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7.png" ContentType="image/png"/>
  <Override PartName="/ppt/media/image8.png" ContentType="image/png"/>
  <Override PartName="/ppt/media/image9.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x="7772400" cy="100584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88440" y="401040"/>
            <a:ext cx="6994800" cy="1679040"/>
          </a:xfrm>
          <a:prstGeom prst="rect">
            <a:avLst/>
          </a:prstGeom>
        </p:spPr>
        <p:txBody>
          <a:bodyPr lIns="0" rIns="0" tIns="0" bIns="0" anchor="ctr">
            <a:noAutofit/>
          </a:bodyPr>
          <a:p>
            <a:pPr algn="ctr"/>
            <a:endParaRPr b="0" lang="en-US" sz="4400" spc="-1" strike="noStrike">
              <a:latin typeface="Arial"/>
            </a:endParaRPr>
          </a:p>
        </p:txBody>
      </p:sp>
      <p:sp>
        <p:nvSpPr>
          <p:cNvPr id="25" name="PlaceHolder 2"/>
          <p:cNvSpPr>
            <a:spLocks noGrp="1"/>
          </p:cNvSpPr>
          <p:nvPr>
            <p:ph type="body"/>
          </p:nvPr>
        </p:nvSpPr>
        <p:spPr>
          <a:xfrm>
            <a:off x="388440" y="2353320"/>
            <a:ext cx="6994800" cy="278244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388440" y="5400360"/>
            <a:ext cx="6994800" cy="2782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88440" y="401040"/>
            <a:ext cx="6994800" cy="1679040"/>
          </a:xfrm>
          <a:prstGeom prst="rect">
            <a:avLst/>
          </a:prstGeom>
        </p:spPr>
        <p:txBody>
          <a:bodyPr lIns="0" rIns="0" tIns="0" bIns="0" anchor="ctr">
            <a:noAutofit/>
          </a:bodyPr>
          <a:p>
            <a:pPr algn="ctr"/>
            <a:endParaRPr b="0" lang="en-US" sz="4400" spc="-1" strike="noStrike">
              <a:latin typeface="Arial"/>
            </a:endParaRPr>
          </a:p>
        </p:txBody>
      </p:sp>
      <p:sp>
        <p:nvSpPr>
          <p:cNvPr id="28" name="PlaceHolder 2"/>
          <p:cNvSpPr>
            <a:spLocks noGrp="1"/>
          </p:cNvSpPr>
          <p:nvPr>
            <p:ph type="body"/>
          </p:nvPr>
        </p:nvSpPr>
        <p:spPr>
          <a:xfrm>
            <a:off x="388440" y="2353320"/>
            <a:ext cx="3413160" cy="278244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3972600" y="2353320"/>
            <a:ext cx="3413160" cy="278244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388440" y="5400360"/>
            <a:ext cx="3413160" cy="278244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3972600" y="5400360"/>
            <a:ext cx="3413160" cy="2782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88440" y="401040"/>
            <a:ext cx="6994800" cy="1679040"/>
          </a:xfrm>
          <a:prstGeom prst="rect">
            <a:avLst/>
          </a:prstGeom>
        </p:spPr>
        <p:txBody>
          <a:bodyPr lIns="0" rIns="0" tIns="0" bIns="0" anchor="ctr">
            <a:noAutofit/>
          </a:bodyPr>
          <a:p>
            <a:pPr algn="ctr"/>
            <a:endParaRPr b="0" lang="en-US" sz="4400" spc="-1" strike="noStrike">
              <a:latin typeface="Arial"/>
            </a:endParaRPr>
          </a:p>
        </p:txBody>
      </p:sp>
      <p:sp>
        <p:nvSpPr>
          <p:cNvPr id="33" name="PlaceHolder 2"/>
          <p:cNvSpPr>
            <a:spLocks noGrp="1"/>
          </p:cNvSpPr>
          <p:nvPr>
            <p:ph type="body"/>
          </p:nvPr>
        </p:nvSpPr>
        <p:spPr>
          <a:xfrm>
            <a:off x="388440" y="2353320"/>
            <a:ext cx="2252160" cy="278244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2753640" y="2353320"/>
            <a:ext cx="2252160" cy="278244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5118840" y="2353320"/>
            <a:ext cx="2252160" cy="278244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388440" y="5400360"/>
            <a:ext cx="2252160" cy="278244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2753640" y="5400360"/>
            <a:ext cx="2252160" cy="278244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5118840" y="5400360"/>
            <a:ext cx="2252160" cy="2782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88440" y="401040"/>
            <a:ext cx="6994800" cy="167904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subTitle"/>
          </p:nvPr>
        </p:nvSpPr>
        <p:spPr>
          <a:xfrm>
            <a:off x="388440" y="2353320"/>
            <a:ext cx="6994800" cy="58334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88440" y="401040"/>
            <a:ext cx="6994800" cy="167904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388440" y="2353320"/>
            <a:ext cx="6994800" cy="5833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88440" y="401040"/>
            <a:ext cx="6994800" cy="1679040"/>
          </a:xfrm>
          <a:prstGeom prst="rect">
            <a:avLst/>
          </a:prstGeom>
        </p:spPr>
        <p:txBody>
          <a:bodyPr lIns="0" rIns="0" tIns="0" bIns="0" anchor="ctr">
            <a:noAutofit/>
          </a:bodyPr>
          <a:p>
            <a:pPr algn="ctr"/>
            <a:endParaRPr b="0" lang="en-US" sz="4400" spc="-1" strike="noStrike">
              <a:latin typeface="Arial"/>
            </a:endParaRPr>
          </a:p>
        </p:txBody>
      </p:sp>
      <p:sp>
        <p:nvSpPr>
          <p:cNvPr id="47" name="PlaceHolder 2"/>
          <p:cNvSpPr>
            <a:spLocks noGrp="1"/>
          </p:cNvSpPr>
          <p:nvPr>
            <p:ph type="body"/>
          </p:nvPr>
        </p:nvSpPr>
        <p:spPr>
          <a:xfrm>
            <a:off x="388440" y="2353320"/>
            <a:ext cx="3413160" cy="5833440"/>
          </a:xfrm>
          <a:prstGeom prst="rect">
            <a:avLst/>
          </a:prstGeom>
        </p:spPr>
        <p:txBody>
          <a:bodyPr lIns="0" rIns="0" tIns="0" bIns="0">
            <a:normAutofit/>
          </a:bodyPr>
          <a:p>
            <a:endParaRPr b="0" lang="en-US" sz="3200" spc="-1" strike="noStrike">
              <a:latin typeface="Arial"/>
            </a:endParaRPr>
          </a:p>
        </p:txBody>
      </p:sp>
      <p:sp>
        <p:nvSpPr>
          <p:cNvPr id="48" name="PlaceHolder 3"/>
          <p:cNvSpPr>
            <a:spLocks noGrp="1"/>
          </p:cNvSpPr>
          <p:nvPr>
            <p:ph type="body"/>
          </p:nvPr>
        </p:nvSpPr>
        <p:spPr>
          <a:xfrm>
            <a:off x="3972600" y="2353320"/>
            <a:ext cx="3413160" cy="5833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88440" y="401040"/>
            <a:ext cx="6994800" cy="16790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88440" y="401040"/>
            <a:ext cx="6994800" cy="7784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88440" y="401040"/>
            <a:ext cx="6994800" cy="1679040"/>
          </a:xfrm>
          <a:prstGeom prst="rect">
            <a:avLst/>
          </a:prstGeom>
        </p:spPr>
        <p:txBody>
          <a:bodyPr lIns="0" rIns="0" tIns="0" bIns="0" anchor="ctr">
            <a:noAutofit/>
          </a:bodyPr>
          <a:p>
            <a:pPr algn="ctr"/>
            <a:endParaRPr b="0" lang="en-US" sz="4400" spc="-1" strike="noStrike">
              <a:latin typeface="Arial"/>
            </a:endParaRPr>
          </a:p>
        </p:txBody>
      </p:sp>
      <p:sp>
        <p:nvSpPr>
          <p:cNvPr id="52" name="PlaceHolder 2"/>
          <p:cNvSpPr>
            <a:spLocks noGrp="1"/>
          </p:cNvSpPr>
          <p:nvPr>
            <p:ph type="body"/>
          </p:nvPr>
        </p:nvSpPr>
        <p:spPr>
          <a:xfrm>
            <a:off x="388440" y="2353320"/>
            <a:ext cx="3413160" cy="2782440"/>
          </a:xfrm>
          <a:prstGeom prst="rect">
            <a:avLst/>
          </a:prstGeom>
        </p:spPr>
        <p:txBody>
          <a:bodyPr lIns="0" rIns="0" tIns="0" bIns="0">
            <a:normAutofit/>
          </a:bodyPr>
          <a:p>
            <a:endParaRPr b="0" lang="en-US" sz="3200" spc="-1" strike="noStrike">
              <a:latin typeface="Arial"/>
            </a:endParaRPr>
          </a:p>
        </p:txBody>
      </p:sp>
      <p:sp>
        <p:nvSpPr>
          <p:cNvPr id="53" name="PlaceHolder 3"/>
          <p:cNvSpPr>
            <a:spLocks noGrp="1"/>
          </p:cNvSpPr>
          <p:nvPr>
            <p:ph type="body"/>
          </p:nvPr>
        </p:nvSpPr>
        <p:spPr>
          <a:xfrm>
            <a:off x="3972600" y="2353320"/>
            <a:ext cx="3413160" cy="5833440"/>
          </a:xfrm>
          <a:prstGeom prst="rect">
            <a:avLst/>
          </a:prstGeom>
        </p:spPr>
        <p:txBody>
          <a:bodyPr lIns="0" rIns="0" tIns="0" bIns="0">
            <a:normAutofit/>
          </a:bodyPr>
          <a:p>
            <a:endParaRPr b="0" lang="en-US" sz="3200" spc="-1" strike="noStrike">
              <a:latin typeface="Arial"/>
            </a:endParaRPr>
          </a:p>
        </p:txBody>
      </p:sp>
      <p:sp>
        <p:nvSpPr>
          <p:cNvPr id="54" name="PlaceHolder 4"/>
          <p:cNvSpPr>
            <a:spLocks noGrp="1"/>
          </p:cNvSpPr>
          <p:nvPr>
            <p:ph type="body"/>
          </p:nvPr>
        </p:nvSpPr>
        <p:spPr>
          <a:xfrm>
            <a:off x="388440" y="5400360"/>
            <a:ext cx="3413160" cy="2782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88440" y="401040"/>
            <a:ext cx="6994800" cy="1679040"/>
          </a:xfrm>
          <a:prstGeom prst="rect">
            <a:avLst/>
          </a:prstGeom>
        </p:spPr>
        <p:txBody>
          <a:bodyPr lIns="0" rIns="0" tIns="0" bIns="0" anchor="ctr">
            <a:noAutofit/>
          </a:bodyPr>
          <a:p>
            <a:pPr algn="ctr"/>
            <a:endParaRPr b="0" lang="en-US" sz="4400" spc="-1" strike="noStrike">
              <a:latin typeface="Arial"/>
            </a:endParaRPr>
          </a:p>
        </p:txBody>
      </p:sp>
      <p:sp>
        <p:nvSpPr>
          <p:cNvPr id="4" name="PlaceHolder 2"/>
          <p:cNvSpPr>
            <a:spLocks noGrp="1"/>
          </p:cNvSpPr>
          <p:nvPr>
            <p:ph type="subTitle"/>
          </p:nvPr>
        </p:nvSpPr>
        <p:spPr>
          <a:xfrm>
            <a:off x="388440" y="2353320"/>
            <a:ext cx="6994800" cy="58334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88440" y="401040"/>
            <a:ext cx="6994800" cy="1679040"/>
          </a:xfrm>
          <a:prstGeom prst="rect">
            <a:avLst/>
          </a:prstGeom>
        </p:spPr>
        <p:txBody>
          <a:bodyPr lIns="0" rIns="0" tIns="0" bIns="0" anchor="ctr">
            <a:noAutofit/>
          </a:bodyPr>
          <a:p>
            <a:pPr algn="ctr"/>
            <a:endParaRPr b="0" lang="en-US" sz="4400" spc="-1" strike="noStrike">
              <a:latin typeface="Arial"/>
            </a:endParaRPr>
          </a:p>
        </p:txBody>
      </p:sp>
      <p:sp>
        <p:nvSpPr>
          <p:cNvPr id="56" name="PlaceHolder 2"/>
          <p:cNvSpPr>
            <a:spLocks noGrp="1"/>
          </p:cNvSpPr>
          <p:nvPr>
            <p:ph type="body"/>
          </p:nvPr>
        </p:nvSpPr>
        <p:spPr>
          <a:xfrm>
            <a:off x="388440" y="2353320"/>
            <a:ext cx="3413160" cy="5833440"/>
          </a:xfrm>
          <a:prstGeom prst="rect">
            <a:avLst/>
          </a:prstGeom>
        </p:spPr>
        <p:txBody>
          <a:bodyPr lIns="0" rIns="0" tIns="0" bIns="0">
            <a:normAutofit/>
          </a:bodyPr>
          <a:p>
            <a:endParaRPr b="0" lang="en-US" sz="3200" spc="-1" strike="noStrike">
              <a:latin typeface="Arial"/>
            </a:endParaRPr>
          </a:p>
        </p:txBody>
      </p:sp>
      <p:sp>
        <p:nvSpPr>
          <p:cNvPr id="57" name="PlaceHolder 3"/>
          <p:cNvSpPr>
            <a:spLocks noGrp="1"/>
          </p:cNvSpPr>
          <p:nvPr>
            <p:ph type="body"/>
          </p:nvPr>
        </p:nvSpPr>
        <p:spPr>
          <a:xfrm>
            <a:off x="3972600" y="2353320"/>
            <a:ext cx="3413160" cy="2782440"/>
          </a:xfrm>
          <a:prstGeom prst="rect">
            <a:avLst/>
          </a:prstGeom>
        </p:spPr>
        <p:txBody>
          <a:bodyPr lIns="0" rIns="0" tIns="0" bIns="0">
            <a:normAutofit/>
          </a:bodyPr>
          <a:p>
            <a:endParaRPr b="0" lang="en-US" sz="3200" spc="-1" strike="noStrike">
              <a:latin typeface="Arial"/>
            </a:endParaRPr>
          </a:p>
        </p:txBody>
      </p:sp>
      <p:sp>
        <p:nvSpPr>
          <p:cNvPr id="58" name="PlaceHolder 4"/>
          <p:cNvSpPr>
            <a:spLocks noGrp="1"/>
          </p:cNvSpPr>
          <p:nvPr>
            <p:ph type="body"/>
          </p:nvPr>
        </p:nvSpPr>
        <p:spPr>
          <a:xfrm>
            <a:off x="3972600" y="5400360"/>
            <a:ext cx="3413160" cy="2782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88440" y="401040"/>
            <a:ext cx="6994800" cy="1679040"/>
          </a:xfrm>
          <a:prstGeom prst="rect">
            <a:avLst/>
          </a:prstGeom>
        </p:spPr>
        <p:txBody>
          <a:bodyPr lIns="0" rIns="0" tIns="0" bIns="0" anchor="ctr">
            <a:noAutofit/>
          </a:bodyPr>
          <a:p>
            <a:pPr algn="ctr"/>
            <a:endParaRPr b="0" lang="en-US" sz="4400" spc="-1" strike="noStrike">
              <a:latin typeface="Arial"/>
            </a:endParaRPr>
          </a:p>
        </p:txBody>
      </p:sp>
      <p:sp>
        <p:nvSpPr>
          <p:cNvPr id="60" name="PlaceHolder 2"/>
          <p:cNvSpPr>
            <a:spLocks noGrp="1"/>
          </p:cNvSpPr>
          <p:nvPr>
            <p:ph type="body"/>
          </p:nvPr>
        </p:nvSpPr>
        <p:spPr>
          <a:xfrm>
            <a:off x="388440" y="2353320"/>
            <a:ext cx="3413160" cy="278244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3972600" y="2353320"/>
            <a:ext cx="3413160" cy="2782440"/>
          </a:xfrm>
          <a:prstGeom prst="rect">
            <a:avLst/>
          </a:prstGeom>
        </p:spPr>
        <p:txBody>
          <a:bodyPr lIns="0" rIns="0" tIns="0" bIns="0">
            <a:normAutofit/>
          </a:bodyPr>
          <a:p>
            <a:endParaRPr b="0" lang="en-US" sz="3200" spc="-1" strike="noStrike">
              <a:latin typeface="Arial"/>
            </a:endParaRPr>
          </a:p>
        </p:txBody>
      </p:sp>
      <p:sp>
        <p:nvSpPr>
          <p:cNvPr id="62" name="PlaceHolder 4"/>
          <p:cNvSpPr>
            <a:spLocks noGrp="1"/>
          </p:cNvSpPr>
          <p:nvPr>
            <p:ph type="body"/>
          </p:nvPr>
        </p:nvSpPr>
        <p:spPr>
          <a:xfrm>
            <a:off x="388440" y="5400360"/>
            <a:ext cx="6994800" cy="2782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88440" y="401040"/>
            <a:ext cx="6994800" cy="1679040"/>
          </a:xfrm>
          <a:prstGeom prst="rect">
            <a:avLst/>
          </a:prstGeom>
        </p:spPr>
        <p:txBody>
          <a:bodyPr lIns="0" rIns="0" tIns="0" bIns="0" anchor="ctr">
            <a:noAutofit/>
          </a:bodyPr>
          <a:p>
            <a:pPr algn="ctr"/>
            <a:endParaRPr b="0" lang="en-US" sz="4400" spc="-1" strike="noStrike">
              <a:latin typeface="Arial"/>
            </a:endParaRPr>
          </a:p>
        </p:txBody>
      </p:sp>
      <p:sp>
        <p:nvSpPr>
          <p:cNvPr id="64" name="PlaceHolder 2"/>
          <p:cNvSpPr>
            <a:spLocks noGrp="1"/>
          </p:cNvSpPr>
          <p:nvPr>
            <p:ph type="body"/>
          </p:nvPr>
        </p:nvSpPr>
        <p:spPr>
          <a:xfrm>
            <a:off x="388440" y="2353320"/>
            <a:ext cx="6994800" cy="2782440"/>
          </a:xfrm>
          <a:prstGeom prst="rect">
            <a:avLst/>
          </a:prstGeom>
        </p:spPr>
        <p:txBody>
          <a:bodyPr lIns="0" rIns="0" tIns="0" bIns="0">
            <a:normAutofit/>
          </a:bodyPr>
          <a:p>
            <a:endParaRPr b="0" lang="en-US" sz="3200" spc="-1" strike="noStrike">
              <a:latin typeface="Arial"/>
            </a:endParaRPr>
          </a:p>
        </p:txBody>
      </p:sp>
      <p:sp>
        <p:nvSpPr>
          <p:cNvPr id="65" name="PlaceHolder 3"/>
          <p:cNvSpPr>
            <a:spLocks noGrp="1"/>
          </p:cNvSpPr>
          <p:nvPr>
            <p:ph type="body"/>
          </p:nvPr>
        </p:nvSpPr>
        <p:spPr>
          <a:xfrm>
            <a:off x="388440" y="5400360"/>
            <a:ext cx="6994800" cy="2782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88440" y="401040"/>
            <a:ext cx="6994800" cy="1679040"/>
          </a:xfrm>
          <a:prstGeom prst="rect">
            <a:avLst/>
          </a:prstGeom>
        </p:spPr>
        <p:txBody>
          <a:bodyPr lIns="0" rIns="0" tIns="0" bIns="0" anchor="ctr">
            <a:noAutofit/>
          </a:bodyPr>
          <a:p>
            <a:pPr algn="ctr"/>
            <a:endParaRPr b="0" lang="en-US" sz="4400" spc="-1" strike="noStrike">
              <a:latin typeface="Arial"/>
            </a:endParaRPr>
          </a:p>
        </p:txBody>
      </p:sp>
      <p:sp>
        <p:nvSpPr>
          <p:cNvPr id="67" name="PlaceHolder 2"/>
          <p:cNvSpPr>
            <a:spLocks noGrp="1"/>
          </p:cNvSpPr>
          <p:nvPr>
            <p:ph type="body"/>
          </p:nvPr>
        </p:nvSpPr>
        <p:spPr>
          <a:xfrm>
            <a:off x="388440" y="2353320"/>
            <a:ext cx="3413160" cy="278244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3972600" y="2353320"/>
            <a:ext cx="3413160" cy="2782440"/>
          </a:xfrm>
          <a:prstGeom prst="rect">
            <a:avLst/>
          </a:prstGeom>
        </p:spPr>
        <p:txBody>
          <a:bodyPr lIns="0" rIns="0" tIns="0" bIns="0">
            <a:normAutofit/>
          </a:bodyPr>
          <a:p>
            <a:endParaRPr b="0" lang="en-US" sz="3200" spc="-1" strike="noStrike">
              <a:latin typeface="Arial"/>
            </a:endParaRPr>
          </a:p>
        </p:txBody>
      </p:sp>
      <p:sp>
        <p:nvSpPr>
          <p:cNvPr id="69" name="PlaceHolder 4"/>
          <p:cNvSpPr>
            <a:spLocks noGrp="1"/>
          </p:cNvSpPr>
          <p:nvPr>
            <p:ph type="body"/>
          </p:nvPr>
        </p:nvSpPr>
        <p:spPr>
          <a:xfrm>
            <a:off x="388440" y="5400360"/>
            <a:ext cx="3413160" cy="2782440"/>
          </a:xfrm>
          <a:prstGeom prst="rect">
            <a:avLst/>
          </a:prstGeom>
        </p:spPr>
        <p:txBody>
          <a:bodyPr lIns="0" rIns="0" tIns="0" bIns="0">
            <a:normAutofit/>
          </a:bodyPr>
          <a:p>
            <a:endParaRPr b="0" lang="en-US" sz="3200" spc="-1" strike="noStrike">
              <a:latin typeface="Arial"/>
            </a:endParaRPr>
          </a:p>
        </p:txBody>
      </p:sp>
      <p:sp>
        <p:nvSpPr>
          <p:cNvPr id="70" name="PlaceHolder 5"/>
          <p:cNvSpPr>
            <a:spLocks noGrp="1"/>
          </p:cNvSpPr>
          <p:nvPr>
            <p:ph type="body"/>
          </p:nvPr>
        </p:nvSpPr>
        <p:spPr>
          <a:xfrm>
            <a:off x="3972600" y="5400360"/>
            <a:ext cx="3413160" cy="2782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88440" y="401040"/>
            <a:ext cx="6994800" cy="1679040"/>
          </a:xfrm>
          <a:prstGeom prst="rect">
            <a:avLst/>
          </a:prstGeom>
        </p:spPr>
        <p:txBody>
          <a:bodyPr lIns="0" rIns="0" tIns="0" bIns="0" anchor="ctr">
            <a:noAutofit/>
          </a:bodyPr>
          <a:p>
            <a:pPr algn="ctr"/>
            <a:endParaRPr b="0" lang="en-US" sz="4400" spc="-1" strike="noStrike">
              <a:latin typeface="Arial"/>
            </a:endParaRPr>
          </a:p>
        </p:txBody>
      </p:sp>
      <p:sp>
        <p:nvSpPr>
          <p:cNvPr id="72" name="PlaceHolder 2"/>
          <p:cNvSpPr>
            <a:spLocks noGrp="1"/>
          </p:cNvSpPr>
          <p:nvPr>
            <p:ph type="body"/>
          </p:nvPr>
        </p:nvSpPr>
        <p:spPr>
          <a:xfrm>
            <a:off x="388440" y="2353320"/>
            <a:ext cx="2252160" cy="2782440"/>
          </a:xfrm>
          <a:prstGeom prst="rect">
            <a:avLst/>
          </a:prstGeom>
        </p:spPr>
        <p:txBody>
          <a:bodyPr lIns="0" rIns="0" tIns="0" bIns="0">
            <a:normAutofit/>
          </a:bodyPr>
          <a:p>
            <a:endParaRPr b="0" lang="en-US" sz="3200" spc="-1" strike="noStrike">
              <a:latin typeface="Arial"/>
            </a:endParaRPr>
          </a:p>
        </p:txBody>
      </p:sp>
      <p:sp>
        <p:nvSpPr>
          <p:cNvPr id="73" name="PlaceHolder 3"/>
          <p:cNvSpPr>
            <a:spLocks noGrp="1"/>
          </p:cNvSpPr>
          <p:nvPr>
            <p:ph type="body"/>
          </p:nvPr>
        </p:nvSpPr>
        <p:spPr>
          <a:xfrm>
            <a:off x="2753640" y="2353320"/>
            <a:ext cx="2252160" cy="2782440"/>
          </a:xfrm>
          <a:prstGeom prst="rect">
            <a:avLst/>
          </a:prstGeom>
        </p:spPr>
        <p:txBody>
          <a:bodyPr lIns="0" rIns="0" tIns="0" bIns="0">
            <a:normAutofit/>
          </a:bodyPr>
          <a:p>
            <a:endParaRPr b="0" lang="en-US" sz="3200" spc="-1" strike="noStrike">
              <a:latin typeface="Arial"/>
            </a:endParaRPr>
          </a:p>
        </p:txBody>
      </p:sp>
      <p:sp>
        <p:nvSpPr>
          <p:cNvPr id="74" name="PlaceHolder 4"/>
          <p:cNvSpPr>
            <a:spLocks noGrp="1"/>
          </p:cNvSpPr>
          <p:nvPr>
            <p:ph type="body"/>
          </p:nvPr>
        </p:nvSpPr>
        <p:spPr>
          <a:xfrm>
            <a:off x="5118840" y="2353320"/>
            <a:ext cx="2252160" cy="2782440"/>
          </a:xfrm>
          <a:prstGeom prst="rect">
            <a:avLst/>
          </a:prstGeom>
        </p:spPr>
        <p:txBody>
          <a:bodyPr lIns="0" rIns="0" tIns="0" bIns="0">
            <a:normAutofit/>
          </a:bodyPr>
          <a:p>
            <a:endParaRPr b="0" lang="en-US" sz="3200" spc="-1" strike="noStrike">
              <a:latin typeface="Arial"/>
            </a:endParaRPr>
          </a:p>
        </p:txBody>
      </p:sp>
      <p:sp>
        <p:nvSpPr>
          <p:cNvPr id="75" name="PlaceHolder 5"/>
          <p:cNvSpPr>
            <a:spLocks noGrp="1"/>
          </p:cNvSpPr>
          <p:nvPr>
            <p:ph type="body"/>
          </p:nvPr>
        </p:nvSpPr>
        <p:spPr>
          <a:xfrm>
            <a:off x="388440" y="5400360"/>
            <a:ext cx="2252160" cy="2782440"/>
          </a:xfrm>
          <a:prstGeom prst="rect">
            <a:avLst/>
          </a:prstGeom>
        </p:spPr>
        <p:txBody>
          <a:bodyPr lIns="0" rIns="0" tIns="0" bIns="0">
            <a:normAutofit/>
          </a:bodyPr>
          <a:p>
            <a:endParaRPr b="0" lang="en-US" sz="3200" spc="-1" strike="noStrike">
              <a:latin typeface="Arial"/>
            </a:endParaRPr>
          </a:p>
        </p:txBody>
      </p:sp>
      <p:sp>
        <p:nvSpPr>
          <p:cNvPr id="76" name="PlaceHolder 6"/>
          <p:cNvSpPr>
            <a:spLocks noGrp="1"/>
          </p:cNvSpPr>
          <p:nvPr>
            <p:ph type="body"/>
          </p:nvPr>
        </p:nvSpPr>
        <p:spPr>
          <a:xfrm>
            <a:off x="2753640" y="5400360"/>
            <a:ext cx="2252160" cy="2782440"/>
          </a:xfrm>
          <a:prstGeom prst="rect">
            <a:avLst/>
          </a:prstGeom>
        </p:spPr>
        <p:txBody>
          <a:bodyPr lIns="0" rIns="0" tIns="0" bIns="0">
            <a:normAutofit/>
          </a:bodyPr>
          <a:p>
            <a:endParaRPr b="0" lang="en-US" sz="3200" spc="-1" strike="noStrike">
              <a:latin typeface="Arial"/>
            </a:endParaRPr>
          </a:p>
        </p:txBody>
      </p:sp>
      <p:sp>
        <p:nvSpPr>
          <p:cNvPr id="77" name="PlaceHolder 7"/>
          <p:cNvSpPr>
            <a:spLocks noGrp="1"/>
          </p:cNvSpPr>
          <p:nvPr>
            <p:ph type="body"/>
          </p:nvPr>
        </p:nvSpPr>
        <p:spPr>
          <a:xfrm>
            <a:off x="5118840" y="5400360"/>
            <a:ext cx="2252160" cy="2782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0" name="PlaceHolder 1"/>
          <p:cNvSpPr>
            <a:spLocks noGrp="1"/>
          </p:cNvSpPr>
          <p:nvPr>
            <p:ph type="title"/>
          </p:nvPr>
        </p:nvSpPr>
        <p:spPr>
          <a:xfrm>
            <a:off x="388440" y="401040"/>
            <a:ext cx="6994800" cy="1679040"/>
          </a:xfrm>
          <a:prstGeom prst="rect">
            <a:avLst/>
          </a:prstGeom>
        </p:spPr>
        <p:txBody>
          <a:bodyPr lIns="0" rIns="0" tIns="0" bIns="0" anchor="ctr">
            <a:noAutofit/>
          </a:bodyPr>
          <a:p>
            <a:pPr algn="ctr"/>
            <a:endParaRPr b="0" lang="en-US" sz="4400" spc="-1" strike="noStrike">
              <a:latin typeface="Arial"/>
            </a:endParaRPr>
          </a:p>
        </p:txBody>
      </p:sp>
      <p:sp>
        <p:nvSpPr>
          <p:cNvPr id="81" name="PlaceHolder 2"/>
          <p:cNvSpPr>
            <a:spLocks noGrp="1"/>
          </p:cNvSpPr>
          <p:nvPr>
            <p:ph type="subTitle"/>
          </p:nvPr>
        </p:nvSpPr>
        <p:spPr>
          <a:xfrm>
            <a:off x="388440" y="2353320"/>
            <a:ext cx="6994800" cy="58334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388440" y="401040"/>
            <a:ext cx="6994800" cy="1679040"/>
          </a:xfrm>
          <a:prstGeom prst="rect">
            <a:avLst/>
          </a:prstGeom>
        </p:spPr>
        <p:txBody>
          <a:bodyPr lIns="0" rIns="0" tIns="0" bIns="0" anchor="ctr">
            <a:noAutofit/>
          </a:bodyPr>
          <a:p>
            <a:pPr algn="ctr"/>
            <a:endParaRPr b="0" lang="en-US" sz="4400" spc="-1" strike="noStrike">
              <a:latin typeface="Arial"/>
            </a:endParaRPr>
          </a:p>
        </p:txBody>
      </p:sp>
      <p:sp>
        <p:nvSpPr>
          <p:cNvPr id="83" name="PlaceHolder 2"/>
          <p:cNvSpPr>
            <a:spLocks noGrp="1"/>
          </p:cNvSpPr>
          <p:nvPr>
            <p:ph type="body"/>
          </p:nvPr>
        </p:nvSpPr>
        <p:spPr>
          <a:xfrm>
            <a:off x="388440" y="2353320"/>
            <a:ext cx="6994800" cy="5833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388440" y="401040"/>
            <a:ext cx="6994800" cy="1679040"/>
          </a:xfrm>
          <a:prstGeom prst="rect">
            <a:avLst/>
          </a:prstGeom>
        </p:spPr>
        <p:txBody>
          <a:bodyPr lIns="0" rIns="0" tIns="0" bIns="0" anchor="ctr">
            <a:noAutofit/>
          </a:bodyPr>
          <a:p>
            <a:pPr algn="ctr"/>
            <a:endParaRPr b="0" lang="en-US" sz="4400" spc="-1" strike="noStrike">
              <a:latin typeface="Arial"/>
            </a:endParaRPr>
          </a:p>
        </p:txBody>
      </p:sp>
      <p:sp>
        <p:nvSpPr>
          <p:cNvPr id="85" name="PlaceHolder 2"/>
          <p:cNvSpPr>
            <a:spLocks noGrp="1"/>
          </p:cNvSpPr>
          <p:nvPr>
            <p:ph type="body"/>
          </p:nvPr>
        </p:nvSpPr>
        <p:spPr>
          <a:xfrm>
            <a:off x="388440" y="2353320"/>
            <a:ext cx="3413160" cy="5833440"/>
          </a:xfrm>
          <a:prstGeom prst="rect">
            <a:avLst/>
          </a:prstGeom>
        </p:spPr>
        <p:txBody>
          <a:bodyPr lIns="0" rIns="0" tIns="0" bIns="0">
            <a:normAutofit/>
          </a:bodyPr>
          <a:p>
            <a:endParaRPr b="0" lang="en-US" sz="3200" spc="-1" strike="noStrike">
              <a:latin typeface="Arial"/>
            </a:endParaRPr>
          </a:p>
        </p:txBody>
      </p:sp>
      <p:sp>
        <p:nvSpPr>
          <p:cNvPr id="86" name="PlaceHolder 3"/>
          <p:cNvSpPr>
            <a:spLocks noGrp="1"/>
          </p:cNvSpPr>
          <p:nvPr>
            <p:ph type="body"/>
          </p:nvPr>
        </p:nvSpPr>
        <p:spPr>
          <a:xfrm>
            <a:off x="3972600" y="2353320"/>
            <a:ext cx="3413160" cy="5833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7" name="PlaceHolder 1"/>
          <p:cNvSpPr>
            <a:spLocks noGrp="1"/>
          </p:cNvSpPr>
          <p:nvPr>
            <p:ph type="title"/>
          </p:nvPr>
        </p:nvSpPr>
        <p:spPr>
          <a:xfrm>
            <a:off x="388440" y="401040"/>
            <a:ext cx="6994800" cy="16790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88440" y="401040"/>
            <a:ext cx="6994800" cy="1679040"/>
          </a:xfrm>
          <a:prstGeom prst="rect">
            <a:avLst/>
          </a:prstGeom>
        </p:spPr>
        <p:txBody>
          <a:bodyPr lIns="0" rIns="0" tIns="0" bIns="0" anchor="ctr">
            <a:noAutofit/>
          </a:bodyPr>
          <a:p>
            <a:pPr algn="ctr"/>
            <a:endParaRPr b="0" lang="en-US" sz="4400" spc="-1" strike="noStrike">
              <a:latin typeface="Arial"/>
            </a:endParaRPr>
          </a:p>
        </p:txBody>
      </p:sp>
      <p:sp>
        <p:nvSpPr>
          <p:cNvPr id="6" name="PlaceHolder 2"/>
          <p:cNvSpPr>
            <a:spLocks noGrp="1"/>
          </p:cNvSpPr>
          <p:nvPr>
            <p:ph type="body"/>
          </p:nvPr>
        </p:nvSpPr>
        <p:spPr>
          <a:xfrm>
            <a:off x="388440" y="2353320"/>
            <a:ext cx="6994800" cy="5833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8" name="PlaceHolder 1"/>
          <p:cNvSpPr>
            <a:spLocks noGrp="1"/>
          </p:cNvSpPr>
          <p:nvPr>
            <p:ph type="subTitle"/>
          </p:nvPr>
        </p:nvSpPr>
        <p:spPr>
          <a:xfrm>
            <a:off x="388440" y="401040"/>
            <a:ext cx="6994800" cy="7784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388440" y="401040"/>
            <a:ext cx="6994800" cy="1679040"/>
          </a:xfrm>
          <a:prstGeom prst="rect">
            <a:avLst/>
          </a:prstGeom>
        </p:spPr>
        <p:txBody>
          <a:bodyPr lIns="0" rIns="0" tIns="0" bIns="0" anchor="ctr">
            <a:noAutofit/>
          </a:bodyPr>
          <a:p>
            <a:pPr algn="ctr"/>
            <a:endParaRPr b="0" lang="en-US" sz="4400" spc="-1" strike="noStrike">
              <a:latin typeface="Arial"/>
            </a:endParaRPr>
          </a:p>
        </p:txBody>
      </p:sp>
      <p:sp>
        <p:nvSpPr>
          <p:cNvPr id="90" name="PlaceHolder 2"/>
          <p:cNvSpPr>
            <a:spLocks noGrp="1"/>
          </p:cNvSpPr>
          <p:nvPr>
            <p:ph type="body"/>
          </p:nvPr>
        </p:nvSpPr>
        <p:spPr>
          <a:xfrm>
            <a:off x="388440" y="2353320"/>
            <a:ext cx="3413160" cy="2782440"/>
          </a:xfrm>
          <a:prstGeom prst="rect">
            <a:avLst/>
          </a:prstGeom>
        </p:spPr>
        <p:txBody>
          <a:bodyPr lIns="0" rIns="0" tIns="0" bIns="0">
            <a:normAutofit/>
          </a:bodyPr>
          <a:p>
            <a:endParaRPr b="0" lang="en-US" sz="3200" spc="-1" strike="noStrike">
              <a:latin typeface="Arial"/>
            </a:endParaRPr>
          </a:p>
        </p:txBody>
      </p:sp>
      <p:sp>
        <p:nvSpPr>
          <p:cNvPr id="91" name="PlaceHolder 3"/>
          <p:cNvSpPr>
            <a:spLocks noGrp="1"/>
          </p:cNvSpPr>
          <p:nvPr>
            <p:ph type="body"/>
          </p:nvPr>
        </p:nvSpPr>
        <p:spPr>
          <a:xfrm>
            <a:off x="3972600" y="2353320"/>
            <a:ext cx="3413160" cy="5833440"/>
          </a:xfrm>
          <a:prstGeom prst="rect">
            <a:avLst/>
          </a:prstGeom>
        </p:spPr>
        <p:txBody>
          <a:bodyPr lIns="0" rIns="0" tIns="0" bIns="0">
            <a:normAutofit/>
          </a:bodyPr>
          <a:p>
            <a:endParaRPr b="0" lang="en-US" sz="3200" spc="-1" strike="noStrike">
              <a:latin typeface="Arial"/>
            </a:endParaRPr>
          </a:p>
        </p:txBody>
      </p:sp>
      <p:sp>
        <p:nvSpPr>
          <p:cNvPr id="92" name="PlaceHolder 4"/>
          <p:cNvSpPr>
            <a:spLocks noGrp="1"/>
          </p:cNvSpPr>
          <p:nvPr>
            <p:ph type="body"/>
          </p:nvPr>
        </p:nvSpPr>
        <p:spPr>
          <a:xfrm>
            <a:off x="388440" y="5400360"/>
            <a:ext cx="3413160" cy="2782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388440" y="401040"/>
            <a:ext cx="6994800" cy="1679040"/>
          </a:xfrm>
          <a:prstGeom prst="rect">
            <a:avLst/>
          </a:prstGeom>
        </p:spPr>
        <p:txBody>
          <a:bodyPr lIns="0" rIns="0" tIns="0" bIns="0" anchor="ctr">
            <a:noAutofit/>
          </a:bodyPr>
          <a:p>
            <a:pPr algn="ctr"/>
            <a:endParaRPr b="0" lang="en-US" sz="4400" spc="-1" strike="noStrike">
              <a:latin typeface="Arial"/>
            </a:endParaRPr>
          </a:p>
        </p:txBody>
      </p:sp>
      <p:sp>
        <p:nvSpPr>
          <p:cNvPr id="94" name="PlaceHolder 2"/>
          <p:cNvSpPr>
            <a:spLocks noGrp="1"/>
          </p:cNvSpPr>
          <p:nvPr>
            <p:ph type="body"/>
          </p:nvPr>
        </p:nvSpPr>
        <p:spPr>
          <a:xfrm>
            <a:off x="388440" y="2353320"/>
            <a:ext cx="3413160" cy="5833440"/>
          </a:xfrm>
          <a:prstGeom prst="rect">
            <a:avLst/>
          </a:prstGeom>
        </p:spPr>
        <p:txBody>
          <a:bodyPr lIns="0" rIns="0" tIns="0" bIns="0">
            <a:normAutofit/>
          </a:bodyPr>
          <a:p>
            <a:endParaRPr b="0" lang="en-US" sz="3200" spc="-1" strike="noStrike">
              <a:latin typeface="Arial"/>
            </a:endParaRPr>
          </a:p>
        </p:txBody>
      </p:sp>
      <p:sp>
        <p:nvSpPr>
          <p:cNvPr id="95" name="PlaceHolder 3"/>
          <p:cNvSpPr>
            <a:spLocks noGrp="1"/>
          </p:cNvSpPr>
          <p:nvPr>
            <p:ph type="body"/>
          </p:nvPr>
        </p:nvSpPr>
        <p:spPr>
          <a:xfrm>
            <a:off x="3972600" y="2353320"/>
            <a:ext cx="3413160" cy="2782440"/>
          </a:xfrm>
          <a:prstGeom prst="rect">
            <a:avLst/>
          </a:prstGeom>
        </p:spPr>
        <p:txBody>
          <a:bodyPr lIns="0" rIns="0" tIns="0" bIns="0">
            <a:normAutofit/>
          </a:bodyPr>
          <a:p>
            <a:endParaRPr b="0" lang="en-US" sz="3200" spc="-1" strike="noStrike">
              <a:latin typeface="Arial"/>
            </a:endParaRPr>
          </a:p>
        </p:txBody>
      </p:sp>
      <p:sp>
        <p:nvSpPr>
          <p:cNvPr id="96" name="PlaceHolder 4"/>
          <p:cNvSpPr>
            <a:spLocks noGrp="1"/>
          </p:cNvSpPr>
          <p:nvPr>
            <p:ph type="body"/>
          </p:nvPr>
        </p:nvSpPr>
        <p:spPr>
          <a:xfrm>
            <a:off x="3972600" y="5400360"/>
            <a:ext cx="3413160" cy="2782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388440" y="401040"/>
            <a:ext cx="6994800" cy="1679040"/>
          </a:xfrm>
          <a:prstGeom prst="rect">
            <a:avLst/>
          </a:prstGeom>
        </p:spPr>
        <p:txBody>
          <a:bodyPr lIns="0" rIns="0" tIns="0" bIns="0" anchor="ctr">
            <a:noAutofit/>
          </a:bodyPr>
          <a:p>
            <a:pPr algn="ctr"/>
            <a:endParaRPr b="0" lang="en-US" sz="4400" spc="-1" strike="noStrike">
              <a:latin typeface="Arial"/>
            </a:endParaRPr>
          </a:p>
        </p:txBody>
      </p:sp>
      <p:sp>
        <p:nvSpPr>
          <p:cNvPr id="98" name="PlaceHolder 2"/>
          <p:cNvSpPr>
            <a:spLocks noGrp="1"/>
          </p:cNvSpPr>
          <p:nvPr>
            <p:ph type="body"/>
          </p:nvPr>
        </p:nvSpPr>
        <p:spPr>
          <a:xfrm>
            <a:off x="388440" y="2353320"/>
            <a:ext cx="3413160" cy="2782440"/>
          </a:xfrm>
          <a:prstGeom prst="rect">
            <a:avLst/>
          </a:prstGeom>
        </p:spPr>
        <p:txBody>
          <a:bodyPr lIns="0" rIns="0" tIns="0" bIns="0">
            <a:normAutofit/>
          </a:bodyPr>
          <a:p>
            <a:endParaRPr b="0" lang="en-US" sz="3200" spc="-1" strike="noStrike">
              <a:latin typeface="Arial"/>
            </a:endParaRPr>
          </a:p>
        </p:txBody>
      </p:sp>
      <p:sp>
        <p:nvSpPr>
          <p:cNvPr id="99" name="PlaceHolder 3"/>
          <p:cNvSpPr>
            <a:spLocks noGrp="1"/>
          </p:cNvSpPr>
          <p:nvPr>
            <p:ph type="body"/>
          </p:nvPr>
        </p:nvSpPr>
        <p:spPr>
          <a:xfrm>
            <a:off x="3972600" y="2353320"/>
            <a:ext cx="3413160" cy="2782440"/>
          </a:xfrm>
          <a:prstGeom prst="rect">
            <a:avLst/>
          </a:prstGeom>
        </p:spPr>
        <p:txBody>
          <a:bodyPr lIns="0" rIns="0" tIns="0" bIns="0">
            <a:normAutofit/>
          </a:bodyPr>
          <a:p>
            <a:endParaRPr b="0" lang="en-US" sz="3200" spc="-1" strike="noStrike">
              <a:latin typeface="Arial"/>
            </a:endParaRPr>
          </a:p>
        </p:txBody>
      </p:sp>
      <p:sp>
        <p:nvSpPr>
          <p:cNvPr id="100" name="PlaceHolder 4"/>
          <p:cNvSpPr>
            <a:spLocks noGrp="1"/>
          </p:cNvSpPr>
          <p:nvPr>
            <p:ph type="body"/>
          </p:nvPr>
        </p:nvSpPr>
        <p:spPr>
          <a:xfrm>
            <a:off x="388440" y="5400360"/>
            <a:ext cx="6994800" cy="2782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388440" y="401040"/>
            <a:ext cx="6994800" cy="1679040"/>
          </a:xfrm>
          <a:prstGeom prst="rect">
            <a:avLst/>
          </a:prstGeom>
        </p:spPr>
        <p:txBody>
          <a:bodyPr lIns="0" rIns="0" tIns="0" bIns="0" anchor="ctr">
            <a:noAutofit/>
          </a:bodyPr>
          <a:p>
            <a:pPr algn="ctr"/>
            <a:endParaRPr b="0" lang="en-US" sz="4400" spc="-1" strike="noStrike">
              <a:latin typeface="Arial"/>
            </a:endParaRPr>
          </a:p>
        </p:txBody>
      </p:sp>
      <p:sp>
        <p:nvSpPr>
          <p:cNvPr id="102" name="PlaceHolder 2"/>
          <p:cNvSpPr>
            <a:spLocks noGrp="1"/>
          </p:cNvSpPr>
          <p:nvPr>
            <p:ph type="body"/>
          </p:nvPr>
        </p:nvSpPr>
        <p:spPr>
          <a:xfrm>
            <a:off x="388440" y="2353320"/>
            <a:ext cx="6994800" cy="2782440"/>
          </a:xfrm>
          <a:prstGeom prst="rect">
            <a:avLst/>
          </a:prstGeom>
        </p:spPr>
        <p:txBody>
          <a:bodyPr lIns="0" rIns="0" tIns="0" bIns="0">
            <a:normAutofit/>
          </a:bodyPr>
          <a:p>
            <a:endParaRPr b="0" lang="en-US" sz="3200" spc="-1" strike="noStrike">
              <a:latin typeface="Arial"/>
            </a:endParaRPr>
          </a:p>
        </p:txBody>
      </p:sp>
      <p:sp>
        <p:nvSpPr>
          <p:cNvPr id="103" name="PlaceHolder 3"/>
          <p:cNvSpPr>
            <a:spLocks noGrp="1"/>
          </p:cNvSpPr>
          <p:nvPr>
            <p:ph type="body"/>
          </p:nvPr>
        </p:nvSpPr>
        <p:spPr>
          <a:xfrm>
            <a:off x="388440" y="5400360"/>
            <a:ext cx="6994800" cy="2782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388440" y="401040"/>
            <a:ext cx="6994800" cy="1679040"/>
          </a:xfrm>
          <a:prstGeom prst="rect">
            <a:avLst/>
          </a:prstGeom>
        </p:spPr>
        <p:txBody>
          <a:bodyPr lIns="0" rIns="0" tIns="0" bIns="0" anchor="ctr">
            <a:noAutofit/>
          </a:bodyPr>
          <a:p>
            <a:pPr algn="ctr"/>
            <a:endParaRPr b="0" lang="en-US" sz="4400" spc="-1" strike="noStrike">
              <a:latin typeface="Arial"/>
            </a:endParaRPr>
          </a:p>
        </p:txBody>
      </p:sp>
      <p:sp>
        <p:nvSpPr>
          <p:cNvPr id="105" name="PlaceHolder 2"/>
          <p:cNvSpPr>
            <a:spLocks noGrp="1"/>
          </p:cNvSpPr>
          <p:nvPr>
            <p:ph type="body"/>
          </p:nvPr>
        </p:nvSpPr>
        <p:spPr>
          <a:xfrm>
            <a:off x="388440" y="2353320"/>
            <a:ext cx="3413160" cy="2782440"/>
          </a:xfrm>
          <a:prstGeom prst="rect">
            <a:avLst/>
          </a:prstGeom>
        </p:spPr>
        <p:txBody>
          <a:bodyPr lIns="0" rIns="0" tIns="0" bIns="0">
            <a:normAutofit/>
          </a:bodyPr>
          <a:p>
            <a:endParaRPr b="0" lang="en-US" sz="3200" spc="-1" strike="noStrike">
              <a:latin typeface="Arial"/>
            </a:endParaRPr>
          </a:p>
        </p:txBody>
      </p:sp>
      <p:sp>
        <p:nvSpPr>
          <p:cNvPr id="106" name="PlaceHolder 3"/>
          <p:cNvSpPr>
            <a:spLocks noGrp="1"/>
          </p:cNvSpPr>
          <p:nvPr>
            <p:ph type="body"/>
          </p:nvPr>
        </p:nvSpPr>
        <p:spPr>
          <a:xfrm>
            <a:off x="3972600" y="2353320"/>
            <a:ext cx="3413160" cy="2782440"/>
          </a:xfrm>
          <a:prstGeom prst="rect">
            <a:avLst/>
          </a:prstGeom>
        </p:spPr>
        <p:txBody>
          <a:bodyPr lIns="0" rIns="0" tIns="0" bIns="0">
            <a:normAutofit/>
          </a:bodyPr>
          <a:p>
            <a:endParaRPr b="0" lang="en-US" sz="3200" spc="-1" strike="noStrike">
              <a:latin typeface="Arial"/>
            </a:endParaRPr>
          </a:p>
        </p:txBody>
      </p:sp>
      <p:sp>
        <p:nvSpPr>
          <p:cNvPr id="107" name="PlaceHolder 4"/>
          <p:cNvSpPr>
            <a:spLocks noGrp="1"/>
          </p:cNvSpPr>
          <p:nvPr>
            <p:ph type="body"/>
          </p:nvPr>
        </p:nvSpPr>
        <p:spPr>
          <a:xfrm>
            <a:off x="388440" y="5400360"/>
            <a:ext cx="3413160" cy="2782440"/>
          </a:xfrm>
          <a:prstGeom prst="rect">
            <a:avLst/>
          </a:prstGeom>
        </p:spPr>
        <p:txBody>
          <a:bodyPr lIns="0" rIns="0" tIns="0" bIns="0">
            <a:normAutofit/>
          </a:bodyPr>
          <a:p>
            <a:endParaRPr b="0" lang="en-US" sz="3200" spc="-1" strike="noStrike">
              <a:latin typeface="Arial"/>
            </a:endParaRPr>
          </a:p>
        </p:txBody>
      </p:sp>
      <p:sp>
        <p:nvSpPr>
          <p:cNvPr id="108" name="PlaceHolder 5"/>
          <p:cNvSpPr>
            <a:spLocks noGrp="1"/>
          </p:cNvSpPr>
          <p:nvPr>
            <p:ph type="body"/>
          </p:nvPr>
        </p:nvSpPr>
        <p:spPr>
          <a:xfrm>
            <a:off x="3972600" y="5400360"/>
            <a:ext cx="3413160" cy="2782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388440" y="401040"/>
            <a:ext cx="6994800" cy="1679040"/>
          </a:xfrm>
          <a:prstGeom prst="rect">
            <a:avLst/>
          </a:prstGeom>
        </p:spPr>
        <p:txBody>
          <a:bodyPr lIns="0" rIns="0" tIns="0" bIns="0" anchor="ctr">
            <a:noAutofit/>
          </a:bodyPr>
          <a:p>
            <a:pPr algn="ctr"/>
            <a:endParaRPr b="0" lang="en-US" sz="4400" spc="-1" strike="noStrike">
              <a:latin typeface="Arial"/>
            </a:endParaRPr>
          </a:p>
        </p:txBody>
      </p:sp>
      <p:sp>
        <p:nvSpPr>
          <p:cNvPr id="110" name="PlaceHolder 2"/>
          <p:cNvSpPr>
            <a:spLocks noGrp="1"/>
          </p:cNvSpPr>
          <p:nvPr>
            <p:ph type="body"/>
          </p:nvPr>
        </p:nvSpPr>
        <p:spPr>
          <a:xfrm>
            <a:off x="388440" y="2353320"/>
            <a:ext cx="2252160" cy="2782440"/>
          </a:xfrm>
          <a:prstGeom prst="rect">
            <a:avLst/>
          </a:prstGeom>
        </p:spPr>
        <p:txBody>
          <a:bodyPr lIns="0" rIns="0" tIns="0" bIns="0">
            <a:normAutofit/>
          </a:bodyPr>
          <a:p>
            <a:endParaRPr b="0" lang="en-US" sz="3200" spc="-1" strike="noStrike">
              <a:latin typeface="Arial"/>
            </a:endParaRPr>
          </a:p>
        </p:txBody>
      </p:sp>
      <p:sp>
        <p:nvSpPr>
          <p:cNvPr id="111" name="PlaceHolder 3"/>
          <p:cNvSpPr>
            <a:spLocks noGrp="1"/>
          </p:cNvSpPr>
          <p:nvPr>
            <p:ph type="body"/>
          </p:nvPr>
        </p:nvSpPr>
        <p:spPr>
          <a:xfrm>
            <a:off x="2753640" y="2353320"/>
            <a:ext cx="2252160" cy="2782440"/>
          </a:xfrm>
          <a:prstGeom prst="rect">
            <a:avLst/>
          </a:prstGeom>
        </p:spPr>
        <p:txBody>
          <a:bodyPr lIns="0" rIns="0" tIns="0" bIns="0">
            <a:normAutofit/>
          </a:bodyPr>
          <a:p>
            <a:endParaRPr b="0" lang="en-US" sz="3200" spc="-1" strike="noStrike">
              <a:latin typeface="Arial"/>
            </a:endParaRPr>
          </a:p>
        </p:txBody>
      </p:sp>
      <p:sp>
        <p:nvSpPr>
          <p:cNvPr id="112" name="PlaceHolder 4"/>
          <p:cNvSpPr>
            <a:spLocks noGrp="1"/>
          </p:cNvSpPr>
          <p:nvPr>
            <p:ph type="body"/>
          </p:nvPr>
        </p:nvSpPr>
        <p:spPr>
          <a:xfrm>
            <a:off x="5118840" y="2353320"/>
            <a:ext cx="2252160" cy="2782440"/>
          </a:xfrm>
          <a:prstGeom prst="rect">
            <a:avLst/>
          </a:prstGeom>
        </p:spPr>
        <p:txBody>
          <a:bodyPr lIns="0" rIns="0" tIns="0" bIns="0">
            <a:normAutofit/>
          </a:bodyPr>
          <a:p>
            <a:endParaRPr b="0" lang="en-US" sz="3200" spc="-1" strike="noStrike">
              <a:latin typeface="Arial"/>
            </a:endParaRPr>
          </a:p>
        </p:txBody>
      </p:sp>
      <p:sp>
        <p:nvSpPr>
          <p:cNvPr id="113" name="PlaceHolder 5"/>
          <p:cNvSpPr>
            <a:spLocks noGrp="1"/>
          </p:cNvSpPr>
          <p:nvPr>
            <p:ph type="body"/>
          </p:nvPr>
        </p:nvSpPr>
        <p:spPr>
          <a:xfrm>
            <a:off x="388440" y="5400360"/>
            <a:ext cx="2252160" cy="2782440"/>
          </a:xfrm>
          <a:prstGeom prst="rect">
            <a:avLst/>
          </a:prstGeom>
        </p:spPr>
        <p:txBody>
          <a:bodyPr lIns="0" rIns="0" tIns="0" bIns="0">
            <a:normAutofit/>
          </a:bodyPr>
          <a:p>
            <a:endParaRPr b="0" lang="en-US" sz="3200" spc="-1" strike="noStrike">
              <a:latin typeface="Arial"/>
            </a:endParaRPr>
          </a:p>
        </p:txBody>
      </p:sp>
      <p:sp>
        <p:nvSpPr>
          <p:cNvPr id="114" name="PlaceHolder 6"/>
          <p:cNvSpPr>
            <a:spLocks noGrp="1"/>
          </p:cNvSpPr>
          <p:nvPr>
            <p:ph type="body"/>
          </p:nvPr>
        </p:nvSpPr>
        <p:spPr>
          <a:xfrm>
            <a:off x="2753640" y="5400360"/>
            <a:ext cx="2252160" cy="2782440"/>
          </a:xfrm>
          <a:prstGeom prst="rect">
            <a:avLst/>
          </a:prstGeom>
        </p:spPr>
        <p:txBody>
          <a:bodyPr lIns="0" rIns="0" tIns="0" bIns="0">
            <a:normAutofit/>
          </a:bodyPr>
          <a:p>
            <a:endParaRPr b="0" lang="en-US" sz="3200" spc="-1" strike="noStrike">
              <a:latin typeface="Arial"/>
            </a:endParaRPr>
          </a:p>
        </p:txBody>
      </p:sp>
      <p:sp>
        <p:nvSpPr>
          <p:cNvPr id="115" name="PlaceHolder 7"/>
          <p:cNvSpPr>
            <a:spLocks noGrp="1"/>
          </p:cNvSpPr>
          <p:nvPr>
            <p:ph type="body"/>
          </p:nvPr>
        </p:nvSpPr>
        <p:spPr>
          <a:xfrm>
            <a:off x="5118840" y="5400360"/>
            <a:ext cx="2252160" cy="2782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88440" y="401040"/>
            <a:ext cx="6994800" cy="1679040"/>
          </a:xfrm>
          <a:prstGeom prst="rect">
            <a:avLst/>
          </a:prstGeom>
        </p:spPr>
        <p:txBody>
          <a:bodyPr lIns="0" rIns="0" tIns="0" bIns="0" anchor="ctr">
            <a:noAutofit/>
          </a:bodyPr>
          <a:p>
            <a:pPr algn="ctr"/>
            <a:endParaRPr b="0" lang="en-US" sz="4400" spc="-1" strike="noStrike">
              <a:latin typeface="Arial"/>
            </a:endParaRPr>
          </a:p>
        </p:txBody>
      </p:sp>
      <p:sp>
        <p:nvSpPr>
          <p:cNvPr id="8" name="PlaceHolder 2"/>
          <p:cNvSpPr>
            <a:spLocks noGrp="1"/>
          </p:cNvSpPr>
          <p:nvPr>
            <p:ph type="body"/>
          </p:nvPr>
        </p:nvSpPr>
        <p:spPr>
          <a:xfrm>
            <a:off x="388440" y="2353320"/>
            <a:ext cx="3413160" cy="583344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3972600" y="2353320"/>
            <a:ext cx="3413160" cy="5833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88440" y="401040"/>
            <a:ext cx="6994800" cy="16790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88440" y="401040"/>
            <a:ext cx="6994800" cy="7784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88440" y="401040"/>
            <a:ext cx="6994800" cy="1679040"/>
          </a:xfrm>
          <a:prstGeom prst="rect">
            <a:avLst/>
          </a:prstGeom>
        </p:spPr>
        <p:txBody>
          <a:bodyPr lIns="0" rIns="0" tIns="0" bIns="0" anchor="ctr">
            <a:noAutofit/>
          </a:bodyPr>
          <a:p>
            <a:pPr algn="ctr"/>
            <a:endParaRPr b="0" lang="en-US" sz="4400" spc="-1" strike="noStrike">
              <a:latin typeface="Arial"/>
            </a:endParaRPr>
          </a:p>
        </p:txBody>
      </p:sp>
      <p:sp>
        <p:nvSpPr>
          <p:cNvPr id="13" name="PlaceHolder 2"/>
          <p:cNvSpPr>
            <a:spLocks noGrp="1"/>
          </p:cNvSpPr>
          <p:nvPr>
            <p:ph type="body"/>
          </p:nvPr>
        </p:nvSpPr>
        <p:spPr>
          <a:xfrm>
            <a:off x="388440" y="2353320"/>
            <a:ext cx="3413160" cy="278244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3972600" y="2353320"/>
            <a:ext cx="3413160" cy="583344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388440" y="5400360"/>
            <a:ext cx="3413160" cy="2782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88440" y="401040"/>
            <a:ext cx="6994800" cy="1679040"/>
          </a:xfrm>
          <a:prstGeom prst="rect">
            <a:avLst/>
          </a:prstGeom>
        </p:spPr>
        <p:txBody>
          <a:bodyPr lIns="0" rIns="0" tIns="0" bIns="0" anchor="ctr">
            <a:noAutofit/>
          </a:bodyPr>
          <a:p>
            <a:pPr algn="ctr"/>
            <a:endParaRPr b="0" lang="en-US" sz="4400" spc="-1" strike="noStrike">
              <a:latin typeface="Arial"/>
            </a:endParaRPr>
          </a:p>
        </p:txBody>
      </p:sp>
      <p:sp>
        <p:nvSpPr>
          <p:cNvPr id="17" name="PlaceHolder 2"/>
          <p:cNvSpPr>
            <a:spLocks noGrp="1"/>
          </p:cNvSpPr>
          <p:nvPr>
            <p:ph type="body"/>
          </p:nvPr>
        </p:nvSpPr>
        <p:spPr>
          <a:xfrm>
            <a:off x="388440" y="2353320"/>
            <a:ext cx="3413160" cy="583344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3972600" y="2353320"/>
            <a:ext cx="3413160" cy="278244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3972600" y="5400360"/>
            <a:ext cx="3413160" cy="2782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88440" y="401040"/>
            <a:ext cx="6994800" cy="1679040"/>
          </a:xfrm>
          <a:prstGeom prst="rect">
            <a:avLst/>
          </a:prstGeom>
        </p:spPr>
        <p:txBody>
          <a:bodyPr lIns="0" rIns="0" tIns="0" bIns="0" anchor="ctr">
            <a:noAutofit/>
          </a:bodyPr>
          <a:p>
            <a:pPr algn="ctr"/>
            <a:endParaRPr b="0" lang="en-US" sz="4400" spc="-1" strike="noStrike">
              <a:latin typeface="Arial"/>
            </a:endParaRPr>
          </a:p>
        </p:txBody>
      </p:sp>
      <p:sp>
        <p:nvSpPr>
          <p:cNvPr id="21" name="PlaceHolder 2"/>
          <p:cNvSpPr>
            <a:spLocks noGrp="1"/>
          </p:cNvSpPr>
          <p:nvPr>
            <p:ph type="body"/>
          </p:nvPr>
        </p:nvSpPr>
        <p:spPr>
          <a:xfrm>
            <a:off x="388440" y="2353320"/>
            <a:ext cx="3413160" cy="278244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3972600" y="2353320"/>
            <a:ext cx="3413160" cy="278244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388440" y="5400360"/>
            <a:ext cx="6994800" cy="27824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964440"/>
            <a:ext cx="31320" cy="930600"/>
          </a:xfrm>
          <a:prstGeom prst="rect">
            <a:avLst/>
          </a:prstGeom>
          <a:solidFill>
            <a:srgbClr val="02b4e5"/>
          </a:solidFill>
          <a:ln>
            <a:noFill/>
          </a:ln>
        </p:spPr>
        <p:style>
          <a:lnRef idx="0"/>
          <a:fillRef idx="0"/>
          <a:effectRef idx="0"/>
          <a:fontRef idx="minor"/>
        </p:style>
      </p:sp>
      <p:sp>
        <p:nvSpPr>
          <p:cNvPr id="1" name="PlaceHolder 2"/>
          <p:cNvSpPr>
            <a:spLocks noGrp="1"/>
          </p:cNvSpPr>
          <p:nvPr>
            <p:ph type="title"/>
          </p:nvPr>
        </p:nvSpPr>
        <p:spPr>
          <a:xfrm>
            <a:off x="264960" y="870120"/>
            <a:ext cx="7241400" cy="111888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2" name="PlaceHolder 3"/>
          <p:cNvSpPr>
            <a:spLocks noGrp="1"/>
          </p:cNvSpPr>
          <p:nvPr>
            <p:ph type="body"/>
          </p:nvPr>
        </p:nvSpPr>
        <p:spPr>
          <a:xfrm>
            <a:off x="264960" y="2253600"/>
            <a:ext cx="7241400" cy="62388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CustomShape 1"/>
          <p:cNvSpPr/>
          <p:nvPr/>
        </p:nvSpPr>
        <p:spPr>
          <a:xfrm>
            <a:off x="0" y="964440"/>
            <a:ext cx="31320" cy="930600"/>
          </a:xfrm>
          <a:prstGeom prst="rect">
            <a:avLst/>
          </a:prstGeom>
          <a:solidFill>
            <a:srgbClr val="02b4e5"/>
          </a:solidFill>
          <a:ln>
            <a:noFill/>
          </a:ln>
        </p:spPr>
        <p:style>
          <a:lnRef idx="0"/>
          <a:fillRef idx="0"/>
          <a:effectRef idx="0"/>
          <a:fontRef idx="minor"/>
        </p:style>
      </p:sp>
      <p:sp>
        <p:nvSpPr>
          <p:cNvPr id="40" name="PlaceHolder 2"/>
          <p:cNvSpPr>
            <a:spLocks noGrp="1"/>
          </p:cNvSpPr>
          <p:nvPr>
            <p:ph type="title"/>
          </p:nvPr>
        </p:nvSpPr>
        <p:spPr>
          <a:xfrm>
            <a:off x="388440" y="401040"/>
            <a:ext cx="6994800" cy="16790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1" name="PlaceHolder 3"/>
          <p:cNvSpPr>
            <a:spLocks noGrp="1"/>
          </p:cNvSpPr>
          <p:nvPr>
            <p:ph type="body"/>
          </p:nvPr>
        </p:nvSpPr>
        <p:spPr>
          <a:xfrm>
            <a:off x="388440" y="2353320"/>
            <a:ext cx="6994800" cy="58334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8" name="PlaceHolder 1"/>
          <p:cNvSpPr>
            <a:spLocks noGrp="1"/>
          </p:cNvSpPr>
          <p:nvPr>
            <p:ph type="title"/>
          </p:nvPr>
        </p:nvSpPr>
        <p:spPr>
          <a:xfrm>
            <a:off x="264960" y="870120"/>
            <a:ext cx="7241400" cy="111888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79" name="PlaceHolder 2"/>
          <p:cNvSpPr>
            <a:spLocks noGrp="1"/>
          </p:cNvSpPr>
          <p:nvPr>
            <p:ph type="body"/>
          </p:nvPr>
        </p:nvSpPr>
        <p:spPr>
          <a:xfrm>
            <a:off x="264960" y="2253600"/>
            <a:ext cx="7241400" cy="62388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hyperlink" Target="https://trello.com/" TargetMode="External"/><Relationship Id="rId2" Type="http://schemas.openxmlformats.org/officeDocument/2006/relationships/image" Target="../media/image8.png"/><Relationship Id="rId3"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015ff"/>
        </a:solidFill>
      </p:bgPr>
    </p:bg>
    <p:spTree>
      <p:nvGrpSpPr>
        <p:cNvPr id="1" name=""/>
        <p:cNvGrpSpPr/>
        <p:nvPr/>
      </p:nvGrpSpPr>
      <p:grpSpPr>
        <a:xfrm>
          <a:off x="0" y="0"/>
          <a:ext cx="0" cy="0"/>
          <a:chOff x="0" y="0"/>
          <a:chExt cx="0" cy="0"/>
        </a:xfrm>
      </p:grpSpPr>
      <p:sp>
        <p:nvSpPr>
          <p:cNvPr id="116" name="CustomShape 1"/>
          <p:cNvSpPr/>
          <p:nvPr/>
        </p:nvSpPr>
        <p:spPr>
          <a:xfrm>
            <a:off x="293760" y="255600"/>
            <a:ext cx="7241400" cy="9626760"/>
          </a:xfrm>
          <a:prstGeom prst="rect">
            <a:avLst/>
          </a:prstGeom>
          <a:noFill/>
          <a:ln w="28440">
            <a:solidFill>
              <a:schemeClr val="lt1"/>
            </a:solidFill>
            <a:round/>
          </a:ln>
        </p:spPr>
        <p:style>
          <a:lnRef idx="0"/>
          <a:fillRef idx="0"/>
          <a:effectRef idx="0"/>
          <a:fontRef idx="minor"/>
        </p:style>
      </p:sp>
      <p:sp>
        <p:nvSpPr>
          <p:cNvPr id="117" name="CustomShape 2"/>
          <p:cNvSpPr/>
          <p:nvPr/>
        </p:nvSpPr>
        <p:spPr>
          <a:xfrm>
            <a:off x="0" y="2456280"/>
            <a:ext cx="7771320" cy="140904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tabLst>
                <a:tab algn="l" pos="0"/>
              </a:tabLst>
            </a:pPr>
            <a:r>
              <a:rPr b="0" lang="en" sz="4500" spc="-1" strike="noStrike">
                <a:solidFill>
                  <a:srgbClr val="ffffff"/>
                </a:solidFill>
                <a:latin typeface="Open Sans"/>
                <a:ea typeface="Open Sans"/>
              </a:rPr>
              <a:t>Digital Freelancer: </a:t>
            </a:r>
            <a:br/>
            <a:r>
              <a:rPr b="0" lang="en" sz="3300" spc="-1" strike="noStrike">
                <a:solidFill>
                  <a:srgbClr val="ffffff"/>
                </a:solidFill>
                <a:latin typeface="Open Sans Light"/>
                <a:ea typeface="Open Sans Light"/>
              </a:rPr>
              <a:t>Managing Freelancing Projects</a:t>
            </a:r>
            <a:endParaRPr b="0" lang="en-US" sz="3300" spc="-1" strike="noStrike">
              <a:latin typeface="Arial"/>
            </a:endParaRPr>
          </a:p>
        </p:txBody>
      </p:sp>
      <p:sp>
        <p:nvSpPr>
          <p:cNvPr id="118" name="CustomShape 3"/>
          <p:cNvSpPr/>
          <p:nvPr/>
        </p:nvSpPr>
        <p:spPr>
          <a:xfrm>
            <a:off x="264960" y="6051960"/>
            <a:ext cx="7241400" cy="1549080"/>
          </a:xfrm>
          <a:prstGeom prst="rect">
            <a:avLst/>
          </a:prstGeom>
          <a:noFill/>
          <a:ln>
            <a:noFill/>
          </a:ln>
        </p:spPr>
        <p:style>
          <a:lnRef idx="0"/>
          <a:fillRef idx="0"/>
          <a:effectRef idx="0"/>
          <a:fontRef idx="minor"/>
        </p:style>
        <p:txBody>
          <a:bodyPr lIns="90000" rIns="90000" tIns="91440" bIns="91440">
            <a:noAutofit/>
          </a:bodyPr>
          <a:p>
            <a:pPr algn="ctr">
              <a:lnSpc>
                <a:spcPct val="100000"/>
              </a:lnSpc>
              <a:tabLst>
                <a:tab algn="l" pos="0"/>
              </a:tabLst>
            </a:pPr>
            <a:r>
              <a:rPr b="0" lang="en" sz="2800" spc="-1" strike="noStrike">
                <a:solidFill>
                  <a:srgbClr val="ffffff"/>
                </a:solidFill>
                <a:latin typeface="Open Sans SemiBold"/>
                <a:ea typeface="Open Sans SemiBold"/>
              </a:rPr>
              <a:t>Project: Working with a Mock Client</a:t>
            </a:r>
            <a:endParaRPr b="0" lang="en-US" sz="2800" spc="-1" strike="noStrike">
              <a:latin typeface="Arial"/>
            </a:endParaRPr>
          </a:p>
        </p:txBody>
      </p:sp>
      <p:pic>
        <p:nvPicPr>
          <p:cNvPr id="119" name="Google Shape;96;p26" descr=""/>
          <p:cNvPicPr/>
          <p:nvPr/>
        </p:nvPicPr>
        <p:blipFill>
          <a:blip r:embed="rId1"/>
          <a:stretch/>
        </p:blipFill>
        <p:spPr>
          <a:xfrm>
            <a:off x="2945880" y="4018680"/>
            <a:ext cx="1879920" cy="1879920"/>
          </a:xfrm>
          <a:prstGeom prst="rect">
            <a:avLst/>
          </a:prstGeom>
          <a:ln>
            <a:noFill/>
          </a:ln>
        </p:spPr>
      </p:pic>
      <p:pic>
        <p:nvPicPr>
          <p:cNvPr id="120" name="Google Shape;97;p26" descr=""/>
          <p:cNvPicPr/>
          <p:nvPr/>
        </p:nvPicPr>
        <p:blipFill>
          <a:blip r:embed="rId2"/>
          <a:stretch/>
        </p:blipFill>
        <p:spPr>
          <a:xfrm>
            <a:off x="2650320" y="9257040"/>
            <a:ext cx="2470680" cy="46872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015ff"/>
        </a:solidFill>
      </p:bgPr>
    </p:bg>
    <p:spTree>
      <p:nvGrpSpPr>
        <p:cNvPr id="1" name=""/>
        <p:cNvGrpSpPr/>
        <p:nvPr/>
      </p:nvGrpSpPr>
      <p:grpSpPr>
        <a:xfrm>
          <a:off x="0" y="0"/>
          <a:ext cx="0" cy="0"/>
          <a:chOff x="0" y="0"/>
          <a:chExt cx="0" cy="0"/>
        </a:xfrm>
      </p:grpSpPr>
      <p:sp>
        <p:nvSpPr>
          <p:cNvPr id="142" name="CustomShape 1"/>
          <p:cNvSpPr/>
          <p:nvPr/>
        </p:nvSpPr>
        <p:spPr>
          <a:xfrm>
            <a:off x="1807200" y="4003560"/>
            <a:ext cx="4156920" cy="2458800"/>
          </a:xfrm>
          <a:prstGeom prst="rect">
            <a:avLst/>
          </a:prstGeom>
          <a:noFill/>
          <a:ln>
            <a:noFill/>
          </a:ln>
        </p:spPr>
        <p:style>
          <a:lnRef idx="0"/>
          <a:fillRef idx="0"/>
          <a:effectRef idx="0"/>
          <a:fontRef idx="minor"/>
        </p:style>
        <p:txBody>
          <a:bodyPr lIns="26640" rIns="26640" tIns="26640" bIns="26640">
            <a:noAutofit/>
          </a:bodyPr>
          <a:p>
            <a:pPr algn="ctr">
              <a:lnSpc>
                <a:spcPct val="150000"/>
              </a:lnSpc>
              <a:tabLst>
                <a:tab algn="l" pos="0"/>
              </a:tabLst>
            </a:pPr>
            <a:r>
              <a:rPr b="1" lang="en" sz="3000" spc="-1" strike="noStrike">
                <a:solidFill>
                  <a:srgbClr val="ffffff"/>
                </a:solidFill>
                <a:latin typeface="Open Sans"/>
                <a:ea typeface="Open Sans"/>
              </a:rPr>
              <a:t>Part 2</a:t>
            </a:r>
            <a:endParaRPr b="0" lang="en-US" sz="3000" spc="-1" strike="noStrike">
              <a:latin typeface="Arial"/>
            </a:endParaRPr>
          </a:p>
          <a:p>
            <a:pPr algn="ctr">
              <a:lnSpc>
                <a:spcPct val="150000"/>
              </a:lnSpc>
              <a:tabLst>
                <a:tab algn="l" pos="0"/>
              </a:tabLst>
            </a:pPr>
            <a:r>
              <a:rPr b="0" lang="en" sz="3000" spc="-1" strike="noStrike">
                <a:solidFill>
                  <a:srgbClr val="ffffff"/>
                </a:solidFill>
                <a:latin typeface="Open Sans"/>
                <a:ea typeface="Open Sans"/>
              </a:rPr>
              <a:t>Expression of Interest</a:t>
            </a:r>
            <a:endParaRPr b="0" lang="en-US" sz="3000" spc="-1" strike="noStrike">
              <a:latin typeface="Arial"/>
            </a:endParaRPr>
          </a:p>
        </p:txBody>
      </p:sp>
      <p:sp>
        <p:nvSpPr>
          <p:cNvPr id="143" name="CustomShape 2"/>
          <p:cNvSpPr/>
          <p:nvPr/>
        </p:nvSpPr>
        <p:spPr>
          <a:xfrm>
            <a:off x="3582720" y="3663000"/>
            <a:ext cx="606240" cy="73440"/>
          </a:xfrm>
          <a:prstGeom prst="rect">
            <a:avLst/>
          </a:prstGeom>
          <a:solidFill>
            <a:srgbClr val="dbe2e8"/>
          </a:solid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264960" y="870120"/>
            <a:ext cx="7241400" cy="1118880"/>
          </a:xfrm>
          <a:prstGeom prst="rect">
            <a:avLst/>
          </a:prstGeom>
          <a:noFill/>
          <a:ln>
            <a:noFill/>
          </a:ln>
        </p:spPr>
        <p:style>
          <a:lnRef idx="0"/>
          <a:fillRef idx="0"/>
          <a:effectRef idx="0"/>
          <a:fontRef idx="minor"/>
        </p:style>
        <p:txBody>
          <a:bodyPr lIns="90000" rIns="90000" tIns="91440" bIns="91440" anchor="ctr">
            <a:noAutofit/>
          </a:bodyPr>
          <a:p>
            <a:pPr>
              <a:lnSpc>
                <a:spcPct val="100000"/>
              </a:lnSpc>
              <a:tabLst>
                <a:tab algn="l" pos="0"/>
              </a:tabLst>
            </a:pPr>
            <a:r>
              <a:rPr b="0" lang="en" sz="4000" spc="-1" strike="noStrike">
                <a:solidFill>
                  <a:srgbClr val="2e3d49"/>
                </a:solidFill>
                <a:latin typeface="Open Sans"/>
                <a:ea typeface="Open Sans"/>
              </a:rPr>
              <a:t>Expression of Interest </a:t>
            </a:r>
            <a:endParaRPr b="0" lang="en-US" sz="4000" spc="-1" strike="noStrike">
              <a:latin typeface="Arial"/>
            </a:endParaRPr>
          </a:p>
        </p:txBody>
      </p:sp>
      <p:sp>
        <p:nvSpPr>
          <p:cNvPr id="145" name="CustomShape 2"/>
          <p:cNvSpPr/>
          <p:nvPr/>
        </p:nvSpPr>
        <p:spPr>
          <a:xfrm>
            <a:off x="264960" y="2253600"/>
            <a:ext cx="7241400" cy="4634640"/>
          </a:xfrm>
          <a:prstGeom prst="rect">
            <a:avLst/>
          </a:prstGeom>
          <a:noFill/>
          <a:ln>
            <a:noFill/>
          </a:ln>
        </p:spPr>
        <p:style>
          <a:lnRef idx="0"/>
          <a:fillRef idx="0"/>
          <a:effectRef idx="0"/>
          <a:fontRef idx="minor"/>
        </p:style>
        <p:txBody>
          <a:bodyPr lIns="90000" rIns="90000" tIns="91440" bIns="91440">
            <a:noAutofit/>
          </a:bodyPr>
          <a:p>
            <a:pPr>
              <a:lnSpc>
                <a:spcPct val="160000"/>
              </a:lnSpc>
              <a:tabLst>
                <a:tab algn="l" pos="0"/>
              </a:tabLst>
            </a:pPr>
            <a:r>
              <a:rPr b="0" lang="en" sz="2200" spc="-1" strike="noStrike">
                <a:solidFill>
                  <a:srgbClr val="525c65"/>
                </a:solidFill>
                <a:highlight>
                  <a:srgbClr val="ffffff"/>
                </a:highlight>
                <a:latin typeface="Open Sans Light"/>
                <a:ea typeface="Open Sans Light"/>
              </a:rPr>
              <a:t>Write an initial expression of interest (EoI) to the client:</a:t>
            </a:r>
            <a:endParaRPr b="0" lang="en-US" sz="2200" spc="-1" strike="noStrike">
              <a:latin typeface="Arial"/>
            </a:endParaRPr>
          </a:p>
          <a:p>
            <a:pPr marL="457200" indent="-367200">
              <a:lnSpc>
                <a:spcPct val="160000"/>
              </a:lnSpc>
              <a:buClr>
                <a:srgbClr val="525c65"/>
              </a:buClr>
              <a:buFont typeface="Open Sans Light"/>
              <a:buChar char="●"/>
              <a:tabLst>
                <a:tab algn="l" pos="0"/>
              </a:tabLst>
            </a:pPr>
            <a:r>
              <a:rPr b="0" lang="en" sz="2200" spc="-1" strike="noStrike">
                <a:solidFill>
                  <a:srgbClr val="525c65"/>
                </a:solidFill>
                <a:highlight>
                  <a:srgbClr val="ffffff"/>
                </a:highlight>
                <a:latin typeface="Open Sans Light"/>
                <a:ea typeface="Open Sans Light"/>
              </a:rPr>
              <a:t>Now that you’ve understood what the client is asking for, it’s time for you to reach out to them. </a:t>
            </a:r>
            <a:endParaRPr b="0" lang="en-US" sz="2200" spc="-1" strike="noStrike">
              <a:latin typeface="Arial"/>
            </a:endParaRPr>
          </a:p>
          <a:p>
            <a:pPr marL="457200" indent="-367200">
              <a:lnSpc>
                <a:spcPct val="160000"/>
              </a:lnSpc>
              <a:buClr>
                <a:srgbClr val="525c65"/>
              </a:buClr>
              <a:buFont typeface="Open Sans Light"/>
              <a:buChar char="●"/>
              <a:tabLst>
                <a:tab algn="l" pos="0"/>
              </a:tabLst>
            </a:pPr>
            <a:r>
              <a:rPr b="0" lang="en" sz="2200" spc="-1" strike="noStrike">
                <a:solidFill>
                  <a:srgbClr val="525c65"/>
                </a:solidFill>
                <a:highlight>
                  <a:srgbClr val="ffffff"/>
                </a:highlight>
                <a:latin typeface="Open Sans Light"/>
                <a:ea typeface="Open Sans Light"/>
              </a:rPr>
              <a:t>Write out an EoI message addressing their requirements as well as how you can help them. </a:t>
            </a:r>
            <a:endParaRPr b="0" lang="en-US" sz="2200" spc="-1" strike="noStrike">
              <a:latin typeface="Arial"/>
            </a:endParaRPr>
          </a:p>
          <a:p>
            <a:pPr marL="457200" indent="-367200">
              <a:lnSpc>
                <a:spcPct val="160000"/>
              </a:lnSpc>
              <a:buClr>
                <a:srgbClr val="525c65"/>
              </a:buClr>
              <a:buFont typeface="Open Sans Light"/>
              <a:buChar char="●"/>
              <a:tabLst>
                <a:tab algn="l" pos="0"/>
              </a:tabLst>
            </a:pPr>
            <a:r>
              <a:rPr b="0" lang="en" sz="2200" spc="-1" strike="noStrike">
                <a:solidFill>
                  <a:srgbClr val="525c65"/>
                </a:solidFill>
                <a:highlight>
                  <a:srgbClr val="ffffff"/>
                </a:highlight>
                <a:latin typeface="Open Sans Light"/>
                <a:ea typeface="Open Sans Light"/>
              </a:rPr>
              <a:t>This message will be their first impression of how you communicate with them, so it is good to be professional. </a:t>
            </a:r>
            <a:endParaRPr b="0" lang="en-US" sz="2200" spc="-1" strike="noStrike">
              <a:latin typeface="Arial"/>
            </a:endParaRPr>
          </a:p>
          <a:p>
            <a:pPr marL="457200" indent="-367200">
              <a:lnSpc>
                <a:spcPct val="160000"/>
              </a:lnSpc>
              <a:buClr>
                <a:srgbClr val="525c65"/>
              </a:buClr>
              <a:buFont typeface="Open Sans Light"/>
              <a:buChar char="●"/>
              <a:tabLst>
                <a:tab algn="l" pos="0"/>
              </a:tabLst>
            </a:pPr>
            <a:r>
              <a:rPr b="0" lang="en" sz="2200" spc="-1" strike="noStrike">
                <a:solidFill>
                  <a:srgbClr val="525c65"/>
                </a:solidFill>
                <a:highlight>
                  <a:srgbClr val="ffffff"/>
                </a:highlight>
                <a:latin typeface="Open Sans Light"/>
                <a:ea typeface="Open Sans Light"/>
              </a:rPr>
              <a:t>Please keep word limit between 200 - 300 words. </a:t>
            </a:r>
            <a:endParaRPr b="0" lang="en-US" sz="2200" spc="-1" strike="noStrike">
              <a:latin typeface="Arial"/>
            </a:endParaRPr>
          </a:p>
          <a:p>
            <a:pPr>
              <a:lnSpc>
                <a:spcPct val="160000"/>
              </a:lnSpc>
              <a:tabLst>
                <a:tab algn="l" pos="0"/>
              </a:tabLst>
            </a:pPr>
            <a:endParaRPr b="0" lang="en-US" sz="2200" spc="-1" strike="noStrike">
              <a:latin typeface="Arial"/>
            </a:endParaRPr>
          </a:p>
          <a:p>
            <a:pPr>
              <a:lnSpc>
                <a:spcPct val="160000"/>
              </a:lnSpc>
              <a:tabLst>
                <a:tab algn="l" pos="0"/>
              </a:tabLst>
            </a:pPr>
            <a:endParaRPr b="0" lang="en-US" sz="2200" spc="-1" strike="noStrike">
              <a:latin typeface="Arial"/>
            </a:endParaRPr>
          </a:p>
          <a:p>
            <a:pPr>
              <a:lnSpc>
                <a:spcPct val="160000"/>
              </a:lnSpc>
              <a:tabLst>
                <a:tab algn="l" pos="0"/>
              </a:tabLst>
            </a:pPr>
            <a:endParaRPr b="0" lang="en-US" sz="2200" spc="-1" strike="noStrike">
              <a:latin typeface="Arial"/>
            </a:endParaRPr>
          </a:p>
          <a:p>
            <a:pPr>
              <a:lnSpc>
                <a:spcPct val="160000"/>
              </a:lnSpc>
              <a:tabLst>
                <a:tab algn="l" pos="0"/>
              </a:tabLst>
            </a:pPr>
            <a:endParaRPr b="0" lang="en-US" sz="2200" spc="-1" strike="noStrike">
              <a:latin typeface="Arial"/>
            </a:endParaRPr>
          </a:p>
          <a:p>
            <a:pPr>
              <a:lnSpc>
                <a:spcPct val="160000"/>
              </a:lnSpc>
              <a:tabLst>
                <a:tab algn="l" pos="0"/>
              </a:tabLst>
            </a:pPr>
            <a:endParaRPr b="0" lang="en-US" sz="2200" spc="-1" strike="noStrike">
              <a:latin typeface="Arial"/>
            </a:endParaRPr>
          </a:p>
          <a:p>
            <a:pPr>
              <a:lnSpc>
                <a:spcPct val="160000"/>
              </a:lnSpc>
              <a:spcBef>
                <a:spcPts val="1100"/>
              </a:spcBef>
              <a:spcAft>
                <a:spcPts val="1100"/>
              </a:spcAft>
              <a:tabLst>
                <a:tab algn="l" pos="0"/>
              </a:tabLst>
            </a:pP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264960" y="870120"/>
            <a:ext cx="7241400" cy="1118880"/>
          </a:xfrm>
          <a:prstGeom prst="rect">
            <a:avLst/>
          </a:prstGeom>
          <a:noFill/>
          <a:ln>
            <a:noFill/>
          </a:ln>
        </p:spPr>
        <p:style>
          <a:lnRef idx="0"/>
          <a:fillRef idx="0"/>
          <a:effectRef idx="0"/>
          <a:fontRef idx="minor"/>
        </p:style>
        <p:txBody>
          <a:bodyPr lIns="90000" rIns="90000" tIns="91440" bIns="91440" anchor="ctr">
            <a:noAutofit/>
          </a:bodyPr>
          <a:p>
            <a:pPr>
              <a:lnSpc>
                <a:spcPct val="100000"/>
              </a:lnSpc>
              <a:tabLst>
                <a:tab algn="l" pos="0"/>
              </a:tabLst>
            </a:pPr>
            <a:r>
              <a:rPr b="0" lang="en" sz="4000" spc="-1" strike="noStrike">
                <a:solidFill>
                  <a:srgbClr val="2e3d49"/>
                </a:solidFill>
                <a:latin typeface="Open Sans"/>
                <a:ea typeface="Open Sans"/>
              </a:rPr>
              <a:t>Expression of Interest (Provided)</a:t>
            </a:r>
            <a:endParaRPr b="0" lang="en-US" sz="4000" spc="-1" strike="noStrike">
              <a:latin typeface="Arial"/>
            </a:endParaRPr>
          </a:p>
        </p:txBody>
      </p:sp>
      <p:sp>
        <p:nvSpPr>
          <p:cNvPr id="147" name="CustomShape 2"/>
          <p:cNvSpPr/>
          <p:nvPr/>
        </p:nvSpPr>
        <p:spPr>
          <a:xfrm>
            <a:off x="264960" y="2253600"/>
            <a:ext cx="7241400" cy="1033920"/>
          </a:xfrm>
          <a:prstGeom prst="rect">
            <a:avLst/>
          </a:prstGeom>
          <a:noFill/>
          <a:ln>
            <a:noFill/>
          </a:ln>
        </p:spPr>
        <p:style>
          <a:lnRef idx="0"/>
          <a:fillRef idx="0"/>
          <a:effectRef idx="0"/>
          <a:fontRef idx="minor"/>
        </p:style>
        <p:txBody>
          <a:bodyPr lIns="90000" rIns="90000" tIns="91440" bIns="91440">
            <a:noAutofit/>
          </a:bodyPr>
          <a:p>
            <a:pPr>
              <a:lnSpc>
                <a:spcPct val="160000"/>
              </a:lnSpc>
              <a:tabLst>
                <a:tab algn="l" pos="0"/>
              </a:tabLst>
            </a:pPr>
            <a:r>
              <a:rPr b="0" lang="en" sz="1700" spc="-1" strike="noStrike">
                <a:solidFill>
                  <a:srgbClr val="525c65"/>
                </a:solidFill>
                <a:highlight>
                  <a:srgbClr val="ffffff"/>
                </a:highlight>
                <a:latin typeface="Open Sans Light"/>
                <a:ea typeface="Open Sans Light"/>
              </a:rPr>
              <a:t>Which Sample Project Listing did you select to respond to? </a:t>
            </a:r>
            <a:endParaRPr b="0" lang="en-US" sz="1700" spc="-1" strike="noStrike">
              <a:latin typeface="Arial"/>
            </a:endParaRPr>
          </a:p>
          <a:p>
            <a:pPr>
              <a:lnSpc>
                <a:spcPct val="160000"/>
              </a:lnSpc>
              <a:tabLst>
                <a:tab algn="l" pos="0"/>
              </a:tabLst>
            </a:pPr>
            <a:r>
              <a:rPr b="1" lang="en" sz="1700" spc="-1" strike="noStrike">
                <a:solidFill>
                  <a:srgbClr val="525c65"/>
                </a:solidFill>
                <a:highlight>
                  <a:srgbClr val="ffffff"/>
                </a:highlight>
                <a:latin typeface="Open Sans"/>
                <a:ea typeface="Open Sans"/>
              </a:rPr>
              <a:t>Answer: 1</a:t>
            </a:r>
            <a:endParaRPr b="0" lang="en-US" sz="1700" spc="-1" strike="noStrike">
              <a:latin typeface="Arial"/>
            </a:endParaRPr>
          </a:p>
          <a:p>
            <a:pPr>
              <a:lnSpc>
                <a:spcPct val="160000"/>
              </a:lnSpc>
              <a:tabLst>
                <a:tab algn="l" pos="0"/>
              </a:tabLst>
            </a:pPr>
            <a:endParaRPr b="0" lang="en-US" sz="1700" spc="-1" strike="noStrike">
              <a:latin typeface="Arial"/>
            </a:endParaRPr>
          </a:p>
          <a:p>
            <a:pPr>
              <a:lnSpc>
                <a:spcPct val="160000"/>
              </a:lnSpc>
              <a:tabLst>
                <a:tab algn="l" pos="0"/>
              </a:tabLst>
            </a:pPr>
            <a:endParaRPr b="0" lang="en-US" sz="1700" spc="-1" strike="noStrike">
              <a:latin typeface="Arial"/>
            </a:endParaRPr>
          </a:p>
          <a:p>
            <a:pPr>
              <a:lnSpc>
                <a:spcPct val="160000"/>
              </a:lnSpc>
              <a:tabLst>
                <a:tab algn="l" pos="0"/>
              </a:tabLst>
            </a:pPr>
            <a:endParaRPr b="0" lang="en-US" sz="1700" spc="-1" strike="noStrike">
              <a:latin typeface="Arial"/>
            </a:endParaRPr>
          </a:p>
          <a:p>
            <a:pPr>
              <a:lnSpc>
                <a:spcPct val="160000"/>
              </a:lnSpc>
              <a:spcBef>
                <a:spcPts val="1100"/>
              </a:spcBef>
              <a:spcAft>
                <a:spcPts val="1100"/>
              </a:spcAft>
              <a:tabLst>
                <a:tab algn="l" pos="0"/>
              </a:tabLst>
            </a:pPr>
            <a:r>
              <a:rPr b="0" lang="en-US" sz="1700" spc="-1" strike="noStrike">
                <a:solidFill>
                  <a:srgbClr val="000000"/>
                </a:solidFill>
                <a:highlight>
                  <a:srgbClr val="ffffff"/>
                </a:highlight>
                <a:latin typeface="Arial"/>
                <a:ea typeface="Open Sans"/>
              </a:rPr>
              <a:t>   </a:t>
            </a:r>
            <a:endParaRPr b="0" lang="en-US" sz="1700" spc="-1" strike="noStrike">
              <a:latin typeface="Arial"/>
            </a:endParaRPr>
          </a:p>
        </p:txBody>
      </p:sp>
      <p:sp>
        <p:nvSpPr>
          <p:cNvPr id="148" name="CustomShape 3"/>
          <p:cNvSpPr/>
          <p:nvPr/>
        </p:nvSpPr>
        <p:spPr>
          <a:xfrm>
            <a:off x="293760" y="3660480"/>
            <a:ext cx="7122240" cy="6558840"/>
          </a:xfrm>
          <a:prstGeom prst="rect">
            <a:avLst/>
          </a:prstGeom>
          <a:noFill/>
          <a:ln>
            <a:noFill/>
          </a:ln>
        </p:spPr>
        <p:style>
          <a:lnRef idx="0"/>
          <a:fillRef idx="0"/>
          <a:effectRef idx="0"/>
          <a:fontRef idx="minor"/>
        </p:style>
        <p:txBody>
          <a:bodyPr lIns="90000" rIns="90000" tIns="91440" bIns="91440">
            <a:spAutoFit/>
          </a:bodyPr>
          <a:p>
            <a:pPr>
              <a:lnSpc>
                <a:spcPct val="160000"/>
              </a:lnSpc>
              <a:tabLst>
                <a:tab algn="l" pos="0"/>
              </a:tabLst>
            </a:pPr>
            <a:r>
              <a:rPr b="0" lang="en" sz="1700" spc="-1" strike="noStrike">
                <a:solidFill>
                  <a:srgbClr val="525c65"/>
                </a:solidFill>
                <a:highlight>
                  <a:srgbClr val="ffffff"/>
                </a:highlight>
                <a:latin typeface="Open Sans Light"/>
                <a:ea typeface="Open Sans Light"/>
              </a:rPr>
              <a:t>Please type your initial response to the client below. This should be between 200 - 300 words. </a:t>
            </a:r>
            <a:endParaRPr b="0" lang="en-US" sz="1700" spc="-1" strike="noStrike">
              <a:latin typeface="Arial"/>
            </a:endParaRPr>
          </a:p>
          <a:p>
            <a:pPr>
              <a:lnSpc>
                <a:spcPct val="160000"/>
              </a:lnSpc>
              <a:tabLst>
                <a:tab algn="l" pos="0"/>
              </a:tabLst>
            </a:pPr>
            <a:r>
              <a:rPr b="1" lang="en" sz="1700" spc="-1" strike="noStrike">
                <a:solidFill>
                  <a:srgbClr val="525c65"/>
                </a:solidFill>
                <a:highlight>
                  <a:srgbClr val="ffffff"/>
                </a:highlight>
                <a:latin typeface="Open Sans"/>
                <a:ea typeface="Open Sans"/>
              </a:rPr>
              <a:t>Expression of Interest:</a:t>
            </a:r>
            <a:endParaRPr b="0" lang="en-US" sz="1700" spc="-1" strike="noStrike">
              <a:latin typeface="Arial"/>
            </a:endParaRPr>
          </a:p>
          <a:p>
            <a:pPr>
              <a:lnSpc>
                <a:spcPct val="160000"/>
              </a:lnSpc>
              <a:tabLst>
                <a:tab algn="l" pos="0"/>
              </a:tabLst>
            </a:pPr>
            <a:endParaRPr b="0" lang="en-US" sz="1700" spc="-1" strike="noStrike">
              <a:latin typeface="Arial"/>
            </a:endParaRPr>
          </a:p>
          <a:p>
            <a:pPr algn="just">
              <a:lnSpc>
                <a:spcPct val="100000"/>
              </a:lnSpc>
              <a:tabLst>
                <a:tab algn="l" pos="0"/>
              </a:tabLst>
            </a:pPr>
            <a:r>
              <a:rPr b="1" lang="en" sz="1700" spc="-1" strike="noStrike">
                <a:solidFill>
                  <a:srgbClr val="525c65"/>
                </a:solidFill>
                <a:highlight>
                  <a:srgbClr val="ffffff"/>
                </a:highlight>
                <a:latin typeface="Open Sans"/>
                <a:ea typeface="Open Sans"/>
              </a:rPr>
              <a:t>Hi Mr. Daniel, congrats on launching your website for healthcare</a:t>
            </a:r>
            <a:r>
              <a:rPr b="1" lang="en-US" sz="1700" spc="-1" strike="noStrike">
                <a:solidFill>
                  <a:srgbClr val="4f4f4f"/>
                </a:solidFill>
                <a:highlight>
                  <a:srgbClr val="ffffff"/>
                </a:highlight>
                <a:latin typeface="Times New Roman"/>
                <a:ea typeface="Open Sans"/>
              </a:rPr>
              <a:t>, </a:t>
            </a:r>
            <a:r>
              <a:rPr b="1" lang="en" sz="1700" spc="-1" strike="noStrike">
                <a:solidFill>
                  <a:srgbClr val="525c65"/>
                </a:solidFill>
                <a:highlight>
                  <a:srgbClr val="ffffff"/>
                </a:highlight>
                <a:latin typeface="Open Sans"/>
                <a:ea typeface="Open Sans"/>
              </a:rPr>
              <a:t>you are looking for someone to convert PSD files to custom code using HTML, CSS, and JavaScript.</a:t>
            </a:r>
            <a:endParaRPr b="0" lang="en-US" sz="1700" spc="-1" strike="noStrike">
              <a:latin typeface="Arial"/>
            </a:endParaRPr>
          </a:p>
          <a:p>
            <a:pPr algn="just">
              <a:lnSpc>
                <a:spcPct val="100000"/>
              </a:lnSpc>
              <a:tabLst>
                <a:tab algn="l" pos="0"/>
              </a:tabLst>
            </a:pPr>
            <a:endParaRPr b="0" lang="en-US" sz="1700" spc="-1" strike="noStrike">
              <a:latin typeface="Arial"/>
            </a:endParaRPr>
          </a:p>
          <a:p>
            <a:pPr algn="just">
              <a:lnSpc>
                <a:spcPct val="100000"/>
              </a:lnSpc>
              <a:tabLst>
                <a:tab algn="l" pos="0"/>
              </a:tabLst>
            </a:pPr>
            <a:r>
              <a:rPr b="1" lang="en" sz="1700" spc="-1" strike="noStrike">
                <a:solidFill>
                  <a:srgbClr val="525c65"/>
                </a:solidFill>
                <a:highlight>
                  <a:srgbClr val="ffffff"/>
                </a:highlight>
                <a:latin typeface="Open Sans"/>
                <a:ea typeface="Open Sans"/>
              </a:rPr>
              <a:t>I am a Fullstack developer more than 1 year experience in field and worked for more than 10 clients in different countries and done more than 10 projects,you can view them through my github :https://github.com/omar-sherif9992. I will use libraries like jQuery and AngularJs in Conversion process, and it has more advantages like earn more money and increased customer retention.</a:t>
            </a:r>
            <a:endParaRPr b="0" lang="en-US" sz="1700" spc="-1" strike="noStrike">
              <a:latin typeface="Arial"/>
            </a:endParaRPr>
          </a:p>
          <a:p>
            <a:pPr algn="just">
              <a:lnSpc>
                <a:spcPct val="100000"/>
              </a:lnSpc>
              <a:tabLst>
                <a:tab algn="l" pos="0"/>
              </a:tabLst>
            </a:pPr>
            <a:endParaRPr b="0" lang="en-US" sz="1700" spc="-1" strike="noStrike">
              <a:latin typeface="Arial"/>
            </a:endParaRPr>
          </a:p>
          <a:p>
            <a:pPr algn="just">
              <a:lnSpc>
                <a:spcPct val="100000"/>
              </a:lnSpc>
              <a:tabLst>
                <a:tab algn="l" pos="0"/>
              </a:tabLst>
            </a:pPr>
            <a:r>
              <a:rPr b="1" lang="en" sz="1700" spc="-1" strike="noStrike">
                <a:solidFill>
                  <a:srgbClr val="525c65"/>
                </a:solidFill>
                <a:highlight>
                  <a:srgbClr val="ffffff"/>
                </a:highlight>
                <a:latin typeface="Open Sans"/>
                <a:ea typeface="Open Sans"/>
              </a:rPr>
              <a:t>I will complete design 10 pages in 3 months, Happy to communicate with you.</a:t>
            </a:r>
            <a:r>
              <a:rPr b="1" lang="en" sz="1700" spc="-1" strike="noStrike">
                <a:solidFill>
                  <a:srgbClr val="4f4f4f"/>
                </a:solidFill>
                <a:highlight>
                  <a:srgbClr val="ffffff"/>
                </a:highlight>
                <a:latin typeface="Times New Roman"/>
                <a:ea typeface="Open Sans"/>
              </a:rPr>
              <a:t> </a:t>
            </a:r>
            <a:endParaRPr b="0" lang="en-US" sz="1700" spc="-1" strike="noStrike">
              <a:latin typeface="Arial"/>
            </a:endParaRPr>
          </a:p>
          <a:p>
            <a:pPr>
              <a:lnSpc>
                <a:spcPct val="160000"/>
              </a:lnSpc>
              <a:tabLst>
                <a:tab algn="l" pos="0"/>
              </a:tabLst>
            </a:pPr>
            <a:endParaRPr b="0" lang="en-US" sz="1700" spc="-1" strike="noStrike">
              <a:latin typeface="Arial"/>
            </a:endParaRPr>
          </a:p>
          <a:p>
            <a:pPr algn="just">
              <a:lnSpc>
                <a:spcPct val="100000"/>
              </a:lnSpc>
              <a:tabLst>
                <a:tab algn="l" pos="0"/>
              </a:tabLst>
            </a:pPr>
            <a:endParaRPr b="0" lang="en-US" sz="1700" spc="-1" strike="noStrike">
              <a:latin typeface="Arial"/>
            </a:endParaRPr>
          </a:p>
          <a:p>
            <a:pPr>
              <a:lnSpc>
                <a:spcPct val="160000"/>
              </a:lnSpc>
              <a:tabLst>
                <a:tab algn="l" pos="0"/>
              </a:tabLst>
            </a:pPr>
            <a:endParaRPr b="0" lang="en-US" sz="17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264960" y="870120"/>
            <a:ext cx="7241400" cy="1118880"/>
          </a:xfrm>
          <a:prstGeom prst="rect">
            <a:avLst/>
          </a:prstGeom>
          <a:noFill/>
          <a:ln>
            <a:noFill/>
          </a:ln>
        </p:spPr>
        <p:style>
          <a:lnRef idx="0"/>
          <a:fillRef idx="0"/>
          <a:effectRef idx="0"/>
          <a:fontRef idx="minor"/>
        </p:style>
        <p:txBody>
          <a:bodyPr lIns="90000" rIns="90000" tIns="91440" bIns="91440" anchor="ctr">
            <a:noAutofit/>
          </a:bodyPr>
          <a:p>
            <a:pPr>
              <a:lnSpc>
                <a:spcPct val="100000"/>
              </a:lnSpc>
              <a:tabLst>
                <a:tab algn="l" pos="0"/>
              </a:tabLst>
            </a:pPr>
            <a:r>
              <a:rPr b="0" lang="en" sz="4000" spc="-1" strike="noStrike">
                <a:solidFill>
                  <a:srgbClr val="2e3d49"/>
                </a:solidFill>
                <a:latin typeface="Open Sans"/>
                <a:ea typeface="Open Sans"/>
              </a:rPr>
              <a:t>Expression of Interest (Own)</a:t>
            </a:r>
            <a:endParaRPr b="0" lang="en-US" sz="4000" spc="-1" strike="noStrike">
              <a:latin typeface="Arial"/>
            </a:endParaRPr>
          </a:p>
        </p:txBody>
      </p:sp>
      <p:sp>
        <p:nvSpPr>
          <p:cNvPr id="150" name="CustomShape 2"/>
          <p:cNvSpPr/>
          <p:nvPr/>
        </p:nvSpPr>
        <p:spPr>
          <a:xfrm>
            <a:off x="264960" y="2253600"/>
            <a:ext cx="7241400" cy="877320"/>
          </a:xfrm>
          <a:prstGeom prst="rect">
            <a:avLst/>
          </a:prstGeom>
          <a:noFill/>
          <a:ln>
            <a:noFill/>
          </a:ln>
        </p:spPr>
        <p:style>
          <a:lnRef idx="0"/>
          <a:fillRef idx="0"/>
          <a:effectRef idx="0"/>
          <a:fontRef idx="minor"/>
        </p:style>
        <p:txBody>
          <a:bodyPr lIns="90000" rIns="90000" tIns="91440" bIns="91440">
            <a:noAutofit/>
          </a:bodyPr>
          <a:p>
            <a:pPr>
              <a:lnSpc>
                <a:spcPct val="160000"/>
              </a:lnSpc>
              <a:tabLst>
                <a:tab algn="l" pos="0"/>
              </a:tabLst>
            </a:pPr>
            <a:r>
              <a:rPr b="0" lang="en" sz="1600" spc="-1" strike="noStrike">
                <a:solidFill>
                  <a:srgbClr val="525c65"/>
                </a:solidFill>
                <a:highlight>
                  <a:srgbClr val="ffffff"/>
                </a:highlight>
                <a:latin typeface="Open Sans Light"/>
                <a:ea typeface="Open Sans Light"/>
              </a:rPr>
              <a:t>Please paste the screenshot of the project listing you found on the freelancer marketplace you wish to respond to below: </a:t>
            </a:r>
            <a:endParaRPr b="0" lang="en-US" sz="1600" spc="-1" strike="noStrike">
              <a:latin typeface="Arial"/>
            </a:endParaRPr>
          </a:p>
          <a:p>
            <a:pPr>
              <a:lnSpc>
                <a:spcPct val="160000"/>
              </a:lnSpc>
              <a:spcBef>
                <a:spcPts val="1100"/>
              </a:spcBef>
              <a:spcAft>
                <a:spcPts val="1100"/>
              </a:spcAft>
              <a:tabLst>
                <a:tab algn="l" pos="0"/>
              </a:tabLst>
            </a:pPr>
            <a:endParaRPr b="0" lang="en-US" sz="1600" spc="-1" strike="noStrike">
              <a:latin typeface="Arial"/>
            </a:endParaRPr>
          </a:p>
        </p:txBody>
      </p:sp>
      <p:sp>
        <p:nvSpPr>
          <p:cNvPr id="151" name="CustomShape 3"/>
          <p:cNvSpPr/>
          <p:nvPr/>
        </p:nvSpPr>
        <p:spPr>
          <a:xfrm>
            <a:off x="411120" y="4325760"/>
            <a:ext cx="6946200" cy="4569480"/>
          </a:xfrm>
          <a:prstGeom prst="rect">
            <a:avLst/>
          </a:prstGeom>
          <a:noFill/>
          <a:ln w="9360">
            <a:solidFill>
              <a:srgbClr val="2015ff"/>
            </a:solidFill>
            <a:round/>
          </a:ln>
        </p:spPr>
        <p:style>
          <a:lnRef idx="0"/>
          <a:fillRef idx="0"/>
          <a:effectRef idx="0"/>
          <a:fontRef idx="minor"/>
        </p:style>
        <p:txBody>
          <a:bodyPr lIns="90000" rIns="90000" tIns="91440" bIns="91440">
            <a:spAutoFit/>
          </a:bodyPr>
          <a:p>
            <a:pPr algn="ctr">
              <a:lnSpc>
                <a:spcPct val="100000"/>
              </a:lnSpc>
              <a:tabLst>
                <a:tab algn="l" pos="0"/>
              </a:tabLst>
            </a:pPr>
            <a:endParaRPr b="0" lang="en-US" sz="1800" spc="-1" strike="noStrike">
              <a:latin typeface="Arial"/>
            </a:endParaRPr>
          </a:p>
          <a:p>
            <a:pPr algn="ctr">
              <a:lnSpc>
                <a:spcPct val="100000"/>
              </a:lnSpc>
              <a:tabLst>
                <a:tab algn="l" pos="0"/>
              </a:tabLst>
            </a:pPr>
            <a:endParaRPr b="0" lang="en-US" sz="1800" spc="-1" strike="noStrike">
              <a:latin typeface="Arial"/>
            </a:endParaRPr>
          </a:p>
          <a:p>
            <a:pPr algn="ctr">
              <a:lnSpc>
                <a:spcPct val="100000"/>
              </a:lnSpc>
              <a:tabLst>
                <a:tab algn="l" pos="0"/>
              </a:tabLst>
            </a:pPr>
            <a:endParaRPr b="0" lang="en-US" sz="1800" spc="-1" strike="noStrike">
              <a:latin typeface="Arial"/>
            </a:endParaRPr>
          </a:p>
          <a:p>
            <a:pPr algn="ctr">
              <a:lnSpc>
                <a:spcPct val="100000"/>
              </a:lnSpc>
              <a:tabLst>
                <a:tab algn="l" pos="0"/>
              </a:tabLst>
            </a:pPr>
            <a:endParaRPr b="0" lang="en-US" sz="1800" spc="-1" strike="noStrike">
              <a:latin typeface="Arial"/>
            </a:endParaRPr>
          </a:p>
          <a:p>
            <a:pPr algn="ctr">
              <a:lnSpc>
                <a:spcPct val="100000"/>
              </a:lnSpc>
              <a:tabLst>
                <a:tab algn="l" pos="0"/>
              </a:tabLst>
            </a:pPr>
            <a:endParaRPr b="0" lang="en-US" sz="1800" spc="-1" strike="noStrike">
              <a:latin typeface="Arial"/>
            </a:endParaRPr>
          </a:p>
          <a:p>
            <a:pPr algn="ctr">
              <a:lnSpc>
                <a:spcPct val="100000"/>
              </a:lnSpc>
              <a:tabLst>
                <a:tab algn="l" pos="0"/>
              </a:tabLst>
            </a:pPr>
            <a:endParaRPr b="0" lang="en-US" sz="1800" spc="-1" strike="noStrike">
              <a:latin typeface="Arial"/>
            </a:endParaRPr>
          </a:p>
          <a:p>
            <a:pPr algn="ctr">
              <a:lnSpc>
                <a:spcPct val="100000"/>
              </a:lnSpc>
              <a:tabLst>
                <a:tab algn="l" pos="0"/>
              </a:tabLst>
            </a:pPr>
            <a:endParaRPr b="0" lang="en-US" sz="1800" spc="-1" strike="noStrike">
              <a:latin typeface="Arial"/>
            </a:endParaRPr>
          </a:p>
          <a:p>
            <a:pPr algn="ctr">
              <a:lnSpc>
                <a:spcPct val="100000"/>
              </a:lnSpc>
              <a:tabLst>
                <a:tab algn="l" pos="0"/>
              </a:tabLst>
            </a:pPr>
            <a:endParaRPr b="0" lang="en-US" sz="1800" spc="-1" strike="noStrike">
              <a:latin typeface="Arial"/>
            </a:endParaRPr>
          </a:p>
          <a:p>
            <a:pPr algn="ctr">
              <a:lnSpc>
                <a:spcPct val="100000"/>
              </a:lnSpc>
              <a:tabLst>
                <a:tab algn="l" pos="0"/>
              </a:tabLst>
            </a:pPr>
            <a:endParaRPr b="0" lang="en-US" sz="1800" spc="-1" strike="noStrike">
              <a:latin typeface="Arial"/>
            </a:endParaRPr>
          </a:p>
          <a:p>
            <a:pPr algn="ctr">
              <a:lnSpc>
                <a:spcPct val="100000"/>
              </a:lnSpc>
              <a:tabLst>
                <a:tab algn="l" pos="0"/>
              </a:tabLst>
            </a:pPr>
            <a:r>
              <a:rPr b="0" lang="en" sz="1400" spc="-1" strike="noStrike">
                <a:solidFill>
                  <a:srgbClr val="000000"/>
                </a:solidFill>
                <a:latin typeface="Open Sans Light"/>
                <a:ea typeface="Open Sans Light"/>
              </a:rPr>
              <a:t>Paste screenshot here</a:t>
            </a:r>
            <a:endParaRPr b="0" lang="en-US" sz="1400" spc="-1" strike="noStrike">
              <a:latin typeface="Arial"/>
            </a:endParaRPr>
          </a:p>
          <a:p>
            <a:pPr algn="ctr">
              <a:lnSpc>
                <a:spcPct val="100000"/>
              </a:lnSpc>
              <a:tabLst>
                <a:tab algn="l" pos="0"/>
              </a:tabLst>
            </a:pPr>
            <a:endParaRPr b="0" lang="en-US" sz="1400" spc="-1" strike="noStrike">
              <a:latin typeface="Arial"/>
            </a:endParaRPr>
          </a:p>
          <a:p>
            <a:pPr algn="ctr">
              <a:lnSpc>
                <a:spcPct val="100000"/>
              </a:lnSpc>
              <a:tabLst>
                <a:tab algn="l" pos="0"/>
              </a:tabLst>
            </a:pPr>
            <a:endParaRPr b="0" lang="en-US" sz="1400" spc="-1" strike="noStrike">
              <a:latin typeface="Arial"/>
            </a:endParaRPr>
          </a:p>
          <a:p>
            <a:pPr algn="ctr">
              <a:lnSpc>
                <a:spcPct val="100000"/>
              </a:lnSpc>
              <a:tabLst>
                <a:tab algn="l" pos="0"/>
              </a:tabLst>
            </a:pPr>
            <a:endParaRPr b="0" lang="en-US" sz="1400" spc="-1" strike="noStrike">
              <a:latin typeface="Arial"/>
            </a:endParaRPr>
          </a:p>
          <a:p>
            <a:pPr algn="ctr">
              <a:lnSpc>
                <a:spcPct val="100000"/>
              </a:lnSpc>
              <a:tabLst>
                <a:tab algn="l" pos="0"/>
              </a:tabLst>
            </a:pPr>
            <a:endParaRPr b="0" lang="en-US" sz="1400" spc="-1" strike="noStrike">
              <a:latin typeface="Arial"/>
            </a:endParaRPr>
          </a:p>
          <a:p>
            <a:pPr algn="ctr">
              <a:lnSpc>
                <a:spcPct val="100000"/>
              </a:lnSpc>
              <a:tabLst>
                <a:tab algn="l" pos="0"/>
              </a:tabLst>
            </a:pPr>
            <a:endParaRPr b="0" lang="en-US" sz="1400" spc="-1" strike="noStrike">
              <a:latin typeface="Arial"/>
            </a:endParaRPr>
          </a:p>
          <a:p>
            <a:pPr>
              <a:lnSpc>
                <a:spcPct val="100000"/>
              </a:lnSpc>
              <a:tabLst>
                <a:tab algn="l" pos="0"/>
              </a:tabLst>
            </a:pPr>
            <a:endParaRPr b="0" lang="en-US" sz="1400" spc="-1" strike="noStrike">
              <a:latin typeface="Arial"/>
            </a:endParaRPr>
          </a:p>
          <a:p>
            <a:pPr algn="ctr">
              <a:lnSpc>
                <a:spcPct val="100000"/>
              </a:lnSpc>
              <a:tabLst>
                <a:tab algn="l" pos="0"/>
              </a:tabLst>
            </a:pPr>
            <a:endParaRPr b="0" lang="en-US" sz="1400" spc="-1" strike="noStrike">
              <a:latin typeface="Arial"/>
            </a:endParaRPr>
          </a:p>
          <a:p>
            <a:pPr algn="ctr">
              <a:lnSpc>
                <a:spcPct val="100000"/>
              </a:lnSpc>
              <a:tabLst>
                <a:tab algn="l" pos="0"/>
              </a:tabLst>
            </a:pPr>
            <a:endParaRPr b="0" lang="en-US" sz="1400" spc="-1" strike="noStrike">
              <a:latin typeface="Arial"/>
            </a:endParaRPr>
          </a:p>
        </p:txBody>
      </p:sp>
      <p:pic>
        <p:nvPicPr>
          <p:cNvPr id="152" name="" descr=""/>
          <p:cNvPicPr/>
          <p:nvPr/>
        </p:nvPicPr>
        <p:blipFill>
          <a:blip r:embed="rId1"/>
          <a:stretch/>
        </p:blipFill>
        <p:spPr>
          <a:xfrm>
            <a:off x="411120" y="4325760"/>
            <a:ext cx="7045920" cy="401868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264960" y="870120"/>
            <a:ext cx="7241400" cy="1118880"/>
          </a:xfrm>
          <a:prstGeom prst="rect">
            <a:avLst/>
          </a:prstGeom>
          <a:noFill/>
          <a:ln>
            <a:noFill/>
          </a:ln>
        </p:spPr>
        <p:style>
          <a:lnRef idx="0"/>
          <a:fillRef idx="0"/>
          <a:effectRef idx="0"/>
          <a:fontRef idx="minor"/>
        </p:style>
        <p:txBody>
          <a:bodyPr lIns="90000" rIns="90000" tIns="91440" bIns="91440" anchor="ctr">
            <a:noAutofit/>
          </a:bodyPr>
          <a:p>
            <a:pPr>
              <a:lnSpc>
                <a:spcPct val="100000"/>
              </a:lnSpc>
              <a:tabLst>
                <a:tab algn="l" pos="0"/>
              </a:tabLst>
            </a:pPr>
            <a:r>
              <a:rPr b="0" lang="en" sz="4000" spc="-1" strike="noStrike">
                <a:solidFill>
                  <a:srgbClr val="2e3d49"/>
                </a:solidFill>
                <a:latin typeface="Open Sans"/>
                <a:ea typeface="Open Sans"/>
              </a:rPr>
              <a:t>Expression of Interest (Own)</a:t>
            </a:r>
            <a:endParaRPr b="0" lang="en-US" sz="4000" spc="-1" strike="noStrike">
              <a:latin typeface="Arial"/>
            </a:endParaRPr>
          </a:p>
        </p:txBody>
      </p:sp>
      <p:sp>
        <p:nvSpPr>
          <p:cNvPr id="154" name="CustomShape 2"/>
          <p:cNvSpPr/>
          <p:nvPr/>
        </p:nvSpPr>
        <p:spPr>
          <a:xfrm>
            <a:off x="264960" y="2253600"/>
            <a:ext cx="7241400" cy="6238800"/>
          </a:xfrm>
          <a:prstGeom prst="rect">
            <a:avLst/>
          </a:prstGeom>
          <a:noFill/>
          <a:ln>
            <a:noFill/>
          </a:ln>
        </p:spPr>
        <p:style>
          <a:lnRef idx="0"/>
          <a:fillRef idx="0"/>
          <a:effectRef idx="0"/>
          <a:fontRef idx="minor"/>
        </p:style>
        <p:txBody>
          <a:bodyPr lIns="90000" rIns="90000" tIns="91440" bIns="91440">
            <a:noAutofit/>
          </a:bodyPr>
          <a:p>
            <a:pPr>
              <a:lnSpc>
                <a:spcPct val="160000"/>
              </a:lnSpc>
              <a:tabLst>
                <a:tab algn="l" pos="0"/>
              </a:tabLst>
            </a:pPr>
            <a:r>
              <a:rPr b="0" lang="en" sz="1700" spc="-1" strike="noStrike">
                <a:solidFill>
                  <a:srgbClr val="525c65"/>
                </a:solidFill>
                <a:highlight>
                  <a:srgbClr val="ffffff"/>
                </a:highlight>
                <a:latin typeface="Open Sans Light"/>
                <a:ea typeface="Open Sans Light"/>
              </a:rPr>
              <a:t>Please type your initial response to the client below. This should be between 200 - 300 words.</a:t>
            </a:r>
            <a:endParaRPr b="0" lang="en-US" sz="1700" spc="-1" strike="noStrike">
              <a:latin typeface="Arial"/>
            </a:endParaRPr>
          </a:p>
          <a:p>
            <a:pPr>
              <a:lnSpc>
                <a:spcPct val="160000"/>
              </a:lnSpc>
              <a:tabLst>
                <a:tab algn="l" pos="0"/>
              </a:tabLst>
            </a:pPr>
            <a:r>
              <a:rPr b="1" lang="en" sz="1700" spc="-1" strike="noStrike">
                <a:solidFill>
                  <a:srgbClr val="525c65"/>
                </a:solidFill>
                <a:highlight>
                  <a:srgbClr val="ffffff"/>
                </a:highlight>
                <a:latin typeface="Open Sans"/>
                <a:ea typeface="Open Sans"/>
              </a:rPr>
              <a:t>Expression of Interest:</a:t>
            </a:r>
            <a:endParaRPr b="0" lang="en-US" sz="1700" spc="-1" strike="noStrike">
              <a:latin typeface="Arial"/>
            </a:endParaRPr>
          </a:p>
          <a:p>
            <a:pPr>
              <a:lnSpc>
                <a:spcPct val="160000"/>
              </a:lnSpc>
              <a:tabLst>
                <a:tab algn="l" pos="0"/>
              </a:tabLst>
            </a:pPr>
            <a:endParaRPr b="0" lang="en-US" sz="1700" spc="-1" strike="noStrike">
              <a:latin typeface="Arial"/>
            </a:endParaRPr>
          </a:p>
          <a:p>
            <a:pPr>
              <a:lnSpc>
                <a:spcPct val="160000"/>
              </a:lnSpc>
              <a:spcBef>
                <a:spcPts val="1100"/>
              </a:spcBef>
              <a:spcAft>
                <a:spcPts val="1100"/>
              </a:spcAft>
              <a:tabLst>
                <a:tab algn="l" pos="0"/>
              </a:tabLst>
            </a:pPr>
            <a:endParaRPr b="0" lang="en-US" sz="1700" spc="-1" strike="noStrike">
              <a:latin typeface="Arial"/>
            </a:endParaRPr>
          </a:p>
          <a:p>
            <a:pPr algn="just">
              <a:lnSpc>
                <a:spcPct val="100000"/>
              </a:lnSpc>
              <a:tabLst>
                <a:tab algn="l" pos="0"/>
              </a:tabLst>
            </a:pPr>
            <a:r>
              <a:rPr b="1" lang="en" sz="1700" spc="-1" strike="noStrike">
                <a:solidFill>
                  <a:srgbClr val="525c65"/>
                </a:solidFill>
                <a:highlight>
                  <a:srgbClr val="ffffff"/>
                </a:highlight>
                <a:latin typeface="Open Sans"/>
                <a:ea typeface="Open Sans"/>
              </a:rPr>
              <a:t>Hi Mr. Daniel, </a:t>
            </a:r>
            <a:r>
              <a:rPr b="1" lang="en-US" sz="1700" spc="-1" strike="noStrike">
                <a:solidFill>
                  <a:srgbClr val="4f4f4f"/>
                </a:solidFill>
                <a:highlight>
                  <a:srgbClr val="ffffff"/>
                </a:highlight>
                <a:latin typeface="Times New Roman"/>
                <a:ea typeface="Open Sans"/>
              </a:rPr>
              <a:t> </a:t>
            </a:r>
            <a:r>
              <a:rPr b="1" lang="en" sz="1700" spc="-1" strike="noStrike">
                <a:solidFill>
                  <a:srgbClr val="525c65"/>
                </a:solidFill>
                <a:highlight>
                  <a:srgbClr val="ffffff"/>
                </a:highlight>
                <a:latin typeface="Open Sans"/>
                <a:ea typeface="Open Sans"/>
              </a:rPr>
              <a:t>you are looking for someone to spread mission of the app across is  your all-inclusive platform to custom code using ASP.NET, ASP.NET MVCKnowledge of SQLKnowledge of JavaScript, HTML, JSONKnowledge of Angular.</a:t>
            </a:r>
            <a:endParaRPr b="0" lang="en-US" sz="1700" spc="-1" strike="noStrike">
              <a:latin typeface="Arial"/>
            </a:endParaRPr>
          </a:p>
          <a:p>
            <a:pPr algn="just">
              <a:lnSpc>
                <a:spcPct val="100000"/>
              </a:lnSpc>
              <a:tabLst>
                <a:tab algn="l" pos="0"/>
              </a:tabLst>
            </a:pPr>
            <a:endParaRPr b="0" lang="en-US" sz="1700" spc="-1" strike="noStrike">
              <a:latin typeface="Arial"/>
            </a:endParaRPr>
          </a:p>
          <a:p>
            <a:pPr algn="just">
              <a:lnSpc>
                <a:spcPct val="100000"/>
              </a:lnSpc>
              <a:tabLst>
                <a:tab algn="l" pos="0"/>
              </a:tabLst>
            </a:pPr>
            <a:r>
              <a:rPr b="1" lang="en" sz="1700" spc="-1" strike="noStrike">
                <a:solidFill>
                  <a:srgbClr val="525c65"/>
                </a:solidFill>
                <a:highlight>
                  <a:srgbClr val="ffffff"/>
                </a:highlight>
                <a:latin typeface="Open Sans"/>
                <a:ea typeface="Open Sans"/>
              </a:rPr>
              <a:t>I am a Fullstack developer more than 1 year experience in field and worked for more than 10 clients in different countries and done already more than 10 creative projects,you can view them through my github :https://github.com/omar-sherif9992, I will use libraries like jQuery and AngularJs ,and I am acknowledged with design patterns and fully experienced with ASP .net and SQL Queries, and RESTful API. </a:t>
            </a:r>
            <a:endParaRPr b="0" lang="en-US" sz="1700" spc="-1" strike="noStrike">
              <a:latin typeface="Arial"/>
            </a:endParaRPr>
          </a:p>
          <a:p>
            <a:pPr algn="just">
              <a:lnSpc>
                <a:spcPct val="100000"/>
              </a:lnSpc>
              <a:tabLst>
                <a:tab algn="l" pos="0"/>
              </a:tabLst>
            </a:pPr>
            <a:endParaRPr b="0" lang="en-US" sz="1700" spc="-1" strike="noStrike">
              <a:latin typeface="Arial"/>
            </a:endParaRPr>
          </a:p>
          <a:p>
            <a:pPr algn="just">
              <a:lnSpc>
                <a:spcPct val="100000"/>
              </a:lnSpc>
              <a:tabLst>
                <a:tab algn="l" pos="0"/>
              </a:tabLst>
            </a:pPr>
            <a:r>
              <a:rPr b="1" lang="en" sz="1700" spc="-1" strike="noStrike">
                <a:solidFill>
                  <a:srgbClr val="525c65"/>
                </a:solidFill>
                <a:highlight>
                  <a:srgbClr val="ffffff"/>
                </a:highlight>
                <a:latin typeface="Open Sans"/>
                <a:ea typeface="Open Sans"/>
              </a:rPr>
              <a:t>I will join your team for 3 months, Happy to communicate with you .</a:t>
            </a:r>
            <a:r>
              <a:rPr b="1" lang="en" sz="1700" spc="-1" strike="noStrike">
                <a:solidFill>
                  <a:srgbClr val="4f4f4f"/>
                </a:solidFill>
                <a:highlight>
                  <a:srgbClr val="ffffff"/>
                </a:highlight>
                <a:latin typeface="Times New Roman"/>
                <a:ea typeface="Open Sans"/>
              </a:rPr>
              <a:t> </a:t>
            </a:r>
            <a:endParaRPr b="0" lang="en-US" sz="17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015ff"/>
        </a:solidFill>
      </p:bgPr>
    </p:bg>
    <p:spTree>
      <p:nvGrpSpPr>
        <p:cNvPr id="1" name=""/>
        <p:cNvGrpSpPr/>
        <p:nvPr/>
      </p:nvGrpSpPr>
      <p:grpSpPr>
        <a:xfrm>
          <a:off x="0" y="0"/>
          <a:ext cx="0" cy="0"/>
          <a:chOff x="0" y="0"/>
          <a:chExt cx="0" cy="0"/>
        </a:xfrm>
      </p:grpSpPr>
      <p:sp>
        <p:nvSpPr>
          <p:cNvPr id="155" name="CustomShape 1"/>
          <p:cNvSpPr/>
          <p:nvPr/>
        </p:nvSpPr>
        <p:spPr>
          <a:xfrm>
            <a:off x="1807200" y="4003560"/>
            <a:ext cx="4156920" cy="2458800"/>
          </a:xfrm>
          <a:prstGeom prst="rect">
            <a:avLst/>
          </a:prstGeom>
          <a:noFill/>
          <a:ln>
            <a:noFill/>
          </a:ln>
        </p:spPr>
        <p:style>
          <a:lnRef idx="0"/>
          <a:fillRef idx="0"/>
          <a:effectRef idx="0"/>
          <a:fontRef idx="minor"/>
        </p:style>
        <p:txBody>
          <a:bodyPr lIns="26640" rIns="26640" tIns="26640" bIns="26640">
            <a:noAutofit/>
          </a:bodyPr>
          <a:p>
            <a:pPr algn="ctr">
              <a:lnSpc>
                <a:spcPct val="150000"/>
              </a:lnSpc>
              <a:tabLst>
                <a:tab algn="l" pos="0"/>
              </a:tabLst>
            </a:pPr>
            <a:r>
              <a:rPr b="1" lang="en" sz="3000" spc="-1" strike="noStrike">
                <a:solidFill>
                  <a:srgbClr val="ffffff"/>
                </a:solidFill>
                <a:latin typeface="Open Sans"/>
                <a:ea typeface="Open Sans"/>
              </a:rPr>
              <a:t>Part 3</a:t>
            </a:r>
            <a:endParaRPr b="0" lang="en-US" sz="3000" spc="-1" strike="noStrike">
              <a:latin typeface="Arial"/>
            </a:endParaRPr>
          </a:p>
          <a:p>
            <a:pPr algn="ctr">
              <a:lnSpc>
                <a:spcPct val="150000"/>
              </a:lnSpc>
              <a:tabLst>
                <a:tab algn="l" pos="0"/>
              </a:tabLst>
            </a:pPr>
            <a:r>
              <a:rPr b="0" lang="en" sz="3000" spc="-1" strike="noStrike">
                <a:solidFill>
                  <a:srgbClr val="ffffff"/>
                </a:solidFill>
                <a:latin typeface="Open Sans"/>
                <a:ea typeface="Open Sans"/>
              </a:rPr>
              <a:t>Project Management Process</a:t>
            </a:r>
            <a:endParaRPr b="0" lang="en-US" sz="3000" spc="-1" strike="noStrike">
              <a:latin typeface="Arial"/>
            </a:endParaRPr>
          </a:p>
          <a:p>
            <a:pPr algn="ctr">
              <a:lnSpc>
                <a:spcPct val="150000"/>
              </a:lnSpc>
              <a:tabLst>
                <a:tab algn="l" pos="0"/>
              </a:tabLst>
            </a:pPr>
            <a:endParaRPr b="0" lang="en-US" sz="3000" spc="-1" strike="noStrike">
              <a:latin typeface="Arial"/>
            </a:endParaRPr>
          </a:p>
        </p:txBody>
      </p:sp>
      <p:sp>
        <p:nvSpPr>
          <p:cNvPr id="156" name="CustomShape 2"/>
          <p:cNvSpPr/>
          <p:nvPr/>
        </p:nvSpPr>
        <p:spPr>
          <a:xfrm>
            <a:off x="3582720" y="3663000"/>
            <a:ext cx="606240" cy="73440"/>
          </a:xfrm>
          <a:prstGeom prst="rect">
            <a:avLst/>
          </a:prstGeom>
          <a:solidFill>
            <a:srgbClr val="dbe2e8"/>
          </a:solid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264960" y="870120"/>
            <a:ext cx="7241400" cy="1118880"/>
          </a:xfrm>
          <a:prstGeom prst="rect">
            <a:avLst/>
          </a:prstGeom>
          <a:noFill/>
          <a:ln>
            <a:noFill/>
          </a:ln>
        </p:spPr>
        <p:style>
          <a:lnRef idx="0"/>
          <a:fillRef idx="0"/>
          <a:effectRef idx="0"/>
          <a:fontRef idx="minor"/>
        </p:style>
        <p:txBody>
          <a:bodyPr lIns="90000" rIns="90000" tIns="91440" bIns="91440" anchor="ctr">
            <a:noAutofit/>
          </a:bodyPr>
          <a:p>
            <a:pPr>
              <a:lnSpc>
                <a:spcPct val="100000"/>
              </a:lnSpc>
              <a:tabLst>
                <a:tab algn="l" pos="0"/>
              </a:tabLst>
            </a:pPr>
            <a:r>
              <a:rPr b="0" lang="en" sz="4000" spc="-1" strike="noStrike">
                <a:solidFill>
                  <a:srgbClr val="2e3d49"/>
                </a:solidFill>
                <a:latin typeface="Open Sans"/>
                <a:ea typeface="Open Sans"/>
              </a:rPr>
              <a:t>Project Management Process</a:t>
            </a:r>
            <a:endParaRPr b="0" lang="en-US" sz="4000" spc="-1" strike="noStrike">
              <a:latin typeface="Arial"/>
            </a:endParaRPr>
          </a:p>
        </p:txBody>
      </p:sp>
      <p:sp>
        <p:nvSpPr>
          <p:cNvPr id="158" name="CustomShape 2"/>
          <p:cNvSpPr/>
          <p:nvPr/>
        </p:nvSpPr>
        <p:spPr>
          <a:xfrm>
            <a:off x="264960" y="1990080"/>
            <a:ext cx="7241400" cy="5348160"/>
          </a:xfrm>
          <a:prstGeom prst="rect">
            <a:avLst/>
          </a:prstGeom>
          <a:noFill/>
          <a:ln>
            <a:noFill/>
          </a:ln>
        </p:spPr>
        <p:style>
          <a:lnRef idx="0"/>
          <a:fillRef idx="0"/>
          <a:effectRef idx="0"/>
          <a:fontRef idx="minor"/>
        </p:style>
        <p:txBody>
          <a:bodyPr lIns="90000" rIns="90000" tIns="91440" bIns="91440">
            <a:noAutofit/>
          </a:bodyPr>
          <a:p>
            <a:pPr>
              <a:lnSpc>
                <a:spcPct val="115000"/>
              </a:lnSpc>
              <a:tabLst>
                <a:tab algn="l" pos="0"/>
              </a:tabLst>
            </a:pPr>
            <a:r>
              <a:rPr b="0" lang="en" sz="2200" spc="-1" strike="noStrike">
                <a:solidFill>
                  <a:srgbClr val="525c65"/>
                </a:solidFill>
                <a:highlight>
                  <a:srgbClr val="ffffff"/>
                </a:highlight>
                <a:latin typeface="Open Sans Light"/>
                <a:ea typeface="Open Sans Light"/>
              </a:rPr>
              <a:t>Set up a project management process, create a Trello board with outlined project milestones. </a:t>
            </a:r>
            <a:endParaRPr b="0" lang="en-US" sz="2200" spc="-1" strike="noStrike">
              <a:latin typeface="Arial"/>
            </a:endParaRPr>
          </a:p>
          <a:p>
            <a:pPr marL="457200" indent="-354600">
              <a:lnSpc>
                <a:spcPct val="115000"/>
              </a:lnSpc>
              <a:buClr>
                <a:srgbClr val="525c65"/>
              </a:buClr>
              <a:buFont typeface="Open Sans Light"/>
              <a:buChar char="●"/>
              <a:tabLst>
                <a:tab algn="l" pos="0"/>
              </a:tabLst>
            </a:pPr>
            <a:r>
              <a:rPr b="0" lang="en" sz="2000" spc="-1" strike="noStrike">
                <a:solidFill>
                  <a:srgbClr val="525c65"/>
                </a:solidFill>
                <a:highlight>
                  <a:srgbClr val="ffffff"/>
                </a:highlight>
                <a:latin typeface="Open Sans Light"/>
                <a:ea typeface="Open Sans Light"/>
              </a:rPr>
              <a:t>For the purpose of this project, we’ll be using Trello as our choice of project management tool. </a:t>
            </a:r>
            <a:endParaRPr b="0" lang="en-US" sz="2000" spc="-1" strike="noStrike">
              <a:latin typeface="Arial"/>
            </a:endParaRPr>
          </a:p>
          <a:p>
            <a:pPr marL="457200" indent="-354600">
              <a:lnSpc>
                <a:spcPct val="115000"/>
              </a:lnSpc>
              <a:buClr>
                <a:srgbClr val="525c65"/>
              </a:buClr>
              <a:buFont typeface="Open Sans Light"/>
              <a:buChar char="●"/>
              <a:tabLst>
                <a:tab algn="l" pos="0"/>
              </a:tabLst>
            </a:pPr>
            <a:r>
              <a:rPr b="0" lang="en" sz="2000" spc="-1" strike="noStrike">
                <a:solidFill>
                  <a:srgbClr val="525c65"/>
                </a:solidFill>
                <a:highlight>
                  <a:srgbClr val="ffffff"/>
                </a:highlight>
                <a:latin typeface="Open Sans Light"/>
                <a:ea typeface="Open Sans Light"/>
              </a:rPr>
              <a:t>You can create a free Trello board by going to </a:t>
            </a:r>
            <a:r>
              <a:rPr b="0" lang="en" sz="2000" spc="-1" strike="noStrike" u="sng">
                <a:solidFill>
                  <a:srgbClr val="0097a7"/>
                </a:solidFill>
                <a:highlight>
                  <a:srgbClr val="ffffff"/>
                </a:highlight>
                <a:uFillTx/>
                <a:latin typeface="Open Sans Light"/>
                <a:ea typeface="Open Sans Light"/>
                <a:hlinkClick r:id="rId1"/>
              </a:rPr>
              <a:t>https://trello.com/</a:t>
            </a:r>
            <a:endParaRPr b="0" lang="en-US" sz="2000" spc="-1" strike="noStrike">
              <a:latin typeface="Arial"/>
            </a:endParaRPr>
          </a:p>
          <a:p>
            <a:pPr marL="457200" indent="-354600">
              <a:lnSpc>
                <a:spcPct val="115000"/>
              </a:lnSpc>
              <a:buClr>
                <a:srgbClr val="525c65"/>
              </a:buClr>
              <a:buFont typeface="Open Sans Light"/>
              <a:buChar char="●"/>
              <a:tabLst>
                <a:tab algn="l" pos="0"/>
              </a:tabLst>
            </a:pPr>
            <a:r>
              <a:rPr b="0" lang="en" sz="2000" spc="-1" strike="noStrike">
                <a:solidFill>
                  <a:srgbClr val="525c65"/>
                </a:solidFill>
                <a:highlight>
                  <a:srgbClr val="ffffff"/>
                </a:highlight>
                <a:latin typeface="Open Sans Light"/>
                <a:ea typeface="Open Sans Light"/>
              </a:rPr>
              <a:t>The board that you’ll use needs to be public in order to be graded. </a:t>
            </a:r>
            <a:endParaRPr b="0" lang="en-US" sz="2000" spc="-1" strike="noStrike">
              <a:latin typeface="Arial"/>
            </a:endParaRPr>
          </a:p>
          <a:p>
            <a:pPr marL="457200" indent="-354600">
              <a:lnSpc>
                <a:spcPct val="115000"/>
              </a:lnSpc>
              <a:buClr>
                <a:srgbClr val="525c65"/>
              </a:buClr>
              <a:buFont typeface="Open Sans Light"/>
              <a:buChar char="●"/>
              <a:tabLst>
                <a:tab algn="l" pos="0"/>
              </a:tabLst>
            </a:pPr>
            <a:r>
              <a:rPr b="0" lang="en" sz="2000" spc="-1" strike="noStrike">
                <a:solidFill>
                  <a:srgbClr val="525c65"/>
                </a:solidFill>
                <a:highlight>
                  <a:srgbClr val="ffffff"/>
                </a:highlight>
                <a:latin typeface="Open Sans Light"/>
                <a:ea typeface="Open Sans Light"/>
              </a:rPr>
              <a:t>You’ll need to create 5 milestone columns for the project (with required action items).</a:t>
            </a:r>
            <a:endParaRPr b="0" lang="en-US" sz="2000" spc="-1" strike="noStrike">
              <a:latin typeface="Arial"/>
            </a:endParaRPr>
          </a:p>
          <a:p>
            <a:pPr marL="457200" indent="-354600">
              <a:lnSpc>
                <a:spcPct val="115000"/>
              </a:lnSpc>
              <a:buClr>
                <a:srgbClr val="525c65"/>
              </a:buClr>
              <a:buFont typeface="Open Sans Light"/>
              <a:buChar char="●"/>
              <a:tabLst>
                <a:tab algn="l" pos="0"/>
              </a:tabLst>
            </a:pPr>
            <a:r>
              <a:rPr b="0" lang="en" sz="2000" spc="-1" strike="noStrike">
                <a:solidFill>
                  <a:srgbClr val="525c65"/>
                </a:solidFill>
                <a:highlight>
                  <a:srgbClr val="ffffff"/>
                </a:highlight>
                <a:latin typeface="Open Sans Light"/>
                <a:ea typeface="Open Sans Light"/>
              </a:rPr>
              <a:t>3 of the columns should be specific to the development, review, and payment process. </a:t>
            </a:r>
            <a:endParaRPr b="0" lang="en-US" sz="2000" spc="-1" strike="noStrike">
              <a:latin typeface="Arial"/>
            </a:endParaRPr>
          </a:p>
          <a:p>
            <a:pPr marL="457200" indent="-354600">
              <a:lnSpc>
                <a:spcPct val="115000"/>
              </a:lnSpc>
              <a:buClr>
                <a:srgbClr val="525c65"/>
              </a:buClr>
              <a:buFont typeface="Open Sans Light"/>
              <a:buChar char="●"/>
              <a:tabLst>
                <a:tab algn="l" pos="0"/>
              </a:tabLst>
            </a:pPr>
            <a:r>
              <a:rPr b="0" lang="en" sz="2000" spc="-1" strike="noStrike">
                <a:solidFill>
                  <a:srgbClr val="525c65"/>
                </a:solidFill>
                <a:highlight>
                  <a:srgbClr val="ffffff"/>
                </a:highlight>
                <a:latin typeface="Open Sans Light"/>
                <a:ea typeface="Open Sans Light"/>
              </a:rPr>
              <a:t>Each action item in a milestone listed requires at least a due date, a description, and a checklist. </a:t>
            </a:r>
            <a:endParaRPr b="0" lang="en-US" sz="2000" spc="-1" strike="noStrike">
              <a:latin typeface="Arial"/>
            </a:endParaRPr>
          </a:p>
          <a:p>
            <a:pPr>
              <a:lnSpc>
                <a:spcPct val="115000"/>
              </a:lnSpc>
              <a:tabLst>
                <a:tab algn="l" pos="0"/>
              </a:tabLst>
            </a:pPr>
            <a:endParaRPr b="0" lang="en-US" sz="2000" spc="-1" strike="noStrike">
              <a:latin typeface="Arial"/>
            </a:endParaRPr>
          </a:p>
          <a:p>
            <a:pPr>
              <a:lnSpc>
                <a:spcPct val="115000"/>
              </a:lnSpc>
              <a:tabLst>
                <a:tab algn="l" pos="0"/>
              </a:tabLst>
            </a:pPr>
            <a:endParaRPr b="0" lang="en-US" sz="2000" spc="-1" strike="noStrike">
              <a:latin typeface="Arial"/>
            </a:endParaRPr>
          </a:p>
        </p:txBody>
      </p:sp>
      <p:pic>
        <p:nvPicPr>
          <p:cNvPr id="159" name="Google Shape;195;p41" descr=""/>
          <p:cNvPicPr/>
          <p:nvPr/>
        </p:nvPicPr>
        <p:blipFill>
          <a:blip r:embed="rId2"/>
          <a:srcRect l="18069" t="20988" r="14485" b="11817"/>
          <a:stretch/>
        </p:blipFill>
        <p:spPr>
          <a:xfrm>
            <a:off x="374400" y="7823160"/>
            <a:ext cx="7022520" cy="174816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274320" y="-182880"/>
            <a:ext cx="7241400" cy="1118880"/>
          </a:xfrm>
          <a:prstGeom prst="rect">
            <a:avLst/>
          </a:prstGeom>
          <a:noFill/>
          <a:ln>
            <a:noFill/>
          </a:ln>
        </p:spPr>
        <p:style>
          <a:lnRef idx="0"/>
          <a:fillRef idx="0"/>
          <a:effectRef idx="0"/>
          <a:fontRef idx="minor"/>
        </p:style>
        <p:txBody>
          <a:bodyPr lIns="90000" rIns="90000" tIns="91440" bIns="91440" anchor="ctr">
            <a:noAutofit/>
          </a:bodyPr>
          <a:p>
            <a:pPr>
              <a:lnSpc>
                <a:spcPct val="100000"/>
              </a:lnSpc>
              <a:tabLst>
                <a:tab algn="l" pos="0"/>
              </a:tabLst>
            </a:pPr>
            <a:r>
              <a:rPr b="0" lang="en" sz="4000" spc="-1" strike="noStrike">
                <a:solidFill>
                  <a:srgbClr val="2e3d49"/>
                </a:solidFill>
                <a:latin typeface="Open Sans"/>
                <a:ea typeface="Open Sans"/>
              </a:rPr>
              <a:t>Trello Board</a:t>
            </a:r>
            <a:endParaRPr b="0" lang="en-US" sz="4000" spc="-1" strike="noStrike">
              <a:latin typeface="Arial"/>
            </a:endParaRPr>
          </a:p>
        </p:txBody>
      </p:sp>
      <p:sp>
        <p:nvSpPr>
          <p:cNvPr id="161" name="CustomShape 2"/>
          <p:cNvSpPr/>
          <p:nvPr/>
        </p:nvSpPr>
        <p:spPr>
          <a:xfrm>
            <a:off x="182880" y="914400"/>
            <a:ext cx="7241400" cy="1483920"/>
          </a:xfrm>
          <a:prstGeom prst="rect">
            <a:avLst/>
          </a:prstGeom>
          <a:noFill/>
          <a:ln>
            <a:noFill/>
          </a:ln>
        </p:spPr>
        <p:style>
          <a:lnRef idx="0"/>
          <a:fillRef idx="0"/>
          <a:effectRef idx="0"/>
          <a:fontRef idx="minor"/>
        </p:style>
        <p:txBody>
          <a:bodyPr lIns="90000" rIns="90000" tIns="91440" bIns="91440">
            <a:noAutofit/>
          </a:bodyPr>
          <a:p>
            <a:pPr>
              <a:lnSpc>
                <a:spcPct val="160000"/>
              </a:lnSpc>
              <a:tabLst>
                <a:tab algn="l" pos="0"/>
              </a:tabLst>
            </a:pPr>
            <a:r>
              <a:rPr b="0" lang="en" sz="2000" spc="-1" strike="noStrike">
                <a:solidFill>
                  <a:srgbClr val="2e3d49"/>
                </a:solidFill>
                <a:highlight>
                  <a:srgbClr val="ffffff"/>
                </a:highlight>
                <a:latin typeface="Open Sans Light"/>
                <a:ea typeface="Open Sans Light"/>
              </a:rPr>
              <a:t>Please include the following information for your Trello board: </a:t>
            </a:r>
            <a:endParaRPr b="0" lang="en-US" sz="2000" spc="-1" strike="noStrike">
              <a:latin typeface="Arial"/>
            </a:endParaRPr>
          </a:p>
          <a:p>
            <a:pPr>
              <a:lnSpc>
                <a:spcPct val="160000"/>
              </a:lnSpc>
              <a:tabLst>
                <a:tab algn="l" pos="0"/>
              </a:tabLst>
            </a:pPr>
            <a:r>
              <a:rPr b="0" lang="en" sz="1800" spc="-1" strike="noStrike">
                <a:solidFill>
                  <a:srgbClr val="525c65"/>
                </a:solidFill>
                <a:highlight>
                  <a:srgbClr val="ffffff"/>
                </a:highlight>
                <a:latin typeface="Open Sans Light"/>
                <a:ea typeface="Open Sans Light"/>
              </a:rPr>
              <a:t>A link to your public Trello board should be provided here:</a:t>
            </a:r>
            <a:endParaRPr b="0" lang="en-US" sz="1800" spc="-1" strike="noStrike">
              <a:latin typeface="Arial"/>
            </a:endParaRPr>
          </a:p>
          <a:p>
            <a:pPr>
              <a:lnSpc>
                <a:spcPct val="160000"/>
              </a:lnSpc>
              <a:tabLst>
                <a:tab algn="l" pos="0"/>
              </a:tabLst>
            </a:pPr>
            <a:r>
              <a:rPr b="0" lang="en" sz="1800" spc="-1" strike="noStrike">
                <a:solidFill>
                  <a:srgbClr val="525c65"/>
                </a:solidFill>
                <a:highlight>
                  <a:srgbClr val="ffffff"/>
                </a:highlight>
                <a:latin typeface="Open Sans Light"/>
                <a:ea typeface="Open Sans Light"/>
              </a:rPr>
              <a:t>https://trello.com/b/IXPifAWO/web-app-development</a:t>
            </a:r>
            <a:endParaRPr b="0" lang="en-US" sz="1800" spc="-1" strike="noStrike">
              <a:latin typeface="Arial"/>
            </a:endParaRPr>
          </a:p>
          <a:p>
            <a:pPr>
              <a:lnSpc>
                <a:spcPct val="160000"/>
              </a:lnSpc>
              <a:tabLst>
                <a:tab algn="l" pos="0"/>
              </a:tabLst>
            </a:pPr>
            <a:endParaRPr b="0" lang="en-US" sz="1800" spc="-1" strike="noStrike">
              <a:latin typeface="Arial"/>
            </a:endParaRPr>
          </a:p>
          <a:p>
            <a:pPr>
              <a:lnSpc>
                <a:spcPct val="160000"/>
              </a:lnSpc>
              <a:tabLst>
                <a:tab algn="l" pos="0"/>
              </a:tabLst>
            </a:pPr>
            <a:endParaRPr b="0" lang="en-US" sz="1800" spc="-1" strike="noStrike">
              <a:latin typeface="Arial"/>
            </a:endParaRPr>
          </a:p>
          <a:p>
            <a:pPr>
              <a:lnSpc>
                <a:spcPct val="160000"/>
              </a:lnSpc>
              <a:tabLst>
                <a:tab algn="l" pos="0"/>
              </a:tabLst>
            </a:pPr>
            <a:endParaRPr b="0" lang="en-US" sz="1800" spc="-1" strike="noStrike">
              <a:latin typeface="Arial"/>
            </a:endParaRPr>
          </a:p>
          <a:p>
            <a:pPr>
              <a:lnSpc>
                <a:spcPct val="160000"/>
              </a:lnSpc>
              <a:tabLst>
                <a:tab algn="l" pos="0"/>
              </a:tabLst>
            </a:pPr>
            <a:endParaRPr b="0" lang="en-US" sz="1800" spc="-1" strike="noStrike">
              <a:latin typeface="Arial"/>
            </a:endParaRPr>
          </a:p>
          <a:p>
            <a:pPr>
              <a:lnSpc>
                <a:spcPct val="160000"/>
              </a:lnSpc>
              <a:tabLst>
                <a:tab algn="l" pos="0"/>
              </a:tabLst>
            </a:pPr>
            <a:endParaRPr b="0" lang="en-US" sz="1800" spc="-1" strike="noStrike">
              <a:latin typeface="Arial"/>
            </a:endParaRPr>
          </a:p>
          <a:p>
            <a:pPr>
              <a:lnSpc>
                <a:spcPct val="160000"/>
              </a:lnSpc>
              <a:tabLst>
                <a:tab algn="l" pos="0"/>
              </a:tabLst>
            </a:pPr>
            <a:endParaRPr b="0" lang="en-US" sz="1800" spc="-1" strike="noStrike">
              <a:latin typeface="Arial"/>
            </a:endParaRPr>
          </a:p>
          <a:p>
            <a:pPr>
              <a:lnSpc>
                <a:spcPct val="160000"/>
              </a:lnSpc>
              <a:spcBef>
                <a:spcPts val="1100"/>
              </a:spcBef>
              <a:spcAft>
                <a:spcPts val="1100"/>
              </a:spcAft>
              <a:tabLst>
                <a:tab algn="l" pos="0"/>
              </a:tabLst>
            </a:pPr>
            <a:endParaRPr b="0" lang="en-US" sz="1800" spc="-1" strike="noStrike">
              <a:latin typeface="Arial"/>
            </a:endParaRPr>
          </a:p>
        </p:txBody>
      </p:sp>
      <p:sp>
        <p:nvSpPr>
          <p:cNvPr id="162" name="CustomShape 3"/>
          <p:cNvSpPr/>
          <p:nvPr/>
        </p:nvSpPr>
        <p:spPr>
          <a:xfrm>
            <a:off x="412560" y="5049720"/>
            <a:ext cx="6946200" cy="4569480"/>
          </a:xfrm>
          <a:prstGeom prst="rect">
            <a:avLst/>
          </a:prstGeom>
          <a:noFill/>
          <a:ln w="9360">
            <a:solidFill>
              <a:srgbClr val="2015ff"/>
            </a:solidFill>
            <a:round/>
          </a:ln>
        </p:spPr>
        <p:style>
          <a:lnRef idx="0"/>
          <a:fillRef idx="0"/>
          <a:effectRef idx="0"/>
          <a:fontRef idx="minor"/>
        </p:style>
        <p:txBody>
          <a:bodyPr lIns="90000" rIns="90000" tIns="91440" bIns="91440">
            <a:spAutoFit/>
          </a:bodyPr>
          <a:p>
            <a:pPr algn="ctr">
              <a:lnSpc>
                <a:spcPct val="100000"/>
              </a:lnSpc>
              <a:tabLst>
                <a:tab algn="l" pos="0"/>
              </a:tabLst>
            </a:pPr>
            <a:endParaRPr b="0" lang="en-US" sz="1800" spc="-1" strike="noStrike">
              <a:latin typeface="Arial"/>
            </a:endParaRPr>
          </a:p>
          <a:p>
            <a:pPr algn="ctr">
              <a:lnSpc>
                <a:spcPct val="100000"/>
              </a:lnSpc>
              <a:tabLst>
                <a:tab algn="l" pos="0"/>
              </a:tabLst>
            </a:pPr>
            <a:endParaRPr b="0" lang="en-US" sz="1800" spc="-1" strike="noStrike">
              <a:latin typeface="Arial"/>
            </a:endParaRPr>
          </a:p>
          <a:p>
            <a:pPr algn="ctr">
              <a:lnSpc>
                <a:spcPct val="100000"/>
              </a:lnSpc>
              <a:tabLst>
                <a:tab algn="l" pos="0"/>
              </a:tabLst>
            </a:pPr>
            <a:endParaRPr b="0" lang="en-US" sz="1800" spc="-1" strike="noStrike">
              <a:latin typeface="Arial"/>
            </a:endParaRPr>
          </a:p>
          <a:p>
            <a:pPr algn="ctr">
              <a:lnSpc>
                <a:spcPct val="100000"/>
              </a:lnSpc>
              <a:tabLst>
                <a:tab algn="l" pos="0"/>
              </a:tabLst>
            </a:pPr>
            <a:endParaRPr b="0" lang="en-US" sz="1800" spc="-1" strike="noStrike">
              <a:latin typeface="Arial"/>
            </a:endParaRPr>
          </a:p>
          <a:p>
            <a:pPr algn="ctr">
              <a:lnSpc>
                <a:spcPct val="100000"/>
              </a:lnSpc>
              <a:tabLst>
                <a:tab algn="l" pos="0"/>
              </a:tabLst>
            </a:pPr>
            <a:endParaRPr b="0" lang="en-US" sz="1800" spc="-1" strike="noStrike">
              <a:latin typeface="Arial"/>
            </a:endParaRPr>
          </a:p>
          <a:p>
            <a:pPr algn="ctr">
              <a:lnSpc>
                <a:spcPct val="100000"/>
              </a:lnSpc>
              <a:tabLst>
                <a:tab algn="l" pos="0"/>
              </a:tabLst>
            </a:pPr>
            <a:endParaRPr b="0" lang="en-US" sz="1800" spc="-1" strike="noStrike">
              <a:latin typeface="Arial"/>
            </a:endParaRPr>
          </a:p>
          <a:p>
            <a:pPr algn="ctr">
              <a:lnSpc>
                <a:spcPct val="100000"/>
              </a:lnSpc>
              <a:tabLst>
                <a:tab algn="l" pos="0"/>
              </a:tabLst>
            </a:pPr>
            <a:endParaRPr b="0" lang="en-US" sz="1800" spc="-1" strike="noStrike">
              <a:latin typeface="Arial"/>
            </a:endParaRPr>
          </a:p>
          <a:p>
            <a:pPr algn="ctr">
              <a:lnSpc>
                <a:spcPct val="100000"/>
              </a:lnSpc>
              <a:tabLst>
                <a:tab algn="l" pos="0"/>
              </a:tabLst>
            </a:pPr>
            <a:endParaRPr b="0" lang="en-US" sz="1800" spc="-1" strike="noStrike">
              <a:latin typeface="Arial"/>
            </a:endParaRPr>
          </a:p>
          <a:p>
            <a:pPr algn="ctr">
              <a:lnSpc>
                <a:spcPct val="100000"/>
              </a:lnSpc>
              <a:tabLst>
                <a:tab algn="l" pos="0"/>
              </a:tabLst>
            </a:pPr>
            <a:endParaRPr b="0" lang="en-US" sz="1800" spc="-1" strike="noStrike">
              <a:latin typeface="Arial"/>
            </a:endParaRPr>
          </a:p>
          <a:p>
            <a:pPr algn="ctr">
              <a:lnSpc>
                <a:spcPct val="100000"/>
              </a:lnSpc>
              <a:tabLst>
                <a:tab algn="l" pos="0"/>
              </a:tabLst>
            </a:pPr>
            <a:r>
              <a:rPr b="0" lang="en" sz="1400" spc="-1" strike="noStrike">
                <a:solidFill>
                  <a:srgbClr val="000000"/>
                </a:solidFill>
                <a:latin typeface="Open Sans Light"/>
                <a:ea typeface="Open Sans Light"/>
              </a:rPr>
              <a:t>Paste screenshot here</a:t>
            </a:r>
            <a:endParaRPr b="0" lang="en-US" sz="1400" spc="-1" strike="noStrike">
              <a:latin typeface="Arial"/>
            </a:endParaRPr>
          </a:p>
          <a:p>
            <a:pPr algn="ctr">
              <a:lnSpc>
                <a:spcPct val="100000"/>
              </a:lnSpc>
              <a:tabLst>
                <a:tab algn="l" pos="0"/>
              </a:tabLst>
            </a:pPr>
            <a:endParaRPr b="0" lang="en-US" sz="1400" spc="-1" strike="noStrike">
              <a:latin typeface="Arial"/>
            </a:endParaRPr>
          </a:p>
          <a:p>
            <a:pPr algn="ctr">
              <a:lnSpc>
                <a:spcPct val="100000"/>
              </a:lnSpc>
              <a:tabLst>
                <a:tab algn="l" pos="0"/>
              </a:tabLst>
            </a:pPr>
            <a:endParaRPr b="0" lang="en-US" sz="1400" spc="-1" strike="noStrike">
              <a:latin typeface="Arial"/>
            </a:endParaRPr>
          </a:p>
          <a:p>
            <a:pPr algn="ctr">
              <a:lnSpc>
                <a:spcPct val="100000"/>
              </a:lnSpc>
              <a:tabLst>
                <a:tab algn="l" pos="0"/>
              </a:tabLst>
            </a:pPr>
            <a:endParaRPr b="0" lang="en-US" sz="1400" spc="-1" strike="noStrike">
              <a:latin typeface="Arial"/>
            </a:endParaRPr>
          </a:p>
          <a:p>
            <a:pPr algn="ctr">
              <a:lnSpc>
                <a:spcPct val="100000"/>
              </a:lnSpc>
              <a:tabLst>
                <a:tab algn="l" pos="0"/>
              </a:tabLst>
            </a:pPr>
            <a:endParaRPr b="0" lang="en-US" sz="1400" spc="-1" strike="noStrike">
              <a:latin typeface="Arial"/>
            </a:endParaRPr>
          </a:p>
          <a:p>
            <a:pPr algn="ctr">
              <a:lnSpc>
                <a:spcPct val="100000"/>
              </a:lnSpc>
              <a:tabLst>
                <a:tab algn="l" pos="0"/>
              </a:tabLst>
            </a:pPr>
            <a:endParaRPr b="0" lang="en-US" sz="1400" spc="-1" strike="noStrike">
              <a:latin typeface="Arial"/>
            </a:endParaRPr>
          </a:p>
          <a:p>
            <a:pPr>
              <a:lnSpc>
                <a:spcPct val="100000"/>
              </a:lnSpc>
              <a:tabLst>
                <a:tab algn="l" pos="0"/>
              </a:tabLst>
            </a:pPr>
            <a:endParaRPr b="0" lang="en-US" sz="1400" spc="-1" strike="noStrike">
              <a:latin typeface="Arial"/>
            </a:endParaRPr>
          </a:p>
          <a:p>
            <a:pPr algn="ctr">
              <a:lnSpc>
                <a:spcPct val="100000"/>
              </a:lnSpc>
              <a:tabLst>
                <a:tab algn="l" pos="0"/>
              </a:tabLst>
            </a:pPr>
            <a:endParaRPr b="0" lang="en-US" sz="1400" spc="-1" strike="noStrike">
              <a:latin typeface="Arial"/>
            </a:endParaRPr>
          </a:p>
          <a:p>
            <a:pPr algn="ctr">
              <a:lnSpc>
                <a:spcPct val="100000"/>
              </a:lnSpc>
              <a:tabLst>
                <a:tab algn="l" pos="0"/>
              </a:tabLst>
            </a:pPr>
            <a:endParaRPr b="0" lang="en-US" sz="1400" spc="-1" strike="noStrike">
              <a:latin typeface="Arial"/>
            </a:endParaRPr>
          </a:p>
        </p:txBody>
      </p:sp>
      <p:sp>
        <p:nvSpPr>
          <p:cNvPr id="163" name="CustomShape 4"/>
          <p:cNvSpPr/>
          <p:nvPr/>
        </p:nvSpPr>
        <p:spPr>
          <a:xfrm>
            <a:off x="264960" y="4231800"/>
            <a:ext cx="6946200" cy="456840"/>
          </a:xfrm>
          <a:prstGeom prst="rect">
            <a:avLst/>
          </a:prstGeom>
          <a:noFill/>
          <a:ln>
            <a:noFill/>
          </a:ln>
        </p:spPr>
        <p:style>
          <a:lnRef idx="0"/>
          <a:fillRef idx="0"/>
          <a:effectRef idx="0"/>
          <a:fontRef idx="minor"/>
        </p:style>
        <p:txBody>
          <a:bodyPr lIns="90000" rIns="90000" tIns="91440" bIns="91440">
            <a:spAutoFit/>
          </a:bodyPr>
          <a:p>
            <a:pPr>
              <a:lnSpc>
                <a:spcPct val="100000"/>
              </a:lnSpc>
              <a:tabLst>
                <a:tab algn="l" pos="0"/>
              </a:tabLst>
            </a:pPr>
            <a:r>
              <a:rPr b="0" lang="en" sz="1800" spc="-1" strike="noStrike">
                <a:solidFill>
                  <a:srgbClr val="2e3d49"/>
                </a:solidFill>
                <a:latin typeface="Open Sans Light"/>
                <a:ea typeface="Open Sans Light"/>
              </a:rPr>
              <a:t>Include a screenshot of the board below: </a:t>
            </a:r>
            <a:endParaRPr b="0" lang="en-US" sz="1800" spc="-1" strike="noStrike">
              <a:latin typeface="Arial"/>
            </a:endParaRPr>
          </a:p>
        </p:txBody>
      </p:sp>
      <p:pic>
        <p:nvPicPr>
          <p:cNvPr id="164" name="" descr=""/>
          <p:cNvPicPr/>
          <p:nvPr/>
        </p:nvPicPr>
        <p:blipFill>
          <a:blip r:embed="rId1"/>
          <a:stretch/>
        </p:blipFill>
        <p:spPr>
          <a:xfrm>
            <a:off x="274320" y="5049720"/>
            <a:ext cx="7223400" cy="456912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015ff"/>
        </a:solidFill>
      </p:bgPr>
    </p:bg>
    <p:spTree>
      <p:nvGrpSpPr>
        <p:cNvPr id="1" name=""/>
        <p:cNvGrpSpPr/>
        <p:nvPr/>
      </p:nvGrpSpPr>
      <p:grpSpPr>
        <a:xfrm>
          <a:off x="0" y="0"/>
          <a:ext cx="0" cy="0"/>
          <a:chOff x="0" y="0"/>
          <a:chExt cx="0" cy="0"/>
        </a:xfrm>
      </p:grpSpPr>
      <p:sp>
        <p:nvSpPr>
          <p:cNvPr id="165" name="CustomShape 1"/>
          <p:cNvSpPr/>
          <p:nvPr/>
        </p:nvSpPr>
        <p:spPr>
          <a:xfrm>
            <a:off x="1807200" y="4003560"/>
            <a:ext cx="4156920" cy="2458800"/>
          </a:xfrm>
          <a:prstGeom prst="rect">
            <a:avLst/>
          </a:prstGeom>
          <a:noFill/>
          <a:ln>
            <a:noFill/>
          </a:ln>
        </p:spPr>
        <p:style>
          <a:lnRef idx="0"/>
          <a:fillRef idx="0"/>
          <a:effectRef idx="0"/>
          <a:fontRef idx="minor"/>
        </p:style>
        <p:txBody>
          <a:bodyPr lIns="26640" rIns="26640" tIns="26640" bIns="26640">
            <a:noAutofit/>
          </a:bodyPr>
          <a:p>
            <a:pPr algn="ctr">
              <a:lnSpc>
                <a:spcPct val="150000"/>
              </a:lnSpc>
              <a:tabLst>
                <a:tab algn="l" pos="0"/>
              </a:tabLst>
            </a:pPr>
            <a:r>
              <a:rPr b="1" lang="en" sz="3000" spc="-1" strike="noStrike">
                <a:solidFill>
                  <a:srgbClr val="ffffff"/>
                </a:solidFill>
                <a:latin typeface="Open Sans"/>
                <a:ea typeface="Open Sans"/>
              </a:rPr>
              <a:t>Part 4</a:t>
            </a:r>
            <a:endParaRPr b="0" lang="en-US" sz="3000" spc="-1" strike="noStrike">
              <a:latin typeface="Arial"/>
            </a:endParaRPr>
          </a:p>
          <a:p>
            <a:pPr algn="ctr">
              <a:lnSpc>
                <a:spcPct val="150000"/>
              </a:lnSpc>
              <a:tabLst>
                <a:tab algn="l" pos="0"/>
              </a:tabLst>
            </a:pPr>
            <a:r>
              <a:rPr b="0" lang="en" sz="3000" spc="-1" strike="noStrike">
                <a:solidFill>
                  <a:srgbClr val="ffffff"/>
                </a:solidFill>
                <a:latin typeface="Open Sans"/>
                <a:ea typeface="Open Sans"/>
              </a:rPr>
              <a:t>Invoice and Payment Options</a:t>
            </a:r>
            <a:endParaRPr b="0" lang="en-US" sz="3000" spc="-1" strike="noStrike">
              <a:latin typeface="Arial"/>
            </a:endParaRPr>
          </a:p>
          <a:p>
            <a:pPr algn="ctr">
              <a:lnSpc>
                <a:spcPct val="150000"/>
              </a:lnSpc>
              <a:tabLst>
                <a:tab algn="l" pos="0"/>
              </a:tabLst>
            </a:pPr>
            <a:endParaRPr b="0" lang="en-US" sz="3000" spc="-1" strike="noStrike">
              <a:latin typeface="Arial"/>
            </a:endParaRPr>
          </a:p>
        </p:txBody>
      </p:sp>
      <p:sp>
        <p:nvSpPr>
          <p:cNvPr id="166" name="CustomShape 2"/>
          <p:cNvSpPr/>
          <p:nvPr/>
        </p:nvSpPr>
        <p:spPr>
          <a:xfrm>
            <a:off x="3582720" y="3663000"/>
            <a:ext cx="606240" cy="73440"/>
          </a:xfrm>
          <a:prstGeom prst="rect">
            <a:avLst/>
          </a:prstGeom>
          <a:solidFill>
            <a:srgbClr val="dbe2e8"/>
          </a:solid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264960" y="870120"/>
            <a:ext cx="7241400" cy="1118880"/>
          </a:xfrm>
          <a:prstGeom prst="rect">
            <a:avLst/>
          </a:prstGeom>
          <a:noFill/>
          <a:ln>
            <a:noFill/>
          </a:ln>
        </p:spPr>
        <p:style>
          <a:lnRef idx="0"/>
          <a:fillRef idx="0"/>
          <a:effectRef idx="0"/>
          <a:fontRef idx="minor"/>
        </p:style>
        <p:txBody>
          <a:bodyPr lIns="90000" rIns="90000" tIns="91440" bIns="91440" anchor="ctr">
            <a:noAutofit/>
          </a:bodyPr>
          <a:p>
            <a:pPr>
              <a:lnSpc>
                <a:spcPct val="100000"/>
              </a:lnSpc>
              <a:tabLst>
                <a:tab algn="l" pos="0"/>
              </a:tabLst>
            </a:pPr>
            <a:r>
              <a:rPr b="0" lang="en" sz="4000" spc="-1" strike="noStrike">
                <a:solidFill>
                  <a:srgbClr val="2e3d49"/>
                </a:solidFill>
                <a:latin typeface="Open Sans"/>
                <a:ea typeface="Open Sans"/>
              </a:rPr>
              <a:t>Invoice and Payment Options</a:t>
            </a:r>
            <a:endParaRPr b="0" lang="en-US" sz="4000" spc="-1" strike="noStrike">
              <a:latin typeface="Arial"/>
            </a:endParaRPr>
          </a:p>
        </p:txBody>
      </p:sp>
      <p:sp>
        <p:nvSpPr>
          <p:cNvPr id="168" name="CustomShape 2"/>
          <p:cNvSpPr/>
          <p:nvPr/>
        </p:nvSpPr>
        <p:spPr>
          <a:xfrm>
            <a:off x="264960" y="1990080"/>
            <a:ext cx="7241400" cy="5328720"/>
          </a:xfrm>
          <a:prstGeom prst="rect">
            <a:avLst/>
          </a:prstGeom>
          <a:noFill/>
          <a:ln>
            <a:noFill/>
          </a:ln>
        </p:spPr>
        <p:style>
          <a:lnRef idx="0"/>
          <a:fillRef idx="0"/>
          <a:effectRef idx="0"/>
          <a:fontRef idx="minor"/>
        </p:style>
        <p:txBody>
          <a:bodyPr lIns="90000" rIns="90000" tIns="91440" bIns="91440">
            <a:noAutofit/>
          </a:bodyPr>
          <a:p>
            <a:pPr>
              <a:lnSpc>
                <a:spcPct val="115000"/>
              </a:lnSpc>
              <a:spcBef>
                <a:spcPts val="1199"/>
              </a:spcBef>
              <a:tabLst>
                <a:tab algn="l" pos="0"/>
              </a:tabLst>
            </a:pPr>
            <a:r>
              <a:rPr b="0" lang="en" sz="2200" spc="-1" strike="noStrike">
                <a:solidFill>
                  <a:srgbClr val="525c65"/>
                </a:solidFill>
                <a:highlight>
                  <a:srgbClr val="ffffff"/>
                </a:highlight>
                <a:latin typeface="Open Sans Light"/>
                <a:ea typeface="Open Sans Light"/>
              </a:rPr>
              <a:t>Invoice the client by using a provided invoicing template. The following items need to be included:</a:t>
            </a:r>
            <a:endParaRPr b="0" lang="en-US" sz="2200" spc="-1" strike="noStrike">
              <a:latin typeface="Arial"/>
            </a:endParaRPr>
          </a:p>
          <a:p>
            <a:pPr marL="457200" indent="-297360">
              <a:lnSpc>
                <a:spcPct val="115000"/>
              </a:lnSpc>
              <a:spcBef>
                <a:spcPts val="1199"/>
              </a:spcBef>
              <a:buClr>
                <a:srgbClr val="000000"/>
              </a:buClr>
              <a:buFont typeface="Arial"/>
              <a:buChar char="●"/>
              <a:tabLst>
                <a:tab algn="l" pos="0"/>
              </a:tabLst>
            </a:pPr>
            <a:r>
              <a:rPr b="0" lang="en" sz="2200" spc="-1" strike="noStrike">
                <a:solidFill>
                  <a:srgbClr val="525c65"/>
                </a:solidFill>
                <a:highlight>
                  <a:srgbClr val="ffffff"/>
                </a:highlight>
                <a:latin typeface="Open Sans Light"/>
                <a:ea typeface="Open Sans Light"/>
              </a:rPr>
              <a:t>Name and address of the freelancer</a:t>
            </a:r>
            <a:endParaRPr b="0" lang="en-US" sz="2200" spc="-1" strike="noStrike">
              <a:latin typeface="Arial"/>
            </a:endParaRPr>
          </a:p>
          <a:p>
            <a:pPr marL="457200" indent="-297360">
              <a:lnSpc>
                <a:spcPct val="115000"/>
              </a:lnSpc>
              <a:buClr>
                <a:srgbClr val="000000"/>
              </a:buClr>
              <a:buFont typeface="Arial"/>
              <a:buChar char="●"/>
              <a:tabLst>
                <a:tab algn="l" pos="0"/>
              </a:tabLst>
            </a:pPr>
            <a:r>
              <a:rPr b="0" lang="en" sz="2200" spc="-1" strike="noStrike">
                <a:solidFill>
                  <a:srgbClr val="525c65"/>
                </a:solidFill>
                <a:highlight>
                  <a:srgbClr val="ffffff"/>
                </a:highlight>
                <a:latin typeface="Open Sans Light"/>
                <a:ea typeface="Open Sans Light"/>
              </a:rPr>
              <a:t>Name and address of the client/recipient</a:t>
            </a:r>
            <a:endParaRPr b="0" lang="en-US" sz="2200" spc="-1" strike="noStrike">
              <a:latin typeface="Arial"/>
            </a:endParaRPr>
          </a:p>
          <a:p>
            <a:pPr marL="457200" indent="-297360">
              <a:lnSpc>
                <a:spcPct val="115000"/>
              </a:lnSpc>
              <a:buClr>
                <a:srgbClr val="000000"/>
              </a:buClr>
              <a:buFont typeface="Arial"/>
              <a:buChar char="●"/>
              <a:tabLst>
                <a:tab algn="l" pos="0"/>
              </a:tabLst>
            </a:pPr>
            <a:r>
              <a:rPr b="0" lang="en" sz="2200" spc="-1" strike="noStrike">
                <a:solidFill>
                  <a:srgbClr val="525c65"/>
                </a:solidFill>
                <a:highlight>
                  <a:srgbClr val="ffffff"/>
                </a:highlight>
                <a:latin typeface="Open Sans Light"/>
                <a:ea typeface="Open Sans Light"/>
              </a:rPr>
              <a:t>Invoice number, date issued, and date of when payment is due</a:t>
            </a:r>
            <a:endParaRPr b="0" lang="en-US" sz="2200" spc="-1" strike="noStrike">
              <a:latin typeface="Arial"/>
            </a:endParaRPr>
          </a:p>
          <a:p>
            <a:pPr marL="457200" indent="-297360">
              <a:lnSpc>
                <a:spcPct val="115000"/>
              </a:lnSpc>
              <a:buClr>
                <a:srgbClr val="000000"/>
              </a:buClr>
              <a:buFont typeface="Arial"/>
              <a:buChar char="●"/>
              <a:tabLst>
                <a:tab algn="l" pos="0"/>
              </a:tabLst>
            </a:pPr>
            <a:r>
              <a:rPr b="0" lang="en" sz="2200" spc="-1" strike="noStrike">
                <a:solidFill>
                  <a:srgbClr val="525c65"/>
                </a:solidFill>
                <a:highlight>
                  <a:srgbClr val="ffffff"/>
                </a:highlight>
                <a:latin typeface="Open Sans Light"/>
                <a:ea typeface="Open Sans Light"/>
              </a:rPr>
              <a:t>Itemized services rendered, as well as amount of hours worked, with cost of work done per hour, and the total cost per service based on the hours worked and hourly rate for the service.</a:t>
            </a:r>
            <a:endParaRPr b="0" lang="en-US" sz="2200" spc="-1" strike="noStrike">
              <a:latin typeface="Arial"/>
            </a:endParaRPr>
          </a:p>
          <a:p>
            <a:pPr marL="457200" indent="-297360">
              <a:lnSpc>
                <a:spcPct val="115000"/>
              </a:lnSpc>
              <a:buClr>
                <a:srgbClr val="000000"/>
              </a:buClr>
              <a:buFont typeface="Arial"/>
              <a:buChar char="●"/>
              <a:tabLst>
                <a:tab algn="l" pos="0"/>
              </a:tabLst>
            </a:pPr>
            <a:r>
              <a:rPr b="0" lang="en" sz="2200" spc="-1" strike="noStrike">
                <a:solidFill>
                  <a:srgbClr val="525c65"/>
                </a:solidFill>
                <a:highlight>
                  <a:srgbClr val="ffffff"/>
                </a:highlight>
                <a:latin typeface="Open Sans Light"/>
                <a:ea typeface="Open Sans Light"/>
              </a:rPr>
              <a:t>Total cost of all work performed.</a:t>
            </a:r>
            <a:endParaRPr b="0" lang="en-US" sz="2200" spc="-1" strike="noStrike">
              <a:latin typeface="Arial"/>
            </a:endParaRPr>
          </a:p>
          <a:p>
            <a:pPr marL="457200" indent="-297360">
              <a:lnSpc>
                <a:spcPct val="115000"/>
              </a:lnSpc>
              <a:buClr>
                <a:srgbClr val="000000"/>
              </a:buClr>
              <a:buFont typeface="Arial"/>
              <a:buChar char="●"/>
              <a:tabLst>
                <a:tab algn="l" pos="0"/>
              </a:tabLst>
            </a:pPr>
            <a:r>
              <a:rPr b="0" lang="en" sz="2200" spc="-1" strike="noStrike">
                <a:solidFill>
                  <a:srgbClr val="525c65"/>
                </a:solidFill>
                <a:highlight>
                  <a:srgbClr val="ffffff"/>
                </a:highlight>
                <a:latin typeface="Open Sans Light"/>
                <a:ea typeface="Open Sans Light"/>
              </a:rPr>
              <a:t>Payment options including what payment methods are accepted and how the client can pay for services rendered</a:t>
            </a:r>
            <a:endParaRPr b="0" lang="en-US" sz="2200" spc="-1" strike="noStrike">
              <a:latin typeface="Arial"/>
            </a:endParaRPr>
          </a:p>
          <a:p>
            <a:pPr>
              <a:lnSpc>
                <a:spcPct val="115000"/>
              </a:lnSpc>
              <a:spcBef>
                <a:spcPts val="1199"/>
              </a:spcBef>
              <a:tabLst>
                <a:tab algn="l" pos="0"/>
              </a:tabLst>
            </a:pPr>
            <a:endParaRPr b="0" lang="en-US" sz="2200" spc="-1" strike="noStrike">
              <a:latin typeface="Arial"/>
            </a:endParaRPr>
          </a:p>
          <a:p>
            <a:pPr>
              <a:lnSpc>
                <a:spcPct val="115000"/>
              </a:lnSpc>
              <a:tabLst>
                <a:tab algn="l" pos="0"/>
              </a:tabLst>
            </a:pPr>
            <a:endParaRPr b="0" lang="en-US" sz="2200" spc="-1" strike="noStrike">
              <a:latin typeface="Arial"/>
            </a:endParaRPr>
          </a:p>
        </p:txBody>
      </p:sp>
      <p:pic>
        <p:nvPicPr>
          <p:cNvPr id="169" name="Google Shape;216;p44" descr=""/>
          <p:cNvPicPr/>
          <p:nvPr/>
        </p:nvPicPr>
        <p:blipFill>
          <a:blip r:embed="rId1"/>
          <a:srcRect l="18069" t="20988" r="14485" b="11817"/>
          <a:stretch/>
        </p:blipFill>
        <p:spPr>
          <a:xfrm>
            <a:off x="374400" y="7823160"/>
            <a:ext cx="7022520" cy="174816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264960" y="870120"/>
            <a:ext cx="7241400" cy="1118880"/>
          </a:xfrm>
          <a:prstGeom prst="rect">
            <a:avLst/>
          </a:prstGeom>
          <a:noFill/>
          <a:ln>
            <a:noFill/>
          </a:ln>
        </p:spPr>
        <p:style>
          <a:lnRef idx="0"/>
          <a:fillRef idx="0"/>
          <a:effectRef idx="0"/>
          <a:fontRef idx="minor"/>
        </p:style>
        <p:txBody>
          <a:bodyPr lIns="90000" rIns="90000" tIns="91440" bIns="91440" anchor="ctr">
            <a:noAutofit/>
          </a:bodyPr>
          <a:p>
            <a:pPr>
              <a:lnSpc>
                <a:spcPct val="100000"/>
              </a:lnSpc>
              <a:tabLst>
                <a:tab algn="l" pos="0"/>
              </a:tabLst>
            </a:pPr>
            <a:r>
              <a:rPr b="0" lang="en" sz="4000" spc="-1" strike="noStrike">
                <a:solidFill>
                  <a:srgbClr val="2e3d49"/>
                </a:solidFill>
                <a:latin typeface="Open Sans"/>
                <a:ea typeface="Open Sans"/>
              </a:rPr>
              <a:t>How to use this Template</a:t>
            </a:r>
            <a:endParaRPr b="0" lang="en-US" sz="4000" spc="-1" strike="noStrike">
              <a:latin typeface="Arial"/>
            </a:endParaRPr>
          </a:p>
        </p:txBody>
      </p:sp>
      <p:sp>
        <p:nvSpPr>
          <p:cNvPr id="122" name="CustomShape 2"/>
          <p:cNvSpPr/>
          <p:nvPr/>
        </p:nvSpPr>
        <p:spPr>
          <a:xfrm>
            <a:off x="264960" y="2253600"/>
            <a:ext cx="7241400" cy="6238800"/>
          </a:xfrm>
          <a:prstGeom prst="rect">
            <a:avLst/>
          </a:prstGeom>
          <a:noFill/>
          <a:ln>
            <a:noFill/>
          </a:ln>
        </p:spPr>
        <p:style>
          <a:lnRef idx="0"/>
          <a:fillRef idx="0"/>
          <a:effectRef idx="0"/>
          <a:fontRef idx="minor"/>
        </p:style>
        <p:txBody>
          <a:bodyPr lIns="90000" rIns="90000" tIns="91440" bIns="91440">
            <a:noAutofit/>
          </a:bodyPr>
          <a:p>
            <a:pPr marL="457200" indent="-367200">
              <a:lnSpc>
                <a:spcPct val="115000"/>
              </a:lnSpc>
              <a:buClr>
                <a:srgbClr val="595959"/>
              </a:buClr>
              <a:buFont typeface="Open Sans Light"/>
              <a:buChar char="●"/>
            </a:pPr>
            <a:r>
              <a:rPr b="0" lang="en" sz="2200" spc="-1" strike="noStrike">
                <a:solidFill>
                  <a:srgbClr val="595959"/>
                </a:solidFill>
                <a:latin typeface="Open Sans Light"/>
                <a:ea typeface="Open Sans Light"/>
              </a:rPr>
              <a:t>We have provided these slides as a guide to ensure that you submit all the required components to successfully complete your project. </a:t>
            </a:r>
            <a:endParaRPr b="0" lang="en-US" sz="2200" spc="-1" strike="noStrike">
              <a:latin typeface="Arial"/>
            </a:endParaRPr>
          </a:p>
          <a:p>
            <a:pPr marL="457200" indent="-367200">
              <a:lnSpc>
                <a:spcPct val="115000"/>
              </a:lnSpc>
              <a:buClr>
                <a:srgbClr val="595959"/>
              </a:buClr>
              <a:buFont typeface="Open Sans Light"/>
              <a:buChar char="●"/>
            </a:pPr>
            <a:r>
              <a:rPr b="0" lang="en" sz="2200" spc="-1" strike="noStrike">
                <a:solidFill>
                  <a:srgbClr val="595959"/>
                </a:solidFill>
                <a:latin typeface="Open Sans Light"/>
                <a:ea typeface="Open Sans Light"/>
              </a:rPr>
              <a:t>When presenting your project, please only think of this as a guide. We encouraged you to use creative freedom when making changes as long as the required information is present. </a:t>
            </a:r>
            <a:endParaRPr b="0" lang="en-US" sz="2200" spc="-1" strike="noStrike">
              <a:latin typeface="Arial"/>
            </a:endParaRPr>
          </a:p>
          <a:p>
            <a:pPr marL="457200" indent="-367200">
              <a:lnSpc>
                <a:spcPct val="115000"/>
              </a:lnSpc>
              <a:buClr>
                <a:srgbClr val="595959"/>
              </a:buClr>
              <a:buFont typeface="Open Sans Light"/>
              <a:buChar char="●"/>
            </a:pPr>
            <a:r>
              <a:rPr b="0" lang="en" sz="2200" spc="-1" strike="noStrike">
                <a:solidFill>
                  <a:srgbClr val="595959"/>
                </a:solidFill>
                <a:latin typeface="Open Sans Light"/>
                <a:ea typeface="Open Sans Light"/>
              </a:rPr>
              <a:t>Before submitting your project, don’t forget to:</a:t>
            </a:r>
            <a:endParaRPr b="0" lang="en-US" sz="2200" spc="-1" strike="noStrike">
              <a:latin typeface="Arial"/>
            </a:endParaRPr>
          </a:p>
          <a:p>
            <a:pPr lvl="1" marL="914400" indent="-367200">
              <a:lnSpc>
                <a:spcPct val="115000"/>
              </a:lnSpc>
              <a:buClr>
                <a:srgbClr val="595959"/>
              </a:buClr>
              <a:buFont typeface="Open Sans Light"/>
              <a:buChar char="○"/>
            </a:pPr>
            <a:r>
              <a:rPr b="0" lang="en" sz="2200" spc="-1" strike="noStrike">
                <a:solidFill>
                  <a:srgbClr val="595959"/>
                </a:solidFill>
                <a:latin typeface="Open Sans Light"/>
                <a:ea typeface="Open Sans Light"/>
              </a:rPr>
              <a:t>Delete this and all of the other example slides</a:t>
            </a:r>
            <a:endParaRPr b="0" lang="en-US" sz="2200" spc="-1" strike="noStrike">
              <a:latin typeface="Arial"/>
            </a:endParaRPr>
          </a:p>
          <a:p>
            <a:pPr lvl="1" marL="914400" indent="-367200">
              <a:lnSpc>
                <a:spcPct val="115000"/>
              </a:lnSpc>
              <a:buClr>
                <a:srgbClr val="595959"/>
              </a:buClr>
              <a:buFont typeface="Open Sans Light"/>
              <a:buChar char="○"/>
            </a:pPr>
            <a:r>
              <a:rPr b="0" lang="en" sz="2200" spc="-1" strike="noStrike">
                <a:solidFill>
                  <a:srgbClr val="595959"/>
                </a:solidFill>
                <a:latin typeface="Open Sans Light"/>
                <a:ea typeface="Open Sans Light"/>
              </a:rPr>
              <a:t>Convert your slide deck into a PDF</a:t>
            </a:r>
            <a:endParaRPr b="0" lang="en-US" sz="2200" spc="-1" strike="noStrike">
              <a:latin typeface="Arial"/>
            </a:endParaRPr>
          </a:p>
          <a:p>
            <a:pPr lvl="1" marL="914400" indent="-367200">
              <a:lnSpc>
                <a:spcPct val="115000"/>
              </a:lnSpc>
              <a:buClr>
                <a:srgbClr val="595959"/>
              </a:buClr>
              <a:buFont typeface="Open Sans Light"/>
              <a:buChar char="○"/>
            </a:pPr>
            <a:r>
              <a:rPr b="0" lang="en" sz="2200" spc="-1" strike="noStrike">
                <a:solidFill>
                  <a:srgbClr val="595959"/>
                </a:solidFill>
                <a:latin typeface="Open Sans Light"/>
                <a:ea typeface="Open Sans Light"/>
              </a:rPr>
              <a:t>Confirm that all required screenshots are added</a:t>
            </a:r>
            <a:endParaRPr b="0" lang="en-US" sz="2200" spc="-1" strike="noStrike">
              <a:latin typeface="Arial"/>
            </a:endParaRPr>
          </a:p>
        </p:txBody>
      </p:sp>
      <p:sp>
        <p:nvSpPr>
          <p:cNvPr id="123" name="CustomShape 3"/>
          <p:cNvSpPr/>
          <p:nvPr/>
        </p:nvSpPr>
        <p:spPr>
          <a:xfrm>
            <a:off x="1028520" y="7749000"/>
            <a:ext cx="5652000" cy="1118880"/>
          </a:xfrm>
          <a:prstGeom prst="rect">
            <a:avLst/>
          </a:prstGeom>
          <a:noFill/>
          <a:ln>
            <a:noFill/>
          </a:ln>
        </p:spPr>
        <p:style>
          <a:lnRef idx="0"/>
          <a:fillRef idx="0"/>
          <a:effectRef idx="0"/>
          <a:fontRef idx="minor"/>
        </p:style>
        <p:txBody>
          <a:bodyPr lIns="90000" rIns="90000" tIns="91440" bIns="91440">
            <a:noAutofit/>
          </a:bodyPr>
          <a:p>
            <a:pPr algn="ctr">
              <a:lnSpc>
                <a:spcPct val="100000"/>
              </a:lnSpc>
              <a:tabLst>
                <a:tab algn="l" pos="0"/>
              </a:tabLst>
            </a:pPr>
            <a:r>
              <a:rPr b="0" lang="en" sz="4500" spc="-1" strike="noStrike">
                <a:solidFill>
                  <a:srgbClr val="ffffff"/>
                </a:solidFill>
                <a:latin typeface="Open Sans"/>
                <a:ea typeface="Open Sans"/>
              </a:rPr>
              <a:t>Remove this slide</a:t>
            </a:r>
            <a:endParaRPr b="0" lang="en-US" sz="4500" spc="-1" strike="noStrike">
              <a:latin typeface="Arial"/>
            </a:endParaRPr>
          </a:p>
        </p:txBody>
      </p:sp>
      <p:pic>
        <p:nvPicPr>
          <p:cNvPr id="124" name="Google Shape;105;p27" descr=""/>
          <p:cNvPicPr/>
          <p:nvPr/>
        </p:nvPicPr>
        <p:blipFill>
          <a:blip r:embed="rId1"/>
          <a:srcRect l="18069" t="20988" r="14485" b="11817"/>
          <a:stretch/>
        </p:blipFill>
        <p:spPr>
          <a:xfrm>
            <a:off x="374400" y="7823160"/>
            <a:ext cx="7022520" cy="1748160"/>
          </a:xfrm>
          <a:prstGeom prst="rect">
            <a:avLst/>
          </a:prstGeom>
          <a:ln>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117720" y="204840"/>
            <a:ext cx="7389000" cy="1118880"/>
          </a:xfrm>
          <a:prstGeom prst="rect">
            <a:avLst/>
          </a:prstGeom>
          <a:noFill/>
          <a:ln>
            <a:noFill/>
          </a:ln>
        </p:spPr>
        <p:style>
          <a:lnRef idx="0"/>
          <a:fillRef idx="0"/>
          <a:effectRef idx="0"/>
          <a:fontRef idx="minor"/>
        </p:style>
        <p:txBody>
          <a:bodyPr lIns="90000" rIns="90000" tIns="91440" bIns="91440" anchor="ctr">
            <a:noAutofit/>
          </a:bodyPr>
          <a:p>
            <a:pPr algn="r">
              <a:lnSpc>
                <a:spcPct val="115000"/>
              </a:lnSpc>
              <a:tabLst>
                <a:tab algn="l" pos="0"/>
              </a:tabLst>
            </a:pPr>
            <a:r>
              <a:rPr b="0" lang="en" sz="1200" spc="-1" strike="noStrike">
                <a:solidFill>
                  <a:srgbClr val="000000"/>
                </a:solidFill>
                <a:latin typeface="Open Sans"/>
                <a:ea typeface="Open Sans"/>
              </a:rPr>
              <a:t>[Your Full Name or Your Company Name]</a:t>
            </a:r>
            <a:br/>
            <a:r>
              <a:rPr b="0" lang="en" sz="1200" spc="-1" strike="noStrike">
                <a:solidFill>
                  <a:srgbClr val="000000"/>
                </a:solidFill>
                <a:latin typeface="Open Sans"/>
                <a:ea typeface="Open Sans"/>
              </a:rPr>
              <a:t>[Your Address or Address Your Company is Registered to]</a:t>
            </a:r>
            <a:br/>
            <a:r>
              <a:rPr b="1" lang="en" sz="3400" spc="-1" strike="noStrike">
                <a:solidFill>
                  <a:srgbClr val="000000"/>
                </a:solidFill>
                <a:latin typeface="Open Sans"/>
                <a:ea typeface="Open Sans"/>
              </a:rPr>
              <a:t>Invoice</a:t>
            </a:r>
            <a:endParaRPr b="0" lang="en-US" sz="3400" spc="-1" strike="noStrike">
              <a:latin typeface="Arial"/>
            </a:endParaRPr>
          </a:p>
        </p:txBody>
      </p:sp>
      <p:sp>
        <p:nvSpPr>
          <p:cNvPr id="171" name="CustomShape 2"/>
          <p:cNvSpPr/>
          <p:nvPr/>
        </p:nvSpPr>
        <p:spPr>
          <a:xfrm>
            <a:off x="215280" y="1468800"/>
            <a:ext cx="7415640" cy="38160"/>
          </a:xfrm>
          <a:custGeom>
            <a:avLst/>
            <a:gdLst/>
            <a:ahLst/>
            <a:rect l="l" t="t" r="r" b="b"/>
            <a:pathLst>
              <a:path w="21600" h="21600">
                <a:moveTo>
                  <a:pt x="0" y="0"/>
                </a:moveTo>
                <a:lnTo>
                  <a:pt x="21600" y="21600"/>
                </a:lnTo>
              </a:path>
            </a:pathLst>
          </a:custGeom>
          <a:noFill/>
          <a:ln w="19080">
            <a:solidFill>
              <a:srgbClr val="2015ff"/>
            </a:solidFill>
            <a:round/>
          </a:ln>
        </p:spPr>
        <p:style>
          <a:lnRef idx="0"/>
          <a:fillRef idx="0"/>
          <a:effectRef idx="0"/>
          <a:fontRef idx="minor"/>
        </p:style>
      </p:sp>
      <p:sp>
        <p:nvSpPr>
          <p:cNvPr id="172" name="CustomShape 3"/>
          <p:cNvSpPr/>
          <p:nvPr/>
        </p:nvSpPr>
        <p:spPr>
          <a:xfrm>
            <a:off x="117720" y="1618200"/>
            <a:ext cx="7506360" cy="2930760"/>
          </a:xfrm>
          <a:prstGeom prst="rect">
            <a:avLst/>
          </a:prstGeom>
          <a:noFill/>
          <a:ln>
            <a:noFill/>
          </a:ln>
        </p:spPr>
        <p:style>
          <a:lnRef idx="0"/>
          <a:fillRef idx="0"/>
          <a:effectRef idx="0"/>
          <a:fontRef idx="minor"/>
        </p:style>
        <p:txBody>
          <a:bodyPr lIns="90000" rIns="90000" tIns="91440" bIns="91440">
            <a:spAutoFit/>
          </a:bodyPr>
          <a:p>
            <a:pPr algn="just">
              <a:lnSpc>
                <a:spcPct val="115000"/>
              </a:lnSpc>
              <a:tabLst>
                <a:tab algn="l" pos="0"/>
              </a:tabLst>
            </a:pPr>
            <a:r>
              <a:rPr b="1" lang="en" sz="1500" spc="-1" strike="noStrike">
                <a:solidFill>
                  <a:srgbClr val="000000"/>
                </a:solidFill>
                <a:latin typeface="Open Sans"/>
                <a:ea typeface="Open Sans"/>
              </a:rPr>
              <a:t>Recipient: </a:t>
            </a:r>
            <a:endParaRPr b="0" lang="en-US" sz="1500" spc="-1" strike="noStrike">
              <a:latin typeface="Arial"/>
            </a:endParaRPr>
          </a:p>
          <a:p>
            <a:pPr>
              <a:lnSpc>
                <a:spcPct val="100000"/>
              </a:lnSpc>
              <a:tabLst>
                <a:tab algn="l" pos="0"/>
              </a:tabLst>
            </a:pPr>
            <a:r>
              <a:rPr b="0" lang="en" sz="1500" spc="-1" strike="noStrike">
                <a:solidFill>
                  <a:srgbClr val="000000"/>
                </a:solidFill>
                <a:latin typeface="Open Sans"/>
                <a:ea typeface="Open Sans"/>
              </a:rPr>
              <a:t>[Web Dev Company]</a:t>
            </a:r>
            <a:endParaRPr b="0" lang="en-US" sz="1500" spc="-1" strike="noStrike">
              <a:latin typeface="Arial"/>
            </a:endParaRPr>
          </a:p>
          <a:p>
            <a:pPr>
              <a:lnSpc>
                <a:spcPct val="100000"/>
              </a:lnSpc>
              <a:tabLst>
                <a:tab algn="l" pos="0"/>
              </a:tabLst>
            </a:pPr>
            <a:r>
              <a:rPr b="0" lang="en" sz="1500" spc="-1" strike="noStrike">
                <a:solidFill>
                  <a:srgbClr val="000000"/>
                </a:solidFill>
                <a:latin typeface="Open Sans"/>
                <a:ea typeface="Open Sans"/>
              </a:rPr>
              <a:t>[Giza, Egypt]</a:t>
            </a:r>
            <a:endParaRPr b="0" lang="en-US" sz="1500" spc="-1" strike="noStrike">
              <a:latin typeface="Arial"/>
            </a:endParaRPr>
          </a:p>
          <a:p>
            <a:pPr algn="just">
              <a:lnSpc>
                <a:spcPct val="115000"/>
              </a:lnSpc>
              <a:tabLst>
                <a:tab algn="l" pos="0"/>
              </a:tabLst>
            </a:pPr>
            <a:endParaRPr b="0" lang="en-US" sz="1500" spc="-1" strike="noStrike">
              <a:latin typeface="Arial"/>
            </a:endParaRPr>
          </a:p>
          <a:p>
            <a:pPr>
              <a:lnSpc>
                <a:spcPct val="100000"/>
              </a:lnSpc>
              <a:tabLst>
                <a:tab algn="l" pos="0"/>
              </a:tabLst>
            </a:pPr>
            <a:r>
              <a:rPr b="1" lang="en" sz="1500" spc="-1" strike="noStrike">
                <a:solidFill>
                  <a:srgbClr val="000000"/>
                </a:solidFill>
                <a:latin typeface="Open Sans"/>
                <a:ea typeface="Open Sans"/>
              </a:rPr>
              <a:t>Invoice #: 3253</a:t>
            </a:r>
            <a:endParaRPr b="0" lang="en-US" sz="1500" spc="-1" strike="noStrike">
              <a:latin typeface="Arial"/>
            </a:endParaRPr>
          </a:p>
          <a:p>
            <a:pPr>
              <a:lnSpc>
                <a:spcPct val="100000"/>
              </a:lnSpc>
              <a:tabLst>
                <a:tab algn="l" pos="0"/>
              </a:tabLst>
            </a:pPr>
            <a:r>
              <a:rPr b="1" lang="en" sz="1500" spc="-1" strike="noStrike">
                <a:solidFill>
                  <a:srgbClr val="000000"/>
                </a:solidFill>
                <a:latin typeface="Open Sans"/>
                <a:ea typeface="Open Sans"/>
              </a:rPr>
              <a:t>Date issued: 27/01/2022</a:t>
            </a:r>
            <a:endParaRPr b="0" lang="en-US" sz="1500" spc="-1" strike="noStrike">
              <a:latin typeface="Arial"/>
            </a:endParaRPr>
          </a:p>
          <a:p>
            <a:pPr>
              <a:lnSpc>
                <a:spcPct val="100000"/>
              </a:lnSpc>
              <a:tabLst>
                <a:tab algn="l" pos="0"/>
              </a:tabLst>
            </a:pPr>
            <a:r>
              <a:rPr b="1" lang="en" sz="1500" spc="-1" strike="noStrike">
                <a:solidFill>
                  <a:srgbClr val="000000"/>
                </a:solidFill>
                <a:latin typeface="Open Sans"/>
                <a:ea typeface="Open Sans"/>
              </a:rPr>
              <a:t>Date due: 27/04/2022</a:t>
            </a:r>
            <a:endParaRPr b="0" lang="en-US" sz="1500" spc="-1" strike="noStrike">
              <a:latin typeface="Arial"/>
            </a:endParaRPr>
          </a:p>
          <a:p>
            <a:pPr>
              <a:lnSpc>
                <a:spcPct val="115000"/>
              </a:lnSpc>
              <a:tabLst>
                <a:tab algn="l" pos="0"/>
              </a:tabLst>
            </a:pPr>
            <a:endParaRPr b="0" lang="en-US" sz="1500" spc="-1" strike="noStrike">
              <a:latin typeface="Arial"/>
            </a:endParaRPr>
          </a:p>
          <a:p>
            <a:pPr>
              <a:lnSpc>
                <a:spcPct val="115000"/>
              </a:lnSpc>
              <a:tabLst>
                <a:tab algn="l" pos="0"/>
              </a:tabLst>
            </a:pPr>
            <a:endParaRPr b="0" lang="en-US" sz="1500" spc="-1" strike="noStrike">
              <a:latin typeface="Arial"/>
            </a:endParaRPr>
          </a:p>
          <a:p>
            <a:pPr>
              <a:lnSpc>
                <a:spcPct val="115000"/>
              </a:lnSpc>
              <a:tabLst>
                <a:tab algn="l" pos="0"/>
              </a:tabLst>
            </a:pPr>
            <a:r>
              <a:rPr b="1" lang="en" sz="1700" spc="-1" strike="noStrike">
                <a:solidFill>
                  <a:srgbClr val="000000"/>
                </a:solidFill>
                <a:latin typeface="Open Sans"/>
                <a:ea typeface="Open Sans"/>
              </a:rPr>
              <a:t>Services Rendered (Continue on next page)</a:t>
            </a:r>
            <a:endParaRPr b="0" lang="en-US" sz="1700" spc="-1" strike="noStrike">
              <a:latin typeface="Arial"/>
            </a:endParaRPr>
          </a:p>
          <a:p>
            <a:pPr>
              <a:lnSpc>
                <a:spcPct val="100000"/>
              </a:lnSpc>
              <a:tabLst>
                <a:tab algn="l" pos="0"/>
              </a:tabLst>
            </a:pPr>
            <a:endParaRPr b="0" lang="en-US" sz="1700" spc="-1" strike="noStrike">
              <a:latin typeface="Arial"/>
            </a:endParaRPr>
          </a:p>
        </p:txBody>
      </p:sp>
      <p:graphicFrame>
        <p:nvGraphicFramePr>
          <p:cNvPr id="173" name="Table 4"/>
          <p:cNvGraphicFramePr/>
          <p:nvPr/>
        </p:nvGraphicFramePr>
        <p:xfrm>
          <a:off x="264960" y="4457520"/>
          <a:ext cx="7241760" cy="5783040"/>
        </p:xfrm>
        <a:graphic>
          <a:graphicData uri="http://schemas.openxmlformats.org/drawingml/2006/table">
            <a:tbl>
              <a:tblPr/>
              <a:tblGrid>
                <a:gridCol w="1865520"/>
                <a:gridCol w="2662200"/>
                <a:gridCol w="869760"/>
                <a:gridCol w="957960"/>
                <a:gridCol w="886680"/>
              </a:tblGrid>
              <a:tr h="523080">
                <a:tc>
                  <a:txBody>
                    <a:bodyPr lIns="63360" rIns="63360">
                      <a:noAutofit/>
                    </a:bodyPr>
                    <a:p>
                      <a:pPr algn="ctr">
                        <a:lnSpc>
                          <a:spcPct val="100000"/>
                        </a:lnSpc>
                        <a:tabLst>
                          <a:tab algn="l" pos="0"/>
                        </a:tabLst>
                      </a:pPr>
                      <a:r>
                        <a:rPr b="1" lang="en" sz="1300" spc="-1" strike="noStrike">
                          <a:solidFill>
                            <a:srgbClr val="ffffff"/>
                          </a:solidFill>
                          <a:latin typeface="Open Sans"/>
                          <a:ea typeface="Open Sans"/>
                        </a:rPr>
                        <a:t>Service</a:t>
                      </a:r>
                      <a:endParaRPr b="0" lang="en-US" sz="13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solidFill>
                      <a:srgbClr val="2015ff"/>
                    </a:solidFill>
                  </a:tcPr>
                </a:tc>
                <a:tc>
                  <a:txBody>
                    <a:bodyPr lIns="63360" rIns="63360">
                      <a:noAutofit/>
                    </a:bodyPr>
                    <a:p>
                      <a:pPr algn="ctr">
                        <a:lnSpc>
                          <a:spcPct val="100000"/>
                        </a:lnSpc>
                        <a:tabLst>
                          <a:tab algn="l" pos="0"/>
                        </a:tabLst>
                      </a:pPr>
                      <a:r>
                        <a:rPr b="1" lang="en" sz="1300" spc="-1" strike="noStrike">
                          <a:solidFill>
                            <a:srgbClr val="ffffff"/>
                          </a:solidFill>
                          <a:latin typeface="Open Sans"/>
                          <a:ea typeface="Open Sans"/>
                        </a:rPr>
                        <a:t>Description of Work Done</a:t>
                      </a:r>
                      <a:endParaRPr b="0" lang="en-US" sz="13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solidFill>
                      <a:srgbClr val="2015ff"/>
                    </a:solidFill>
                  </a:tcPr>
                </a:tc>
                <a:tc>
                  <a:txBody>
                    <a:bodyPr lIns="63360" rIns="63360">
                      <a:noAutofit/>
                    </a:bodyPr>
                    <a:p>
                      <a:pPr algn="ctr">
                        <a:lnSpc>
                          <a:spcPct val="100000"/>
                        </a:lnSpc>
                        <a:tabLst>
                          <a:tab algn="l" pos="0"/>
                        </a:tabLst>
                      </a:pPr>
                      <a:r>
                        <a:rPr b="1" lang="en" sz="1300" spc="-1" strike="noStrike">
                          <a:solidFill>
                            <a:srgbClr val="ffffff"/>
                          </a:solidFill>
                          <a:latin typeface="Open Sans"/>
                          <a:ea typeface="Open Sans"/>
                        </a:rPr>
                        <a:t>Hours Spent </a:t>
                      </a:r>
                      <a:endParaRPr b="0" lang="en-US" sz="13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solidFill>
                      <a:srgbClr val="2015ff"/>
                    </a:solidFill>
                  </a:tcPr>
                </a:tc>
                <a:tc>
                  <a:txBody>
                    <a:bodyPr lIns="63360" rIns="63360">
                      <a:noAutofit/>
                    </a:bodyPr>
                    <a:p>
                      <a:pPr algn="ctr">
                        <a:lnSpc>
                          <a:spcPct val="100000"/>
                        </a:lnSpc>
                        <a:tabLst>
                          <a:tab algn="l" pos="0"/>
                        </a:tabLst>
                      </a:pPr>
                      <a:r>
                        <a:rPr b="1" lang="en" sz="1300" spc="-1" strike="noStrike">
                          <a:solidFill>
                            <a:srgbClr val="ffffff"/>
                          </a:solidFill>
                          <a:latin typeface="Open Sans"/>
                          <a:ea typeface="Open Sans"/>
                        </a:rPr>
                        <a:t>Amount Per Hour</a:t>
                      </a:r>
                      <a:endParaRPr b="0" lang="en-US" sz="13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solidFill>
                      <a:srgbClr val="2015ff"/>
                    </a:solidFill>
                  </a:tcPr>
                </a:tc>
                <a:tc>
                  <a:txBody>
                    <a:bodyPr lIns="63360" rIns="63360">
                      <a:noAutofit/>
                    </a:bodyPr>
                    <a:p>
                      <a:pPr algn="ctr">
                        <a:lnSpc>
                          <a:spcPct val="100000"/>
                        </a:lnSpc>
                        <a:tabLst>
                          <a:tab algn="l" pos="0"/>
                        </a:tabLst>
                      </a:pPr>
                      <a:r>
                        <a:rPr b="1" lang="en" sz="1300" spc="-1" strike="noStrike">
                          <a:solidFill>
                            <a:srgbClr val="ffffff"/>
                          </a:solidFill>
                          <a:latin typeface="Open Sans"/>
                          <a:ea typeface="Open Sans"/>
                        </a:rPr>
                        <a:t>Total</a:t>
                      </a:r>
                      <a:endParaRPr b="0" lang="en-US" sz="13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solidFill>
                      <a:srgbClr val="2015ff"/>
                    </a:solidFill>
                  </a:tcPr>
                </a:tc>
              </a:tr>
              <a:tr h="1315080">
                <a:tc>
                  <a:txBody>
                    <a:bodyPr lIns="63360" rIns="63360">
                      <a:noAutofit/>
                    </a:bodyPr>
                    <a:p>
                      <a:pPr algn="ctr">
                        <a:lnSpc>
                          <a:spcPct val="100000"/>
                        </a:lnSpc>
                      </a:pPr>
                      <a:r>
                        <a:rPr b="0" lang="en" sz="1300" spc="-1" strike="noStrike">
                          <a:solidFill>
                            <a:srgbClr val="000000"/>
                          </a:solidFill>
                          <a:latin typeface="Open Sans"/>
                          <a:ea typeface="Open Sans"/>
                        </a:rPr>
                        <a:t>Take files and sort it</a:t>
                      </a:r>
                      <a:endParaRPr b="0" lang="en-US" sz="13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a:noAutofit/>
                    </a:bodyPr>
                    <a:p>
                      <a:pPr algn="ctr">
                        <a:lnSpc>
                          <a:spcPct val="100000"/>
                        </a:lnSpc>
                      </a:pPr>
                      <a:r>
                        <a:rPr b="0" lang="en-US" sz="2400" spc="-1" strike="noStrike">
                          <a:latin typeface="Times New Roman"/>
                        </a:rPr>
                        <a:t>The company decided to contact us and give us the files</a:t>
                      </a:r>
                      <a:endParaRPr b="0" lang="en-US" sz="24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a:noAutofit/>
                    </a:bodyPr>
                    <a:p>
                      <a:pPr algn="ctr">
                        <a:lnSpc>
                          <a:spcPct val="100000"/>
                        </a:lnSpc>
                      </a:pPr>
                      <a:r>
                        <a:rPr b="0" lang="en" sz="1300" spc="-1" strike="noStrike">
                          <a:solidFill>
                            <a:srgbClr val="000000"/>
                          </a:solidFill>
                          <a:latin typeface="Open Sans"/>
                          <a:ea typeface="Open Sans"/>
                        </a:rPr>
                        <a:t>5 hr.</a:t>
                      </a:r>
                      <a:endParaRPr b="0" lang="en-US" sz="13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a:noAutofit/>
                    </a:bodyPr>
                    <a:p>
                      <a:pPr algn="ctr">
                        <a:lnSpc>
                          <a:spcPct val="100000"/>
                        </a:lnSpc>
                      </a:pPr>
                      <a:r>
                        <a:rPr b="0" lang="en" sz="1300" spc="-1" strike="noStrike">
                          <a:solidFill>
                            <a:srgbClr val="000000"/>
                          </a:solidFill>
                          <a:latin typeface="Open Sans"/>
                          <a:ea typeface="Open Sans"/>
                        </a:rPr>
                        <a:t>35 $</a:t>
                      </a:r>
                      <a:endParaRPr b="0" lang="en-US" sz="13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a:noAutofit/>
                    </a:bodyPr>
                    <a:p>
                      <a:pPr algn="ctr">
                        <a:lnSpc>
                          <a:spcPct val="100000"/>
                        </a:lnSpc>
                      </a:pPr>
                      <a:r>
                        <a:rPr b="0" lang="en-US" sz="1800" spc="-1" strike="noStrike">
                          <a:latin typeface="Arial"/>
                          <a:ea typeface="Noto Sans CJK SC"/>
                        </a:rPr>
                        <a:t>175 $</a:t>
                      </a:r>
                      <a:endParaRPr b="0" lang="en-US" sz="18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r>
              <a:tr h="1315080">
                <a:tc>
                  <a:txBody>
                    <a:bodyPr lIns="63360" rIns="63360">
                      <a:noAutofit/>
                    </a:bodyPr>
                    <a:p>
                      <a:pPr algn="ctr">
                        <a:lnSpc>
                          <a:spcPct val="100000"/>
                        </a:lnSpc>
                      </a:pPr>
                      <a:r>
                        <a:rPr b="0" lang="en" sz="1300" spc="-1" strike="noStrike">
                          <a:solidFill>
                            <a:srgbClr val="000000"/>
                          </a:solidFill>
                          <a:latin typeface="Open Sans"/>
                          <a:ea typeface="Open Sans"/>
                        </a:rPr>
                        <a:t>Analyze the data in the files</a:t>
                      </a:r>
                      <a:endParaRPr b="0" lang="en-US" sz="13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a:noAutofit/>
                    </a:bodyPr>
                    <a:p>
                      <a:pPr algn="ctr">
                        <a:lnSpc>
                          <a:spcPct val="100000"/>
                        </a:lnSpc>
                      </a:pPr>
                      <a:r>
                        <a:rPr b="0" lang="en" sz="1300" spc="-1" strike="noStrike">
                          <a:solidFill>
                            <a:srgbClr val="000000"/>
                          </a:solidFill>
                          <a:latin typeface="Open Sans"/>
                          <a:ea typeface="Open Sans"/>
                        </a:rPr>
                        <a:t>Performing data analysis and data extraction</a:t>
                      </a:r>
                      <a:endParaRPr b="0" lang="en-US" sz="13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a:noAutofit/>
                    </a:bodyPr>
                    <a:p>
                      <a:pPr algn="ctr">
                        <a:lnSpc>
                          <a:spcPct val="100000"/>
                        </a:lnSpc>
                      </a:pPr>
                      <a:r>
                        <a:rPr b="0" lang="en" sz="1300" spc="-1" strike="noStrike">
                          <a:solidFill>
                            <a:srgbClr val="000000"/>
                          </a:solidFill>
                          <a:latin typeface="Open Sans"/>
                          <a:ea typeface="Open Sans"/>
                        </a:rPr>
                        <a:t>6 hr.</a:t>
                      </a:r>
                      <a:endParaRPr b="0" lang="en-US" sz="1300" spc="-1" strike="noStrike">
                        <a:latin typeface="Arial"/>
                      </a:endParaRPr>
                    </a:p>
                    <a:p>
                      <a:pPr>
                        <a:lnSpc>
                          <a:spcPct val="100000"/>
                        </a:lnSpc>
                      </a:pPr>
                      <a:endParaRPr b="0" lang="en-US" sz="13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a:noAutofit/>
                    </a:bodyPr>
                    <a:p>
                      <a:pPr algn="ctr">
                        <a:lnSpc>
                          <a:spcPct val="100000"/>
                        </a:lnSpc>
                      </a:pPr>
                      <a:r>
                        <a:rPr b="0" lang="en" sz="1300" spc="-1" strike="noStrike">
                          <a:solidFill>
                            <a:srgbClr val="000000"/>
                          </a:solidFill>
                          <a:latin typeface="Open Sans"/>
                          <a:ea typeface="Open Sans"/>
                        </a:rPr>
                        <a:t>35 $</a:t>
                      </a:r>
                      <a:endParaRPr b="0" lang="en-US" sz="13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a:noAutofit/>
                    </a:bodyPr>
                    <a:p>
                      <a:pPr algn="ctr">
                        <a:lnSpc>
                          <a:spcPct val="100000"/>
                        </a:lnSpc>
                      </a:pPr>
                      <a:r>
                        <a:rPr b="0" lang="en" sz="1300" spc="-1" strike="noStrike">
                          <a:solidFill>
                            <a:srgbClr val="000000"/>
                          </a:solidFill>
                          <a:latin typeface="Open Sans"/>
                          <a:ea typeface="Open Sans"/>
                        </a:rPr>
                        <a:t>210 $</a:t>
                      </a:r>
                      <a:endParaRPr b="0" lang="en-US" sz="13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r>
              <a:tr h="1315080">
                <a:tc>
                  <a:txBody>
                    <a:bodyPr lIns="63360" rIns="63360">
                      <a:noAutofit/>
                    </a:bodyPr>
                    <a:p>
                      <a:pPr algn="ctr">
                        <a:lnSpc>
                          <a:spcPct val="100000"/>
                        </a:lnSpc>
                      </a:pPr>
                      <a:r>
                        <a:rPr b="0" lang="en" sz="1300" spc="-1" strike="noStrike">
                          <a:solidFill>
                            <a:srgbClr val="000000"/>
                          </a:solidFill>
                          <a:latin typeface="Open Sans"/>
                          <a:ea typeface="Open Sans"/>
                        </a:rPr>
                        <a:t>Working on the first 5 pages</a:t>
                      </a:r>
                      <a:endParaRPr b="0" lang="en-US" sz="13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a:noAutofit/>
                    </a:bodyPr>
                    <a:p>
                      <a:pPr algn="ctr">
                        <a:lnSpc>
                          <a:spcPct val="100000"/>
                        </a:lnSpc>
                      </a:pPr>
                      <a:r>
                        <a:rPr b="0" lang="en-US" sz="1800" spc="-1" strike="noStrike">
                          <a:latin typeface="Arial"/>
                          <a:ea typeface="Noto Sans CJK SC"/>
                        </a:rPr>
                        <a:t>Convert from HTML to code</a:t>
                      </a:r>
                      <a:endParaRPr b="0" lang="en-US" sz="18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a:noAutofit/>
                    </a:bodyPr>
                    <a:p>
                      <a:pPr algn="ctr">
                        <a:lnSpc>
                          <a:spcPct val="100000"/>
                        </a:lnSpc>
                      </a:pPr>
                      <a:r>
                        <a:rPr b="0" lang="en-US" sz="2400" spc="-1" strike="noStrike">
                          <a:latin typeface="Times New Roman"/>
                        </a:rPr>
                        <a:t>10 hr.</a:t>
                      </a:r>
                      <a:endParaRPr b="0" lang="en-US" sz="24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a:noAutofit/>
                    </a:bodyPr>
                    <a:p>
                      <a:pPr>
                        <a:lnSpc>
                          <a:spcPct val="100000"/>
                        </a:lnSpc>
                        <a:tabLst>
                          <a:tab algn="l" pos="0"/>
                        </a:tabLst>
                      </a:pPr>
                      <a:r>
                        <a:rPr b="0" lang="en" sz="1300" spc="-1" strike="noStrike">
                          <a:solidFill>
                            <a:srgbClr val="000000"/>
                          </a:solidFill>
                          <a:latin typeface="Open Sans"/>
                          <a:ea typeface="Open Sans"/>
                        </a:rPr>
                        <a:t>35 $</a:t>
                      </a:r>
                      <a:endParaRPr b="0" lang="en-US" sz="13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a:noAutofit/>
                    </a:bodyPr>
                    <a:p>
                      <a:pPr algn="ctr">
                        <a:lnSpc>
                          <a:spcPct val="100000"/>
                        </a:lnSpc>
                      </a:pPr>
                      <a:r>
                        <a:rPr b="0" lang="en" sz="1300" spc="-1" strike="noStrike">
                          <a:solidFill>
                            <a:srgbClr val="000000"/>
                          </a:solidFill>
                          <a:latin typeface="Open Sans"/>
                          <a:ea typeface="Open Sans"/>
                        </a:rPr>
                        <a:t>350 $</a:t>
                      </a:r>
                      <a:endParaRPr b="0" lang="en-US" sz="13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r>
              <a:tr h="1315080">
                <a:tc>
                  <a:txBody>
                    <a:bodyPr lIns="63360" rIns="63360">
                      <a:noAutofit/>
                    </a:bodyPr>
                    <a:p>
                      <a:pPr algn="ctr">
                        <a:lnSpc>
                          <a:spcPct val="100000"/>
                        </a:lnSpc>
                      </a:pPr>
                      <a:r>
                        <a:rPr b="0" lang="en" sz="1300" spc="-1" strike="noStrike">
                          <a:solidFill>
                            <a:srgbClr val="000000"/>
                          </a:solidFill>
                          <a:latin typeface="Open Sans"/>
                          <a:ea typeface="Open Sans"/>
                        </a:rPr>
                        <a:t>Work on the remaining 5 pages</a:t>
                      </a:r>
                      <a:endParaRPr b="0" lang="en-US" sz="1300" spc="-1" strike="noStrike">
                        <a:latin typeface="Arial"/>
                      </a:endParaRPr>
                    </a:p>
                    <a:p>
                      <a:pPr>
                        <a:lnSpc>
                          <a:spcPct val="100000"/>
                        </a:lnSpc>
                      </a:pPr>
                      <a:endParaRPr b="0" lang="en-US" sz="13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a:noAutofit/>
                    </a:bodyPr>
                    <a:p>
                      <a:pPr>
                        <a:lnSpc>
                          <a:spcPct val="100000"/>
                        </a:lnSpc>
                        <a:tabLst>
                          <a:tab algn="l" pos="0"/>
                        </a:tabLst>
                      </a:pPr>
                      <a:r>
                        <a:rPr b="0" lang="en" sz="1300" spc="-1" strike="noStrike">
                          <a:solidFill>
                            <a:srgbClr val="000000"/>
                          </a:solidFill>
                          <a:latin typeface="Open Sans"/>
                          <a:ea typeface="Open Sans"/>
                        </a:rPr>
                        <a:t>[Clear description of service provided, be as specific as possible]</a:t>
                      </a:r>
                      <a:endParaRPr b="0" lang="en-US" sz="13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a:noAutofit/>
                    </a:bodyPr>
                    <a:p>
                      <a:pPr algn="ctr">
                        <a:lnSpc>
                          <a:spcPct val="100000"/>
                        </a:lnSpc>
                      </a:pPr>
                      <a:r>
                        <a:rPr b="0" lang="en" sz="1300" spc="-1" strike="noStrike">
                          <a:solidFill>
                            <a:srgbClr val="000000"/>
                          </a:solidFill>
                          <a:latin typeface="Open Sans"/>
                          <a:ea typeface="Open Sans"/>
                        </a:rPr>
                        <a:t>10</a:t>
                      </a:r>
                      <a:r>
                        <a:rPr b="0" lang="en-US" sz="1300" spc="-1" strike="noStrike">
                          <a:solidFill>
                            <a:srgbClr val="000000"/>
                          </a:solidFill>
                          <a:latin typeface="Open Sans"/>
                          <a:ea typeface="Open Sans"/>
                        </a:rPr>
                        <a:t> hr.</a:t>
                      </a:r>
                      <a:endParaRPr b="0" lang="en-US" sz="1300" spc="-1" strike="noStrike">
                        <a:latin typeface="Arial"/>
                      </a:endParaRPr>
                    </a:p>
                    <a:p>
                      <a:pPr>
                        <a:lnSpc>
                          <a:spcPct val="100000"/>
                        </a:lnSpc>
                      </a:pPr>
                      <a:endParaRPr b="0" lang="en-US" sz="13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a:noAutofit/>
                    </a:bodyPr>
                    <a:p>
                      <a:pPr algn="ctr">
                        <a:lnSpc>
                          <a:spcPct val="100000"/>
                        </a:lnSpc>
                      </a:pPr>
                      <a:r>
                        <a:rPr b="0" lang="en" sz="1300" spc="-1" strike="noStrike">
                          <a:solidFill>
                            <a:srgbClr val="000000"/>
                          </a:solidFill>
                          <a:latin typeface="Open Sans"/>
                          <a:ea typeface="Open Sans"/>
                        </a:rPr>
                        <a:t>35 $</a:t>
                      </a:r>
                      <a:endParaRPr b="0" lang="en-US" sz="13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a:noAutofit/>
                    </a:bodyPr>
                    <a:p>
                      <a:pPr algn="ctr">
                        <a:lnSpc>
                          <a:spcPct val="100000"/>
                        </a:lnSpc>
                      </a:pPr>
                      <a:r>
                        <a:rPr b="0" lang="en" sz="1300" spc="-1" strike="noStrike">
                          <a:solidFill>
                            <a:srgbClr val="000000"/>
                          </a:solidFill>
                          <a:latin typeface="Open Sans"/>
                          <a:ea typeface="Open Sans"/>
                        </a:rPr>
                        <a:t>350 $</a:t>
                      </a:r>
                      <a:endParaRPr b="0" lang="en-US" sz="13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117720" y="204840"/>
            <a:ext cx="7389000" cy="1118880"/>
          </a:xfrm>
          <a:prstGeom prst="rect">
            <a:avLst/>
          </a:prstGeom>
          <a:noFill/>
          <a:ln>
            <a:noFill/>
          </a:ln>
        </p:spPr>
        <p:style>
          <a:lnRef idx="0"/>
          <a:fillRef idx="0"/>
          <a:effectRef idx="0"/>
          <a:fontRef idx="minor"/>
        </p:style>
        <p:txBody>
          <a:bodyPr lIns="90000" rIns="90000" tIns="91440" bIns="91440" anchor="ctr">
            <a:noAutofit/>
          </a:bodyPr>
          <a:p>
            <a:pPr algn="r">
              <a:lnSpc>
                <a:spcPct val="115000"/>
              </a:lnSpc>
              <a:tabLst>
                <a:tab algn="l" pos="0"/>
              </a:tabLst>
            </a:pPr>
            <a:r>
              <a:rPr b="0" lang="en" sz="1200" spc="-1" strike="noStrike">
                <a:solidFill>
                  <a:srgbClr val="000000"/>
                </a:solidFill>
                <a:latin typeface="Open Sans"/>
                <a:ea typeface="Open Sans"/>
              </a:rPr>
              <a:t>[Your Full Name or Your Company Name]</a:t>
            </a:r>
            <a:br/>
            <a:r>
              <a:rPr b="0" lang="en" sz="1200" spc="-1" strike="noStrike">
                <a:solidFill>
                  <a:srgbClr val="000000"/>
                </a:solidFill>
                <a:latin typeface="Open Sans"/>
                <a:ea typeface="Open Sans"/>
              </a:rPr>
              <a:t>[Your Address or Address Your Company is Registered to]</a:t>
            </a:r>
            <a:br/>
            <a:r>
              <a:rPr b="1" lang="en" sz="3400" spc="-1" strike="noStrike">
                <a:solidFill>
                  <a:srgbClr val="000000"/>
                </a:solidFill>
                <a:latin typeface="Open Sans"/>
                <a:ea typeface="Open Sans"/>
              </a:rPr>
              <a:t>Invoice</a:t>
            </a:r>
            <a:endParaRPr b="0" lang="en-US" sz="3400" spc="-1" strike="noStrike">
              <a:latin typeface="Arial"/>
            </a:endParaRPr>
          </a:p>
        </p:txBody>
      </p:sp>
      <p:sp>
        <p:nvSpPr>
          <p:cNvPr id="175" name="CustomShape 2"/>
          <p:cNvSpPr/>
          <p:nvPr/>
        </p:nvSpPr>
        <p:spPr>
          <a:xfrm>
            <a:off x="215280" y="1468800"/>
            <a:ext cx="7415640" cy="38160"/>
          </a:xfrm>
          <a:custGeom>
            <a:avLst/>
            <a:gdLst/>
            <a:ahLst/>
            <a:rect l="l" t="t" r="r" b="b"/>
            <a:pathLst>
              <a:path w="21600" h="21600">
                <a:moveTo>
                  <a:pt x="0" y="0"/>
                </a:moveTo>
                <a:lnTo>
                  <a:pt x="21600" y="21600"/>
                </a:lnTo>
              </a:path>
            </a:pathLst>
          </a:custGeom>
          <a:noFill/>
          <a:ln w="19080">
            <a:solidFill>
              <a:srgbClr val="2015ff"/>
            </a:solidFill>
            <a:round/>
          </a:ln>
        </p:spPr>
        <p:style>
          <a:lnRef idx="0"/>
          <a:fillRef idx="0"/>
          <a:effectRef idx="0"/>
          <a:fontRef idx="minor"/>
        </p:style>
      </p:sp>
      <p:sp>
        <p:nvSpPr>
          <p:cNvPr id="176" name="CustomShape 3"/>
          <p:cNvSpPr/>
          <p:nvPr/>
        </p:nvSpPr>
        <p:spPr>
          <a:xfrm>
            <a:off x="132480" y="1741680"/>
            <a:ext cx="7506360" cy="1014120"/>
          </a:xfrm>
          <a:prstGeom prst="rect">
            <a:avLst/>
          </a:prstGeom>
          <a:noFill/>
          <a:ln>
            <a:noFill/>
          </a:ln>
        </p:spPr>
        <p:style>
          <a:lnRef idx="0"/>
          <a:fillRef idx="0"/>
          <a:effectRef idx="0"/>
          <a:fontRef idx="minor"/>
        </p:style>
        <p:txBody>
          <a:bodyPr lIns="90000" rIns="90000" tIns="91440" bIns="91440">
            <a:spAutoFit/>
          </a:bodyPr>
          <a:p>
            <a:pPr>
              <a:lnSpc>
                <a:spcPct val="115000"/>
              </a:lnSpc>
              <a:tabLst>
                <a:tab algn="l" pos="0"/>
              </a:tabLst>
            </a:pPr>
            <a:endParaRPr b="0" lang="en-US" sz="1800" spc="-1" strike="noStrike">
              <a:latin typeface="Arial"/>
            </a:endParaRPr>
          </a:p>
          <a:p>
            <a:pPr>
              <a:lnSpc>
                <a:spcPct val="115000"/>
              </a:lnSpc>
              <a:tabLst>
                <a:tab algn="l" pos="0"/>
              </a:tabLst>
            </a:pPr>
            <a:r>
              <a:rPr b="1" lang="en" sz="1700" spc="-1" strike="noStrike">
                <a:solidFill>
                  <a:srgbClr val="000000"/>
                </a:solidFill>
                <a:latin typeface="Open Sans"/>
                <a:ea typeface="Open Sans"/>
              </a:rPr>
              <a:t>Services Rendered (continued)</a:t>
            </a:r>
            <a:endParaRPr b="0" lang="en-US" sz="1700" spc="-1" strike="noStrike">
              <a:latin typeface="Arial"/>
            </a:endParaRPr>
          </a:p>
          <a:p>
            <a:pPr>
              <a:lnSpc>
                <a:spcPct val="100000"/>
              </a:lnSpc>
              <a:tabLst>
                <a:tab algn="l" pos="0"/>
              </a:tabLst>
            </a:pPr>
            <a:endParaRPr b="0" lang="en-US" sz="1700" spc="-1" strike="noStrike">
              <a:latin typeface="Arial"/>
            </a:endParaRPr>
          </a:p>
        </p:txBody>
      </p:sp>
      <p:graphicFrame>
        <p:nvGraphicFramePr>
          <p:cNvPr id="177" name="Table 4"/>
          <p:cNvGraphicFramePr/>
          <p:nvPr/>
        </p:nvGraphicFramePr>
        <p:xfrm>
          <a:off x="206280" y="2512800"/>
          <a:ext cx="7241760" cy="5586480"/>
        </p:xfrm>
        <a:graphic>
          <a:graphicData uri="http://schemas.openxmlformats.org/drawingml/2006/table">
            <a:tbl>
              <a:tblPr/>
              <a:tblGrid>
                <a:gridCol w="1865520"/>
                <a:gridCol w="2662200"/>
                <a:gridCol w="869760"/>
                <a:gridCol w="957960"/>
                <a:gridCol w="886680"/>
              </a:tblGrid>
              <a:tr h="507960">
                <a:tc>
                  <a:txBody>
                    <a:bodyPr lIns="63360" rIns="63360">
                      <a:noAutofit/>
                    </a:bodyPr>
                    <a:p>
                      <a:pPr algn="ctr">
                        <a:lnSpc>
                          <a:spcPct val="100000"/>
                        </a:lnSpc>
                        <a:tabLst>
                          <a:tab algn="l" pos="0"/>
                        </a:tabLst>
                      </a:pPr>
                      <a:r>
                        <a:rPr b="1" lang="en" sz="1300" spc="-1" strike="noStrike">
                          <a:solidFill>
                            <a:srgbClr val="ffffff"/>
                          </a:solidFill>
                          <a:latin typeface="Open Sans"/>
                          <a:ea typeface="Open Sans"/>
                        </a:rPr>
                        <a:t>Service</a:t>
                      </a:r>
                      <a:endParaRPr b="0" lang="en-US" sz="13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solidFill>
                      <a:srgbClr val="2015ff"/>
                    </a:solidFill>
                  </a:tcPr>
                </a:tc>
                <a:tc>
                  <a:txBody>
                    <a:bodyPr lIns="63360" rIns="63360">
                      <a:noAutofit/>
                    </a:bodyPr>
                    <a:p>
                      <a:pPr algn="ctr">
                        <a:lnSpc>
                          <a:spcPct val="100000"/>
                        </a:lnSpc>
                        <a:tabLst>
                          <a:tab algn="l" pos="0"/>
                        </a:tabLst>
                      </a:pPr>
                      <a:r>
                        <a:rPr b="1" lang="en" sz="1300" spc="-1" strike="noStrike">
                          <a:solidFill>
                            <a:srgbClr val="ffffff"/>
                          </a:solidFill>
                          <a:latin typeface="Open Sans"/>
                          <a:ea typeface="Open Sans"/>
                        </a:rPr>
                        <a:t>Description of Work Done</a:t>
                      </a:r>
                      <a:endParaRPr b="0" lang="en-US" sz="13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solidFill>
                      <a:srgbClr val="2015ff"/>
                    </a:solidFill>
                  </a:tcPr>
                </a:tc>
                <a:tc>
                  <a:txBody>
                    <a:bodyPr lIns="63360" rIns="63360">
                      <a:noAutofit/>
                    </a:bodyPr>
                    <a:p>
                      <a:pPr algn="ctr">
                        <a:lnSpc>
                          <a:spcPct val="100000"/>
                        </a:lnSpc>
                        <a:tabLst>
                          <a:tab algn="l" pos="0"/>
                        </a:tabLst>
                      </a:pPr>
                      <a:r>
                        <a:rPr b="1" lang="en" sz="1300" spc="-1" strike="noStrike">
                          <a:solidFill>
                            <a:srgbClr val="ffffff"/>
                          </a:solidFill>
                          <a:latin typeface="Open Sans"/>
                          <a:ea typeface="Open Sans"/>
                        </a:rPr>
                        <a:t>Hours Spent </a:t>
                      </a:r>
                      <a:endParaRPr b="0" lang="en-US" sz="13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solidFill>
                      <a:srgbClr val="2015ff"/>
                    </a:solidFill>
                  </a:tcPr>
                </a:tc>
                <a:tc>
                  <a:txBody>
                    <a:bodyPr lIns="63360" rIns="63360">
                      <a:noAutofit/>
                    </a:bodyPr>
                    <a:p>
                      <a:pPr algn="ctr">
                        <a:lnSpc>
                          <a:spcPct val="100000"/>
                        </a:lnSpc>
                        <a:tabLst>
                          <a:tab algn="l" pos="0"/>
                        </a:tabLst>
                      </a:pPr>
                      <a:r>
                        <a:rPr b="1" lang="en" sz="1300" spc="-1" strike="noStrike">
                          <a:solidFill>
                            <a:srgbClr val="ffffff"/>
                          </a:solidFill>
                          <a:latin typeface="Open Sans"/>
                          <a:ea typeface="Open Sans"/>
                        </a:rPr>
                        <a:t>Amount Per Hour</a:t>
                      </a:r>
                      <a:endParaRPr b="0" lang="en-US" sz="13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solidFill>
                      <a:srgbClr val="2015ff"/>
                    </a:solidFill>
                  </a:tcPr>
                </a:tc>
                <a:tc>
                  <a:txBody>
                    <a:bodyPr lIns="63360" rIns="63360">
                      <a:noAutofit/>
                    </a:bodyPr>
                    <a:p>
                      <a:pPr algn="ctr">
                        <a:lnSpc>
                          <a:spcPct val="100000"/>
                        </a:lnSpc>
                        <a:tabLst>
                          <a:tab algn="l" pos="0"/>
                        </a:tabLst>
                      </a:pPr>
                      <a:r>
                        <a:rPr b="1" lang="en" sz="1300" spc="-1" strike="noStrike">
                          <a:solidFill>
                            <a:srgbClr val="ffffff"/>
                          </a:solidFill>
                          <a:latin typeface="Open Sans"/>
                          <a:ea typeface="Open Sans"/>
                        </a:rPr>
                        <a:t>Total</a:t>
                      </a:r>
                      <a:endParaRPr b="0" lang="en-US" sz="13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solidFill>
                      <a:srgbClr val="2015ff"/>
                    </a:solidFill>
                  </a:tcPr>
                </a:tc>
              </a:tr>
              <a:tr h="1269720">
                <a:tc>
                  <a:txBody>
                    <a:bodyPr lIns="63360" rIns="63360">
                      <a:noAutofit/>
                    </a:bodyPr>
                    <a:p>
                      <a:pPr algn="ctr">
                        <a:lnSpc>
                          <a:spcPct val="100000"/>
                        </a:lnSpc>
                      </a:pPr>
                      <a:r>
                        <a:rPr b="0" lang="en-US" sz="1300" spc="-1" strike="noStrike">
                          <a:solidFill>
                            <a:srgbClr val="000000"/>
                          </a:solidFill>
                          <a:latin typeface="Open Sans"/>
                          <a:ea typeface="Open Sans"/>
                        </a:rPr>
                        <a:t>L</a:t>
                      </a:r>
                      <a:r>
                        <a:rPr b="0" lang="en" sz="1300" spc="-1" strike="noStrike">
                          <a:solidFill>
                            <a:srgbClr val="000000"/>
                          </a:solidFill>
                          <a:latin typeface="Open Sans"/>
                          <a:ea typeface="Open Sans"/>
                        </a:rPr>
                        <a:t>as</a:t>
                      </a:r>
                      <a:r>
                        <a:rPr b="0" lang="en-US" sz="1300" spc="-1" strike="noStrike">
                          <a:solidFill>
                            <a:srgbClr val="000000"/>
                          </a:solidFill>
                          <a:latin typeface="Open Sans"/>
                          <a:ea typeface="Open Sans"/>
                        </a:rPr>
                        <a:t>t</a:t>
                      </a:r>
                      <a:r>
                        <a:rPr b="0" lang="en" sz="1300" spc="-1" strike="noStrike">
                          <a:solidFill>
                            <a:srgbClr val="000000"/>
                          </a:solidFill>
                          <a:latin typeface="Open Sans"/>
                          <a:ea typeface="Open Sans"/>
                        </a:rPr>
                        <a:t> review</a:t>
                      </a:r>
                      <a:endParaRPr b="0" lang="en-US" sz="13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a:noAutofit/>
                    </a:bodyPr>
                    <a:p>
                      <a:pPr algn="ctr">
                        <a:lnSpc>
                          <a:spcPct val="100000"/>
                        </a:lnSpc>
                      </a:pPr>
                      <a:r>
                        <a:rPr b="0" lang="en" sz="1300" spc="-1" strike="noStrike">
                          <a:solidFill>
                            <a:srgbClr val="000000"/>
                          </a:solidFill>
                          <a:latin typeface="Open Sans"/>
                          <a:ea typeface="Open Sans"/>
                        </a:rPr>
                        <a:t>The completion of the whole project and the mission of the company.</a:t>
                      </a:r>
                      <a:endParaRPr b="0" lang="en-US" sz="13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a:noAutofit/>
                    </a:bodyPr>
                    <a:p>
                      <a:pPr algn="ctr">
                        <a:lnSpc>
                          <a:spcPct val="100000"/>
                        </a:lnSpc>
                      </a:pPr>
                      <a:r>
                        <a:rPr b="0" lang="en" sz="1300" spc="-1" strike="noStrike">
                          <a:solidFill>
                            <a:srgbClr val="000000"/>
                          </a:solidFill>
                          <a:latin typeface="Open Sans"/>
                          <a:ea typeface="Open Sans"/>
                        </a:rPr>
                        <a:t>6  hr.</a:t>
                      </a:r>
                      <a:endParaRPr b="0" lang="en-US" sz="13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a:noAutofit/>
                    </a:bodyPr>
                    <a:p>
                      <a:pPr>
                        <a:lnSpc>
                          <a:spcPct val="100000"/>
                        </a:lnSpc>
                        <a:tabLst>
                          <a:tab algn="l" pos="0"/>
                        </a:tabLst>
                      </a:pPr>
                      <a:r>
                        <a:rPr b="0" lang="en" sz="1300" spc="-1" strike="noStrike">
                          <a:solidFill>
                            <a:srgbClr val="000000"/>
                          </a:solidFill>
                          <a:latin typeface="Open Sans"/>
                          <a:ea typeface="Open Sans"/>
                        </a:rPr>
                        <a:t>35$</a:t>
                      </a:r>
                      <a:endParaRPr b="0" lang="en-US" sz="13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a:noAutofit/>
                    </a:bodyPr>
                    <a:p>
                      <a:pPr>
                        <a:lnSpc>
                          <a:spcPct val="100000"/>
                        </a:lnSpc>
                      </a:pPr>
                      <a:r>
                        <a:rPr b="0" lang="en-US" sz="1800" spc="-1" strike="noStrike">
                          <a:latin typeface="Arial"/>
                        </a:rPr>
                        <a:t>210$</a:t>
                      </a:r>
                      <a:endParaRPr b="0" lang="en-US" sz="18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r>
              <a:tr h="1269720">
                <a:tc>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cPr marL="63360" marR="63360">
                    <a:lnL w="12240">
                      <a:solidFill>
                        <a:srgbClr val="000000"/>
                      </a:solidFill>
                    </a:lnL>
                    <a:lnR w="12240">
                      <a:solidFill>
                        <a:srgbClr val="000000"/>
                      </a:solidFill>
                    </a:lnR>
                    <a:lnT w="12240">
                      <a:solidFill>
                        <a:srgbClr val="000000"/>
                      </a:solidFill>
                    </a:lnT>
                    <a:lnB w="12240">
                      <a:solidFill>
                        <a:srgbClr val="000000"/>
                      </a:solidFill>
                    </a:lnB>
                    <a:noFill/>
                  </a:tcPr>
                </a:tc>
              </a:tr>
              <a:tr h="1269720">
                <a:tc>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cPr marL="63360" marR="63360">
                    <a:lnL w="12240">
                      <a:solidFill>
                        <a:srgbClr val="000000"/>
                      </a:solidFill>
                    </a:lnL>
                    <a:lnR w="12240">
                      <a:solidFill>
                        <a:srgbClr val="000000"/>
                      </a:solidFill>
                    </a:lnR>
                    <a:lnT w="12240">
                      <a:solidFill>
                        <a:srgbClr val="000000"/>
                      </a:solidFill>
                    </a:lnT>
                    <a:lnB w="12240">
                      <a:solidFill>
                        <a:srgbClr val="000000"/>
                      </a:solidFill>
                    </a:lnB>
                    <a:noFill/>
                  </a:tcPr>
                </a:tc>
              </a:tr>
              <a:tr h="1269720">
                <a:tc>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cPr marL="63360" marR="6336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78" name="CustomShape 5"/>
          <p:cNvSpPr/>
          <p:nvPr/>
        </p:nvSpPr>
        <p:spPr>
          <a:xfrm>
            <a:off x="1545120" y="8138160"/>
            <a:ext cx="4489200" cy="2313720"/>
          </a:xfrm>
          <a:prstGeom prst="rect">
            <a:avLst/>
          </a:prstGeom>
          <a:noFill/>
          <a:ln>
            <a:noFill/>
          </a:ln>
        </p:spPr>
        <p:style>
          <a:lnRef idx="0"/>
          <a:fillRef idx="0"/>
          <a:effectRef idx="0"/>
          <a:fontRef idx="minor"/>
        </p:style>
        <p:txBody>
          <a:bodyPr lIns="90000" rIns="90000" tIns="91440" bIns="91440">
            <a:spAutoFit/>
          </a:bodyPr>
          <a:p>
            <a:pPr>
              <a:lnSpc>
                <a:spcPct val="100000"/>
              </a:lnSpc>
            </a:pPr>
            <a:r>
              <a:rPr b="1" lang="en" sz="1400" spc="-1" strike="noStrike">
                <a:solidFill>
                  <a:srgbClr val="000000"/>
                </a:solidFill>
                <a:latin typeface="Open Sans"/>
                <a:ea typeface="Open Sans"/>
              </a:rPr>
              <a:t>Total Payment Due:</a:t>
            </a:r>
            <a:r>
              <a:rPr b="0" lang="en" sz="1400" spc="-1" strike="noStrike">
                <a:solidFill>
                  <a:srgbClr val="000000"/>
                </a:solidFill>
                <a:latin typeface="Open Sans Light"/>
                <a:ea typeface="Open Sans Light"/>
              </a:rPr>
              <a:t> [1295 $ ]</a:t>
            </a:r>
            <a:endParaRPr b="0" lang="en-US" sz="1400" spc="-1" strike="noStrike">
              <a:latin typeface="Arial"/>
            </a:endParaRPr>
          </a:p>
          <a:p>
            <a:pPr algn="ctr">
              <a:lnSpc>
                <a:spcPct val="100000"/>
              </a:lnSpc>
              <a:tabLst>
                <a:tab algn="l" pos="0"/>
              </a:tabLst>
            </a:pPr>
            <a:r>
              <a:rPr b="1" lang="en" sz="1400" spc="-1" strike="noStrike">
                <a:solidFill>
                  <a:srgbClr val="000000"/>
                </a:solidFill>
                <a:latin typeface="Open Sans"/>
                <a:ea typeface="Open Sans"/>
              </a:rPr>
              <a:t>Payment Options:</a:t>
            </a:r>
            <a:endParaRPr b="0" lang="en-US" sz="1400" spc="-1" strike="noStrike">
              <a:latin typeface="Arial"/>
            </a:endParaRPr>
          </a:p>
          <a:p>
            <a:pPr>
              <a:lnSpc>
                <a:spcPct val="100000"/>
              </a:lnSpc>
              <a:tabLst>
                <a:tab algn="l" pos="0"/>
              </a:tabLst>
            </a:pPr>
            <a:r>
              <a:rPr b="1" lang="en" sz="1400" spc="-1" strike="noStrike">
                <a:solidFill>
                  <a:srgbClr val="000000"/>
                </a:solidFill>
                <a:latin typeface="Open Sans"/>
                <a:ea typeface="Open Sans"/>
              </a:rPr>
              <a:t>I will get paid for the money by means of the two: </a:t>
            </a:r>
            <a:endParaRPr b="0" lang="en-US" sz="1400" spc="-1" strike="noStrike">
              <a:latin typeface="Arial"/>
            </a:endParaRPr>
          </a:p>
          <a:p>
            <a:pPr>
              <a:lnSpc>
                <a:spcPct val="100000"/>
              </a:lnSpc>
              <a:tabLst>
                <a:tab algn="l" pos="0"/>
              </a:tabLst>
            </a:pPr>
            <a:r>
              <a:rPr b="1" lang="en" sz="1400" spc="-1" strike="noStrike">
                <a:solidFill>
                  <a:srgbClr val="000000"/>
                </a:solidFill>
                <a:latin typeface="Open Sans"/>
                <a:ea typeface="Open Sans"/>
              </a:rPr>
              <a:t>PayPal </a:t>
            </a:r>
            <a:endParaRPr b="0" lang="en-US" sz="1400" spc="-1" strike="noStrike">
              <a:latin typeface="Arial"/>
            </a:endParaRPr>
          </a:p>
          <a:p>
            <a:pPr>
              <a:lnSpc>
                <a:spcPct val="100000"/>
              </a:lnSpc>
              <a:tabLst>
                <a:tab algn="l" pos="0"/>
              </a:tabLst>
            </a:pPr>
            <a:r>
              <a:rPr b="1" lang="en" sz="1400" spc="-1" strike="noStrike">
                <a:solidFill>
                  <a:srgbClr val="000000"/>
                </a:solidFill>
                <a:latin typeface="Open Sans"/>
                <a:ea typeface="Open Sans"/>
              </a:rPr>
              <a:t>Bank account</a:t>
            </a:r>
            <a:endParaRPr b="0" lang="en-US" sz="1400" spc="-1" strike="noStrike">
              <a:latin typeface="Arial"/>
            </a:endParaRPr>
          </a:p>
          <a:p>
            <a:pPr>
              <a:lnSpc>
                <a:spcPct val="100000"/>
              </a:lnSpc>
              <a:tabLst>
                <a:tab algn="l" pos="0"/>
              </a:tabLst>
            </a:pPr>
            <a:r>
              <a:rPr b="1" lang="en" sz="1400" spc="-1" strike="noStrike">
                <a:solidFill>
                  <a:srgbClr val="000000"/>
                </a:solidFill>
                <a:latin typeface="Open Sans"/>
                <a:ea typeface="Open Sans"/>
              </a:rPr>
              <a:t>A/C: 25AB-72SD</a:t>
            </a:r>
            <a:endParaRPr b="0" lang="en-US" sz="1400" spc="-1" strike="noStrike">
              <a:latin typeface="Arial"/>
            </a:endParaRPr>
          </a:p>
          <a:p>
            <a:pPr>
              <a:lnSpc>
                <a:spcPct val="100000"/>
              </a:lnSpc>
              <a:tabLst>
                <a:tab algn="l" pos="0"/>
              </a:tabLst>
            </a:pPr>
            <a:r>
              <a:rPr b="1" lang="en" sz="1400" spc="-1" strike="noStrike">
                <a:solidFill>
                  <a:srgbClr val="000000"/>
                </a:solidFill>
                <a:latin typeface="Open Sans"/>
                <a:ea typeface="Open Sans"/>
              </a:rPr>
              <a:t>Bank: Ahli Bank </a:t>
            </a:r>
            <a:endParaRPr b="0" lang="en-US" sz="1400" spc="-1" strike="noStrike">
              <a:latin typeface="Arial"/>
            </a:endParaRPr>
          </a:p>
          <a:p>
            <a:pPr>
              <a:lnSpc>
                <a:spcPct val="100000"/>
              </a:lnSpc>
              <a:tabLst>
                <a:tab algn="l" pos="0"/>
              </a:tabLst>
            </a:pPr>
            <a:endParaRPr b="0" lang="en-US" sz="1400" spc="-1" strike="noStrike">
              <a:latin typeface="Arial"/>
            </a:endParaRPr>
          </a:p>
          <a:p>
            <a:pPr>
              <a:lnSpc>
                <a:spcPct val="100000"/>
              </a:lnSpc>
              <a:tabLst>
                <a:tab algn="l" pos="0"/>
              </a:tabLst>
            </a:pP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015ff"/>
        </a:solidFill>
      </p:bgPr>
    </p:bg>
    <p:spTree>
      <p:nvGrpSpPr>
        <p:cNvPr id="1" name=""/>
        <p:cNvGrpSpPr/>
        <p:nvPr/>
      </p:nvGrpSpPr>
      <p:grpSpPr>
        <a:xfrm>
          <a:off x="0" y="0"/>
          <a:ext cx="0" cy="0"/>
          <a:chOff x="0" y="0"/>
          <a:chExt cx="0" cy="0"/>
        </a:xfrm>
      </p:grpSpPr>
      <p:sp>
        <p:nvSpPr>
          <p:cNvPr id="125" name="CustomShape 1"/>
          <p:cNvSpPr/>
          <p:nvPr/>
        </p:nvSpPr>
        <p:spPr>
          <a:xfrm>
            <a:off x="1807200" y="4003560"/>
            <a:ext cx="4156920" cy="2458800"/>
          </a:xfrm>
          <a:prstGeom prst="rect">
            <a:avLst/>
          </a:prstGeom>
          <a:noFill/>
          <a:ln>
            <a:noFill/>
          </a:ln>
        </p:spPr>
        <p:style>
          <a:lnRef idx="0"/>
          <a:fillRef idx="0"/>
          <a:effectRef idx="0"/>
          <a:fontRef idx="minor"/>
        </p:style>
        <p:txBody>
          <a:bodyPr lIns="26640" rIns="26640" tIns="26640" bIns="26640">
            <a:noAutofit/>
          </a:bodyPr>
          <a:p>
            <a:pPr algn="ctr">
              <a:lnSpc>
                <a:spcPct val="150000"/>
              </a:lnSpc>
              <a:tabLst>
                <a:tab algn="l" pos="0"/>
              </a:tabLst>
            </a:pPr>
            <a:r>
              <a:rPr b="1" lang="en" sz="3000" spc="-1" strike="noStrike">
                <a:solidFill>
                  <a:srgbClr val="ffffff"/>
                </a:solidFill>
                <a:latin typeface="Open Sans"/>
                <a:ea typeface="Open Sans"/>
              </a:rPr>
              <a:t>Part 1</a:t>
            </a:r>
            <a:endParaRPr b="0" lang="en-US" sz="3000" spc="-1" strike="noStrike">
              <a:latin typeface="Arial"/>
            </a:endParaRPr>
          </a:p>
          <a:p>
            <a:pPr algn="ctr">
              <a:lnSpc>
                <a:spcPct val="150000"/>
              </a:lnSpc>
              <a:tabLst>
                <a:tab algn="l" pos="0"/>
              </a:tabLst>
            </a:pPr>
            <a:r>
              <a:rPr b="0" lang="en" sz="3000" spc="-1" strike="noStrike">
                <a:solidFill>
                  <a:srgbClr val="ffffff"/>
                </a:solidFill>
                <a:latin typeface="Open Sans"/>
                <a:ea typeface="Open Sans"/>
              </a:rPr>
              <a:t>Project Listing</a:t>
            </a:r>
            <a:endParaRPr b="0" lang="en-US" sz="3000" spc="-1" strike="noStrike">
              <a:latin typeface="Arial"/>
            </a:endParaRPr>
          </a:p>
        </p:txBody>
      </p:sp>
      <p:sp>
        <p:nvSpPr>
          <p:cNvPr id="126" name="CustomShape 2"/>
          <p:cNvSpPr/>
          <p:nvPr/>
        </p:nvSpPr>
        <p:spPr>
          <a:xfrm>
            <a:off x="3582720" y="3663000"/>
            <a:ext cx="606240" cy="73440"/>
          </a:xfrm>
          <a:prstGeom prst="rect">
            <a:avLst/>
          </a:prstGeom>
          <a:solidFill>
            <a:srgbClr val="dbe2e8"/>
          </a:solid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264960" y="490320"/>
            <a:ext cx="7241400" cy="1118880"/>
          </a:xfrm>
          <a:prstGeom prst="rect">
            <a:avLst/>
          </a:prstGeom>
          <a:noFill/>
          <a:ln>
            <a:noFill/>
          </a:ln>
        </p:spPr>
        <p:style>
          <a:lnRef idx="0"/>
          <a:fillRef idx="0"/>
          <a:effectRef idx="0"/>
          <a:fontRef idx="minor"/>
        </p:style>
        <p:txBody>
          <a:bodyPr lIns="90000" rIns="90000" tIns="91440" bIns="91440" anchor="ctr">
            <a:noAutofit/>
          </a:bodyPr>
          <a:p>
            <a:pPr>
              <a:lnSpc>
                <a:spcPct val="100000"/>
              </a:lnSpc>
              <a:tabLst>
                <a:tab algn="l" pos="0"/>
              </a:tabLst>
            </a:pPr>
            <a:r>
              <a:rPr b="1" lang="en" sz="4000" spc="-1" strike="noStrike">
                <a:solidFill>
                  <a:srgbClr val="2e3d49"/>
                </a:solidFill>
                <a:latin typeface="Open Sans"/>
                <a:ea typeface="Open Sans"/>
              </a:rPr>
              <a:t>Project Listing:</a:t>
            </a:r>
            <a:r>
              <a:rPr b="0" lang="en" sz="4000" spc="-1" strike="noStrike">
                <a:solidFill>
                  <a:srgbClr val="2e3d49"/>
                </a:solidFill>
                <a:latin typeface="Open Sans"/>
                <a:ea typeface="Open Sans"/>
              </a:rPr>
              <a:t> </a:t>
            </a:r>
            <a:endParaRPr b="0" lang="en-US" sz="4000" spc="-1" strike="noStrike">
              <a:latin typeface="Arial"/>
            </a:endParaRPr>
          </a:p>
        </p:txBody>
      </p:sp>
      <p:sp>
        <p:nvSpPr>
          <p:cNvPr id="128" name="CustomShape 2"/>
          <p:cNvSpPr/>
          <p:nvPr/>
        </p:nvSpPr>
        <p:spPr>
          <a:xfrm>
            <a:off x="323280" y="1520640"/>
            <a:ext cx="7241400" cy="5345640"/>
          </a:xfrm>
          <a:prstGeom prst="rect">
            <a:avLst/>
          </a:prstGeom>
          <a:noFill/>
          <a:ln>
            <a:noFill/>
          </a:ln>
        </p:spPr>
        <p:style>
          <a:lnRef idx="0"/>
          <a:fillRef idx="0"/>
          <a:effectRef idx="0"/>
          <a:fontRef idx="minor"/>
        </p:style>
        <p:txBody>
          <a:bodyPr lIns="90000" rIns="90000" tIns="91440" bIns="91440">
            <a:noAutofit/>
          </a:bodyPr>
          <a:p>
            <a:pPr>
              <a:lnSpc>
                <a:spcPct val="150000"/>
              </a:lnSpc>
              <a:spcBef>
                <a:spcPts val="1100"/>
              </a:spcBef>
              <a:tabLst>
                <a:tab algn="l" pos="0"/>
              </a:tabLst>
            </a:pPr>
            <a:r>
              <a:rPr b="0" lang="en" sz="2300" spc="-1" strike="noStrike">
                <a:solidFill>
                  <a:srgbClr val="525c65"/>
                </a:solidFill>
                <a:highlight>
                  <a:srgbClr val="ffffff"/>
                </a:highlight>
                <a:latin typeface="Open Sans Light"/>
                <a:ea typeface="Open Sans Light"/>
              </a:rPr>
              <a:t>For this portion of the project, you may either: </a:t>
            </a:r>
            <a:endParaRPr b="0" lang="en-US" sz="2300" spc="-1" strike="noStrike">
              <a:latin typeface="Arial"/>
            </a:endParaRPr>
          </a:p>
          <a:p>
            <a:pPr marL="457200" indent="-373680">
              <a:lnSpc>
                <a:spcPct val="150000"/>
              </a:lnSpc>
              <a:spcBef>
                <a:spcPts val="1100"/>
              </a:spcBef>
              <a:buClr>
                <a:srgbClr val="525c65"/>
              </a:buClr>
              <a:buFont typeface="Open Sans Light"/>
              <a:buChar char="●"/>
              <a:tabLst>
                <a:tab algn="l" pos="0"/>
              </a:tabLst>
            </a:pPr>
            <a:r>
              <a:rPr b="0" lang="en" sz="2300" spc="-1" strike="noStrike">
                <a:solidFill>
                  <a:srgbClr val="525c65"/>
                </a:solidFill>
                <a:highlight>
                  <a:srgbClr val="ffffff"/>
                </a:highlight>
                <a:latin typeface="Open Sans Light"/>
                <a:ea typeface="Open Sans Light"/>
              </a:rPr>
              <a:t>Use one of the provided project listings</a:t>
            </a:r>
            <a:endParaRPr b="0" lang="en-US" sz="2300" spc="-1" strike="noStrike">
              <a:latin typeface="Arial"/>
            </a:endParaRPr>
          </a:p>
          <a:p>
            <a:pPr marL="457200" indent="-373680">
              <a:lnSpc>
                <a:spcPct val="150000"/>
              </a:lnSpc>
              <a:buClr>
                <a:srgbClr val="525c65"/>
              </a:buClr>
              <a:buFont typeface="Open Sans Light"/>
              <a:buChar char="●"/>
              <a:tabLst>
                <a:tab algn="l" pos="0"/>
              </a:tabLst>
            </a:pPr>
            <a:r>
              <a:rPr b="0" lang="en" sz="2300" spc="-1" strike="noStrike">
                <a:solidFill>
                  <a:srgbClr val="525c65"/>
                </a:solidFill>
                <a:highlight>
                  <a:srgbClr val="ffffff"/>
                </a:highlight>
                <a:latin typeface="Open Sans Light"/>
                <a:ea typeface="Open Sans Light"/>
              </a:rPr>
              <a:t>Find your own project listing on the freelancer marketplace. </a:t>
            </a:r>
            <a:endParaRPr b="0" lang="en-US" sz="2300" spc="-1" strike="noStrike">
              <a:latin typeface="Arial"/>
            </a:endParaRPr>
          </a:p>
          <a:p>
            <a:pPr>
              <a:lnSpc>
                <a:spcPct val="100000"/>
              </a:lnSpc>
              <a:spcBef>
                <a:spcPts val="1100"/>
              </a:spcBef>
              <a:tabLst>
                <a:tab algn="l" pos="0"/>
              </a:tabLst>
            </a:pPr>
            <a:endParaRPr b="0" lang="en-US" sz="2300" spc="-1" strike="noStrike">
              <a:latin typeface="Arial"/>
            </a:endParaRPr>
          </a:p>
          <a:p>
            <a:pPr>
              <a:lnSpc>
                <a:spcPct val="100000"/>
              </a:lnSpc>
              <a:spcBef>
                <a:spcPts val="1100"/>
              </a:spcBef>
              <a:tabLst>
                <a:tab algn="l" pos="0"/>
              </a:tabLst>
            </a:pPr>
            <a:endParaRPr b="0" lang="en-US" sz="2300" spc="-1" strike="noStrike">
              <a:latin typeface="Arial"/>
            </a:endParaRPr>
          </a:p>
          <a:p>
            <a:pPr>
              <a:lnSpc>
                <a:spcPct val="160000"/>
              </a:lnSpc>
              <a:tabLst>
                <a:tab algn="l" pos="0"/>
              </a:tabLst>
            </a:pPr>
            <a:endParaRPr b="0" lang="en-US" sz="2300" spc="-1" strike="noStrike">
              <a:latin typeface="Arial"/>
            </a:endParaRPr>
          </a:p>
          <a:p>
            <a:pPr>
              <a:lnSpc>
                <a:spcPct val="160000"/>
              </a:lnSpc>
              <a:spcBef>
                <a:spcPts val="1100"/>
              </a:spcBef>
              <a:spcAft>
                <a:spcPts val="1100"/>
              </a:spcAft>
              <a:tabLst>
                <a:tab algn="l" pos="0"/>
              </a:tabLst>
            </a:pPr>
            <a:endParaRPr b="0" lang="en-US" sz="2300" spc="-1" strike="noStrike">
              <a:latin typeface="Arial"/>
            </a:endParaRPr>
          </a:p>
        </p:txBody>
      </p:sp>
      <p:pic>
        <p:nvPicPr>
          <p:cNvPr id="129" name="Google Shape;118;p29" descr=""/>
          <p:cNvPicPr/>
          <p:nvPr/>
        </p:nvPicPr>
        <p:blipFill>
          <a:blip r:embed="rId1"/>
          <a:srcRect l="18069" t="20988" r="14485" b="11817"/>
          <a:stretch/>
        </p:blipFill>
        <p:spPr>
          <a:xfrm>
            <a:off x="374400" y="8183880"/>
            <a:ext cx="7022520" cy="174816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264960" y="490320"/>
            <a:ext cx="7241400" cy="1118880"/>
          </a:xfrm>
          <a:prstGeom prst="rect">
            <a:avLst/>
          </a:prstGeom>
          <a:noFill/>
          <a:ln>
            <a:noFill/>
          </a:ln>
        </p:spPr>
        <p:style>
          <a:lnRef idx="0"/>
          <a:fillRef idx="0"/>
          <a:effectRef idx="0"/>
          <a:fontRef idx="minor"/>
        </p:style>
        <p:txBody>
          <a:bodyPr lIns="90000" rIns="90000" tIns="91440" bIns="91440" anchor="ctr">
            <a:noAutofit/>
          </a:bodyPr>
          <a:p>
            <a:pPr>
              <a:lnSpc>
                <a:spcPct val="100000"/>
              </a:lnSpc>
              <a:tabLst>
                <a:tab algn="l" pos="0"/>
              </a:tabLst>
            </a:pPr>
            <a:r>
              <a:rPr b="1" lang="en" sz="4000" spc="-1" strike="noStrike">
                <a:solidFill>
                  <a:srgbClr val="2e3d49"/>
                </a:solidFill>
                <a:latin typeface="Open Sans"/>
                <a:ea typeface="Open Sans"/>
              </a:rPr>
              <a:t>Project Listing (Provided):</a:t>
            </a:r>
            <a:r>
              <a:rPr b="0" lang="en" sz="4000" spc="-1" strike="noStrike">
                <a:solidFill>
                  <a:srgbClr val="2e3d49"/>
                </a:solidFill>
                <a:latin typeface="Open Sans"/>
                <a:ea typeface="Open Sans"/>
              </a:rPr>
              <a:t> </a:t>
            </a:r>
            <a:endParaRPr b="0" lang="en-US" sz="4000" spc="-1" strike="noStrike">
              <a:latin typeface="Arial"/>
            </a:endParaRPr>
          </a:p>
        </p:txBody>
      </p:sp>
      <p:sp>
        <p:nvSpPr>
          <p:cNvPr id="131" name="CustomShape 2"/>
          <p:cNvSpPr/>
          <p:nvPr/>
        </p:nvSpPr>
        <p:spPr>
          <a:xfrm>
            <a:off x="323280" y="1520640"/>
            <a:ext cx="7241400" cy="5345640"/>
          </a:xfrm>
          <a:prstGeom prst="rect">
            <a:avLst/>
          </a:prstGeom>
          <a:noFill/>
          <a:ln>
            <a:noFill/>
          </a:ln>
        </p:spPr>
        <p:style>
          <a:lnRef idx="0"/>
          <a:fillRef idx="0"/>
          <a:effectRef idx="0"/>
          <a:fontRef idx="minor"/>
        </p:style>
        <p:txBody>
          <a:bodyPr lIns="90000" rIns="90000" tIns="91440" bIns="91440">
            <a:noAutofit/>
          </a:bodyPr>
          <a:p>
            <a:pPr>
              <a:lnSpc>
                <a:spcPct val="115000"/>
              </a:lnSpc>
              <a:spcBef>
                <a:spcPts val="1100"/>
              </a:spcBef>
              <a:tabLst>
                <a:tab algn="l" pos="0"/>
              </a:tabLst>
            </a:pPr>
            <a:r>
              <a:rPr b="0" lang="en" sz="2100" spc="-1" strike="noStrike">
                <a:solidFill>
                  <a:srgbClr val="525c65"/>
                </a:solidFill>
                <a:highlight>
                  <a:srgbClr val="ffffff"/>
                </a:highlight>
                <a:latin typeface="Open Sans Light"/>
                <a:ea typeface="Open Sans Light"/>
              </a:rPr>
              <a:t>Read each of the provided project listings and select one to work on:</a:t>
            </a:r>
            <a:endParaRPr b="0" lang="en-US" sz="2100" spc="-1" strike="noStrike">
              <a:latin typeface="Arial"/>
            </a:endParaRPr>
          </a:p>
          <a:p>
            <a:pPr marL="457200" indent="-360720">
              <a:lnSpc>
                <a:spcPct val="115000"/>
              </a:lnSpc>
              <a:spcBef>
                <a:spcPts val="1100"/>
              </a:spcBef>
              <a:buClr>
                <a:srgbClr val="525c65"/>
              </a:buClr>
              <a:buFont typeface="Open Sans Light"/>
              <a:buChar char="●"/>
              <a:tabLst>
                <a:tab algn="l" pos="0"/>
              </a:tabLst>
            </a:pPr>
            <a:r>
              <a:rPr b="0" lang="en" sz="2100" spc="-1" strike="noStrike">
                <a:solidFill>
                  <a:srgbClr val="525c65"/>
                </a:solidFill>
                <a:highlight>
                  <a:srgbClr val="ffffff"/>
                </a:highlight>
                <a:latin typeface="Open Sans Light"/>
                <a:ea typeface="Open Sans Light"/>
              </a:rPr>
              <a:t>You will be provided a mock project listing from a prospective client. </a:t>
            </a:r>
            <a:endParaRPr b="0" lang="en-US" sz="2100" spc="-1" strike="noStrike">
              <a:latin typeface="Arial"/>
            </a:endParaRPr>
          </a:p>
          <a:p>
            <a:pPr marL="457200" indent="-360720">
              <a:lnSpc>
                <a:spcPct val="115000"/>
              </a:lnSpc>
              <a:buClr>
                <a:srgbClr val="525c65"/>
              </a:buClr>
              <a:buFont typeface="Open Sans Light"/>
              <a:buChar char="●"/>
              <a:tabLst>
                <a:tab algn="l" pos="0"/>
              </a:tabLst>
            </a:pPr>
            <a:r>
              <a:rPr b="0" lang="en" sz="2100" spc="-1" strike="noStrike">
                <a:solidFill>
                  <a:srgbClr val="525c65"/>
                </a:solidFill>
                <a:highlight>
                  <a:srgbClr val="ffffff"/>
                </a:highlight>
                <a:latin typeface="Open Sans Light"/>
                <a:ea typeface="Open Sans Light"/>
              </a:rPr>
              <a:t>It’s your responsibility to read and understand the content of the listing in order to compile your first message to the client. </a:t>
            </a:r>
            <a:endParaRPr b="0" lang="en-US" sz="2100" spc="-1" strike="noStrike">
              <a:latin typeface="Arial"/>
            </a:endParaRPr>
          </a:p>
          <a:p>
            <a:pPr marL="457200" indent="-360720">
              <a:lnSpc>
                <a:spcPct val="115000"/>
              </a:lnSpc>
              <a:buClr>
                <a:srgbClr val="525c65"/>
              </a:buClr>
              <a:buFont typeface="Open Sans Light"/>
              <a:buChar char="●"/>
              <a:tabLst>
                <a:tab algn="l" pos="0"/>
              </a:tabLst>
            </a:pPr>
            <a:r>
              <a:rPr b="0" lang="en" sz="2100" spc="-1" strike="noStrike">
                <a:solidFill>
                  <a:srgbClr val="525c65"/>
                </a:solidFill>
                <a:highlight>
                  <a:srgbClr val="ffffff"/>
                </a:highlight>
                <a:latin typeface="Open Sans Light"/>
                <a:ea typeface="Open Sans Light"/>
              </a:rPr>
              <a:t>Imagine that you have at least one year of experience in the field described in the listing. </a:t>
            </a:r>
            <a:endParaRPr b="0" lang="en-US" sz="2100" spc="-1" strike="noStrike">
              <a:latin typeface="Arial"/>
            </a:endParaRPr>
          </a:p>
          <a:p>
            <a:pPr marL="457200" indent="-360720">
              <a:lnSpc>
                <a:spcPct val="115000"/>
              </a:lnSpc>
              <a:buClr>
                <a:srgbClr val="525c65"/>
              </a:buClr>
              <a:buFont typeface="Open Sans Light"/>
              <a:buChar char="●"/>
              <a:tabLst>
                <a:tab algn="l" pos="0"/>
              </a:tabLst>
            </a:pPr>
            <a:r>
              <a:rPr b="0" i="1" lang="en" sz="2100" spc="-1" strike="noStrike">
                <a:solidFill>
                  <a:srgbClr val="525c65"/>
                </a:solidFill>
                <a:highlight>
                  <a:srgbClr val="ffffff"/>
                </a:highlight>
                <a:latin typeface="Open Sans Light"/>
                <a:ea typeface="Open Sans Light"/>
              </a:rPr>
              <a:t>Note: You may need to your own research to respond to the client. You won’t always know every single technology a client is requesting, so it’s good to get into the habit of doing some initial research. </a:t>
            </a:r>
            <a:endParaRPr b="0" lang="en-US" sz="2100" spc="-1" strike="noStrike">
              <a:latin typeface="Arial"/>
            </a:endParaRPr>
          </a:p>
          <a:p>
            <a:pPr>
              <a:lnSpc>
                <a:spcPct val="100000"/>
              </a:lnSpc>
              <a:spcBef>
                <a:spcPts val="1100"/>
              </a:spcBef>
              <a:tabLst>
                <a:tab algn="l" pos="0"/>
              </a:tabLst>
            </a:pPr>
            <a:endParaRPr b="0" lang="en-US" sz="2100" spc="-1" strike="noStrike">
              <a:latin typeface="Arial"/>
            </a:endParaRPr>
          </a:p>
          <a:p>
            <a:pPr>
              <a:lnSpc>
                <a:spcPct val="100000"/>
              </a:lnSpc>
              <a:spcBef>
                <a:spcPts val="1100"/>
              </a:spcBef>
              <a:tabLst>
                <a:tab algn="l" pos="0"/>
              </a:tabLst>
            </a:pPr>
            <a:endParaRPr b="0" lang="en-US" sz="2100" spc="-1" strike="noStrike">
              <a:latin typeface="Arial"/>
            </a:endParaRPr>
          </a:p>
          <a:p>
            <a:pPr>
              <a:lnSpc>
                <a:spcPct val="160000"/>
              </a:lnSpc>
              <a:tabLst>
                <a:tab algn="l" pos="0"/>
              </a:tabLst>
            </a:pPr>
            <a:endParaRPr b="0" lang="en-US" sz="2100" spc="-1" strike="noStrike">
              <a:latin typeface="Arial"/>
            </a:endParaRPr>
          </a:p>
          <a:p>
            <a:pPr>
              <a:lnSpc>
                <a:spcPct val="160000"/>
              </a:lnSpc>
              <a:spcBef>
                <a:spcPts val="1100"/>
              </a:spcBef>
              <a:spcAft>
                <a:spcPts val="1100"/>
              </a:spcAft>
              <a:tabLst>
                <a:tab algn="l" pos="0"/>
              </a:tabLst>
            </a:pPr>
            <a:endParaRPr b="0" lang="en-US" sz="2100" spc="-1" strike="noStrike">
              <a:latin typeface="Arial"/>
            </a:endParaRPr>
          </a:p>
        </p:txBody>
      </p:sp>
      <p:pic>
        <p:nvPicPr>
          <p:cNvPr id="132" name="Google Shape;125;p30" descr=""/>
          <p:cNvPicPr/>
          <p:nvPr/>
        </p:nvPicPr>
        <p:blipFill>
          <a:blip r:embed="rId1"/>
          <a:srcRect l="18069" t="20988" r="14485" b="11817"/>
          <a:stretch/>
        </p:blipFill>
        <p:spPr>
          <a:xfrm>
            <a:off x="374400" y="8183880"/>
            <a:ext cx="7022520" cy="174816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264960" y="490320"/>
            <a:ext cx="7241400" cy="1118880"/>
          </a:xfrm>
          <a:prstGeom prst="rect">
            <a:avLst/>
          </a:prstGeom>
          <a:noFill/>
          <a:ln>
            <a:noFill/>
          </a:ln>
        </p:spPr>
        <p:style>
          <a:lnRef idx="0"/>
          <a:fillRef idx="0"/>
          <a:effectRef idx="0"/>
          <a:fontRef idx="minor"/>
        </p:style>
        <p:txBody>
          <a:bodyPr lIns="90000" rIns="90000" tIns="91440" bIns="91440" anchor="ctr">
            <a:noAutofit/>
          </a:bodyPr>
          <a:p>
            <a:pPr>
              <a:lnSpc>
                <a:spcPct val="100000"/>
              </a:lnSpc>
              <a:tabLst>
                <a:tab algn="l" pos="0"/>
              </a:tabLst>
            </a:pPr>
            <a:r>
              <a:rPr b="1" lang="en" sz="4000" spc="-1" strike="noStrike">
                <a:solidFill>
                  <a:srgbClr val="2e3d49"/>
                </a:solidFill>
                <a:latin typeface="Open Sans"/>
                <a:ea typeface="Open Sans"/>
              </a:rPr>
              <a:t>Project Listing (Own):</a:t>
            </a:r>
            <a:r>
              <a:rPr b="0" lang="en" sz="4000" spc="-1" strike="noStrike">
                <a:solidFill>
                  <a:srgbClr val="2e3d49"/>
                </a:solidFill>
                <a:latin typeface="Open Sans"/>
                <a:ea typeface="Open Sans"/>
              </a:rPr>
              <a:t> </a:t>
            </a:r>
            <a:endParaRPr b="0" lang="en-US" sz="4000" spc="-1" strike="noStrike">
              <a:latin typeface="Arial"/>
            </a:endParaRPr>
          </a:p>
        </p:txBody>
      </p:sp>
      <p:sp>
        <p:nvSpPr>
          <p:cNvPr id="134" name="CustomShape 2"/>
          <p:cNvSpPr/>
          <p:nvPr/>
        </p:nvSpPr>
        <p:spPr>
          <a:xfrm>
            <a:off x="323280" y="1520640"/>
            <a:ext cx="7241400" cy="5345640"/>
          </a:xfrm>
          <a:prstGeom prst="rect">
            <a:avLst/>
          </a:prstGeom>
          <a:noFill/>
          <a:ln>
            <a:noFill/>
          </a:ln>
        </p:spPr>
        <p:style>
          <a:lnRef idx="0"/>
          <a:fillRef idx="0"/>
          <a:effectRef idx="0"/>
          <a:fontRef idx="minor"/>
        </p:style>
        <p:txBody>
          <a:bodyPr lIns="90000" rIns="90000" tIns="91440" bIns="91440">
            <a:noAutofit/>
          </a:bodyPr>
          <a:p>
            <a:pPr>
              <a:lnSpc>
                <a:spcPct val="115000"/>
              </a:lnSpc>
              <a:spcBef>
                <a:spcPts val="1100"/>
              </a:spcBef>
              <a:tabLst>
                <a:tab algn="l" pos="0"/>
              </a:tabLst>
            </a:pPr>
            <a:r>
              <a:rPr b="0" lang="en" sz="2100" spc="-1" strike="noStrike">
                <a:solidFill>
                  <a:srgbClr val="525c65"/>
                </a:solidFill>
                <a:highlight>
                  <a:srgbClr val="ffffff"/>
                </a:highlight>
                <a:latin typeface="Open Sans Light"/>
                <a:ea typeface="Open Sans Light"/>
              </a:rPr>
              <a:t>You may also find your own project listing to use in this project instead of the three provided. Using the freelancer marketplace of your choice, please pick a project listing that includes the following requirements: </a:t>
            </a:r>
            <a:endParaRPr b="0" lang="en-US" sz="2100" spc="-1" strike="noStrike">
              <a:latin typeface="Arial"/>
            </a:endParaRPr>
          </a:p>
          <a:p>
            <a:pPr marL="457200" indent="-360720">
              <a:lnSpc>
                <a:spcPct val="115000"/>
              </a:lnSpc>
              <a:spcBef>
                <a:spcPts val="1100"/>
              </a:spcBef>
              <a:buClr>
                <a:srgbClr val="525c65"/>
              </a:buClr>
              <a:buFont typeface="Open Sans Light"/>
              <a:buChar char="●"/>
              <a:tabLst>
                <a:tab algn="l" pos="0"/>
              </a:tabLst>
            </a:pPr>
            <a:r>
              <a:rPr b="0" lang="en" sz="2100" spc="-1" strike="noStrike">
                <a:solidFill>
                  <a:srgbClr val="525c65"/>
                </a:solidFill>
                <a:highlight>
                  <a:srgbClr val="ffffff"/>
                </a:highlight>
                <a:latin typeface="Open Sans Light"/>
                <a:ea typeface="Open Sans Light"/>
              </a:rPr>
              <a:t>Project listing must be in English. </a:t>
            </a:r>
            <a:endParaRPr b="0" lang="en-US" sz="2100" spc="-1" strike="noStrike">
              <a:latin typeface="Arial"/>
            </a:endParaRPr>
          </a:p>
          <a:p>
            <a:pPr marL="457200" indent="-360720">
              <a:lnSpc>
                <a:spcPct val="115000"/>
              </a:lnSpc>
              <a:buClr>
                <a:srgbClr val="525c65"/>
              </a:buClr>
              <a:buFont typeface="Open Sans Light"/>
              <a:buChar char="●"/>
              <a:tabLst>
                <a:tab algn="l" pos="0"/>
              </a:tabLst>
            </a:pPr>
            <a:r>
              <a:rPr b="0" lang="en" sz="2100" spc="-1" strike="noStrike">
                <a:solidFill>
                  <a:srgbClr val="525c65"/>
                </a:solidFill>
                <a:highlight>
                  <a:srgbClr val="ffffff"/>
                </a:highlight>
                <a:latin typeface="Open Sans Light"/>
                <a:ea typeface="Open Sans Light"/>
              </a:rPr>
              <a:t>It </a:t>
            </a:r>
            <a:r>
              <a:rPr b="1" i="1" lang="en" sz="2100" spc="-1" strike="noStrike">
                <a:solidFill>
                  <a:srgbClr val="525c65"/>
                </a:solidFill>
                <a:highlight>
                  <a:srgbClr val="ffffff"/>
                </a:highlight>
                <a:latin typeface="Open Sans"/>
                <a:ea typeface="Open Sans"/>
              </a:rPr>
              <a:t>must</a:t>
            </a:r>
            <a:r>
              <a:rPr b="0" lang="en" sz="2100" spc="-1" strike="noStrike">
                <a:solidFill>
                  <a:srgbClr val="525c65"/>
                </a:solidFill>
                <a:highlight>
                  <a:srgbClr val="ffffff"/>
                </a:highlight>
                <a:latin typeface="Open Sans Light"/>
                <a:ea typeface="Open Sans Light"/>
              </a:rPr>
              <a:t> be a project in a relevant technical field. </a:t>
            </a:r>
            <a:endParaRPr b="0" lang="en-US" sz="2100" spc="-1" strike="noStrike">
              <a:latin typeface="Arial"/>
            </a:endParaRPr>
          </a:p>
          <a:p>
            <a:pPr marL="457200" indent="-360720">
              <a:lnSpc>
                <a:spcPct val="115000"/>
              </a:lnSpc>
              <a:buClr>
                <a:srgbClr val="525c65"/>
              </a:buClr>
              <a:buFont typeface="Open Sans Light"/>
              <a:buChar char="●"/>
              <a:tabLst>
                <a:tab algn="l" pos="0"/>
              </a:tabLst>
            </a:pPr>
            <a:r>
              <a:rPr b="0" lang="en" sz="2100" spc="-1" strike="noStrike">
                <a:solidFill>
                  <a:srgbClr val="525c65"/>
                </a:solidFill>
                <a:highlight>
                  <a:srgbClr val="ffffff"/>
                </a:highlight>
                <a:latin typeface="Open Sans Light"/>
                <a:ea typeface="Open Sans Light"/>
              </a:rPr>
              <a:t>The listing must be </a:t>
            </a:r>
            <a:r>
              <a:rPr b="0" i="1" lang="en" sz="2100" spc="-1" strike="noStrike">
                <a:solidFill>
                  <a:srgbClr val="525c65"/>
                </a:solidFill>
                <a:highlight>
                  <a:srgbClr val="ffffff"/>
                </a:highlight>
                <a:latin typeface="Open Sans Light"/>
                <a:ea typeface="Open Sans Light"/>
              </a:rPr>
              <a:t>at least</a:t>
            </a:r>
            <a:r>
              <a:rPr b="0" lang="en" sz="2100" spc="-1" strike="noStrike">
                <a:solidFill>
                  <a:srgbClr val="525c65"/>
                </a:solidFill>
                <a:highlight>
                  <a:srgbClr val="ffffff"/>
                </a:highlight>
                <a:latin typeface="Open Sans Light"/>
                <a:ea typeface="Open Sans Light"/>
              </a:rPr>
              <a:t> a paragraph, and have a </a:t>
            </a:r>
            <a:r>
              <a:rPr b="1" lang="en" sz="2100" spc="-1" strike="noStrike">
                <a:solidFill>
                  <a:srgbClr val="525c65"/>
                </a:solidFill>
                <a:highlight>
                  <a:srgbClr val="ffffff"/>
                </a:highlight>
                <a:latin typeface="Open Sans"/>
                <a:ea typeface="Open Sans"/>
              </a:rPr>
              <a:t>clear deliverable</a:t>
            </a:r>
            <a:r>
              <a:rPr b="0" lang="en" sz="2100" spc="-1" strike="noStrike">
                <a:solidFill>
                  <a:srgbClr val="525c65"/>
                </a:solidFill>
                <a:highlight>
                  <a:srgbClr val="ffffff"/>
                </a:highlight>
                <a:latin typeface="Open Sans Light"/>
                <a:ea typeface="Open Sans Light"/>
              </a:rPr>
              <a:t> and </a:t>
            </a:r>
            <a:r>
              <a:rPr b="1" lang="en" sz="2100" spc="-1" strike="noStrike">
                <a:solidFill>
                  <a:srgbClr val="525c65"/>
                </a:solidFill>
                <a:highlight>
                  <a:srgbClr val="ffffff"/>
                </a:highlight>
                <a:latin typeface="Open Sans"/>
                <a:ea typeface="Open Sans"/>
              </a:rPr>
              <a:t>description of work</a:t>
            </a:r>
            <a:r>
              <a:rPr b="0" lang="en" sz="2100" spc="-1" strike="noStrike">
                <a:solidFill>
                  <a:srgbClr val="525c65"/>
                </a:solidFill>
                <a:highlight>
                  <a:srgbClr val="ffffff"/>
                </a:highlight>
                <a:latin typeface="Open Sans Light"/>
                <a:ea typeface="Open Sans Light"/>
              </a:rPr>
              <a:t>. </a:t>
            </a:r>
            <a:endParaRPr b="0" lang="en-US" sz="2100" spc="-1" strike="noStrike">
              <a:latin typeface="Arial"/>
            </a:endParaRPr>
          </a:p>
          <a:p>
            <a:pPr>
              <a:lnSpc>
                <a:spcPct val="115000"/>
              </a:lnSpc>
              <a:spcBef>
                <a:spcPts val="1100"/>
              </a:spcBef>
              <a:tabLst>
                <a:tab algn="l" pos="0"/>
              </a:tabLst>
            </a:pPr>
            <a:endParaRPr b="0" lang="en-US" sz="2100" spc="-1" strike="noStrike">
              <a:latin typeface="Arial"/>
            </a:endParaRPr>
          </a:p>
          <a:p>
            <a:pPr>
              <a:lnSpc>
                <a:spcPct val="100000"/>
              </a:lnSpc>
              <a:spcBef>
                <a:spcPts val="1100"/>
              </a:spcBef>
              <a:tabLst>
                <a:tab algn="l" pos="0"/>
              </a:tabLst>
            </a:pPr>
            <a:endParaRPr b="0" lang="en-US" sz="2100" spc="-1" strike="noStrike">
              <a:latin typeface="Arial"/>
            </a:endParaRPr>
          </a:p>
          <a:p>
            <a:pPr>
              <a:lnSpc>
                <a:spcPct val="100000"/>
              </a:lnSpc>
              <a:spcBef>
                <a:spcPts val="1100"/>
              </a:spcBef>
              <a:tabLst>
                <a:tab algn="l" pos="0"/>
              </a:tabLst>
            </a:pPr>
            <a:endParaRPr b="0" lang="en-US" sz="2100" spc="-1" strike="noStrike">
              <a:latin typeface="Arial"/>
            </a:endParaRPr>
          </a:p>
          <a:p>
            <a:pPr>
              <a:lnSpc>
                <a:spcPct val="160000"/>
              </a:lnSpc>
              <a:tabLst>
                <a:tab algn="l" pos="0"/>
              </a:tabLst>
            </a:pPr>
            <a:endParaRPr b="0" lang="en-US" sz="2100" spc="-1" strike="noStrike">
              <a:latin typeface="Arial"/>
            </a:endParaRPr>
          </a:p>
          <a:p>
            <a:pPr>
              <a:lnSpc>
                <a:spcPct val="160000"/>
              </a:lnSpc>
              <a:spcBef>
                <a:spcPts val="1100"/>
              </a:spcBef>
              <a:spcAft>
                <a:spcPts val="1100"/>
              </a:spcAft>
              <a:tabLst>
                <a:tab algn="l" pos="0"/>
              </a:tabLst>
            </a:pPr>
            <a:endParaRPr b="0" lang="en-US" sz="2100" spc="-1" strike="noStrike">
              <a:latin typeface="Arial"/>
            </a:endParaRPr>
          </a:p>
        </p:txBody>
      </p:sp>
      <p:pic>
        <p:nvPicPr>
          <p:cNvPr id="135" name="Google Shape;132;p31" descr=""/>
          <p:cNvPicPr/>
          <p:nvPr/>
        </p:nvPicPr>
        <p:blipFill>
          <a:blip r:embed="rId1"/>
          <a:srcRect l="18069" t="20988" r="14485" b="11817"/>
          <a:stretch/>
        </p:blipFill>
        <p:spPr>
          <a:xfrm>
            <a:off x="374400" y="8183880"/>
            <a:ext cx="7022520" cy="174816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264960" y="870120"/>
            <a:ext cx="7241400" cy="1118880"/>
          </a:xfrm>
          <a:prstGeom prst="rect">
            <a:avLst/>
          </a:prstGeom>
          <a:noFill/>
          <a:ln>
            <a:noFill/>
          </a:ln>
        </p:spPr>
        <p:style>
          <a:lnRef idx="0"/>
          <a:fillRef idx="0"/>
          <a:effectRef idx="0"/>
          <a:fontRef idx="minor"/>
        </p:style>
        <p:txBody>
          <a:bodyPr lIns="90000" rIns="90000" tIns="91440" bIns="91440" anchor="ctr">
            <a:noAutofit/>
          </a:bodyPr>
          <a:p>
            <a:pPr>
              <a:lnSpc>
                <a:spcPct val="100000"/>
              </a:lnSpc>
              <a:tabLst>
                <a:tab algn="l" pos="0"/>
              </a:tabLst>
            </a:pPr>
            <a:r>
              <a:rPr b="0" lang="en" sz="4000" spc="-1" strike="noStrike">
                <a:solidFill>
                  <a:srgbClr val="000000"/>
                </a:solidFill>
                <a:latin typeface="Open Sans"/>
                <a:ea typeface="Open Sans"/>
              </a:rPr>
              <a:t>Sample Project Listing #1:</a:t>
            </a:r>
            <a:br/>
            <a:r>
              <a:rPr b="0" lang="en" sz="4000" spc="-1" strike="noStrike">
                <a:solidFill>
                  <a:srgbClr val="2015ff"/>
                </a:solidFill>
                <a:latin typeface="Open Sans"/>
                <a:ea typeface="Open Sans"/>
              </a:rPr>
              <a:t>Web Development</a:t>
            </a:r>
            <a:endParaRPr b="0" lang="en-US" sz="4000" spc="-1" strike="noStrike">
              <a:latin typeface="Arial"/>
            </a:endParaRPr>
          </a:p>
        </p:txBody>
      </p:sp>
      <p:sp>
        <p:nvSpPr>
          <p:cNvPr id="137" name="CustomShape 2"/>
          <p:cNvSpPr/>
          <p:nvPr/>
        </p:nvSpPr>
        <p:spPr>
          <a:xfrm>
            <a:off x="264960" y="2253600"/>
            <a:ext cx="7241400" cy="6238800"/>
          </a:xfrm>
          <a:prstGeom prst="rect">
            <a:avLst/>
          </a:prstGeom>
          <a:noFill/>
          <a:ln>
            <a:noFill/>
          </a:ln>
        </p:spPr>
        <p:style>
          <a:lnRef idx="0"/>
          <a:fillRef idx="0"/>
          <a:effectRef idx="0"/>
          <a:fontRef idx="minor"/>
        </p:style>
        <p:txBody>
          <a:bodyPr lIns="90000" rIns="90000" tIns="91440" bIns="91440">
            <a:noAutofit/>
          </a:bodyPr>
          <a:p>
            <a:pPr>
              <a:lnSpc>
                <a:spcPct val="115000"/>
              </a:lnSpc>
              <a:tabLst>
                <a:tab algn="l" pos="0"/>
              </a:tabLst>
            </a:pPr>
            <a:r>
              <a:rPr b="0" lang="en" sz="2300" spc="-1" strike="noStrike">
                <a:solidFill>
                  <a:srgbClr val="000000"/>
                </a:solidFill>
                <a:latin typeface="Open Sans"/>
                <a:ea typeface="Open Sans"/>
              </a:rPr>
              <a:t>Web application development support needed for healthcare application.</a:t>
            </a:r>
            <a:endParaRPr b="0" lang="en-US" sz="2300" spc="-1" strike="noStrike">
              <a:latin typeface="Arial"/>
            </a:endParaRPr>
          </a:p>
          <a:p>
            <a:pPr>
              <a:lnSpc>
                <a:spcPct val="115000"/>
              </a:lnSpc>
              <a:tabLst>
                <a:tab algn="l" pos="0"/>
              </a:tabLst>
            </a:pPr>
            <a:r>
              <a:rPr b="0" lang="en" sz="1900" spc="-1" strike="noStrike">
                <a:solidFill>
                  <a:srgbClr val="000000"/>
                </a:solidFill>
                <a:latin typeface="Open Sans"/>
                <a:ea typeface="Open Sans"/>
              </a:rPr>
              <a:t>Posted 2 hours ago</a:t>
            </a:r>
            <a:endParaRPr b="0" lang="en-US" sz="1900" spc="-1" strike="noStrike">
              <a:latin typeface="Arial"/>
            </a:endParaRPr>
          </a:p>
          <a:p>
            <a:pPr>
              <a:lnSpc>
                <a:spcPct val="115000"/>
              </a:lnSpc>
              <a:tabLst>
                <a:tab algn="l" pos="0"/>
              </a:tabLst>
            </a:pPr>
            <a:endParaRPr b="0" lang="en-US" sz="1900" spc="-1" strike="noStrike">
              <a:latin typeface="Arial"/>
            </a:endParaRPr>
          </a:p>
          <a:p>
            <a:pPr>
              <a:lnSpc>
                <a:spcPct val="115000"/>
              </a:lnSpc>
              <a:tabLst>
                <a:tab algn="l" pos="0"/>
              </a:tabLst>
            </a:pPr>
            <a:r>
              <a:rPr b="1" lang="en" sz="1900" spc="-1" strike="noStrike">
                <a:solidFill>
                  <a:srgbClr val="000000"/>
                </a:solidFill>
                <a:latin typeface="Open Sans"/>
                <a:ea typeface="Open Sans"/>
              </a:rPr>
              <a:t>Hourly:</a:t>
            </a:r>
            <a:r>
              <a:rPr b="0" lang="en" sz="1900" spc="-1" strike="noStrike">
                <a:solidFill>
                  <a:srgbClr val="000000"/>
                </a:solidFill>
                <a:latin typeface="Open Sans"/>
                <a:ea typeface="Open Sans"/>
              </a:rPr>
              <a:t> $35.00 - $65.00 Based on experience.</a:t>
            </a:r>
            <a:endParaRPr b="0" lang="en-US" sz="1900" spc="-1" strike="noStrike">
              <a:latin typeface="Arial"/>
            </a:endParaRPr>
          </a:p>
          <a:p>
            <a:pPr>
              <a:lnSpc>
                <a:spcPct val="115000"/>
              </a:lnSpc>
              <a:tabLst>
                <a:tab algn="l" pos="0"/>
              </a:tabLst>
            </a:pPr>
            <a:r>
              <a:rPr b="1" lang="en" sz="1900" spc="-1" strike="noStrike">
                <a:solidFill>
                  <a:srgbClr val="000000"/>
                </a:solidFill>
                <a:latin typeface="Open Sans"/>
                <a:ea typeface="Open Sans"/>
              </a:rPr>
              <a:t>Project Time</a:t>
            </a:r>
            <a:r>
              <a:rPr b="0" lang="en" sz="1900" spc="-1" strike="noStrike">
                <a:solidFill>
                  <a:srgbClr val="000000"/>
                </a:solidFill>
                <a:latin typeface="Open Sans"/>
                <a:ea typeface="Open Sans"/>
              </a:rPr>
              <a:t>: 3 months, 25 hours a week. </a:t>
            </a:r>
            <a:endParaRPr b="0" lang="en-US" sz="1900" spc="-1" strike="noStrike">
              <a:latin typeface="Arial"/>
            </a:endParaRPr>
          </a:p>
          <a:p>
            <a:pPr>
              <a:lnSpc>
                <a:spcPct val="115000"/>
              </a:lnSpc>
              <a:tabLst>
                <a:tab algn="l" pos="0"/>
              </a:tabLst>
            </a:pPr>
            <a:endParaRPr b="0" lang="en-US" sz="1900" spc="-1" strike="noStrike">
              <a:latin typeface="Arial"/>
            </a:endParaRPr>
          </a:p>
          <a:p>
            <a:pPr>
              <a:lnSpc>
                <a:spcPct val="115000"/>
              </a:lnSpc>
              <a:tabLst>
                <a:tab algn="l" pos="0"/>
              </a:tabLst>
            </a:pPr>
            <a:r>
              <a:rPr b="1" lang="en" sz="2100" spc="-1" strike="noStrike">
                <a:solidFill>
                  <a:srgbClr val="000000"/>
                </a:solidFill>
                <a:latin typeface="Open Sans"/>
                <a:ea typeface="Open Sans"/>
              </a:rPr>
              <a:t>Project Description:</a:t>
            </a:r>
            <a:endParaRPr b="0" lang="en-US" sz="2100" spc="-1" strike="noStrike">
              <a:latin typeface="Arial"/>
            </a:endParaRPr>
          </a:p>
          <a:p>
            <a:pPr>
              <a:lnSpc>
                <a:spcPct val="115000"/>
              </a:lnSpc>
              <a:tabLst>
                <a:tab algn="l" pos="0"/>
              </a:tabLst>
            </a:pPr>
            <a:endParaRPr b="0" lang="en-US" sz="2100" spc="-1" strike="noStrike">
              <a:latin typeface="Arial"/>
            </a:endParaRPr>
          </a:p>
          <a:p>
            <a:pPr>
              <a:lnSpc>
                <a:spcPct val="115000"/>
              </a:lnSpc>
              <a:tabLst>
                <a:tab algn="l" pos="0"/>
              </a:tabLst>
            </a:pPr>
            <a:r>
              <a:rPr b="0" lang="en" sz="2100" spc="-1" strike="noStrike">
                <a:solidFill>
                  <a:srgbClr val="000000"/>
                </a:solidFill>
                <a:latin typeface="Open Sans"/>
                <a:ea typeface="Open Sans"/>
              </a:rPr>
              <a:t>We are a web development company working with a healthcare client looking to connect patients directly with their doctors. We need someone to be able to take PSD mockup files from our designer and convert them into custom code using HTML, CSS, and JavaScript. We have not decided on which JavaScript library to use, but will be open to working with the one you’re most familiar with. We have the designs for 10 pages and will need them to be completed in 3 months. We are open to working with all levels of experience, but the pay will be adjusted based on your experience. </a:t>
            </a:r>
            <a:endParaRPr b="0" lang="en-US" sz="2100" spc="-1" strike="noStrike">
              <a:latin typeface="Arial"/>
            </a:endParaRPr>
          </a:p>
          <a:p>
            <a:pPr>
              <a:lnSpc>
                <a:spcPct val="115000"/>
              </a:lnSpc>
              <a:spcBef>
                <a:spcPts val="1599"/>
              </a:spcBef>
              <a:spcAft>
                <a:spcPts val="1599"/>
              </a:spcAft>
              <a:tabLst>
                <a:tab algn="l" pos="0"/>
              </a:tabLst>
            </a:pPr>
            <a:endParaRPr b="0" lang="en-US" sz="21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264960" y="870120"/>
            <a:ext cx="7241400" cy="1118880"/>
          </a:xfrm>
          <a:prstGeom prst="rect">
            <a:avLst/>
          </a:prstGeom>
          <a:noFill/>
          <a:ln>
            <a:noFill/>
          </a:ln>
        </p:spPr>
        <p:style>
          <a:lnRef idx="0"/>
          <a:fillRef idx="0"/>
          <a:effectRef idx="0"/>
          <a:fontRef idx="minor"/>
        </p:style>
        <p:txBody>
          <a:bodyPr lIns="90000" rIns="90000" tIns="91440" bIns="91440" anchor="ctr">
            <a:noAutofit/>
          </a:bodyPr>
          <a:p>
            <a:pPr>
              <a:lnSpc>
                <a:spcPct val="100000"/>
              </a:lnSpc>
              <a:tabLst>
                <a:tab algn="l" pos="0"/>
              </a:tabLst>
            </a:pPr>
            <a:r>
              <a:rPr b="0" lang="en" sz="4000" spc="-1" strike="noStrike">
                <a:solidFill>
                  <a:srgbClr val="2e3d49"/>
                </a:solidFill>
                <a:latin typeface="Open Sans"/>
                <a:ea typeface="Open Sans"/>
              </a:rPr>
              <a:t>Sample Project Listing #2:</a:t>
            </a:r>
            <a:br/>
            <a:r>
              <a:rPr b="0" lang="en" sz="4000" spc="-1" strike="noStrike">
                <a:solidFill>
                  <a:srgbClr val="2015ff"/>
                </a:solidFill>
                <a:latin typeface="Open Sans"/>
                <a:ea typeface="Open Sans"/>
              </a:rPr>
              <a:t>Digital Marketing</a:t>
            </a:r>
            <a:endParaRPr b="0" lang="en-US" sz="4000" spc="-1" strike="noStrike">
              <a:latin typeface="Arial"/>
            </a:endParaRPr>
          </a:p>
        </p:txBody>
      </p:sp>
      <p:sp>
        <p:nvSpPr>
          <p:cNvPr id="139" name="CustomShape 2"/>
          <p:cNvSpPr/>
          <p:nvPr/>
        </p:nvSpPr>
        <p:spPr>
          <a:xfrm>
            <a:off x="264960" y="2253600"/>
            <a:ext cx="7241400" cy="6238800"/>
          </a:xfrm>
          <a:prstGeom prst="rect">
            <a:avLst/>
          </a:prstGeom>
          <a:noFill/>
          <a:ln>
            <a:noFill/>
          </a:ln>
        </p:spPr>
        <p:style>
          <a:lnRef idx="0"/>
          <a:fillRef idx="0"/>
          <a:effectRef idx="0"/>
          <a:fontRef idx="minor"/>
        </p:style>
        <p:txBody>
          <a:bodyPr lIns="90000" rIns="90000" tIns="91440" bIns="91440">
            <a:noAutofit/>
          </a:bodyPr>
          <a:p>
            <a:pPr>
              <a:lnSpc>
                <a:spcPct val="115000"/>
              </a:lnSpc>
              <a:tabLst>
                <a:tab algn="l" pos="0"/>
              </a:tabLst>
            </a:pPr>
            <a:r>
              <a:rPr b="0" lang="en" sz="2400" spc="-1" strike="noStrike">
                <a:solidFill>
                  <a:srgbClr val="000000"/>
                </a:solidFill>
                <a:latin typeface="Open Sans"/>
                <a:ea typeface="Open Sans"/>
              </a:rPr>
              <a:t>Email Marketer for Annual Fundraising Event. </a:t>
            </a:r>
            <a:endParaRPr b="0" lang="en-US" sz="2400" spc="-1" strike="noStrike">
              <a:latin typeface="Arial"/>
            </a:endParaRPr>
          </a:p>
          <a:p>
            <a:pPr>
              <a:lnSpc>
                <a:spcPct val="115000"/>
              </a:lnSpc>
              <a:tabLst>
                <a:tab algn="l" pos="0"/>
              </a:tabLst>
            </a:pPr>
            <a:r>
              <a:rPr b="0" lang="en" sz="2000" spc="-1" strike="noStrike">
                <a:solidFill>
                  <a:srgbClr val="000000"/>
                </a:solidFill>
                <a:latin typeface="Open Sans"/>
                <a:ea typeface="Open Sans"/>
              </a:rPr>
              <a:t>Posted 2 days ago</a:t>
            </a:r>
            <a:endParaRPr b="0" lang="en-US" sz="2000" spc="-1" strike="noStrike">
              <a:latin typeface="Arial"/>
            </a:endParaRPr>
          </a:p>
          <a:p>
            <a:pPr>
              <a:lnSpc>
                <a:spcPct val="115000"/>
              </a:lnSpc>
              <a:tabLst>
                <a:tab algn="l" pos="0"/>
              </a:tabLst>
            </a:pPr>
            <a:endParaRPr b="0" lang="en-US" sz="2000" spc="-1" strike="noStrike">
              <a:latin typeface="Arial"/>
            </a:endParaRPr>
          </a:p>
          <a:p>
            <a:pPr>
              <a:lnSpc>
                <a:spcPct val="115000"/>
              </a:lnSpc>
              <a:tabLst>
                <a:tab algn="l" pos="0"/>
              </a:tabLst>
            </a:pPr>
            <a:r>
              <a:rPr b="1" lang="en" sz="2000" spc="-1" strike="noStrike">
                <a:solidFill>
                  <a:srgbClr val="000000"/>
                </a:solidFill>
                <a:latin typeface="Open Sans"/>
                <a:ea typeface="Open Sans"/>
              </a:rPr>
              <a:t>Hourly:</a:t>
            </a:r>
            <a:r>
              <a:rPr b="0" lang="en" sz="2000" spc="-1" strike="noStrike">
                <a:solidFill>
                  <a:srgbClr val="000000"/>
                </a:solidFill>
                <a:latin typeface="Open Sans"/>
                <a:ea typeface="Open Sans"/>
              </a:rPr>
              <a:t> $30.00 - $40.00.</a:t>
            </a:r>
            <a:endParaRPr b="0" lang="en-US" sz="2000" spc="-1" strike="noStrike">
              <a:latin typeface="Arial"/>
            </a:endParaRPr>
          </a:p>
          <a:p>
            <a:pPr>
              <a:lnSpc>
                <a:spcPct val="115000"/>
              </a:lnSpc>
              <a:tabLst>
                <a:tab algn="l" pos="0"/>
              </a:tabLst>
            </a:pPr>
            <a:r>
              <a:rPr b="1" lang="en" sz="2000" spc="-1" strike="noStrike">
                <a:solidFill>
                  <a:srgbClr val="000000"/>
                </a:solidFill>
                <a:latin typeface="Open Sans"/>
                <a:ea typeface="Open Sans"/>
              </a:rPr>
              <a:t>Project Time</a:t>
            </a:r>
            <a:r>
              <a:rPr b="0" lang="en" sz="2000" spc="-1" strike="noStrike">
                <a:solidFill>
                  <a:srgbClr val="000000"/>
                </a:solidFill>
                <a:latin typeface="Open Sans"/>
                <a:ea typeface="Open Sans"/>
              </a:rPr>
              <a:t>: 1 month, 10 - 15 hours a week. </a:t>
            </a:r>
            <a:endParaRPr b="0" lang="en-US" sz="2000" spc="-1" strike="noStrike">
              <a:latin typeface="Arial"/>
            </a:endParaRPr>
          </a:p>
          <a:p>
            <a:pPr>
              <a:lnSpc>
                <a:spcPct val="115000"/>
              </a:lnSpc>
              <a:tabLst>
                <a:tab algn="l" pos="0"/>
              </a:tabLst>
            </a:pPr>
            <a:endParaRPr b="0" lang="en-US" sz="2000" spc="-1" strike="noStrike">
              <a:latin typeface="Arial"/>
            </a:endParaRPr>
          </a:p>
          <a:p>
            <a:pPr>
              <a:lnSpc>
                <a:spcPct val="115000"/>
              </a:lnSpc>
              <a:tabLst>
                <a:tab algn="l" pos="0"/>
              </a:tabLst>
            </a:pPr>
            <a:r>
              <a:rPr b="1" lang="en" sz="2200" spc="-1" strike="noStrike">
                <a:solidFill>
                  <a:srgbClr val="000000"/>
                </a:solidFill>
                <a:latin typeface="Open Sans"/>
                <a:ea typeface="Open Sans"/>
              </a:rPr>
              <a:t>Project Description:</a:t>
            </a:r>
            <a:endParaRPr b="0" lang="en-US" sz="2200" spc="-1" strike="noStrike">
              <a:latin typeface="Arial"/>
            </a:endParaRPr>
          </a:p>
          <a:p>
            <a:pPr>
              <a:lnSpc>
                <a:spcPct val="115000"/>
              </a:lnSpc>
              <a:tabLst>
                <a:tab algn="l" pos="0"/>
              </a:tabLst>
            </a:pPr>
            <a:endParaRPr b="0" lang="en-US" sz="2200" spc="-1" strike="noStrike">
              <a:latin typeface="Arial"/>
            </a:endParaRPr>
          </a:p>
          <a:p>
            <a:pPr>
              <a:lnSpc>
                <a:spcPct val="115000"/>
              </a:lnSpc>
              <a:tabLst>
                <a:tab algn="l" pos="0"/>
              </a:tabLst>
            </a:pPr>
            <a:r>
              <a:rPr b="0" lang="en" sz="2200" spc="-1" strike="noStrike">
                <a:solidFill>
                  <a:srgbClr val="000000"/>
                </a:solidFill>
                <a:latin typeface="Open Sans"/>
                <a:ea typeface="Open Sans"/>
              </a:rPr>
              <a:t>We are looking for someone to create a drip email campaign to help us sell tickets for our annual fundraising event for our non-profit. This would require audience segmentation, custom email creation, and call-to-action development. We are to reach our goal of 700 tickets sold. We haven’t decided on the best tool to do this yet and would be open to your recommendations. Serious inquiries only. </a:t>
            </a:r>
            <a:endParaRPr b="0" lang="en-US" sz="2200" spc="-1" strike="noStrike">
              <a:latin typeface="Arial"/>
            </a:endParaRPr>
          </a:p>
          <a:p>
            <a:pPr>
              <a:lnSpc>
                <a:spcPct val="115000"/>
              </a:lnSpc>
              <a:tabLst>
                <a:tab algn="l" pos="0"/>
              </a:tabLst>
            </a:pPr>
            <a:endParaRPr b="0" lang="en-US" sz="2200" spc="-1" strike="noStrike">
              <a:latin typeface="Arial"/>
            </a:endParaRPr>
          </a:p>
          <a:p>
            <a:pPr>
              <a:lnSpc>
                <a:spcPct val="115000"/>
              </a:lnSpc>
              <a:spcBef>
                <a:spcPts val="1599"/>
              </a:spcBef>
              <a:spcAft>
                <a:spcPts val="1599"/>
              </a:spcAft>
              <a:tabLst>
                <a:tab algn="l" pos="0"/>
              </a:tabLst>
            </a:pP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264960" y="870120"/>
            <a:ext cx="7241400" cy="1118880"/>
          </a:xfrm>
          <a:prstGeom prst="rect">
            <a:avLst/>
          </a:prstGeom>
          <a:noFill/>
          <a:ln>
            <a:noFill/>
          </a:ln>
        </p:spPr>
        <p:style>
          <a:lnRef idx="0"/>
          <a:fillRef idx="0"/>
          <a:effectRef idx="0"/>
          <a:fontRef idx="minor"/>
        </p:style>
        <p:txBody>
          <a:bodyPr lIns="90000" rIns="90000" tIns="91440" bIns="91440" anchor="ctr">
            <a:noAutofit/>
          </a:bodyPr>
          <a:p>
            <a:pPr>
              <a:lnSpc>
                <a:spcPct val="100000"/>
              </a:lnSpc>
              <a:tabLst>
                <a:tab algn="l" pos="0"/>
              </a:tabLst>
            </a:pPr>
            <a:r>
              <a:rPr b="0" lang="en" sz="4000" spc="-1" strike="noStrike">
                <a:solidFill>
                  <a:srgbClr val="2e3d49"/>
                </a:solidFill>
                <a:latin typeface="Open Sans"/>
                <a:ea typeface="Open Sans"/>
              </a:rPr>
              <a:t>Sample Project Listing #3:</a:t>
            </a:r>
            <a:br/>
            <a:r>
              <a:rPr b="0" lang="en" sz="4000" spc="-1" strike="noStrike">
                <a:solidFill>
                  <a:srgbClr val="2015ff"/>
                </a:solidFill>
                <a:latin typeface="Open Sans"/>
                <a:ea typeface="Open Sans"/>
              </a:rPr>
              <a:t>Data Analyst</a:t>
            </a:r>
            <a:endParaRPr b="0" lang="en-US" sz="4000" spc="-1" strike="noStrike">
              <a:latin typeface="Arial"/>
            </a:endParaRPr>
          </a:p>
        </p:txBody>
      </p:sp>
      <p:sp>
        <p:nvSpPr>
          <p:cNvPr id="141" name="CustomShape 2"/>
          <p:cNvSpPr/>
          <p:nvPr/>
        </p:nvSpPr>
        <p:spPr>
          <a:xfrm>
            <a:off x="264960" y="2253600"/>
            <a:ext cx="7241400" cy="6238800"/>
          </a:xfrm>
          <a:prstGeom prst="rect">
            <a:avLst/>
          </a:prstGeom>
          <a:noFill/>
          <a:ln>
            <a:noFill/>
          </a:ln>
        </p:spPr>
        <p:style>
          <a:lnRef idx="0"/>
          <a:fillRef idx="0"/>
          <a:effectRef idx="0"/>
          <a:fontRef idx="minor"/>
        </p:style>
        <p:txBody>
          <a:bodyPr lIns="90000" rIns="90000" tIns="91440" bIns="91440">
            <a:noAutofit/>
          </a:bodyPr>
          <a:p>
            <a:pPr>
              <a:lnSpc>
                <a:spcPct val="115000"/>
              </a:lnSpc>
              <a:tabLst>
                <a:tab algn="l" pos="0"/>
              </a:tabLst>
            </a:pPr>
            <a:r>
              <a:rPr b="0" lang="en" sz="2500" spc="-1" strike="noStrike">
                <a:solidFill>
                  <a:srgbClr val="000000"/>
                </a:solidFill>
                <a:latin typeface="Open Sans"/>
                <a:ea typeface="Open Sans"/>
              </a:rPr>
              <a:t>Seeking experienced Data Analyst to build dashboard for local insurance company.</a:t>
            </a:r>
            <a:endParaRPr b="0" lang="en-US" sz="2500" spc="-1" strike="noStrike">
              <a:latin typeface="Arial"/>
            </a:endParaRPr>
          </a:p>
          <a:p>
            <a:pPr>
              <a:lnSpc>
                <a:spcPct val="115000"/>
              </a:lnSpc>
              <a:tabLst>
                <a:tab algn="l" pos="0"/>
              </a:tabLst>
            </a:pPr>
            <a:r>
              <a:rPr b="0" lang="en" sz="2100" spc="-1" strike="noStrike">
                <a:solidFill>
                  <a:srgbClr val="000000"/>
                </a:solidFill>
                <a:latin typeface="Open Sans"/>
                <a:ea typeface="Open Sans"/>
              </a:rPr>
              <a:t>Posted 1 week ago</a:t>
            </a:r>
            <a:endParaRPr b="0" lang="en-US" sz="2100" spc="-1" strike="noStrike">
              <a:latin typeface="Arial"/>
            </a:endParaRPr>
          </a:p>
          <a:p>
            <a:pPr>
              <a:lnSpc>
                <a:spcPct val="115000"/>
              </a:lnSpc>
              <a:tabLst>
                <a:tab algn="l" pos="0"/>
              </a:tabLst>
            </a:pPr>
            <a:endParaRPr b="0" lang="en-US" sz="2100" spc="-1" strike="noStrike">
              <a:latin typeface="Arial"/>
            </a:endParaRPr>
          </a:p>
          <a:p>
            <a:pPr>
              <a:lnSpc>
                <a:spcPct val="115000"/>
              </a:lnSpc>
              <a:tabLst>
                <a:tab algn="l" pos="0"/>
              </a:tabLst>
            </a:pPr>
            <a:r>
              <a:rPr b="1" lang="en" sz="2100" spc="-1" strike="noStrike">
                <a:solidFill>
                  <a:srgbClr val="000000"/>
                </a:solidFill>
                <a:latin typeface="Open Sans"/>
                <a:ea typeface="Open Sans"/>
              </a:rPr>
              <a:t>Hourly:</a:t>
            </a:r>
            <a:r>
              <a:rPr b="0" lang="en" sz="2100" spc="-1" strike="noStrike">
                <a:solidFill>
                  <a:srgbClr val="000000"/>
                </a:solidFill>
                <a:latin typeface="Open Sans"/>
                <a:ea typeface="Open Sans"/>
              </a:rPr>
              <a:t> $90.00 Based on experience.</a:t>
            </a:r>
            <a:endParaRPr b="0" lang="en-US" sz="2100" spc="-1" strike="noStrike">
              <a:latin typeface="Arial"/>
            </a:endParaRPr>
          </a:p>
          <a:p>
            <a:pPr>
              <a:lnSpc>
                <a:spcPct val="115000"/>
              </a:lnSpc>
              <a:tabLst>
                <a:tab algn="l" pos="0"/>
              </a:tabLst>
            </a:pPr>
            <a:r>
              <a:rPr b="1" lang="en" sz="2100" spc="-1" strike="noStrike">
                <a:solidFill>
                  <a:srgbClr val="000000"/>
                </a:solidFill>
                <a:latin typeface="Open Sans"/>
                <a:ea typeface="Open Sans"/>
              </a:rPr>
              <a:t>Project Time</a:t>
            </a:r>
            <a:r>
              <a:rPr b="0" lang="en" sz="2100" spc="-1" strike="noStrike">
                <a:solidFill>
                  <a:srgbClr val="000000"/>
                </a:solidFill>
                <a:latin typeface="Open Sans"/>
                <a:ea typeface="Open Sans"/>
              </a:rPr>
              <a:t>: 1 year, 20 hours a week. </a:t>
            </a:r>
            <a:endParaRPr b="0" lang="en-US" sz="2100" spc="-1" strike="noStrike">
              <a:latin typeface="Arial"/>
            </a:endParaRPr>
          </a:p>
          <a:p>
            <a:pPr>
              <a:lnSpc>
                <a:spcPct val="115000"/>
              </a:lnSpc>
              <a:tabLst>
                <a:tab algn="l" pos="0"/>
              </a:tabLst>
            </a:pPr>
            <a:endParaRPr b="0" lang="en-US" sz="2100" spc="-1" strike="noStrike">
              <a:latin typeface="Arial"/>
            </a:endParaRPr>
          </a:p>
          <a:p>
            <a:pPr>
              <a:lnSpc>
                <a:spcPct val="115000"/>
              </a:lnSpc>
              <a:tabLst>
                <a:tab algn="l" pos="0"/>
              </a:tabLst>
            </a:pPr>
            <a:r>
              <a:rPr b="1" lang="en" sz="2300" spc="-1" strike="noStrike">
                <a:solidFill>
                  <a:srgbClr val="000000"/>
                </a:solidFill>
                <a:latin typeface="Open Sans"/>
                <a:ea typeface="Open Sans"/>
              </a:rPr>
              <a:t>Project Description:</a:t>
            </a:r>
            <a:endParaRPr b="0" lang="en-US" sz="2300" spc="-1" strike="noStrike">
              <a:latin typeface="Arial"/>
            </a:endParaRPr>
          </a:p>
          <a:p>
            <a:pPr>
              <a:lnSpc>
                <a:spcPct val="115000"/>
              </a:lnSpc>
              <a:tabLst>
                <a:tab algn="l" pos="0"/>
              </a:tabLst>
            </a:pPr>
            <a:r>
              <a:rPr b="0" lang="en" sz="2300" spc="-1" strike="noStrike">
                <a:solidFill>
                  <a:srgbClr val="000000"/>
                </a:solidFill>
                <a:latin typeface="Open Sans"/>
                <a:ea typeface="Open Sans"/>
              </a:rPr>
              <a:t>I have taken over a local car insurance company from my parents and have inherited hundreds of Excel spreadsheets with past and current customer information. I need help organizing this data and creating a dashboard to allow me to filter the data and create reports as needed. I would also need guidance on how to transfer the data to the tool of your choice. Looking forward to working together! </a:t>
            </a:r>
            <a:endParaRPr b="0" lang="en-US" sz="2300" spc="-1" strike="noStrike">
              <a:latin typeface="Arial"/>
            </a:endParaRPr>
          </a:p>
          <a:p>
            <a:pPr>
              <a:lnSpc>
                <a:spcPct val="115000"/>
              </a:lnSpc>
              <a:tabLst>
                <a:tab algn="l" pos="0"/>
              </a:tabLst>
            </a:pPr>
            <a:endParaRPr b="0" lang="en-US" sz="2300" spc="-1" strike="noStrike">
              <a:latin typeface="Arial"/>
            </a:endParaRPr>
          </a:p>
          <a:p>
            <a:pPr>
              <a:lnSpc>
                <a:spcPct val="115000"/>
              </a:lnSpc>
              <a:spcBef>
                <a:spcPts val="1599"/>
              </a:spcBef>
              <a:spcAft>
                <a:spcPts val="1599"/>
              </a:spcAft>
              <a:tabLst>
                <a:tab algn="l" pos="0"/>
              </a:tabLst>
            </a:pPr>
            <a:endParaRPr b="0" lang="en-US" sz="23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49</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2022-04-24T16:10:25Z</dcterms:modified>
  <cp:revision>5</cp:revision>
  <dc:subject/>
  <dc:title/>
</cp:coreProperties>
</file>