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90" d="100"/>
          <a:sy n="90" d="100"/>
        </p:scale>
        <p:origin x="48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44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74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6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7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BB68-81A9-4ADD-8E76-60F56B07D6C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3B309B-C8FA-4A74-BE57-8687F8FC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F4B5-A6F6-43E5-9104-8A957D76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50" y="0"/>
            <a:ext cx="9144000" cy="42530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6072-78E4-4BEC-B6BE-E376A6F8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7630"/>
            <a:ext cx="12191999" cy="6664677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                                                              </a:t>
            </a:r>
            <a:r>
              <a:rPr lang="en-US" sz="3200" dirty="0">
                <a:solidFill>
                  <a:schemeClr val="tx1"/>
                </a:solidFill>
              </a:rPr>
              <a:t>Charity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 charity is an association that helps the poor and needy and helps donors to identify those in need.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Tables:</a:t>
            </a:r>
          </a:p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1-employees: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 table contains: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A-employee id. B-first name. C-last name. D-gender. E-address. F-age.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S-salary. H-date. J-email. U-phone. P-job.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Donors  table contains:</a:t>
            </a:r>
          </a:p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2-donors.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A- id. B-first name. C-last name. D-gender. E-address. F-age.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S-resource. H-date. J-email. U-phone. P-type of donation.</a:t>
            </a:r>
          </a:p>
          <a:p>
            <a:pPr algn="l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3-needy.</a:t>
            </a: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needy  table contains: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A-id. B-first name. c-last name. e-date. F-type of supply.    G-status.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h.-income.   I –address.    y.-type of needy people.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8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D2DC31-C2FF-4168-A6C4-A4D353FA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4-zakat and alms.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It’s contains: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A-zakat id. B-first name.  C-last name. d-date. E-national id.  G-type of zakat.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5-suppliers.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Suppliers table contains: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A- id.   B-first name.  C-last name.   D-gender.  E-address.  F-age.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S-salary.  H-date.   J-email.   U-phone.   P-job.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41EE2-3782-4184-AC17-BE15F516A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EF809-178E-41F0-A0E2-BB64BFD1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68"/>
            <a:ext cx="12192000" cy="593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2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DAAC-2DC1-4DE3-B10B-9CEAD169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0675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Relations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There are seven relations between tables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1-relation between employees and donors.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2-relation between employees and zakat and alms.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3-relation between employees and suppliers.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4-relation between employees and needy.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5-relation between needy and donors.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6-relation between zakat and needy.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7-relation between suppliers and needy.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6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9DC6-DD0D-4BDE-B1DB-1DC2564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701675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>
                <a:solidFill>
                  <a:srgbClr val="FF0000"/>
                </a:solidFill>
              </a:rPr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D5FD-6DCB-4A33-8A65-F1F89338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450"/>
            <a:ext cx="11353800" cy="5243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 are nine queries: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1-employees salary between 2000 and 5000.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2-needy that are married.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3-emploayee's income less than 500.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4-donors that donate with clothes and money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5-zakat that give Plants and fruits.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6-full name employees.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7-update employees salary.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8-update suppliers salary who live in </a:t>
            </a:r>
            <a:r>
              <a:rPr lang="ar-E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Cairo.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9-delete employee that is above 50 years.</a:t>
            </a:r>
          </a:p>
        </p:txBody>
      </p:sp>
    </p:spTree>
    <p:extLst>
      <p:ext uri="{BB962C8B-B14F-4D97-AF65-F5344CB8AC3E}">
        <p14:creationId xmlns:p14="http://schemas.microsoft.com/office/powerpoint/2010/main" val="32129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3F83-6EED-42B4-B3C3-F85C600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A5A0-1A23-448A-8C6C-0171D65B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657349"/>
            <a:ext cx="11287125" cy="4519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There are five forms: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1-employees form.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2-suppliers form.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3-zakat and alms form.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4-needy form.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5-donors form.</a:t>
            </a:r>
          </a:p>
        </p:txBody>
      </p:sp>
    </p:spTree>
    <p:extLst>
      <p:ext uri="{BB962C8B-B14F-4D97-AF65-F5344CB8AC3E}">
        <p14:creationId xmlns:p14="http://schemas.microsoft.com/office/powerpoint/2010/main" val="30198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00B-A323-4A49-A8D0-2D498261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3A2F-D3AC-428A-BF68-6EFF4612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There are five reports: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1-employees report.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2-suppliers report.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3-zakat and alms report.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4-needy report.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5-donors report.</a:t>
            </a:r>
          </a:p>
        </p:txBody>
      </p:sp>
    </p:spTree>
    <p:extLst>
      <p:ext uri="{BB962C8B-B14F-4D97-AF65-F5344CB8AC3E}">
        <p14:creationId xmlns:p14="http://schemas.microsoft.com/office/powerpoint/2010/main" val="3610713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347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inherit</vt:lpstr>
      <vt:lpstr>Trebuchet MS</vt:lpstr>
      <vt:lpstr>Wingdings 3</vt:lpstr>
      <vt:lpstr>Facet</vt:lpstr>
      <vt:lpstr> </vt:lpstr>
      <vt:lpstr>PowerPoint Presentation</vt:lpstr>
      <vt:lpstr>PowerPoint Presentation</vt:lpstr>
      <vt:lpstr>PowerPoint Presentation</vt:lpstr>
      <vt:lpstr>                              queries</vt:lpstr>
      <vt:lpstr>                                      Forms</vt:lpstr>
      <vt:lpstr>                                 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nasr</dc:creator>
  <cp:lastModifiedBy>Omar nasr</cp:lastModifiedBy>
  <cp:revision>11</cp:revision>
  <dcterms:created xsi:type="dcterms:W3CDTF">2022-01-04T17:26:20Z</dcterms:created>
  <dcterms:modified xsi:type="dcterms:W3CDTF">2022-01-04T18:53:20Z</dcterms:modified>
</cp:coreProperties>
</file>