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6858000" cy="9906000" type="A4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Sheppard" initials="MS" lastIdx="16" clrIdx="0">
    <p:extLst>
      <p:ext uri="{19B8F6BF-5375-455C-9EA6-DF929625EA0E}">
        <p15:presenceInfo xmlns:p15="http://schemas.microsoft.com/office/powerpoint/2012/main" userId="Mike Sheppard" providerId="None"/>
      </p:ext>
    </p:extLst>
  </p:cmAuthor>
  <p:cmAuthor id="2" name="Saqib Saeed" initials="SS" lastIdx="1" clrIdx="1">
    <p:extLst>
      <p:ext uri="{19B8F6BF-5375-455C-9EA6-DF929625EA0E}">
        <p15:presenceInfo xmlns:p15="http://schemas.microsoft.com/office/powerpoint/2012/main" userId="S::saqib.saeed@powertechresearch.com::f7c1a61a-28e1-4ca4-9136-9f8ee3611f53" providerId="AD"/>
      </p:ext>
    </p:extLst>
  </p:cmAuthor>
  <p:cmAuthor id="3" name="Hassan Zaheer" initials="HZ" lastIdx="11" clrIdx="2">
    <p:extLst>
      <p:ext uri="{19B8F6BF-5375-455C-9EA6-DF929625EA0E}">
        <p15:presenceInfo xmlns:p15="http://schemas.microsoft.com/office/powerpoint/2012/main" userId="Hassan Zaheer" providerId="None"/>
      </p:ext>
    </p:extLst>
  </p:cmAuthor>
  <p:cmAuthor id="4" name="Muzzamil Anwaar" initials="MA" lastIdx="1" clrIdx="3">
    <p:extLst>
      <p:ext uri="{19B8F6BF-5375-455C-9EA6-DF929625EA0E}">
        <p15:presenceInfo xmlns:p15="http://schemas.microsoft.com/office/powerpoint/2012/main" userId="S::m.anwaar@dviz.tech::84e945d6-b75e-4e5b-8736-157a41b707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40"/>
    <a:srgbClr val="2E69B4"/>
    <a:srgbClr val="62839F"/>
    <a:srgbClr val="E9DF11"/>
    <a:srgbClr val="688597"/>
    <a:srgbClr val="FB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2B046-4064-B3EF-5E9A-68C4BAD49AA1}" v="2" dt="2021-06-01T15:36:49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2078" y="48"/>
      </p:cViewPr>
      <p:guideLst>
        <p:guide orient="horz" pos="57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13" Type="http://schemas.microsoft.com/office/2015/10/relationships/revisionInfo" Target="revisionInfo.xml" /><Relationship Id="rId3" Type="http://schemas.openxmlformats.org/officeDocument/2006/relationships/customXml" Target="../customXml/item3.xml" /><Relationship Id="rId7" Type="http://schemas.openxmlformats.org/officeDocument/2006/relationships/commentAuthors" Target="commentAuthors.xml" /><Relationship Id="rId12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1.xml" /><Relationship Id="rId1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heppard" userId="f05cc5f7-187a-43a3-bed9-0dfaeb033060" providerId="ADAL" clId="{6F762A0E-6AE4-4990-8A09-CCD4050E5734}"/>
    <pc:docChg chg="modSld">
      <pc:chgData name="Michael Sheppard" userId="f05cc5f7-187a-43a3-bed9-0dfaeb033060" providerId="ADAL" clId="{6F762A0E-6AE4-4990-8A09-CCD4050E5734}" dt="2020-09-09T15:52:32.467" v="487" actId="20577"/>
      <pc:docMkLst>
        <pc:docMk/>
      </pc:docMkLst>
      <pc:sldChg chg="delSp modSp mod">
        <pc:chgData name="Michael Sheppard" userId="f05cc5f7-187a-43a3-bed9-0dfaeb033060" providerId="ADAL" clId="{6F762A0E-6AE4-4990-8A09-CCD4050E5734}" dt="2020-09-09T15:52:32.467" v="487" actId="20577"/>
        <pc:sldMkLst>
          <pc:docMk/>
          <pc:sldMk cId="543738830" sldId="256"/>
        </pc:sldMkLst>
        <pc:spChg chg="mod">
          <ac:chgData name="Michael Sheppard" userId="f05cc5f7-187a-43a3-bed9-0dfaeb033060" providerId="ADAL" clId="{6F762A0E-6AE4-4990-8A09-CCD4050E5734}" dt="2020-09-09T15:52:32.467" v="487" actId="20577"/>
          <ac:spMkLst>
            <pc:docMk/>
            <pc:sldMk cId="543738830" sldId="256"/>
            <ac:spMk id="11" creationId="{F5EDD6AC-B759-437E-9958-125A1AC8964A}"/>
          </ac:spMkLst>
        </pc:spChg>
        <pc:spChg chg="mod">
          <ac:chgData name="Michael Sheppard" userId="f05cc5f7-187a-43a3-bed9-0dfaeb033060" providerId="ADAL" clId="{6F762A0E-6AE4-4990-8A09-CCD4050E5734}" dt="2020-09-09T15:42:40.498" v="14" actId="14100"/>
          <ac:spMkLst>
            <pc:docMk/>
            <pc:sldMk cId="543738830" sldId="256"/>
            <ac:spMk id="12" creationId="{2065D7BF-538F-4A2D-8C6E-E97D0D72AF09}"/>
          </ac:spMkLst>
        </pc:spChg>
        <pc:spChg chg="del">
          <ac:chgData name="Michael Sheppard" userId="f05cc5f7-187a-43a3-bed9-0dfaeb033060" providerId="ADAL" clId="{6F762A0E-6AE4-4990-8A09-CCD4050E5734}" dt="2020-09-09T15:42:35.521" v="13" actId="478"/>
          <ac:spMkLst>
            <pc:docMk/>
            <pc:sldMk cId="543738830" sldId="256"/>
            <ac:spMk id="13" creationId="{4F65546C-F16E-4F38-A32B-AD085E5AD421}"/>
          </ac:spMkLst>
        </pc:spChg>
        <pc:picChg chg="mod">
          <ac:chgData name="Michael Sheppard" userId="f05cc5f7-187a-43a3-bed9-0dfaeb033060" providerId="ADAL" clId="{6F762A0E-6AE4-4990-8A09-CCD4050E5734}" dt="2020-09-09T15:43:33.008" v="17" actId="14100"/>
          <ac:picMkLst>
            <pc:docMk/>
            <pc:sldMk cId="543738830" sldId="256"/>
            <ac:picMk id="2" creationId="{67146AF0-FAB6-450A-86C0-3F2976516111}"/>
          </ac:picMkLst>
        </pc:picChg>
        <pc:picChg chg="mod">
          <ac:chgData name="Michael Sheppard" userId="f05cc5f7-187a-43a3-bed9-0dfaeb033060" providerId="ADAL" clId="{6F762A0E-6AE4-4990-8A09-CCD4050E5734}" dt="2020-09-09T15:42:31.468" v="12" actId="14826"/>
          <ac:picMkLst>
            <pc:docMk/>
            <pc:sldMk cId="543738830" sldId="256"/>
            <ac:picMk id="1030" creationId="{1D064894-10EB-42A3-BF60-F6C4B95BC697}"/>
          </ac:picMkLst>
        </pc:picChg>
      </pc:sldChg>
    </pc:docChg>
  </pc:docChgLst>
  <pc:docChgLst>
    <pc:chgData name="Sidrah Raza" userId="4dc7932d-f453-456b-8a1f-83bdbe2d4fc6" providerId="ADAL" clId="{972F58FA-6484-44E0-AD39-9CB73BC1DD09}"/>
    <pc:docChg chg="modSld">
      <pc:chgData name="Sidrah Raza" userId="4dc7932d-f453-456b-8a1f-83bdbe2d4fc6" providerId="ADAL" clId="{972F58FA-6484-44E0-AD39-9CB73BC1DD09}" dt="2021-01-05T07:47:32.559" v="88"/>
      <pc:docMkLst>
        <pc:docMk/>
      </pc:docMkLst>
      <pc:sldChg chg="modSp mod">
        <pc:chgData name="Sidrah Raza" userId="4dc7932d-f453-456b-8a1f-83bdbe2d4fc6" providerId="ADAL" clId="{972F58FA-6484-44E0-AD39-9CB73BC1DD09}" dt="2021-01-05T07:47:32.559" v="88"/>
        <pc:sldMkLst>
          <pc:docMk/>
          <pc:sldMk cId="543738830" sldId="256"/>
        </pc:sldMkLst>
        <pc:spChg chg="mod">
          <ac:chgData name="Sidrah Raza" userId="4dc7932d-f453-456b-8a1f-83bdbe2d4fc6" providerId="ADAL" clId="{972F58FA-6484-44E0-AD39-9CB73BC1DD09}" dt="2021-01-05T07:40:14.287" v="86" actId="20577"/>
          <ac:spMkLst>
            <pc:docMk/>
            <pc:sldMk cId="543738830" sldId="256"/>
            <ac:spMk id="11" creationId="{F5EDD6AC-B759-437E-9958-125A1AC8964A}"/>
          </ac:spMkLst>
        </pc:spChg>
        <pc:picChg chg="mod">
          <ac:chgData name="Sidrah Raza" userId="4dc7932d-f453-456b-8a1f-83bdbe2d4fc6" providerId="ADAL" clId="{972F58FA-6484-44E0-AD39-9CB73BC1DD09}" dt="2021-01-05T07:47:32.559" v="88"/>
          <ac:picMkLst>
            <pc:docMk/>
            <pc:sldMk cId="543738830" sldId="256"/>
            <ac:picMk id="2" creationId="{67146AF0-FAB6-450A-86C0-3F2976516111}"/>
          </ac:picMkLst>
        </pc:picChg>
      </pc:sldChg>
    </pc:docChg>
  </pc:docChgLst>
  <pc:docChgLst>
    <pc:chgData name="Muzzamil Anwaar" userId="84e945d6-b75e-4e5b-8736-157a41b707eb" providerId="ADAL" clId="{8EAB97F1-C4A3-4AF5-AF07-D67F2F6BA936}"/>
    <pc:docChg chg="undo custSel modSld">
      <pc:chgData name="Muzzamil Anwaar" userId="84e945d6-b75e-4e5b-8736-157a41b707eb" providerId="ADAL" clId="{8EAB97F1-C4A3-4AF5-AF07-D67F2F6BA936}" dt="2020-09-09T13:17:49.909" v="426" actId="1592"/>
      <pc:docMkLst>
        <pc:docMk/>
      </pc:docMkLst>
      <pc:sldChg chg="modSp mod addCm delCm">
        <pc:chgData name="Muzzamil Anwaar" userId="84e945d6-b75e-4e5b-8736-157a41b707eb" providerId="ADAL" clId="{8EAB97F1-C4A3-4AF5-AF07-D67F2F6BA936}" dt="2020-09-09T13:17:49.909" v="426" actId="1592"/>
        <pc:sldMkLst>
          <pc:docMk/>
          <pc:sldMk cId="543738830" sldId="256"/>
        </pc:sldMkLst>
        <pc:spChg chg="mod">
          <ac:chgData name="Muzzamil Anwaar" userId="84e945d6-b75e-4e5b-8736-157a41b707eb" providerId="ADAL" clId="{8EAB97F1-C4A3-4AF5-AF07-D67F2F6BA936}" dt="2020-09-09T13:17:16.112" v="424" actId="20577"/>
          <ac:spMkLst>
            <pc:docMk/>
            <pc:sldMk cId="543738830" sldId="256"/>
            <ac:spMk id="11" creationId="{F5EDD6AC-B759-437E-9958-125A1AC8964A}"/>
          </ac:spMkLst>
        </pc:spChg>
      </pc:sldChg>
    </pc:docChg>
  </pc:docChgLst>
  <pc:docChgLst>
    <pc:chgData name="Mike Sheppard" userId="f05cc5f7-187a-43a3-bed9-0dfaeb033060" providerId="ADAL" clId="{9378D868-91BF-4E8A-A7CD-40877A013DF9}"/>
    <pc:docChg chg="undo redo custSel modSld">
      <pc:chgData name="Mike Sheppard" userId="f05cc5f7-187a-43a3-bed9-0dfaeb033060" providerId="ADAL" clId="{9378D868-91BF-4E8A-A7CD-40877A013DF9}" dt="2020-04-20T12:53:47.027" v="415" actId="20577"/>
      <pc:docMkLst>
        <pc:docMk/>
      </pc:docMkLst>
      <pc:sldChg chg="modSp">
        <pc:chgData name="Mike Sheppard" userId="f05cc5f7-187a-43a3-bed9-0dfaeb033060" providerId="ADAL" clId="{9378D868-91BF-4E8A-A7CD-40877A013DF9}" dt="2020-04-20T12:53:47.027" v="415" actId="20577"/>
        <pc:sldMkLst>
          <pc:docMk/>
          <pc:sldMk cId="543738830" sldId="256"/>
        </pc:sldMkLst>
        <pc:spChg chg="mod">
          <ac:chgData name="Mike Sheppard" userId="f05cc5f7-187a-43a3-bed9-0dfaeb033060" providerId="ADAL" clId="{9378D868-91BF-4E8A-A7CD-40877A013DF9}" dt="2020-04-20T10:24:06.714" v="2" actId="6549"/>
          <ac:spMkLst>
            <pc:docMk/>
            <pc:sldMk cId="543738830" sldId="256"/>
            <ac:spMk id="10" creationId="{FC57F682-8057-4657-8C88-A9BC007696E3}"/>
          </ac:spMkLst>
        </pc:spChg>
        <pc:spChg chg="mod">
          <ac:chgData name="Mike Sheppard" userId="f05cc5f7-187a-43a3-bed9-0dfaeb033060" providerId="ADAL" clId="{9378D868-91BF-4E8A-A7CD-40877A013DF9}" dt="2020-04-20T12:53:47.027" v="415" actId="20577"/>
          <ac:spMkLst>
            <pc:docMk/>
            <pc:sldMk cId="543738830" sldId="256"/>
            <ac:spMk id="11" creationId="{F5EDD6AC-B759-437E-9958-125A1AC8964A}"/>
          </ac:spMkLst>
        </pc:spChg>
      </pc:sldChg>
    </pc:docChg>
  </pc:docChgLst>
  <pc:docChgLst>
    <pc:chgData name="Sameer Saleem" userId="S::s.saleem@dviz.tech::18809b1c-9e72-47a5-968c-71c864be18f0" providerId="AD" clId="Web-{BC32B046-4064-B3EF-5E9A-68C4BAD49AA1}"/>
    <pc:docChg chg="modSld">
      <pc:chgData name="Sameer Saleem" userId="S::s.saleem@dviz.tech::18809b1c-9e72-47a5-968c-71c864be18f0" providerId="AD" clId="Web-{BC32B046-4064-B3EF-5E9A-68C4BAD49AA1}" dt="2021-06-01T15:36:49.349" v="1"/>
      <pc:docMkLst>
        <pc:docMk/>
      </pc:docMkLst>
      <pc:sldChg chg="addSp delSp">
        <pc:chgData name="Sameer Saleem" userId="S::s.saleem@dviz.tech::18809b1c-9e72-47a5-968c-71c864be18f0" providerId="AD" clId="Web-{BC32B046-4064-B3EF-5E9A-68C4BAD49AA1}" dt="2021-06-01T15:36:49.349" v="1"/>
        <pc:sldMkLst>
          <pc:docMk/>
          <pc:sldMk cId="543738830" sldId="256"/>
        </pc:sldMkLst>
        <pc:spChg chg="add del">
          <ac:chgData name="Sameer Saleem" userId="S::s.saleem@dviz.tech::18809b1c-9e72-47a5-968c-71c864be18f0" providerId="AD" clId="Web-{BC32B046-4064-B3EF-5E9A-68C4BAD49AA1}" dt="2021-06-01T15:36:49.349" v="1"/>
          <ac:spMkLst>
            <pc:docMk/>
            <pc:sldMk cId="543738830" sldId="256"/>
            <ac:spMk id="3" creationId="{7D49E57F-34FD-456E-943F-010E30AF01A3}"/>
          </ac:spMkLst>
        </pc:spChg>
      </pc:sldChg>
    </pc:docChg>
  </pc:docChgLst>
  <pc:docChgLst>
    <pc:chgData name="Hassan" userId="f863f745-3115-4675-8129-902fb0b41740" providerId="ADAL" clId="{AC1B2F9B-D944-4D97-8A46-11A0A294B153}"/>
    <pc:docChg chg="undo custSel modSld">
      <pc:chgData name="Hassan" userId="f863f745-3115-4675-8129-902fb0b41740" providerId="ADAL" clId="{AC1B2F9B-D944-4D97-8A46-11A0A294B153}" dt="2020-04-19T14:35:40.040" v="2011" actId="403"/>
      <pc:docMkLst>
        <pc:docMk/>
      </pc:docMkLst>
      <pc:sldChg chg="modSp">
        <pc:chgData name="Hassan" userId="f863f745-3115-4675-8129-902fb0b41740" providerId="ADAL" clId="{AC1B2F9B-D944-4D97-8A46-11A0A294B153}" dt="2020-04-19T14:35:40.040" v="2011" actId="403"/>
        <pc:sldMkLst>
          <pc:docMk/>
          <pc:sldMk cId="543738830" sldId="256"/>
        </pc:sldMkLst>
        <pc:spChg chg="mod">
          <ac:chgData name="Hassan" userId="f863f745-3115-4675-8129-902fb0b41740" providerId="ADAL" clId="{AC1B2F9B-D944-4D97-8A46-11A0A294B153}" dt="2020-04-19T13:09:25.839" v="53" actId="6549"/>
          <ac:spMkLst>
            <pc:docMk/>
            <pc:sldMk cId="543738830" sldId="256"/>
            <ac:spMk id="10" creationId="{FC57F682-8057-4657-8C88-A9BC007696E3}"/>
          </ac:spMkLst>
        </pc:spChg>
        <pc:spChg chg="mod">
          <ac:chgData name="Hassan" userId="f863f745-3115-4675-8129-902fb0b41740" providerId="ADAL" clId="{AC1B2F9B-D944-4D97-8A46-11A0A294B153}" dt="2020-04-19T14:35:40.040" v="2011" actId="403"/>
          <ac:spMkLst>
            <pc:docMk/>
            <pc:sldMk cId="543738830" sldId="256"/>
            <ac:spMk id="11" creationId="{F5EDD6AC-B759-437E-9958-125A1AC8964A}"/>
          </ac:spMkLst>
        </pc:spChg>
      </pc:sldChg>
    </pc:docChg>
  </pc:docChgLst>
  <pc:docChgLst>
    <pc:chgData name="Hassan Zaheer" userId="f863f745-3115-4675-8129-902fb0b41740" providerId="ADAL" clId="{49F7FF0C-A337-4996-ACCD-11783A35187A}"/>
    <pc:docChg chg="custSel modSld">
      <pc:chgData name="Hassan Zaheer" userId="f863f745-3115-4675-8129-902fb0b41740" providerId="ADAL" clId="{49F7FF0C-A337-4996-ACCD-11783A35187A}" dt="2019-11-14T15:29:42.642" v="2886" actId="18131"/>
      <pc:docMkLst>
        <pc:docMk/>
      </pc:docMkLst>
      <pc:sldChg chg="modSp addCm delCm modCm">
        <pc:chgData name="Hassan Zaheer" userId="f863f745-3115-4675-8129-902fb0b41740" providerId="ADAL" clId="{49F7FF0C-A337-4996-ACCD-11783A35187A}" dt="2019-11-14T15:29:42.642" v="2886" actId="18131"/>
        <pc:sldMkLst>
          <pc:docMk/>
          <pc:sldMk cId="543738830" sldId="256"/>
        </pc:sldMkLst>
        <pc:spChg chg="mod">
          <ac:chgData name="Hassan Zaheer" userId="f863f745-3115-4675-8129-902fb0b41740" providerId="ADAL" clId="{49F7FF0C-A337-4996-ACCD-11783A35187A}" dt="2019-11-14T15:26:15.283" v="2879" actId="20577"/>
          <ac:spMkLst>
            <pc:docMk/>
            <pc:sldMk cId="543738830" sldId="256"/>
            <ac:spMk id="10" creationId="{FC57F682-8057-4657-8C88-A9BC007696E3}"/>
          </ac:spMkLst>
        </pc:spChg>
        <pc:spChg chg="mod">
          <ac:chgData name="Hassan Zaheer" userId="f863f745-3115-4675-8129-902fb0b41740" providerId="ADAL" clId="{49F7FF0C-A337-4996-ACCD-11783A35187A}" dt="2019-11-14T15:18:44.858" v="2866" actId="13926"/>
          <ac:spMkLst>
            <pc:docMk/>
            <pc:sldMk cId="543738830" sldId="256"/>
            <ac:spMk id="11" creationId="{F5EDD6AC-B759-437E-9958-125A1AC8964A}"/>
          </ac:spMkLst>
        </pc:spChg>
        <pc:picChg chg="mod">
          <ac:chgData name="Hassan Zaheer" userId="f863f745-3115-4675-8129-902fb0b41740" providerId="ADAL" clId="{49F7FF0C-A337-4996-ACCD-11783A35187A}" dt="2019-11-14T15:29:42.642" v="2886" actId="18131"/>
          <ac:picMkLst>
            <pc:docMk/>
            <pc:sldMk cId="543738830" sldId="256"/>
            <ac:picMk id="2" creationId="{67146AF0-FAB6-450A-86C0-3F2976516111}"/>
          </ac:picMkLst>
        </pc:picChg>
      </pc:sldChg>
    </pc:docChg>
  </pc:docChgLst>
  <pc:docChgLst>
    <pc:chgData name="Mike Sheppard" userId="f05cc5f7-187a-43a3-bed9-0dfaeb033060" providerId="ADAL" clId="{A3E025F7-0ABD-4207-BF83-16539630C8E5}"/>
    <pc:docChg chg="modSld">
      <pc:chgData name="Mike Sheppard" userId="f05cc5f7-187a-43a3-bed9-0dfaeb033060" providerId="ADAL" clId="{A3E025F7-0ABD-4207-BF83-16539630C8E5}" dt="2019-11-14T14:34:06.247" v="36" actId="20577"/>
      <pc:docMkLst>
        <pc:docMk/>
      </pc:docMkLst>
      <pc:sldChg chg="modSp">
        <pc:chgData name="Mike Sheppard" userId="f05cc5f7-187a-43a3-bed9-0dfaeb033060" providerId="ADAL" clId="{A3E025F7-0ABD-4207-BF83-16539630C8E5}" dt="2019-11-14T14:34:06.247" v="36" actId="20577"/>
        <pc:sldMkLst>
          <pc:docMk/>
          <pc:sldMk cId="543738830" sldId="256"/>
        </pc:sldMkLst>
        <pc:spChg chg="mod">
          <ac:chgData name="Mike Sheppard" userId="f05cc5f7-187a-43a3-bed9-0dfaeb033060" providerId="ADAL" clId="{A3E025F7-0ABD-4207-BF83-16539630C8E5}" dt="2019-11-14T14:34:06.247" v="36" actId="20577"/>
          <ac:spMkLst>
            <pc:docMk/>
            <pc:sldMk cId="543738830" sldId="256"/>
            <ac:spMk id="11" creationId="{F5EDD6AC-B759-437E-9958-125A1AC8964A}"/>
          </ac:spMkLst>
        </pc:spChg>
      </pc:sldChg>
    </pc:docChg>
  </pc:docChgLst>
  <pc:docChgLst>
    <pc:chgData name="Sidrah Raza" userId="S::sidrah.raza@powertechresearch.com::4dc7932d-f453-456b-8a1f-83bdbe2d4fc6" providerId="AD" clId="Web-{BF5AC734-A9D7-FCFF-B6E5-967B2CD6D6DF}"/>
    <pc:docChg chg="modSld">
      <pc:chgData name="Sidrah Raza" userId="S::sidrah.raza@powertechresearch.com::4dc7932d-f453-456b-8a1f-83bdbe2d4fc6" providerId="AD" clId="Web-{BF5AC734-A9D7-FCFF-B6E5-967B2CD6D6DF}" dt="2021-01-05T08:00:00.833" v="4" actId="20577"/>
      <pc:docMkLst>
        <pc:docMk/>
      </pc:docMkLst>
      <pc:sldChg chg="modSp">
        <pc:chgData name="Sidrah Raza" userId="S::sidrah.raza@powertechresearch.com::4dc7932d-f453-456b-8a1f-83bdbe2d4fc6" providerId="AD" clId="Web-{BF5AC734-A9D7-FCFF-B6E5-967B2CD6D6DF}" dt="2021-01-05T08:00:00.833" v="4" actId="20577"/>
        <pc:sldMkLst>
          <pc:docMk/>
          <pc:sldMk cId="543738830" sldId="256"/>
        </pc:sldMkLst>
        <pc:spChg chg="mod">
          <ac:chgData name="Sidrah Raza" userId="S::sidrah.raza@powertechresearch.com::4dc7932d-f453-456b-8a1f-83bdbe2d4fc6" providerId="AD" clId="Web-{BF5AC734-A9D7-FCFF-B6E5-967B2CD6D6DF}" dt="2021-01-05T08:00:00.833" v="4" actId="20577"/>
          <ac:spMkLst>
            <pc:docMk/>
            <pc:sldMk cId="543738830" sldId="256"/>
            <ac:spMk id="10" creationId="{FC57F682-8057-4657-8C88-A9BC007696E3}"/>
          </ac:spMkLst>
        </pc:spChg>
        <pc:spChg chg="mod">
          <ac:chgData name="Sidrah Raza" userId="S::sidrah.raza@powertechresearch.com::4dc7932d-f453-456b-8a1f-83bdbe2d4fc6" providerId="AD" clId="Web-{BF5AC734-A9D7-FCFF-B6E5-967B2CD6D6DF}" dt="2021-01-05T07:59:49.332" v="1" actId="20577"/>
          <ac:spMkLst>
            <pc:docMk/>
            <pc:sldMk cId="543738830" sldId="256"/>
            <ac:spMk id="11" creationId="{F5EDD6AC-B759-437E-9958-125A1AC8964A}"/>
          </ac:spMkLst>
        </pc:spChg>
      </pc:sldChg>
    </pc:docChg>
  </pc:docChgLst>
  <pc:docChgLst>
    <pc:chgData name="Aisha Lakhani" userId="30af2fef-3e89-4e63-a1d7-5f530a83a45d" providerId="ADAL" clId="{D6549A37-DA23-B94D-85E8-2751785D5DA3}"/>
    <pc:docChg chg="modSld">
      <pc:chgData name="Aisha Lakhani" userId="30af2fef-3e89-4e63-a1d7-5f530a83a45d" providerId="ADAL" clId="{D6549A37-DA23-B94D-85E8-2751785D5DA3}" dt="2021-06-01T16:53:25.950" v="4" actId="1076"/>
      <pc:docMkLst>
        <pc:docMk/>
      </pc:docMkLst>
      <pc:sldChg chg="modSp">
        <pc:chgData name="Aisha Lakhani" userId="30af2fef-3e89-4e63-a1d7-5f530a83a45d" providerId="ADAL" clId="{D6549A37-DA23-B94D-85E8-2751785D5DA3}" dt="2021-06-01T16:53:25.950" v="4" actId="1076"/>
        <pc:sldMkLst>
          <pc:docMk/>
          <pc:sldMk cId="543738830" sldId="256"/>
        </pc:sldMkLst>
        <pc:spChg chg="mod">
          <ac:chgData name="Aisha Lakhani" userId="30af2fef-3e89-4e63-a1d7-5f530a83a45d" providerId="ADAL" clId="{D6549A37-DA23-B94D-85E8-2751785D5DA3}" dt="2021-06-01T16:53:25.950" v="4" actId="1076"/>
          <ac:spMkLst>
            <pc:docMk/>
            <pc:sldMk cId="543738830" sldId="256"/>
            <ac:spMk id="11" creationId="{F5EDD6AC-B759-437E-9958-125A1AC896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848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1"/>
            <a:ext cx="4434999" cy="356848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r">
              <a:defRPr sz="1300"/>
            </a:lvl1pPr>
          </a:lstStyle>
          <a:p>
            <a:fld id="{04DC838A-8D6F-422D-A0E2-27E9FE108B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9425" y="889000"/>
            <a:ext cx="1655763" cy="239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5"/>
          </a:xfrm>
          <a:prstGeom prst="rect">
            <a:avLst/>
          </a:prstGeom>
        </p:spPr>
        <p:txBody>
          <a:bodyPr vert="horz" lIns="99070" tIns="49535" rIns="99070" bIns="4953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217"/>
            <a:ext cx="4434999" cy="356847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r">
              <a:defRPr sz="1300"/>
            </a:lvl1pPr>
          </a:lstStyle>
          <a:p>
            <a:fld id="{377B82C2-CE23-47D4-ADBC-7F4B0EE53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62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6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1073117" rtl="0" eaLnBrk="1" latinLnBrk="0" hangingPunct="1">
        <a:lnSpc>
          <a:spcPct val="90000"/>
        </a:lnSpc>
        <a:spcBef>
          <a:spcPct val="0"/>
        </a:spcBef>
        <a:buNone/>
        <a:defRPr sz="4694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68280" indent="-268280" algn="l" defTabSz="1073117" rtl="0" eaLnBrk="1" latinLnBrk="0" hangingPunct="1">
        <a:lnSpc>
          <a:spcPct val="90000"/>
        </a:lnSpc>
        <a:spcBef>
          <a:spcPts val="1174"/>
        </a:spcBef>
        <a:buFont typeface="Arial" panose="020B0604020202020204" pitchFamily="34" charset="0"/>
        <a:buChar char="•"/>
        <a:defRPr sz="328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4838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81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341397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877955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414514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951072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487631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4024189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560748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1pPr>
      <a:lvl2pPr marL="536558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2pPr>
      <a:lvl3pPr marL="1073117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3pPr>
      <a:lvl4pPr marL="1609675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146234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682792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3755909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292468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eers@dviz.tech" TargetMode="Externa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stract background of data">
            <a:extLst>
              <a:ext uri="{FF2B5EF4-FFF2-40B4-BE49-F238E27FC236}">
                <a16:creationId xmlns:a16="http://schemas.microsoft.com/office/drawing/2014/main" id="{67146AF0-FAB6-450A-86C0-3F297651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6857999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B587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FC57F682-8057-4657-8C88-A9BC00769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2536688"/>
            <a:ext cx="5635049" cy="335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b="1" dirty="0">
                <a:solidFill>
                  <a:srgbClr val="595959"/>
                </a:solidFill>
                <a:latin typeface="Segoe UI"/>
                <a:cs typeface="Segoe UI"/>
              </a:rPr>
              <a:t>Jr. Python Developer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/>
              <a:cs typeface="Segoe UI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5EDD6AC-B759-437E-9958-125A1AC89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66" y="3216982"/>
            <a:ext cx="6592094" cy="673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B587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/>
                <a:cs typeface="Segoe UI"/>
              </a:rPr>
              <a:t>DVIZ Inc. is a </a:t>
            </a: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United States/Germany based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/>
                <a:cs typeface="Segoe UI"/>
              </a:rPr>
              <a:t> startup focused on empowering businesses with a turnkey approach to identifying and parsing information </a:t>
            </a: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about their markets, competitors, and even themselves.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/>
                <a:cs typeface="Segoe UI"/>
              </a:rPr>
              <a:t>We are looking for a Python developer to build industry-specific (non-consumer) automation tools, utilize industry-leading APIs centered on computing, vision, NLP, and AI topics</a:t>
            </a: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Your role will involve close collaboration with a small development and sales team to prioritize target machine learning concepts to these web scrapers which will be tabulated into a front-end (UI/UX). Given our services and position in the market, you’ll experience a lot about growing a small company with us than anywhere else while you shape our back-end tech usage strategy along with the founding team. 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will you be doing (your tasks):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/>
                <a:cs typeface="Segoe UI"/>
              </a:rPr>
              <a:t>Work on the backend of different modules of a Django based web application.</a:t>
            </a:r>
            <a:endParaRPr lang="en-US" altLang="en-US" sz="11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/>
              <a:cs typeface="Segoe UI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python</a:t>
            </a: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-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based tools (such as web scraping) </a:t>
            </a: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to fetch data from various online sources.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Parsing and storing the gathered information and data into databases (SQL).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Develop scalable framework for automating and maintaining flow of data from multiple sources.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Eventually making crawlers intelligent to categorize the cleaned data into news, trends and quantitative facts &amp; figures.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Who are we looking for (skills required):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Bachelors degree in Computer Science or IT related field. </a:t>
            </a:r>
            <a:endParaRPr lang="en-US" altLang="en-US" sz="1100" dirty="0">
              <a:solidFill>
                <a:srgbClr val="000000"/>
              </a:solidFill>
              <a:latin typeface="Segoe UI" panose="020B0502040204020203" pitchFamily="34" charset="0"/>
              <a:cs typeface="Segoe UI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Command of python.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Strong knowledge of web scrapping framework like Scrapy or Beautiful Soup.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Strong knowledge of automation tools like Selenium.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00"/>
                </a:solidFill>
                <a:latin typeface="Segoe UI" panose="020B0502040204020203" pitchFamily="34" charset="0"/>
              </a:rPr>
              <a:t>Bonus Skills: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Working knowledge of API integration from Google, Amazon, and/or Microsoft environments.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 least 1-year work experience on developing python and python applied to web crawling/scraping</a:t>
            </a:r>
            <a:r>
              <a:rPr lang="de-DE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Your benefits: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Flexible working hours with autonomy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Experience working with international team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Market competitive monthly salary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000000"/>
                </a:solidFill>
                <a:latin typeface="Segoe UI" panose="020B0502040204020203" pitchFamily="34" charset="0"/>
              </a:rPr>
              <a:t>Knowledge of how a completely digitized, international company runs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If you are looking for a rewarding career, getting in on the ground floor of a fast growing, Agile, and international business, please send you CV to </a:t>
            </a:r>
            <a:r>
              <a:rPr lang="en-US" altLang="en-US" sz="1100" b="1" dirty="0">
                <a:solidFill>
                  <a:srgbClr val="000000"/>
                </a:solidFill>
                <a:latin typeface="Segoe UI"/>
                <a:cs typeface="Segoe UI"/>
                <a:hlinkClick r:id="rId3"/>
              </a:rPr>
              <a:t>career@dviz.tech</a:t>
            </a:r>
            <a:r>
              <a:rPr lang="en-US" altLang="en-US" sz="1100" dirty="0">
                <a:solidFill>
                  <a:srgbClr val="000000"/>
                </a:solidFill>
                <a:latin typeface="Segoe UI"/>
                <a:cs typeface="Segoe UI"/>
              </a:rPr>
              <a:t> . In case you have any questions, please do not hesitate to reach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065D7BF-538F-4A2D-8C6E-E97D0D72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1592"/>
            <a:ext cx="1165225" cy="892808"/>
          </a:xfrm>
          <a:prstGeom prst="rect">
            <a:avLst/>
          </a:prstGeom>
          <a:solidFill>
            <a:srgbClr val="FFFFFF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D064894-10EB-42A3-BF60-F6C4B95B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48338" y="88334"/>
            <a:ext cx="1038225" cy="64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B587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738830"/>
      </p:ext>
    </p:extLst>
  </p:cSld>
  <p:clrMapOvr>
    <a:masterClrMapping/>
  </p:clrMapOvr>
</p:sld>
</file>

<file path=ppt/theme/theme1.xml><?xml version="1.0" encoding="utf-8"?>
<a:theme xmlns:a="http://schemas.openxmlformats.org/drawingml/2006/main" name="PTR">
  <a:themeElements>
    <a:clrScheme name="PTR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B587C"/>
      </a:accent1>
      <a:accent2>
        <a:srgbClr val="C19859"/>
      </a:accent2>
      <a:accent3>
        <a:srgbClr val="3A6331"/>
      </a:accent3>
      <a:accent4>
        <a:srgbClr val="F07F09"/>
      </a:accent4>
      <a:accent5>
        <a:srgbClr val="AFAFAF"/>
      </a:accent5>
      <a:accent6>
        <a:srgbClr val="9F2936"/>
      </a:accent6>
      <a:hlink>
        <a:srgbClr val="6B9F25"/>
      </a:hlink>
      <a:folHlink>
        <a:srgbClr val="B26B0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R" id="{F3F87E1C-8FF5-4CF1-89CE-53F86527A02B}" vid="{8DB9ADB3-C7ED-4006-AF66-4D4174B362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AFA4D0346F40A3E98E8D5E4E974C" ma:contentTypeVersion="12" ma:contentTypeDescription="Create a new document." ma:contentTypeScope="" ma:versionID="85656e46c041afc8f382950318985782">
  <xsd:schema xmlns:xsd="http://www.w3.org/2001/XMLSchema" xmlns:xs="http://www.w3.org/2001/XMLSchema" xmlns:p="http://schemas.microsoft.com/office/2006/metadata/properties" xmlns:ns2="02da6dc5-57f1-4c0d-a729-ea1cd38950ac" xmlns:ns3="a91c95b0-174f-4a32-b914-867dbecf82ba" targetNamespace="http://schemas.microsoft.com/office/2006/metadata/properties" ma:root="true" ma:fieldsID="b5a8dbce05cb0041a36526b3646082ae" ns2:_="" ns3:_="">
    <xsd:import namespace="02da6dc5-57f1-4c0d-a729-ea1cd38950ac"/>
    <xsd:import namespace="a91c95b0-174f-4a32-b914-867dbecf82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a6dc5-57f1-4c0d-a729-ea1cd3895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c95b0-174f-4a32-b914-867dbecf82b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D69DB1-7C86-472C-A51D-975B13788C7B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A1039BCE-7AE2-4FE3-8E08-FEFDC4C12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4A0E05-2E56-4897-AEF5-A36349464A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2da6dc5-57f1-4c0d-a729-ea1cd38950ac"/>
    <ds:schemaRef ds:uri="a91c95b0-174f-4a32-b914-867dbecf82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PTR</Template>
  <TotalTime>24</TotalTime>
  <Words>383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PTR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Technology Research</dc:title>
  <dc:creator>Power Technology</dc:creator>
  <cp:lastModifiedBy>aisha lakhani</cp:lastModifiedBy>
  <cp:revision>8</cp:revision>
  <cp:lastPrinted>2018-09-24T21:51:37Z</cp:lastPrinted>
  <dcterms:created xsi:type="dcterms:W3CDTF">2018-09-24T20:07:18Z</dcterms:created>
  <dcterms:modified xsi:type="dcterms:W3CDTF">2021-06-01T16:53:32Z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0x010100D15DAFA4D0346F40A3E98E8D5E4E974C</vt:lpwstr>
  </property>
  <property fmtid="{D5CDD505-2E9C-101B-9397-08002B2CF9AE}" pid="3" name="AuthorIds_UIVersion_7680">
    <vt:lpwstr>11</vt:lpwstr>
  </property>
</Properties>
</file>