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97" r:id="rId1"/>
  </p:sldMasterIdLst>
  <p:sldIdLst>
    <p:sldId id="259" r:id="rId2"/>
    <p:sldId id="260" r:id="rId3"/>
    <p:sldId id="277" r:id="rId4"/>
    <p:sldId id="278" r:id="rId5"/>
    <p:sldId id="280" r:id="rId6"/>
    <p:sldId id="281" r:id="rId7"/>
    <p:sldId id="282" r:id="rId8"/>
    <p:sldId id="283" r:id="rId9"/>
    <p:sldId id="284" r:id="rId10"/>
    <p:sldId id="285" r:id="rId11"/>
    <p:sldId id="288" r:id="rId12"/>
  </p:sldIdLst>
  <p:sldSz cx="12192000" cy="6858000"/>
  <p:notesSz cx="12192000" cy="6858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9" d="100"/>
          <a:sy n="79" d="100"/>
        </p:scale>
        <p:origin x="821" y="7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668080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7364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337433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674223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412843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70959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930239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91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71014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43837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7633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5829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790764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43562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085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5109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7/13/2025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B6F15528-21DE-4FAA-801E-634DDDAF4B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7308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0" r:id="rId13"/>
    <p:sldLayoutId id="2147483711" r:id="rId14"/>
    <p:sldLayoutId id="2147483712" r:id="rId15"/>
    <p:sldLayoutId id="214748371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86.png"/><Relationship Id="rId13" Type="http://schemas.openxmlformats.org/officeDocument/2006/relationships/image" Target="../media/image89.png"/><Relationship Id="rId18" Type="http://schemas.openxmlformats.org/officeDocument/2006/relationships/image" Target="../media/image94.png"/><Relationship Id="rId3" Type="http://schemas.openxmlformats.org/officeDocument/2006/relationships/image" Target="../media/image81.png"/><Relationship Id="rId21" Type="http://schemas.openxmlformats.org/officeDocument/2006/relationships/image" Target="../media/image56.png"/><Relationship Id="rId7" Type="http://schemas.openxmlformats.org/officeDocument/2006/relationships/image" Target="../media/image85.png"/><Relationship Id="rId12" Type="http://schemas.openxmlformats.org/officeDocument/2006/relationships/image" Target="../media/image48.png"/><Relationship Id="rId17" Type="http://schemas.openxmlformats.org/officeDocument/2006/relationships/image" Target="../media/image93.png"/><Relationship Id="rId2" Type="http://schemas.openxmlformats.org/officeDocument/2006/relationships/image" Target="../media/image80.png"/><Relationship Id="rId16" Type="http://schemas.openxmlformats.org/officeDocument/2006/relationships/image" Target="../media/image92.png"/><Relationship Id="rId20" Type="http://schemas.openxmlformats.org/officeDocument/2006/relationships/image" Target="../media/image9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4.png"/><Relationship Id="rId11" Type="http://schemas.openxmlformats.org/officeDocument/2006/relationships/image" Target="../media/image88.png"/><Relationship Id="rId24" Type="http://schemas.openxmlformats.org/officeDocument/2006/relationships/image" Target="../media/image98.png"/><Relationship Id="rId5" Type="http://schemas.openxmlformats.org/officeDocument/2006/relationships/image" Target="../media/image83.png"/><Relationship Id="rId15" Type="http://schemas.openxmlformats.org/officeDocument/2006/relationships/image" Target="../media/image91.png"/><Relationship Id="rId23" Type="http://schemas.openxmlformats.org/officeDocument/2006/relationships/image" Target="../media/image97.png"/><Relationship Id="rId10" Type="http://schemas.openxmlformats.org/officeDocument/2006/relationships/image" Target="../media/image60.png"/><Relationship Id="rId19" Type="http://schemas.openxmlformats.org/officeDocument/2006/relationships/image" Target="../media/image54.png"/><Relationship Id="rId4" Type="http://schemas.openxmlformats.org/officeDocument/2006/relationships/image" Target="../media/image82.png"/><Relationship Id="rId9" Type="http://schemas.openxmlformats.org/officeDocument/2006/relationships/image" Target="../media/image87.png"/><Relationship Id="rId14" Type="http://schemas.openxmlformats.org/officeDocument/2006/relationships/image" Target="../media/image90.png"/><Relationship Id="rId22" Type="http://schemas.openxmlformats.org/officeDocument/2006/relationships/image" Target="../media/image9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0.png"/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3.jpg"/><Relationship Id="rId5" Type="http://schemas.openxmlformats.org/officeDocument/2006/relationships/image" Target="../media/image102.png"/><Relationship Id="rId4" Type="http://schemas.openxmlformats.org/officeDocument/2006/relationships/image" Target="../media/image101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18" Type="http://schemas.openxmlformats.org/officeDocument/2006/relationships/image" Target="../media/image2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7.jpg"/><Relationship Id="rId16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19" Type="http://schemas.openxmlformats.org/officeDocument/2006/relationships/image" Target="../media/image24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5.png"/><Relationship Id="rId18" Type="http://schemas.openxmlformats.org/officeDocument/2006/relationships/image" Target="../media/image40.png"/><Relationship Id="rId26" Type="http://schemas.openxmlformats.org/officeDocument/2006/relationships/image" Target="../media/image48.png"/><Relationship Id="rId39" Type="http://schemas.openxmlformats.org/officeDocument/2006/relationships/image" Target="../media/image61.png"/><Relationship Id="rId21" Type="http://schemas.openxmlformats.org/officeDocument/2006/relationships/image" Target="../media/image43.png"/><Relationship Id="rId34" Type="http://schemas.openxmlformats.org/officeDocument/2006/relationships/image" Target="../media/image56.png"/><Relationship Id="rId7" Type="http://schemas.openxmlformats.org/officeDocument/2006/relationships/image" Target="../media/image29.png"/><Relationship Id="rId2" Type="http://schemas.openxmlformats.org/officeDocument/2006/relationships/image" Target="../media/image25.jpg"/><Relationship Id="rId16" Type="http://schemas.openxmlformats.org/officeDocument/2006/relationships/image" Target="../media/image38.png"/><Relationship Id="rId20" Type="http://schemas.openxmlformats.org/officeDocument/2006/relationships/image" Target="../media/image42.png"/><Relationship Id="rId29" Type="http://schemas.openxmlformats.org/officeDocument/2006/relationships/image" Target="../media/image51.png"/><Relationship Id="rId41" Type="http://schemas.openxmlformats.org/officeDocument/2006/relationships/image" Target="../media/image6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png"/><Relationship Id="rId11" Type="http://schemas.openxmlformats.org/officeDocument/2006/relationships/image" Target="../media/image33.png"/><Relationship Id="rId24" Type="http://schemas.openxmlformats.org/officeDocument/2006/relationships/image" Target="../media/image46.png"/><Relationship Id="rId32" Type="http://schemas.openxmlformats.org/officeDocument/2006/relationships/image" Target="../media/image54.png"/><Relationship Id="rId37" Type="http://schemas.openxmlformats.org/officeDocument/2006/relationships/image" Target="../media/image59.png"/><Relationship Id="rId40" Type="http://schemas.openxmlformats.org/officeDocument/2006/relationships/image" Target="../media/image62.png"/><Relationship Id="rId5" Type="http://schemas.openxmlformats.org/officeDocument/2006/relationships/image" Target="../media/image27.png"/><Relationship Id="rId15" Type="http://schemas.openxmlformats.org/officeDocument/2006/relationships/image" Target="../media/image37.png"/><Relationship Id="rId23" Type="http://schemas.openxmlformats.org/officeDocument/2006/relationships/image" Target="../media/image45.png"/><Relationship Id="rId28" Type="http://schemas.openxmlformats.org/officeDocument/2006/relationships/image" Target="../media/image50.png"/><Relationship Id="rId36" Type="http://schemas.openxmlformats.org/officeDocument/2006/relationships/image" Target="../media/image58.png"/><Relationship Id="rId10" Type="http://schemas.openxmlformats.org/officeDocument/2006/relationships/image" Target="../media/image32.png"/><Relationship Id="rId19" Type="http://schemas.openxmlformats.org/officeDocument/2006/relationships/image" Target="../media/image41.png"/><Relationship Id="rId31" Type="http://schemas.openxmlformats.org/officeDocument/2006/relationships/image" Target="../media/image53.png"/><Relationship Id="rId4" Type="http://schemas.openxmlformats.org/officeDocument/2006/relationships/image" Target="../media/image26.png"/><Relationship Id="rId9" Type="http://schemas.openxmlformats.org/officeDocument/2006/relationships/image" Target="../media/image31.png"/><Relationship Id="rId14" Type="http://schemas.openxmlformats.org/officeDocument/2006/relationships/image" Target="../media/image36.png"/><Relationship Id="rId22" Type="http://schemas.openxmlformats.org/officeDocument/2006/relationships/image" Target="../media/image44.png"/><Relationship Id="rId27" Type="http://schemas.openxmlformats.org/officeDocument/2006/relationships/image" Target="../media/image49.png"/><Relationship Id="rId30" Type="http://schemas.openxmlformats.org/officeDocument/2006/relationships/image" Target="../media/image52.png"/><Relationship Id="rId35" Type="http://schemas.openxmlformats.org/officeDocument/2006/relationships/image" Target="../media/image57.png"/><Relationship Id="rId8" Type="http://schemas.openxmlformats.org/officeDocument/2006/relationships/image" Target="../media/image30.png"/><Relationship Id="rId3" Type="http://schemas.openxmlformats.org/officeDocument/2006/relationships/image" Target="../media/image8.png"/><Relationship Id="rId12" Type="http://schemas.openxmlformats.org/officeDocument/2006/relationships/image" Target="../media/image34.png"/><Relationship Id="rId17" Type="http://schemas.openxmlformats.org/officeDocument/2006/relationships/image" Target="../media/image39.png"/><Relationship Id="rId25" Type="http://schemas.openxmlformats.org/officeDocument/2006/relationships/image" Target="../media/image47.png"/><Relationship Id="rId33" Type="http://schemas.openxmlformats.org/officeDocument/2006/relationships/image" Target="../media/image55.png"/><Relationship Id="rId38" Type="http://schemas.openxmlformats.org/officeDocument/2006/relationships/image" Target="../media/image6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39.png"/><Relationship Id="rId18" Type="http://schemas.openxmlformats.org/officeDocument/2006/relationships/image" Target="../media/image69.png"/><Relationship Id="rId26" Type="http://schemas.openxmlformats.org/officeDocument/2006/relationships/image" Target="../media/image54.png"/><Relationship Id="rId3" Type="http://schemas.openxmlformats.org/officeDocument/2006/relationships/image" Target="../media/image8.png"/><Relationship Id="rId21" Type="http://schemas.openxmlformats.org/officeDocument/2006/relationships/image" Target="../media/image72.png"/><Relationship Id="rId7" Type="http://schemas.openxmlformats.org/officeDocument/2006/relationships/image" Target="../media/image30.png"/><Relationship Id="rId12" Type="http://schemas.openxmlformats.org/officeDocument/2006/relationships/image" Target="../media/image38.png"/><Relationship Id="rId17" Type="http://schemas.openxmlformats.org/officeDocument/2006/relationships/image" Target="../media/image68.png"/><Relationship Id="rId25" Type="http://schemas.openxmlformats.org/officeDocument/2006/relationships/image" Target="../media/image75.png"/><Relationship Id="rId2" Type="http://schemas.openxmlformats.org/officeDocument/2006/relationships/image" Target="../media/image64.png"/><Relationship Id="rId16" Type="http://schemas.openxmlformats.org/officeDocument/2006/relationships/image" Target="../media/image67.png"/><Relationship Id="rId20" Type="http://schemas.openxmlformats.org/officeDocument/2006/relationships/image" Target="../media/image71.png"/><Relationship Id="rId29" Type="http://schemas.openxmlformats.org/officeDocument/2006/relationships/image" Target="../media/image7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7.png"/><Relationship Id="rId24" Type="http://schemas.openxmlformats.org/officeDocument/2006/relationships/image" Target="../media/image74.png"/><Relationship Id="rId32" Type="http://schemas.openxmlformats.org/officeDocument/2006/relationships/image" Target="../media/image79.png"/><Relationship Id="rId5" Type="http://schemas.openxmlformats.org/officeDocument/2006/relationships/image" Target="../media/image28.png"/><Relationship Id="rId15" Type="http://schemas.openxmlformats.org/officeDocument/2006/relationships/image" Target="../media/image66.png"/><Relationship Id="rId23" Type="http://schemas.openxmlformats.org/officeDocument/2006/relationships/image" Target="../media/image60.png"/><Relationship Id="rId28" Type="http://schemas.openxmlformats.org/officeDocument/2006/relationships/image" Target="../media/image56.png"/><Relationship Id="rId10" Type="http://schemas.openxmlformats.org/officeDocument/2006/relationships/image" Target="../media/image36.png"/><Relationship Id="rId19" Type="http://schemas.openxmlformats.org/officeDocument/2006/relationships/image" Target="../media/image70.png"/><Relationship Id="rId31" Type="http://schemas.openxmlformats.org/officeDocument/2006/relationships/image" Target="../media/image78.png"/><Relationship Id="rId4" Type="http://schemas.openxmlformats.org/officeDocument/2006/relationships/image" Target="../media/image26.png"/><Relationship Id="rId9" Type="http://schemas.openxmlformats.org/officeDocument/2006/relationships/image" Target="../media/image35.png"/><Relationship Id="rId14" Type="http://schemas.openxmlformats.org/officeDocument/2006/relationships/image" Target="../media/image65.png"/><Relationship Id="rId22" Type="http://schemas.openxmlformats.org/officeDocument/2006/relationships/image" Target="../media/image73.png"/><Relationship Id="rId27" Type="http://schemas.openxmlformats.org/officeDocument/2006/relationships/image" Target="../media/image55.png"/><Relationship Id="rId30" Type="http://schemas.openxmlformats.org/officeDocument/2006/relationships/image" Target="../media/image7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352419" y="129031"/>
            <a:ext cx="4216400" cy="453390"/>
            <a:chOff x="3352419" y="129031"/>
            <a:chExt cx="4216400" cy="453390"/>
          </a:xfrm>
        </p:grpSpPr>
        <p:sp>
          <p:nvSpPr>
            <p:cNvPr id="3" name="object 3"/>
            <p:cNvSpPr/>
            <p:nvPr/>
          </p:nvSpPr>
          <p:spPr>
            <a:xfrm>
              <a:off x="3353308" y="129920"/>
              <a:ext cx="4214495" cy="45135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78679" y="203453"/>
              <a:ext cx="165735" cy="301625"/>
            </a:xfrm>
            <a:custGeom>
              <a:avLst/>
              <a:gdLst/>
              <a:ahLst/>
              <a:cxnLst/>
              <a:rect l="l" t="t" r="r" b="b"/>
              <a:pathLst>
                <a:path w="165735" h="301625">
                  <a:moveTo>
                    <a:pt x="35433" y="0"/>
                  </a:moveTo>
                  <a:lnTo>
                    <a:pt x="28575" y="140"/>
                  </a:lnTo>
                  <a:lnTo>
                    <a:pt x="20383" y="555"/>
                  </a:lnTo>
                  <a:lnTo>
                    <a:pt x="10858" y="1232"/>
                  </a:lnTo>
                  <a:lnTo>
                    <a:pt x="0" y="2159"/>
                  </a:lnTo>
                  <a:lnTo>
                    <a:pt x="0" y="299847"/>
                  </a:lnTo>
                  <a:lnTo>
                    <a:pt x="9598" y="300607"/>
                  </a:lnTo>
                  <a:lnTo>
                    <a:pt x="19542" y="301164"/>
                  </a:lnTo>
                  <a:lnTo>
                    <a:pt x="29843" y="301507"/>
                  </a:lnTo>
                  <a:lnTo>
                    <a:pt x="40512" y="301625"/>
                  </a:lnTo>
                  <a:lnTo>
                    <a:pt x="68254" y="298958"/>
                  </a:lnTo>
                  <a:lnTo>
                    <a:pt x="114165" y="277622"/>
                  </a:lnTo>
                  <a:lnTo>
                    <a:pt x="146835" y="235590"/>
                  </a:lnTo>
                  <a:lnTo>
                    <a:pt x="163409" y="176103"/>
                  </a:lnTo>
                  <a:lnTo>
                    <a:pt x="165481" y="139953"/>
                  </a:lnTo>
                  <a:lnTo>
                    <a:pt x="160283" y="89603"/>
                  </a:lnTo>
                  <a:lnTo>
                    <a:pt x="144685" y="50420"/>
                  </a:lnTo>
                  <a:lnTo>
                    <a:pt x="118682" y="22417"/>
                  </a:lnTo>
                  <a:lnTo>
                    <a:pt x="82266" y="5606"/>
                  </a:lnTo>
                  <a:lnTo>
                    <a:pt x="35433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4380738" y="202310"/>
              <a:ext cx="127888" cy="126492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3353308" y="129920"/>
              <a:ext cx="4214495" cy="451484"/>
            </a:xfrm>
            <a:custGeom>
              <a:avLst/>
              <a:gdLst/>
              <a:ahLst/>
              <a:cxnLst/>
              <a:rect l="l" t="t" r="r" b="b"/>
              <a:pathLst>
                <a:path w="4214495" h="451484">
                  <a:moveTo>
                    <a:pt x="3635247" y="68833"/>
                  </a:moveTo>
                  <a:lnTo>
                    <a:pt x="3589559" y="79216"/>
                  </a:lnTo>
                  <a:lnTo>
                    <a:pt x="3555872" y="110362"/>
                  </a:lnTo>
                  <a:lnTo>
                    <a:pt x="3535076" y="159051"/>
                  </a:lnTo>
                  <a:lnTo>
                    <a:pt x="3528187" y="222123"/>
                  </a:lnTo>
                  <a:lnTo>
                    <a:pt x="3529806" y="258175"/>
                  </a:lnTo>
                  <a:lnTo>
                    <a:pt x="3542760" y="317420"/>
                  </a:lnTo>
                  <a:lnTo>
                    <a:pt x="3568451" y="358949"/>
                  </a:lnTo>
                  <a:lnTo>
                    <a:pt x="3606119" y="379904"/>
                  </a:lnTo>
                  <a:lnTo>
                    <a:pt x="3629406" y="382524"/>
                  </a:lnTo>
                  <a:lnTo>
                    <a:pt x="3656667" y="379954"/>
                  </a:lnTo>
                  <a:lnTo>
                    <a:pt x="3700950" y="359431"/>
                  </a:lnTo>
                  <a:lnTo>
                    <a:pt x="3731260" y="318617"/>
                  </a:lnTo>
                  <a:lnTo>
                    <a:pt x="3746500" y="258939"/>
                  </a:lnTo>
                  <a:lnTo>
                    <a:pt x="3748405" y="222123"/>
                  </a:lnTo>
                  <a:lnTo>
                    <a:pt x="3743878" y="166922"/>
                  </a:lnTo>
                  <a:lnTo>
                    <a:pt x="3730299" y="123999"/>
                  </a:lnTo>
                  <a:lnTo>
                    <a:pt x="3707668" y="93348"/>
                  </a:lnTo>
                  <a:lnTo>
                    <a:pt x="3675984" y="74961"/>
                  </a:lnTo>
                  <a:lnTo>
                    <a:pt x="3635247" y="68833"/>
                  </a:lnTo>
                  <a:close/>
                </a:path>
                <a:path w="4214495" h="451484">
                  <a:moveTo>
                    <a:pt x="1486407" y="68833"/>
                  </a:moveTo>
                  <a:lnTo>
                    <a:pt x="1440719" y="79216"/>
                  </a:lnTo>
                  <a:lnTo>
                    <a:pt x="1407032" y="110362"/>
                  </a:lnTo>
                  <a:lnTo>
                    <a:pt x="1386236" y="159051"/>
                  </a:lnTo>
                  <a:lnTo>
                    <a:pt x="1379346" y="222123"/>
                  </a:lnTo>
                  <a:lnTo>
                    <a:pt x="1380966" y="258175"/>
                  </a:lnTo>
                  <a:lnTo>
                    <a:pt x="1393920" y="317420"/>
                  </a:lnTo>
                  <a:lnTo>
                    <a:pt x="1419611" y="358949"/>
                  </a:lnTo>
                  <a:lnTo>
                    <a:pt x="1457279" y="379904"/>
                  </a:lnTo>
                  <a:lnTo>
                    <a:pt x="1480565" y="382524"/>
                  </a:lnTo>
                  <a:lnTo>
                    <a:pt x="1507827" y="379954"/>
                  </a:lnTo>
                  <a:lnTo>
                    <a:pt x="1552110" y="359431"/>
                  </a:lnTo>
                  <a:lnTo>
                    <a:pt x="1582419" y="318617"/>
                  </a:lnTo>
                  <a:lnTo>
                    <a:pt x="1597659" y="258939"/>
                  </a:lnTo>
                  <a:lnTo>
                    <a:pt x="1599564" y="222123"/>
                  </a:lnTo>
                  <a:lnTo>
                    <a:pt x="1595038" y="166922"/>
                  </a:lnTo>
                  <a:lnTo>
                    <a:pt x="1581459" y="123999"/>
                  </a:lnTo>
                  <a:lnTo>
                    <a:pt x="1558828" y="93348"/>
                  </a:lnTo>
                  <a:lnTo>
                    <a:pt x="1527144" y="74961"/>
                  </a:lnTo>
                  <a:lnTo>
                    <a:pt x="1486407" y="68833"/>
                  </a:lnTo>
                  <a:close/>
                </a:path>
                <a:path w="4214495" h="451484">
                  <a:moveTo>
                    <a:pt x="3896867" y="7747"/>
                  </a:moveTo>
                  <a:lnTo>
                    <a:pt x="3934078" y="7747"/>
                  </a:lnTo>
                  <a:lnTo>
                    <a:pt x="4140072" y="270890"/>
                  </a:lnTo>
                  <a:lnTo>
                    <a:pt x="4140072" y="7747"/>
                  </a:lnTo>
                  <a:lnTo>
                    <a:pt x="4214495" y="7747"/>
                  </a:lnTo>
                  <a:lnTo>
                    <a:pt x="4214495" y="449833"/>
                  </a:lnTo>
                  <a:lnTo>
                    <a:pt x="4182871" y="449833"/>
                  </a:lnTo>
                  <a:lnTo>
                    <a:pt x="3971290" y="173862"/>
                  </a:lnTo>
                  <a:lnTo>
                    <a:pt x="3971290" y="444118"/>
                  </a:lnTo>
                  <a:lnTo>
                    <a:pt x="3896867" y="444118"/>
                  </a:lnTo>
                  <a:lnTo>
                    <a:pt x="3896867" y="7747"/>
                  </a:lnTo>
                  <a:close/>
                </a:path>
                <a:path w="4214495" h="451484">
                  <a:moveTo>
                    <a:pt x="3300984" y="7747"/>
                  </a:moveTo>
                  <a:lnTo>
                    <a:pt x="3378326" y="7747"/>
                  </a:lnTo>
                  <a:lnTo>
                    <a:pt x="3378326" y="443864"/>
                  </a:lnTo>
                  <a:lnTo>
                    <a:pt x="3300984" y="443864"/>
                  </a:lnTo>
                  <a:lnTo>
                    <a:pt x="3300984" y="7747"/>
                  </a:lnTo>
                  <a:close/>
                </a:path>
                <a:path w="4214495" h="451484">
                  <a:moveTo>
                    <a:pt x="2887344" y="7747"/>
                  </a:moveTo>
                  <a:lnTo>
                    <a:pt x="3248406" y="7747"/>
                  </a:lnTo>
                  <a:lnTo>
                    <a:pt x="3248406" y="76580"/>
                  </a:lnTo>
                  <a:lnTo>
                    <a:pt x="3103499" y="76580"/>
                  </a:lnTo>
                  <a:lnTo>
                    <a:pt x="3103499" y="443864"/>
                  </a:lnTo>
                  <a:lnTo>
                    <a:pt x="3026029" y="443864"/>
                  </a:lnTo>
                  <a:lnTo>
                    <a:pt x="3026029" y="76580"/>
                  </a:lnTo>
                  <a:lnTo>
                    <a:pt x="2887344" y="76580"/>
                  </a:lnTo>
                  <a:lnTo>
                    <a:pt x="2887344" y="7747"/>
                  </a:lnTo>
                  <a:close/>
                </a:path>
                <a:path w="4214495" h="451484">
                  <a:moveTo>
                    <a:pt x="2139695" y="7747"/>
                  </a:moveTo>
                  <a:lnTo>
                    <a:pt x="2217039" y="7747"/>
                  </a:lnTo>
                  <a:lnTo>
                    <a:pt x="2217039" y="303402"/>
                  </a:lnTo>
                  <a:lnTo>
                    <a:pt x="2218392" y="320119"/>
                  </a:lnTo>
                  <a:lnTo>
                    <a:pt x="2238502" y="360552"/>
                  </a:lnTo>
                  <a:lnTo>
                    <a:pt x="2279685" y="381144"/>
                  </a:lnTo>
                  <a:lnTo>
                    <a:pt x="2297429" y="382524"/>
                  </a:lnTo>
                  <a:lnTo>
                    <a:pt x="2317240" y="381186"/>
                  </a:lnTo>
                  <a:lnTo>
                    <a:pt x="2362834" y="360933"/>
                  </a:lnTo>
                  <a:lnTo>
                    <a:pt x="2384730" y="319643"/>
                  </a:lnTo>
                  <a:lnTo>
                    <a:pt x="2386203" y="301878"/>
                  </a:lnTo>
                  <a:lnTo>
                    <a:pt x="2386203" y="7747"/>
                  </a:lnTo>
                  <a:lnTo>
                    <a:pt x="2463545" y="7747"/>
                  </a:lnTo>
                  <a:lnTo>
                    <a:pt x="2463545" y="307848"/>
                  </a:lnTo>
                  <a:lnTo>
                    <a:pt x="2460734" y="339659"/>
                  </a:lnTo>
                  <a:lnTo>
                    <a:pt x="2438203" y="392376"/>
                  </a:lnTo>
                  <a:lnTo>
                    <a:pt x="2394005" y="429926"/>
                  </a:lnTo>
                  <a:lnTo>
                    <a:pt x="2333807" y="448976"/>
                  </a:lnTo>
                  <a:lnTo>
                    <a:pt x="2298065" y="451357"/>
                  </a:lnTo>
                  <a:lnTo>
                    <a:pt x="2262247" y="449026"/>
                  </a:lnTo>
                  <a:lnTo>
                    <a:pt x="2203660" y="430408"/>
                  </a:lnTo>
                  <a:lnTo>
                    <a:pt x="2162841" y="393497"/>
                  </a:lnTo>
                  <a:lnTo>
                    <a:pt x="2142267" y="340244"/>
                  </a:lnTo>
                  <a:lnTo>
                    <a:pt x="2139695" y="307593"/>
                  </a:lnTo>
                  <a:lnTo>
                    <a:pt x="2139695" y="7747"/>
                  </a:lnTo>
                  <a:close/>
                </a:path>
                <a:path w="4214495" h="451484">
                  <a:moveTo>
                    <a:pt x="535813" y="7747"/>
                  </a:moveTo>
                  <a:lnTo>
                    <a:pt x="896874" y="7747"/>
                  </a:lnTo>
                  <a:lnTo>
                    <a:pt x="896874" y="76580"/>
                  </a:lnTo>
                  <a:lnTo>
                    <a:pt x="751966" y="76580"/>
                  </a:lnTo>
                  <a:lnTo>
                    <a:pt x="751966" y="443864"/>
                  </a:lnTo>
                  <a:lnTo>
                    <a:pt x="674496" y="443864"/>
                  </a:lnTo>
                  <a:lnTo>
                    <a:pt x="674496" y="76580"/>
                  </a:lnTo>
                  <a:lnTo>
                    <a:pt x="535813" y="76580"/>
                  </a:lnTo>
                  <a:lnTo>
                    <a:pt x="535813" y="7747"/>
                  </a:lnTo>
                  <a:close/>
                </a:path>
                <a:path w="4214495" h="451484">
                  <a:moveTo>
                    <a:pt x="167639" y="7747"/>
                  </a:moveTo>
                  <a:lnTo>
                    <a:pt x="204850" y="7747"/>
                  </a:lnTo>
                  <a:lnTo>
                    <a:pt x="410844" y="270890"/>
                  </a:lnTo>
                  <a:lnTo>
                    <a:pt x="410844" y="7747"/>
                  </a:lnTo>
                  <a:lnTo>
                    <a:pt x="485266" y="7747"/>
                  </a:lnTo>
                  <a:lnTo>
                    <a:pt x="485266" y="449833"/>
                  </a:lnTo>
                  <a:lnTo>
                    <a:pt x="453643" y="449833"/>
                  </a:lnTo>
                  <a:lnTo>
                    <a:pt x="242062" y="173862"/>
                  </a:lnTo>
                  <a:lnTo>
                    <a:pt x="242062" y="444118"/>
                  </a:lnTo>
                  <a:lnTo>
                    <a:pt x="167639" y="444118"/>
                  </a:lnTo>
                  <a:lnTo>
                    <a:pt x="167639" y="7747"/>
                  </a:lnTo>
                  <a:close/>
                </a:path>
                <a:path w="4214495" h="451484">
                  <a:moveTo>
                    <a:pt x="0" y="7747"/>
                  </a:moveTo>
                  <a:lnTo>
                    <a:pt x="77342" y="7747"/>
                  </a:lnTo>
                  <a:lnTo>
                    <a:pt x="77342" y="443864"/>
                  </a:lnTo>
                  <a:lnTo>
                    <a:pt x="0" y="443864"/>
                  </a:lnTo>
                  <a:lnTo>
                    <a:pt x="0" y="7747"/>
                  </a:lnTo>
                  <a:close/>
                </a:path>
                <a:path w="4214495" h="451484">
                  <a:moveTo>
                    <a:pt x="1864359" y="4825"/>
                  </a:moveTo>
                  <a:lnTo>
                    <a:pt x="1909530" y="8304"/>
                  </a:lnTo>
                  <a:lnTo>
                    <a:pt x="1949783" y="18748"/>
                  </a:lnTo>
                  <a:lnTo>
                    <a:pt x="1985107" y="36169"/>
                  </a:lnTo>
                  <a:lnTo>
                    <a:pt x="2015489" y="60578"/>
                  </a:lnTo>
                  <a:lnTo>
                    <a:pt x="2039899" y="90771"/>
                  </a:lnTo>
                  <a:lnTo>
                    <a:pt x="2057320" y="125523"/>
                  </a:lnTo>
                  <a:lnTo>
                    <a:pt x="2067764" y="164824"/>
                  </a:lnTo>
                  <a:lnTo>
                    <a:pt x="2071242" y="208660"/>
                  </a:lnTo>
                  <a:lnTo>
                    <a:pt x="2067706" y="263799"/>
                  </a:lnTo>
                  <a:lnTo>
                    <a:pt x="2057096" y="311580"/>
                  </a:lnTo>
                  <a:lnTo>
                    <a:pt x="2039410" y="352007"/>
                  </a:lnTo>
                  <a:lnTo>
                    <a:pt x="2014648" y="385079"/>
                  </a:lnTo>
                  <a:lnTo>
                    <a:pt x="1982808" y="410800"/>
                  </a:lnTo>
                  <a:lnTo>
                    <a:pt x="1943887" y="429170"/>
                  </a:lnTo>
                  <a:lnTo>
                    <a:pt x="1897886" y="440191"/>
                  </a:lnTo>
                  <a:lnTo>
                    <a:pt x="1844802" y="443864"/>
                  </a:lnTo>
                  <a:lnTo>
                    <a:pt x="1748027" y="443864"/>
                  </a:lnTo>
                  <a:lnTo>
                    <a:pt x="1748027" y="8127"/>
                  </a:lnTo>
                  <a:lnTo>
                    <a:pt x="1790011" y="6701"/>
                  </a:lnTo>
                  <a:lnTo>
                    <a:pt x="1823386" y="5667"/>
                  </a:lnTo>
                  <a:lnTo>
                    <a:pt x="1848165" y="5038"/>
                  </a:lnTo>
                  <a:lnTo>
                    <a:pt x="1864359" y="4825"/>
                  </a:lnTo>
                  <a:close/>
                </a:path>
                <a:path w="4214495" h="451484">
                  <a:moveTo>
                    <a:pt x="1068704" y="3301"/>
                  </a:moveTo>
                  <a:lnTo>
                    <a:pt x="1128506" y="8452"/>
                  </a:lnTo>
                  <a:lnTo>
                    <a:pt x="1175019" y="23898"/>
                  </a:lnTo>
                  <a:lnTo>
                    <a:pt x="1208242" y="49634"/>
                  </a:lnTo>
                  <a:lnTo>
                    <a:pt x="1228176" y="85654"/>
                  </a:lnTo>
                  <a:lnTo>
                    <a:pt x="1234820" y="131952"/>
                  </a:lnTo>
                  <a:lnTo>
                    <a:pt x="1233392" y="150860"/>
                  </a:lnTo>
                  <a:lnTo>
                    <a:pt x="1211961" y="202437"/>
                  </a:lnTo>
                  <a:lnTo>
                    <a:pt x="1170848" y="239656"/>
                  </a:lnTo>
                  <a:lnTo>
                    <a:pt x="1154176" y="247395"/>
                  </a:lnTo>
                  <a:lnTo>
                    <a:pt x="1283080" y="443864"/>
                  </a:lnTo>
                  <a:lnTo>
                    <a:pt x="1193800" y="443864"/>
                  </a:lnTo>
                  <a:lnTo>
                    <a:pt x="1077340" y="263778"/>
                  </a:lnTo>
                  <a:lnTo>
                    <a:pt x="1067698" y="263515"/>
                  </a:lnTo>
                  <a:lnTo>
                    <a:pt x="1056306" y="263096"/>
                  </a:lnTo>
                  <a:lnTo>
                    <a:pt x="1043176" y="262510"/>
                  </a:lnTo>
                  <a:lnTo>
                    <a:pt x="1028318" y="261746"/>
                  </a:lnTo>
                  <a:lnTo>
                    <a:pt x="1028318" y="443864"/>
                  </a:lnTo>
                  <a:lnTo>
                    <a:pt x="947927" y="443864"/>
                  </a:lnTo>
                  <a:lnTo>
                    <a:pt x="947927" y="7747"/>
                  </a:lnTo>
                  <a:lnTo>
                    <a:pt x="953500" y="7623"/>
                  </a:lnTo>
                  <a:lnTo>
                    <a:pt x="963739" y="7238"/>
                  </a:lnTo>
                  <a:lnTo>
                    <a:pt x="978646" y="6568"/>
                  </a:lnTo>
                  <a:lnTo>
                    <a:pt x="998219" y="5587"/>
                  </a:lnTo>
                  <a:lnTo>
                    <a:pt x="1019055" y="4587"/>
                  </a:lnTo>
                  <a:lnTo>
                    <a:pt x="1037748" y="3873"/>
                  </a:lnTo>
                  <a:lnTo>
                    <a:pt x="1054298" y="3444"/>
                  </a:lnTo>
                  <a:lnTo>
                    <a:pt x="1068704" y="3301"/>
                  </a:lnTo>
                  <a:close/>
                </a:path>
                <a:path w="4214495" h="451484">
                  <a:moveTo>
                    <a:pt x="2731516" y="380"/>
                  </a:moveTo>
                  <a:lnTo>
                    <a:pt x="2767163" y="2287"/>
                  </a:lnTo>
                  <a:lnTo>
                    <a:pt x="2799048" y="8016"/>
                  </a:lnTo>
                  <a:lnTo>
                    <a:pt x="2827170" y="17579"/>
                  </a:lnTo>
                  <a:lnTo>
                    <a:pt x="2851530" y="30987"/>
                  </a:lnTo>
                  <a:lnTo>
                    <a:pt x="2819654" y="94996"/>
                  </a:lnTo>
                  <a:lnTo>
                    <a:pt x="2804743" y="83661"/>
                  </a:lnTo>
                  <a:lnTo>
                    <a:pt x="2785903" y="75564"/>
                  </a:lnTo>
                  <a:lnTo>
                    <a:pt x="2763111" y="70707"/>
                  </a:lnTo>
                  <a:lnTo>
                    <a:pt x="2736341" y="69087"/>
                  </a:lnTo>
                  <a:lnTo>
                    <a:pt x="2710336" y="71945"/>
                  </a:lnTo>
                  <a:lnTo>
                    <a:pt x="2665708" y="94805"/>
                  </a:lnTo>
                  <a:lnTo>
                    <a:pt x="2631819" y="139172"/>
                  </a:lnTo>
                  <a:lnTo>
                    <a:pt x="2614431" y="196996"/>
                  </a:lnTo>
                  <a:lnTo>
                    <a:pt x="2612263" y="230504"/>
                  </a:lnTo>
                  <a:lnTo>
                    <a:pt x="2614267" y="263653"/>
                  </a:lnTo>
                  <a:lnTo>
                    <a:pt x="2630372" y="319141"/>
                  </a:lnTo>
                  <a:lnTo>
                    <a:pt x="2661993" y="359431"/>
                  </a:lnTo>
                  <a:lnTo>
                    <a:pt x="2705082" y="379954"/>
                  </a:lnTo>
                  <a:lnTo>
                    <a:pt x="2730627" y="382524"/>
                  </a:lnTo>
                  <a:lnTo>
                    <a:pt x="2759799" y="379781"/>
                  </a:lnTo>
                  <a:lnTo>
                    <a:pt x="2785602" y="371538"/>
                  </a:lnTo>
                  <a:lnTo>
                    <a:pt x="2808047" y="357770"/>
                  </a:lnTo>
                  <a:lnTo>
                    <a:pt x="2827146" y="338454"/>
                  </a:lnTo>
                  <a:lnTo>
                    <a:pt x="2863088" y="401065"/>
                  </a:lnTo>
                  <a:lnTo>
                    <a:pt x="2836703" y="423068"/>
                  </a:lnTo>
                  <a:lnTo>
                    <a:pt x="2804795" y="438785"/>
                  </a:lnTo>
                  <a:lnTo>
                    <a:pt x="2767361" y="448214"/>
                  </a:lnTo>
                  <a:lnTo>
                    <a:pt x="2724404" y="451357"/>
                  </a:lnTo>
                  <a:lnTo>
                    <a:pt x="2681305" y="447595"/>
                  </a:lnTo>
                  <a:lnTo>
                    <a:pt x="2643266" y="436308"/>
                  </a:lnTo>
                  <a:lnTo>
                    <a:pt x="2582417" y="391159"/>
                  </a:lnTo>
                  <a:lnTo>
                    <a:pt x="2560321" y="358397"/>
                  </a:lnTo>
                  <a:lnTo>
                    <a:pt x="2544524" y="320135"/>
                  </a:lnTo>
                  <a:lnTo>
                    <a:pt x="2535037" y="276395"/>
                  </a:lnTo>
                  <a:lnTo>
                    <a:pt x="2531871" y="227202"/>
                  </a:lnTo>
                  <a:lnTo>
                    <a:pt x="2535374" y="180794"/>
                  </a:lnTo>
                  <a:lnTo>
                    <a:pt x="2545889" y="138350"/>
                  </a:lnTo>
                  <a:lnTo>
                    <a:pt x="2563429" y="99883"/>
                  </a:lnTo>
                  <a:lnTo>
                    <a:pt x="2588005" y="65404"/>
                  </a:lnTo>
                  <a:lnTo>
                    <a:pt x="2617983" y="36974"/>
                  </a:lnTo>
                  <a:lnTo>
                    <a:pt x="2651902" y="16652"/>
                  </a:lnTo>
                  <a:lnTo>
                    <a:pt x="2689750" y="4450"/>
                  </a:lnTo>
                  <a:lnTo>
                    <a:pt x="2731516" y="380"/>
                  </a:lnTo>
                  <a:close/>
                </a:path>
                <a:path w="4214495" h="451484">
                  <a:moveTo>
                    <a:pt x="3635247" y="0"/>
                  </a:moveTo>
                  <a:lnTo>
                    <a:pt x="3679517" y="3663"/>
                  </a:lnTo>
                  <a:lnTo>
                    <a:pt x="3718226" y="14636"/>
                  </a:lnTo>
                  <a:lnTo>
                    <a:pt x="3779012" y="58420"/>
                  </a:lnTo>
                  <a:lnTo>
                    <a:pt x="3800774" y="90517"/>
                  </a:lnTo>
                  <a:lnTo>
                    <a:pt x="3816334" y="128508"/>
                  </a:lnTo>
                  <a:lnTo>
                    <a:pt x="3825678" y="172380"/>
                  </a:lnTo>
                  <a:lnTo>
                    <a:pt x="3828795" y="222123"/>
                  </a:lnTo>
                  <a:lnTo>
                    <a:pt x="3825537" y="272081"/>
                  </a:lnTo>
                  <a:lnTo>
                    <a:pt x="3815778" y="316610"/>
                  </a:lnTo>
                  <a:lnTo>
                    <a:pt x="3799542" y="355711"/>
                  </a:lnTo>
                  <a:lnTo>
                    <a:pt x="3776852" y="389381"/>
                  </a:lnTo>
                  <a:lnTo>
                    <a:pt x="3748135" y="416478"/>
                  </a:lnTo>
                  <a:lnTo>
                    <a:pt x="3713988" y="435848"/>
                  </a:lnTo>
                  <a:lnTo>
                    <a:pt x="3674411" y="447478"/>
                  </a:lnTo>
                  <a:lnTo>
                    <a:pt x="3629406" y="451357"/>
                  </a:lnTo>
                  <a:lnTo>
                    <a:pt x="3588045" y="447524"/>
                  </a:lnTo>
                  <a:lnTo>
                    <a:pt x="3520660" y="416853"/>
                  </a:lnTo>
                  <a:lnTo>
                    <a:pt x="3474156" y="356514"/>
                  </a:lnTo>
                  <a:lnTo>
                    <a:pt x="3459511" y="317357"/>
                  </a:lnTo>
                  <a:lnTo>
                    <a:pt x="3450724" y="272555"/>
                  </a:lnTo>
                  <a:lnTo>
                    <a:pt x="3447795" y="222123"/>
                  </a:lnTo>
                  <a:lnTo>
                    <a:pt x="3450986" y="177333"/>
                  </a:lnTo>
                  <a:lnTo>
                    <a:pt x="3460559" y="136128"/>
                  </a:lnTo>
                  <a:lnTo>
                    <a:pt x="3476513" y="98518"/>
                  </a:lnTo>
                  <a:lnTo>
                    <a:pt x="3498849" y="64515"/>
                  </a:lnTo>
                  <a:lnTo>
                    <a:pt x="3526520" y="36325"/>
                  </a:lnTo>
                  <a:lnTo>
                    <a:pt x="3594719" y="4044"/>
                  </a:lnTo>
                  <a:lnTo>
                    <a:pt x="3635247" y="0"/>
                  </a:lnTo>
                  <a:close/>
                </a:path>
                <a:path w="4214495" h="451484">
                  <a:moveTo>
                    <a:pt x="1486407" y="0"/>
                  </a:moveTo>
                  <a:lnTo>
                    <a:pt x="1530677" y="3663"/>
                  </a:lnTo>
                  <a:lnTo>
                    <a:pt x="1569386" y="14636"/>
                  </a:lnTo>
                  <a:lnTo>
                    <a:pt x="1630171" y="58420"/>
                  </a:lnTo>
                  <a:lnTo>
                    <a:pt x="1651934" y="90517"/>
                  </a:lnTo>
                  <a:lnTo>
                    <a:pt x="1667494" y="128508"/>
                  </a:lnTo>
                  <a:lnTo>
                    <a:pt x="1676838" y="172380"/>
                  </a:lnTo>
                  <a:lnTo>
                    <a:pt x="1679955" y="222123"/>
                  </a:lnTo>
                  <a:lnTo>
                    <a:pt x="1676697" y="272081"/>
                  </a:lnTo>
                  <a:lnTo>
                    <a:pt x="1666938" y="316610"/>
                  </a:lnTo>
                  <a:lnTo>
                    <a:pt x="1650702" y="355711"/>
                  </a:lnTo>
                  <a:lnTo>
                    <a:pt x="1628013" y="389381"/>
                  </a:lnTo>
                  <a:lnTo>
                    <a:pt x="1599295" y="416478"/>
                  </a:lnTo>
                  <a:lnTo>
                    <a:pt x="1565147" y="435848"/>
                  </a:lnTo>
                  <a:lnTo>
                    <a:pt x="1525571" y="447478"/>
                  </a:lnTo>
                  <a:lnTo>
                    <a:pt x="1480565" y="451357"/>
                  </a:lnTo>
                  <a:lnTo>
                    <a:pt x="1439205" y="447524"/>
                  </a:lnTo>
                  <a:lnTo>
                    <a:pt x="1371820" y="416853"/>
                  </a:lnTo>
                  <a:lnTo>
                    <a:pt x="1325316" y="356514"/>
                  </a:lnTo>
                  <a:lnTo>
                    <a:pt x="1310671" y="317357"/>
                  </a:lnTo>
                  <a:lnTo>
                    <a:pt x="1301884" y="272555"/>
                  </a:lnTo>
                  <a:lnTo>
                    <a:pt x="1298955" y="222123"/>
                  </a:lnTo>
                  <a:lnTo>
                    <a:pt x="1302146" y="177333"/>
                  </a:lnTo>
                  <a:lnTo>
                    <a:pt x="1311719" y="136128"/>
                  </a:lnTo>
                  <a:lnTo>
                    <a:pt x="1327673" y="98518"/>
                  </a:lnTo>
                  <a:lnTo>
                    <a:pt x="1350009" y="64515"/>
                  </a:lnTo>
                  <a:lnTo>
                    <a:pt x="1377680" y="36325"/>
                  </a:lnTo>
                  <a:lnTo>
                    <a:pt x="1445879" y="4044"/>
                  </a:lnTo>
                  <a:lnTo>
                    <a:pt x="1486407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7" name="object 7"/>
          <p:cNvSpPr txBox="1"/>
          <p:nvPr/>
        </p:nvSpPr>
        <p:spPr>
          <a:xfrm>
            <a:off x="1739010" y="929767"/>
            <a:ext cx="394779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20" dirty="0">
                <a:solidFill>
                  <a:srgbClr val="FF0000"/>
                </a:solidFill>
                <a:latin typeface="Times New Roman"/>
                <a:cs typeface="Times New Roman"/>
              </a:rPr>
              <a:t>Traditional</a:t>
            </a:r>
            <a:r>
              <a:rPr sz="2800" b="1" spc="-8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10" dirty="0">
                <a:solidFill>
                  <a:srgbClr val="FF0000"/>
                </a:solidFill>
                <a:latin typeface="Times New Roman"/>
                <a:cs typeface="Times New Roman"/>
              </a:rPr>
              <a:t>Programming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1841119" y="3845814"/>
            <a:ext cx="283654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Machine</a:t>
            </a:r>
            <a:r>
              <a:rPr sz="2800" b="1" spc="-60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Learning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89733" y="4779645"/>
            <a:ext cx="1140460" cy="11982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R="5080" algn="r">
              <a:lnSpc>
                <a:spcPct val="100000"/>
              </a:lnSpc>
              <a:spcBef>
                <a:spcPts val="95"/>
              </a:spcBef>
            </a:pPr>
            <a:r>
              <a:rPr sz="2800" spc="-10" dirty="0">
                <a:latin typeface="Trebuchet MS"/>
                <a:cs typeface="Trebuchet MS"/>
              </a:rPr>
              <a:t>Data</a:t>
            </a:r>
            <a:endParaRPr sz="2800">
              <a:latin typeface="Trebuchet MS"/>
              <a:cs typeface="Trebuchet MS"/>
            </a:endParaRPr>
          </a:p>
          <a:p>
            <a:pPr marR="12065" algn="r">
              <a:lnSpc>
                <a:spcPct val="100000"/>
              </a:lnSpc>
              <a:spcBef>
                <a:spcPts val="251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3385565" y="22387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385565" y="29245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2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2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6966966" y="24673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2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2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1944116" y="1715414"/>
            <a:ext cx="1334135" cy="13665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indent="552450">
              <a:lnSpc>
                <a:spcPct val="157100"/>
              </a:lnSpc>
              <a:spcBef>
                <a:spcPts val="100"/>
              </a:spcBef>
            </a:pPr>
            <a:r>
              <a:rPr sz="2800" spc="-10" dirty="0">
                <a:latin typeface="Trebuchet MS"/>
                <a:cs typeface="Trebuchet MS"/>
              </a:rPr>
              <a:t>Data  </a:t>
            </a:r>
            <a:r>
              <a:rPr sz="2800" spc="-140" dirty="0">
                <a:latin typeface="Trebuchet MS"/>
                <a:cs typeface="Trebuchet MS"/>
              </a:rPr>
              <a:t>P</a:t>
            </a:r>
            <a:r>
              <a:rPr sz="2800" spc="-5" dirty="0">
                <a:latin typeface="Trebuchet MS"/>
                <a:cs typeface="Trebuchet MS"/>
              </a:rPr>
              <a:t>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7905368" y="2248357"/>
            <a:ext cx="1133475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5" dirty="0">
                <a:latin typeface="Trebuchet MS"/>
                <a:cs typeface="Trebuchet MS"/>
              </a:rPr>
              <a:t>Output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3461765" y="50581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2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2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3461765" y="5743955"/>
            <a:ext cx="914400" cy="129539"/>
          </a:xfrm>
          <a:custGeom>
            <a:avLst/>
            <a:gdLst/>
            <a:ahLst/>
            <a:cxnLst/>
            <a:rect l="l" t="t" r="r" b="b"/>
            <a:pathLst>
              <a:path w="914400" h="129539">
                <a:moveTo>
                  <a:pt x="784860" y="0"/>
                </a:moveTo>
                <a:lnTo>
                  <a:pt x="784860" y="129540"/>
                </a:lnTo>
                <a:lnTo>
                  <a:pt x="888491" y="77724"/>
                </a:lnTo>
                <a:lnTo>
                  <a:pt x="797813" y="77724"/>
                </a:lnTo>
                <a:lnTo>
                  <a:pt x="797813" y="51816"/>
                </a:lnTo>
                <a:lnTo>
                  <a:pt x="888491" y="51816"/>
                </a:lnTo>
                <a:lnTo>
                  <a:pt x="784860" y="0"/>
                </a:lnTo>
                <a:close/>
              </a:path>
              <a:path w="914400" h="129539">
                <a:moveTo>
                  <a:pt x="784860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784860" y="77724"/>
                </a:lnTo>
                <a:lnTo>
                  <a:pt x="784860" y="51816"/>
                </a:lnTo>
                <a:close/>
              </a:path>
              <a:path w="914400" h="129539">
                <a:moveTo>
                  <a:pt x="888491" y="51816"/>
                </a:moveTo>
                <a:lnTo>
                  <a:pt x="797813" y="51816"/>
                </a:lnTo>
                <a:lnTo>
                  <a:pt x="797813" y="77724"/>
                </a:lnTo>
                <a:lnTo>
                  <a:pt x="888491" y="77724"/>
                </a:lnTo>
                <a:lnTo>
                  <a:pt x="914400" y="64770"/>
                </a:lnTo>
                <a:lnTo>
                  <a:pt x="888491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7043166" y="5286755"/>
            <a:ext cx="762000" cy="129539"/>
          </a:xfrm>
          <a:custGeom>
            <a:avLst/>
            <a:gdLst/>
            <a:ahLst/>
            <a:cxnLst/>
            <a:rect l="l" t="t" r="r" b="b"/>
            <a:pathLst>
              <a:path w="762000" h="129539">
                <a:moveTo>
                  <a:pt x="632459" y="0"/>
                </a:moveTo>
                <a:lnTo>
                  <a:pt x="632459" y="129540"/>
                </a:lnTo>
                <a:lnTo>
                  <a:pt x="736091" y="77724"/>
                </a:lnTo>
                <a:lnTo>
                  <a:pt x="645413" y="77724"/>
                </a:lnTo>
                <a:lnTo>
                  <a:pt x="645413" y="51816"/>
                </a:lnTo>
                <a:lnTo>
                  <a:pt x="736092" y="51816"/>
                </a:lnTo>
                <a:lnTo>
                  <a:pt x="632459" y="0"/>
                </a:lnTo>
                <a:close/>
              </a:path>
              <a:path w="762000" h="129539">
                <a:moveTo>
                  <a:pt x="632459" y="51816"/>
                </a:moveTo>
                <a:lnTo>
                  <a:pt x="0" y="51816"/>
                </a:lnTo>
                <a:lnTo>
                  <a:pt x="0" y="77724"/>
                </a:lnTo>
                <a:lnTo>
                  <a:pt x="632459" y="77724"/>
                </a:lnTo>
                <a:lnTo>
                  <a:pt x="632459" y="51816"/>
                </a:lnTo>
                <a:close/>
              </a:path>
              <a:path w="762000" h="129539">
                <a:moveTo>
                  <a:pt x="736092" y="51816"/>
                </a:moveTo>
                <a:lnTo>
                  <a:pt x="645413" y="51816"/>
                </a:lnTo>
                <a:lnTo>
                  <a:pt x="645413" y="77724"/>
                </a:lnTo>
                <a:lnTo>
                  <a:pt x="736091" y="77724"/>
                </a:lnTo>
                <a:lnTo>
                  <a:pt x="762000" y="64770"/>
                </a:lnTo>
                <a:lnTo>
                  <a:pt x="736092" y="51816"/>
                </a:lnTo>
                <a:close/>
              </a:path>
            </a:pathLst>
          </a:custGeom>
          <a:solidFill>
            <a:srgbClr val="00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object 18"/>
          <p:cNvSpPr txBox="1"/>
          <p:nvPr/>
        </p:nvSpPr>
        <p:spPr>
          <a:xfrm>
            <a:off x="8117205" y="5068265"/>
            <a:ext cx="1334770" cy="4521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spc="-25" dirty="0">
                <a:latin typeface="Trebuchet MS"/>
                <a:cs typeface="Trebuchet MS"/>
              </a:rPr>
              <a:t>Program</a:t>
            </a:r>
            <a:endParaRPr sz="2800">
              <a:latin typeface="Trebuchet MS"/>
              <a:cs typeface="Trebuchet MS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4367784" y="1772411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4439411" y="4494276"/>
            <a:ext cx="2520695" cy="174345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35958" y="161671"/>
            <a:ext cx="273240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</a:p>
        </p:txBody>
      </p:sp>
      <p:sp>
        <p:nvSpPr>
          <p:cNvPr id="4" name="object 4"/>
          <p:cNvSpPr/>
          <p:nvPr/>
        </p:nvSpPr>
        <p:spPr>
          <a:xfrm>
            <a:off x="2927604" y="693419"/>
            <a:ext cx="5256276" cy="410413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6068060" y="219125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6932168" y="226326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1"/>
                </a:lnTo>
                <a:lnTo>
                  <a:pt x="341737" y="144399"/>
                </a:lnTo>
                <a:lnTo>
                  <a:pt x="344550" y="185166"/>
                </a:lnTo>
                <a:lnTo>
                  <a:pt x="341689" y="225817"/>
                </a:lnTo>
                <a:lnTo>
                  <a:pt x="31872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6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6460236" y="2203398"/>
            <a:ext cx="146939" cy="2174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5780024" y="1831212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7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object 24"/>
          <p:cNvSpPr/>
          <p:nvPr/>
        </p:nvSpPr>
        <p:spPr>
          <a:xfrm>
            <a:off x="6500113" y="1687194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2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object 25"/>
          <p:cNvSpPr/>
          <p:nvPr/>
        </p:nvSpPr>
        <p:spPr>
          <a:xfrm>
            <a:off x="3784092" y="2296667"/>
            <a:ext cx="443484" cy="4709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object 26"/>
          <p:cNvSpPr/>
          <p:nvPr/>
        </p:nvSpPr>
        <p:spPr>
          <a:xfrm>
            <a:off x="3835781" y="2347975"/>
            <a:ext cx="344551" cy="371983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object 27"/>
          <p:cNvSpPr/>
          <p:nvPr/>
        </p:nvSpPr>
        <p:spPr>
          <a:xfrm>
            <a:off x="3913759" y="2407158"/>
            <a:ext cx="188722" cy="253746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object 28"/>
          <p:cNvSpPr/>
          <p:nvPr/>
        </p:nvSpPr>
        <p:spPr>
          <a:xfrm>
            <a:off x="3835781" y="23479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1" y="185165"/>
                </a:lnTo>
                <a:lnTo>
                  <a:pt x="341671" y="225835"/>
                </a:lnTo>
                <a:lnTo>
                  <a:pt x="318672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6" y="371983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object 29"/>
          <p:cNvSpPr/>
          <p:nvPr/>
        </p:nvSpPr>
        <p:spPr>
          <a:xfrm>
            <a:off x="3424428" y="2944368"/>
            <a:ext cx="443484" cy="4709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object 30"/>
          <p:cNvSpPr/>
          <p:nvPr/>
        </p:nvSpPr>
        <p:spPr>
          <a:xfrm>
            <a:off x="3475863" y="2996056"/>
            <a:ext cx="344550" cy="371982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object 31"/>
          <p:cNvSpPr/>
          <p:nvPr/>
        </p:nvSpPr>
        <p:spPr>
          <a:xfrm>
            <a:off x="3553841" y="3055238"/>
            <a:ext cx="188722" cy="253746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object 32"/>
          <p:cNvSpPr/>
          <p:nvPr/>
        </p:nvSpPr>
        <p:spPr>
          <a:xfrm>
            <a:off x="3475863" y="29960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5"/>
                </a:lnTo>
                <a:lnTo>
                  <a:pt x="274478" y="27860"/>
                </a:lnTo>
                <a:lnTo>
                  <a:pt x="319154" y="76580"/>
                </a:lnTo>
                <a:lnTo>
                  <a:pt x="341737" y="144399"/>
                </a:lnTo>
                <a:lnTo>
                  <a:pt x="344550" y="185165"/>
                </a:lnTo>
                <a:lnTo>
                  <a:pt x="341689" y="225835"/>
                </a:lnTo>
                <a:lnTo>
                  <a:pt x="318726" y="293983"/>
                </a:lnTo>
                <a:lnTo>
                  <a:pt x="273407" y="343586"/>
                </a:lnTo>
                <a:lnTo>
                  <a:pt x="210351" y="368835"/>
                </a:lnTo>
                <a:lnTo>
                  <a:pt x="172465" y="371982"/>
                </a:lnTo>
                <a:lnTo>
                  <a:pt x="133885" y="368792"/>
                </a:lnTo>
                <a:lnTo>
                  <a:pt x="70346" y="343265"/>
                </a:lnTo>
                <a:lnTo>
                  <a:pt x="25503" y="293304"/>
                </a:lnTo>
                <a:lnTo>
                  <a:pt x="2833" y="225434"/>
                </a:lnTo>
                <a:lnTo>
                  <a:pt x="0" y="185165"/>
                </a:lnTo>
                <a:lnTo>
                  <a:pt x="2972" y="146038"/>
                </a:lnTo>
                <a:lnTo>
                  <a:pt x="26681" y="79259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object 33"/>
          <p:cNvSpPr/>
          <p:nvPr/>
        </p:nvSpPr>
        <p:spPr>
          <a:xfrm>
            <a:off x="4288536" y="2499359"/>
            <a:ext cx="443484" cy="47091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object 34"/>
          <p:cNvSpPr/>
          <p:nvPr/>
        </p:nvSpPr>
        <p:spPr>
          <a:xfrm>
            <a:off x="4339844" y="2551175"/>
            <a:ext cx="344550" cy="372110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object 35"/>
          <p:cNvSpPr/>
          <p:nvPr/>
        </p:nvSpPr>
        <p:spPr>
          <a:xfrm>
            <a:off x="4417822" y="2610358"/>
            <a:ext cx="188722" cy="253746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object 36"/>
          <p:cNvSpPr/>
          <p:nvPr/>
        </p:nvSpPr>
        <p:spPr>
          <a:xfrm>
            <a:off x="4339844" y="2551175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7"/>
                </a:lnTo>
                <a:lnTo>
                  <a:pt x="26628" y="79333"/>
                </a:lnTo>
                <a:lnTo>
                  <a:pt x="72971" y="29092"/>
                </a:lnTo>
                <a:lnTo>
                  <a:pt x="135507" y="323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object 37"/>
          <p:cNvSpPr/>
          <p:nvPr/>
        </p:nvSpPr>
        <p:spPr>
          <a:xfrm>
            <a:off x="4072128" y="2932175"/>
            <a:ext cx="443484" cy="470915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object 38"/>
          <p:cNvSpPr/>
          <p:nvPr/>
        </p:nvSpPr>
        <p:spPr>
          <a:xfrm>
            <a:off x="4123817" y="2983230"/>
            <a:ext cx="344550" cy="372110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object 39"/>
          <p:cNvSpPr/>
          <p:nvPr/>
        </p:nvSpPr>
        <p:spPr>
          <a:xfrm>
            <a:off x="4201795" y="3042412"/>
            <a:ext cx="188722" cy="253746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object 40"/>
          <p:cNvSpPr/>
          <p:nvPr/>
        </p:nvSpPr>
        <p:spPr>
          <a:xfrm>
            <a:off x="4123817" y="2983230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6" y="0"/>
                </a:moveTo>
                <a:lnTo>
                  <a:pt x="211042" y="3115"/>
                </a:lnTo>
                <a:lnTo>
                  <a:pt x="274478" y="27967"/>
                </a:lnTo>
                <a:lnTo>
                  <a:pt x="319154" y="76708"/>
                </a:lnTo>
                <a:lnTo>
                  <a:pt x="341737" y="144526"/>
                </a:lnTo>
                <a:lnTo>
                  <a:pt x="344550" y="185293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6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3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6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object 41"/>
          <p:cNvSpPr/>
          <p:nvPr/>
        </p:nvSpPr>
        <p:spPr>
          <a:xfrm>
            <a:off x="4000500" y="3435096"/>
            <a:ext cx="443484" cy="470915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object 42"/>
          <p:cNvSpPr/>
          <p:nvPr/>
        </p:nvSpPr>
        <p:spPr>
          <a:xfrm>
            <a:off x="4051808" y="3487293"/>
            <a:ext cx="344550" cy="372110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object 43"/>
          <p:cNvSpPr/>
          <p:nvPr/>
        </p:nvSpPr>
        <p:spPr>
          <a:xfrm>
            <a:off x="4129786" y="3546474"/>
            <a:ext cx="188722" cy="253745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object 44"/>
          <p:cNvSpPr/>
          <p:nvPr/>
        </p:nvSpPr>
        <p:spPr>
          <a:xfrm>
            <a:off x="4051808" y="3487293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6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10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6"/>
                </a:lnTo>
                <a:lnTo>
                  <a:pt x="2954" y="146091"/>
                </a:lnTo>
                <a:lnTo>
                  <a:pt x="26628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object 52"/>
          <p:cNvSpPr/>
          <p:nvPr/>
        </p:nvSpPr>
        <p:spPr>
          <a:xfrm>
            <a:off x="6500113" y="2119248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4" y="3095"/>
                </a:lnTo>
                <a:lnTo>
                  <a:pt x="274532" y="27860"/>
                </a:lnTo>
                <a:lnTo>
                  <a:pt x="319228" y="76580"/>
                </a:lnTo>
                <a:lnTo>
                  <a:pt x="341846" y="144399"/>
                </a:lnTo>
                <a:lnTo>
                  <a:pt x="344678" y="185165"/>
                </a:lnTo>
                <a:lnTo>
                  <a:pt x="341796" y="225817"/>
                </a:lnTo>
                <a:lnTo>
                  <a:pt x="318746" y="293929"/>
                </a:lnTo>
                <a:lnTo>
                  <a:pt x="273407" y="343533"/>
                </a:lnTo>
                <a:lnTo>
                  <a:pt x="210351" y="368817"/>
                </a:lnTo>
                <a:lnTo>
                  <a:pt x="172465" y="371983"/>
                </a:lnTo>
                <a:lnTo>
                  <a:pt x="133887" y="368792"/>
                </a:lnTo>
                <a:lnTo>
                  <a:pt x="70399" y="343265"/>
                </a:lnTo>
                <a:lnTo>
                  <a:pt x="25556" y="293286"/>
                </a:lnTo>
                <a:lnTo>
                  <a:pt x="2835" y="225381"/>
                </a:lnTo>
                <a:lnTo>
                  <a:pt x="0" y="185165"/>
                </a:lnTo>
                <a:lnTo>
                  <a:pt x="2972" y="146020"/>
                </a:lnTo>
                <a:lnTo>
                  <a:pt x="26681" y="79206"/>
                </a:lnTo>
                <a:lnTo>
                  <a:pt x="72971" y="28985"/>
                </a:lnTo>
                <a:lnTo>
                  <a:pt x="135507" y="3216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object 53"/>
          <p:cNvSpPr/>
          <p:nvPr/>
        </p:nvSpPr>
        <p:spPr>
          <a:xfrm>
            <a:off x="3351276" y="3651503"/>
            <a:ext cx="444995" cy="470916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object 54"/>
          <p:cNvSpPr/>
          <p:nvPr/>
        </p:nvSpPr>
        <p:spPr>
          <a:xfrm>
            <a:off x="3403727" y="3703319"/>
            <a:ext cx="344550" cy="372110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object 55"/>
          <p:cNvSpPr/>
          <p:nvPr/>
        </p:nvSpPr>
        <p:spPr>
          <a:xfrm>
            <a:off x="3481705" y="3762502"/>
            <a:ext cx="188722" cy="253746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6" name="object 56"/>
          <p:cNvSpPr/>
          <p:nvPr/>
        </p:nvSpPr>
        <p:spPr>
          <a:xfrm>
            <a:off x="3403727" y="3703319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6"/>
                </a:lnTo>
                <a:lnTo>
                  <a:pt x="341737" y="144472"/>
                </a:lnTo>
                <a:lnTo>
                  <a:pt x="344550" y="185165"/>
                </a:lnTo>
                <a:lnTo>
                  <a:pt x="341671" y="225837"/>
                </a:lnTo>
                <a:lnTo>
                  <a:pt x="318672" y="29403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85" y="368919"/>
                </a:lnTo>
                <a:lnTo>
                  <a:pt x="70346" y="343392"/>
                </a:lnTo>
                <a:lnTo>
                  <a:pt x="25503" y="293411"/>
                </a:lnTo>
                <a:lnTo>
                  <a:pt x="2833" y="225454"/>
                </a:lnTo>
                <a:lnTo>
                  <a:pt x="0" y="185165"/>
                </a:lnTo>
                <a:lnTo>
                  <a:pt x="2972" y="146091"/>
                </a:lnTo>
                <a:lnTo>
                  <a:pt x="26681" y="79277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7" name="object 57"/>
          <p:cNvSpPr/>
          <p:nvPr/>
        </p:nvSpPr>
        <p:spPr>
          <a:xfrm>
            <a:off x="4648200" y="3147059"/>
            <a:ext cx="443484" cy="470915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8" name="object 58"/>
          <p:cNvSpPr/>
          <p:nvPr/>
        </p:nvSpPr>
        <p:spPr>
          <a:xfrm>
            <a:off x="4699889" y="3199256"/>
            <a:ext cx="344550" cy="372109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9" name="object 59"/>
          <p:cNvSpPr/>
          <p:nvPr/>
        </p:nvSpPr>
        <p:spPr>
          <a:xfrm>
            <a:off x="4777867" y="3258438"/>
            <a:ext cx="188722" cy="253746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0" name="object 60"/>
          <p:cNvSpPr/>
          <p:nvPr/>
        </p:nvSpPr>
        <p:spPr>
          <a:xfrm>
            <a:off x="4699889" y="3199256"/>
            <a:ext cx="344805" cy="372110"/>
          </a:xfrm>
          <a:custGeom>
            <a:avLst/>
            <a:gdLst/>
            <a:ahLst/>
            <a:cxnLst/>
            <a:rect l="l" t="t" r="r" b="b"/>
            <a:pathLst>
              <a:path w="344804" h="372110">
                <a:moveTo>
                  <a:pt x="172465" y="0"/>
                </a:moveTo>
                <a:lnTo>
                  <a:pt x="211042" y="3097"/>
                </a:lnTo>
                <a:lnTo>
                  <a:pt x="274478" y="27914"/>
                </a:lnTo>
                <a:lnTo>
                  <a:pt x="319154" y="76707"/>
                </a:lnTo>
                <a:lnTo>
                  <a:pt x="341737" y="144525"/>
                </a:lnTo>
                <a:lnTo>
                  <a:pt x="344550" y="185292"/>
                </a:lnTo>
                <a:lnTo>
                  <a:pt x="341671" y="225944"/>
                </a:lnTo>
                <a:lnTo>
                  <a:pt x="318672" y="294056"/>
                </a:lnTo>
                <a:lnTo>
                  <a:pt x="273407" y="343660"/>
                </a:lnTo>
                <a:lnTo>
                  <a:pt x="210351" y="368944"/>
                </a:lnTo>
                <a:lnTo>
                  <a:pt x="172465" y="372109"/>
                </a:lnTo>
                <a:lnTo>
                  <a:pt x="133867" y="368919"/>
                </a:lnTo>
                <a:lnTo>
                  <a:pt x="70292" y="343392"/>
                </a:lnTo>
                <a:lnTo>
                  <a:pt x="25503" y="293413"/>
                </a:lnTo>
                <a:lnTo>
                  <a:pt x="2833" y="225508"/>
                </a:lnTo>
                <a:lnTo>
                  <a:pt x="0" y="185292"/>
                </a:lnTo>
                <a:lnTo>
                  <a:pt x="2954" y="146145"/>
                </a:lnTo>
                <a:lnTo>
                  <a:pt x="26628" y="79279"/>
                </a:lnTo>
                <a:lnTo>
                  <a:pt x="72971" y="29039"/>
                </a:lnTo>
                <a:lnTo>
                  <a:pt x="135507" y="3234"/>
                </a:lnTo>
                <a:lnTo>
                  <a:pt x="172465" y="0"/>
                </a:lnTo>
                <a:close/>
              </a:path>
            </a:pathLst>
          </a:custGeom>
          <a:ln w="18288">
            <a:solidFill>
              <a:srgbClr val="FFFFF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1" name="object 61"/>
          <p:cNvSpPr txBox="1"/>
          <p:nvPr/>
        </p:nvSpPr>
        <p:spPr>
          <a:xfrm>
            <a:off x="1638426" y="4667758"/>
            <a:ext cx="7750175" cy="159448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R="194945" algn="ctr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  <a:p>
            <a:pPr marL="12700" marR="5080">
              <a:lnSpc>
                <a:spcPct val="100400"/>
              </a:lnSpc>
              <a:spcBef>
                <a:spcPts val="2730"/>
              </a:spcBef>
            </a:pPr>
            <a:r>
              <a:rPr sz="2400" spc="-5" dirty="0">
                <a:latin typeface="Trebuchet MS"/>
                <a:cs typeface="Trebuchet MS"/>
              </a:rPr>
              <a:t>Unsupervised </a:t>
            </a:r>
            <a:r>
              <a:rPr sz="2400" dirty="0">
                <a:latin typeface="Trebuchet MS"/>
                <a:cs typeface="Trebuchet MS"/>
              </a:rPr>
              <a:t>learning </a:t>
            </a:r>
            <a:r>
              <a:rPr sz="2400" spc="-5" dirty="0">
                <a:latin typeface="Trebuchet MS"/>
                <a:cs typeface="Trebuchet MS"/>
              </a:rPr>
              <a:t>is where you only have input data  and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no corresponding </a:t>
            </a:r>
            <a:r>
              <a:rPr sz="24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output</a:t>
            </a:r>
            <a:r>
              <a:rPr sz="2400" b="1" u="heavy" spc="10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24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variables</a:t>
            </a:r>
            <a:r>
              <a:rPr sz="2400" spc="-5" dirty="0">
                <a:latin typeface="Trebuchet MS"/>
                <a:cs typeface="Trebuchet MS"/>
              </a:rPr>
              <a:t>.</a:t>
            </a:r>
            <a:endParaRPr sz="2400">
              <a:latin typeface="Trebuchet MS"/>
              <a:cs typeface="Trebuchet MS"/>
            </a:endParaRPr>
          </a:p>
        </p:txBody>
      </p:sp>
      <p:sp>
        <p:nvSpPr>
          <p:cNvPr id="62" name="object 62"/>
          <p:cNvSpPr txBox="1"/>
          <p:nvPr/>
        </p:nvSpPr>
        <p:spPr>
          <a:xfrm>
            <a:off x="2321179" y="2515870"/>
            <a:ext cx="274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63" name="object 63"/>
          <p:cNvSpPr/>
          <p:nvPr/>
        </p:nvSpPr>
        <p:spPr>
          <a:xfrm>
            <a:off x="3144773" y="1341882"/>
            <a:ext cx="4535805" cy="3023870"/>
          </a:xfrm>
          <a:custGeom>
            <a:avLst/>
            <a:gdLst/>
            <a:ahLst/>
            <a:cxnLst/>
            <a:rect l="l" t="t" r="r" b="b"/>
            <a:pathLst>
              <a:path w="4535805" h="3023870">
                <a:moveTo>
                  <a:pt x="2375916" y="1079753"/>
                </a:moveTo>
                <a:lnTo>
                  <a:pt x="2376967" y="1031652"/>
                </a:lnTo>
                <a:lnTo>
                  <a:pt x="2380094" y="984091"/>
                </a:lnTo>
                <a:lnTo>
                  <a:pt x="2385251" y="937112"/>
                </a:lnTo>
                <a:lnTo>
                  <a:pt x="2392395" y="890760"/>
                </a:lnTo>
                <a:lnTo>
                  <a:pt x="2401482" y="845079"/>
                </a:lnTo>
                <a:lnTo>
                  <a:pt x="2412469" y="800113"/>
                </a:lnTo>
                <a:lnTo>
                  <a:pt x="2425310" y="755905"/>
                </a:lnTo>
                <a:lnTo>
                  <a:pt x="2439963" y="712500"/>
                </a:lnTo>
                <a:lnTo>
                  <a:pt x="2456383" y="669941"/>
                </a:lnTo>
                <a:lnTo>
                  <a:pt x="2474527" y="628273"/>
                </a:lnTo>
                <a:lnTo>
                  <a:pt x="2494351" y="587538"/>
                </a:lnTo>
                <a:lnTo>
                  <a:pt x="2515811" y="547781"/>
                </a:lnTo>
                <a:lnTo>
                  <a:pt x="2538863" y="509047"/>
                </a:lnTo>
                <a:lnTo>
                  <a:pt x="2563463" y="471377"/>
                </a:lnTo>
                <a:lnTo>
                  <a:pt x="2589567" y="434818"/>
                </a:lnTo>
                <a:lnTo>
                  <a:pt x="2617132" y="399411"/>
                </a:lnTo>
                <a:lnTo>
                  <a:pt x="2646113" y="365202"/>
                </a:lnTo>
                <a:lnTo>
                  <a:pt x="2676467" y="332234"/>
                </a:lnTo>
                <a:lnTo>
                  <a:pt x="2708150" y="300551"/>
                </a:lnTo>
                <a:lnTo>
                  <a:pt x="2741118" y="270197"/>
                </a:lnTo>
                <a:lnTo>
                  <a:pt x="2775327" y="241216"/>
                </a:lnTo>
                <a:lnTo>
                  <a:pt x="2810734" y="213651"/>
                </a:lnTo>
                <a:lnTo>
                  <a:pt x="2847293" y="187547"/>
                </a:lnTo>
                <a:lnTo>
                  <a:pt x="2884963" y="162947"/>
                </a:lnTo>
                <a:lnTo>
                  <a:pt x="2923697" y="139895"/>
                </a:lnTo>
                <a:lnTo>
                  <a:pt x="2963454" y="118435"/>
                </a:lnTo>
                <a:lnTo>
                  <a:pt x="3004189" y="98611"/>
                </a:lnTo>
                <a:lnTo>
                  <a:pt x="3045857" y="80467"/>
                </a:lnTo>
                <a:lnTo>
                  <a:pt x="3088416" y="64047"/>
                </a:lnTo>
                <a:lnTo>
                  <a:pt x="3131821" y="49394"/>
                </a:lnTo>
                <a:lnTo>
                  <a:pt x="3176029" y="36553"/>
                </a:lnTo>
                <a:lnTo>
                  <a:pt x="3220995" y="25566"/>
                </a:lnTo>
                <a:lnTo>
                  <a:pt x="3266676" y="16479"/>
                </a:lnTo>
                <a:lnTo>
                  <a:pt x="3313028" y="9335"/>
                </a:lnTo>
                <a:lnTo>
                  <a:pt x="3360007" y="4178"/>
                </a:lnTo>
                <a:lnTo>
                  <a:pt x="3407568" y="1051"/>
                </a:lnTo>
                <a:lnTo>
                  <a:pt x="3455670" y="0"/>
                </a:lnTo>
                <a:lnTo>
                  <a:pt x="3503771" y="1051"/>
                </a:lnTo>
                <a:lnTo>
                  <a:pt x="3551332" y="4178"/>
                </a:lnTo>
                <a:lnTo>
                  <a:pt x="3598311" y="9335"/>
                </a:lnTo>
                <a:lnTo>
                  <a:pt x="3644663" y="16479"/>
                </a:lnTo>
                <a:lnTo>
                  <a:pt x="3690344" y="25566"/>
                </a:lnTo>
                <a:lnTo>
                  <a:pt x="3735310" y="36553"/>
                </a:lnTo>
                <a:lnTo>
                  <a:pt x="3779518" y="49394"/>
                </a:lnTo>
                <a:lnTo>
                  <a:pt x="3822923" y="64047"/>
                </a:lnTo>
                <a:lnTo>
                  <a:pt x="3865482" y="80467"/>
                </a:lnTo>
                <a:lnTo>
                  <a:pt x="3907150" y="98611"/>
                </a:lnTo>
                <a:lnTo>
                  <a:pt x="3947885" y="118435"/>
                </a:lnTo>
                <a:lnTo>
                  <a:pt x="3987642" y="139895"/>
                </a:lnTo>
                <a:lnTo>
                  <a:pt x="4026376" y="162947"/>
                </a:lnTo>
                <a:lnTo>
                  <a:pt x="4064046" y="187547"/>
                </a:lnTo>
                <a:lnTo>
                  <a:pt x="4100605" y="213651"/>
                </a:lnTo>
                <a:lnTo>
                  <a:pt x="4136012" y="241216"/>
                </a:lnTo>
                <a:lnTo>
                  <a:pt x="4170221" y="270197"/>
                </a:lnTo>
                <a:lnTo>
                  <a:pt x="4203189" y="300551"/>
                </a:lnTo>
                <a:lnTo>
                  <a:pt x="4234872" y="332234"/>
                </a:lnTo>
                <a:lnTo>
                  <a:pt x="4265226" y="365202"/>
                </a:lnTo>
                <a:lnTo>
                  <a:pt x="4294207" y="399411"/>
                </a:lnTo>
                <a:lnTo>
                  <a:pt x="4321772" y="434818"/>
                </a:lnTo>
                <a:lnTo>
                  <a:pt x="4347876" y="471377"/>
                </a:lnTo>
                <a:lnTo>
                  <a:pt x="4372476" y="509047"/>
                </a:lnTo>
                <a:lnTo>
                  <a:pt x="4395528" y="547781"/>
                </a:lnTo>
                <a:lnTo>
                  <a:pt x="4416988" y="587538"/>
                </a:lnTo>
                <a:lnTo>
                  <a:pt x="4436812" y="628273"/>
                </a:lnTo>
                <a:lnTo>
                  <a:pt x="4454956" y="669941"/>
                </a:lnTo>
                <a:lnTo>
                  <a:pt x="4471376" y="712500"/>
                </a:lnTo>
                <a:lnTo>
                  <a:pt x="4486029" y="755905"/>
                </a:lnTo>
                <a:lnTo>
                  <a:pt x="4498870" y="800113"/>
                </a:lnTo>
                <a:lnTo>
                  <a:pt x="4509857" y="845079"/>
                </a:lnTo>
                <a:lnTo>
                  <a:pt x="4518944" y="890760"/>
                </a:lnTo>
                <a:lnTo>
                  <a:pt x="4526088" y="937112"/>
                </a:lnTo>
                <a:lnTo>
                  <a:pt x="4531245" y="984091"/>
                </a:lnTo>
                <a:lnTo>
                  <a:pt x="4534372" y="1031652"/>
                </a:lnTo>
                <a:lnTo>
                  <a:pt x="4535424" y="1079753"/>
                </a:lnTo>
                <a:lnTo>
                  <a:pt x="4534372" y="1127855"/>
                </a:lnTo>
                <a:lnTo>
                  <a:pt x="4531245" y="1175416"/>
                </a:lnTo>
                <a:lnTo>
                  <a:pt x="4526088" y="1222395"/>
                </a:lnTo>
                <a:lnTo>
                  <a:pt x="4518944" y="1268747"/>
                </a:lnTo>
                <a:lnTo>
                  <a:pt x="4509857" y="1314428"/>
                </a:lnTo>
                <a:lnTo>
                  <a:pt x="4498870" y="1359394"/>
                </a:lnTo>
                <a:lnTo>
                  <a:pt x="4486029" y="1403602"/>
                </a:lnTo>
                <a:lnTo>
                  <a:pt x="4471376" y="1447007"/>
                </a:lnTo>
                <a:lnTo>
                  <a:pt x="4454956" y="1489566"/>
                </a:lnTo>
                <a:lnTo>
                  <a:pt x="4436812" y="1531234"/>
                </a:lnTo>
                <a:lnTo>
                  <a:pt x="4416988" y="1571969"/>
                </a:lnTo>
                <a:lnTo>
                  <a:pt x="4395528" y="1611726"/>
                </a:lnTo>
                <a:lnTo>
                  <a:pt x="4372476" y="1650460"/>
                </a:lnTo>
                <a:lnTo>
                  <a:pt x="4347876" y="1688130"/>
                </a:lnTo>
                <a:lnTo>
                  <a:pt x="4321772" y="1724689"/>
                </a:lnTo>
                <a:lnTo>
                  <a:pt x="4294207" y="1760096"/>
                </a:lnTo>
                <a:lnTo>
                  <a:pt x="4265226" y="1794305"/>
                </a:lnTo>
                <a:lnTo>
                  <a:pt x="4234872" y="1827273"/>
                </a:lnTo>
                <a:lnTo>
                  <a:pt x="4203189" y="1858956"/>
                </a:lnTo>
                <a:lnTo>
                  <a:pt x="4170221" y="1889310"/>
                </a:lnTo>
                <a:lnTo>
                  <a:pt x="4136012" y="1918291"/>
                </a:lnTo>
                <a:lnTo>
                  <a:pt x="4100605" y="1945856"/>
                </a:lnTo>
                <a:lnTo>
                  <a:pt x="4064046" y="1971960"/>
                </a:lnTo>
                <a:lnTo>
                  <a:pt x="4026376" y="1996560"/>
                </a:lnTo>
                <a:lnTo>
                  <a:pt x="3987642" y="2019612"/>
                </a:lnTo>
                <a:lnTo>
                  <a:pt x="3947885" y="2041072"/>
                </a:lnTo>
                <a:lnTo>
                  <a:pt x="3907150" y="2060896"/>
                </a:lnTo>
                <a:lnTo>
                  <a:pt x="3865482" y="2079040"/>
                </a:lnTo>
                <a:lnTo>
                  <a:pt x="3822923" y="2095460"/>
                </a:lnTo>
                <a:lnTo>
                  <a:pt x="3779518" y="2110113"/>
                </a:lnTo>
                <a:lnTo>
                  <a:pt x="3735310" y="2122954"/>
                </a:lnTo>
                <a:lnTo>
                  <a:pt x="3690344" y="2133941"/>
                </a:lnTo>
                <a:lnTo>
                  <a:pt x="3644663" y="2143028"/>
                </a:lnTo>
                <a:lnTo>
                  <a:pt x="3598311" y="2150172"/>
                </a:lnTo>
                <a:lnTo>
                  <a:pt x="3551332" y="2155329"/>
                </a:lnTo>
                <a:lnTo>
                  <a:pt x="3503771" y="2158456"/>
                </a:lnTo>
                <a:lnTo>
                  <a:pt x="3455670" y="2159507"/>
                </a:lnTo>
                <a:lnTo>
                  <a:pt x="3407568" y="2158456"/>
                </a:lnTo>
                <a:lnTo>
                  <a:pt x="3360007" y="2155329"/>
                </a:lnTo>
                <a:lnTo>
                  <a:pt x="3313028" y="2150172"/>
                </a:lnTo>
                <a:lnTo>
                  <a:pt x="3266676" y="2143028"/>
                </a:lnTo>
                <a:lnTo>
                  <a:pt x="3220995" y="2133941"/>
                </a:lnTo>
                <a:lnTo>
                  <a:pt x="3176029" y="2122954"/>
                </a:lnTo>
                <a:lnTo>
                  <a:pt x="3131821" y="2110113"/>
                </a:lnTo>
                <a:lnTo>
                  <a:pt x="3088416" y="2095460"/>
                </a:lnTo>
                <a:lnTo>
                  <a:pt x="3045857" y="2079040"/>
                </a:lnTo>
                <a:lnTo>
                  <a:pt x="3004189" y="2060896"/>
                </a:lnTo>
                <a:lnTo>
                  <a:pt x="2963454" y="2041072"/>
                </a:lnTo>
                <a:lnTo>
                  <a:pt x="2923697" y="2019612"/>
                </a:lnTo>
                <a:lnTo>
                  <a:pt x="2884963" y="1996560"/>
                </a:lnTo>
                <a:lnTo>
                  <a:pt x="2847293" y="1971960"/>
                </a:lnTo>
                <a:lnTo>
                  <a:pt x="2810734" y="1945856"/>
                </a:lnTo>
                <a:lnTo>
                  <a:pt x="2775327" y="1918291"/>
                </a:lnTo>
                <a:lnTo>
                  <a:pt x="2741118" y="1889310"/>
                </a:lnTo>
                <a:lnTo>
                  <a:pt x="2708150" y="1858956"/>
                </a:lnTo>
                <a:lnTo>
                  <a:pt x="2676467" y="1827273"/>
                </a:lnTo>
                <a:lnTo>
                  <a:pt x="2646113" y="1794305"/>
                </a:lnTo>
                <a:lnTo>
                  <a:pt x="2617132" y="1760096"/>
                </a:lnTo>
                <a:lnTo>
                  <a:pt x="2589567" y="1724689"/>
                </a:lnTo>
                <a:lnTo>
                  <a:pt x="2563463" y="1688130"/>
                </a:lnTo>
                <a:lnTo>
                  <a:pt x="2538863" y="1650460"/>
                </a:lnTo>
                <a:lnTo>
                  <a:pt x="2515811" y="1611726"/>
                </a:lnTo>
                <a:lnTo>
                  <a:pt x="2494351" y="1571969"/>
                </a:lnTo>
                <a:lnTo>
                  <a:pt x="2474527" y="1531234"/>
                </a:lnTo>
                <a:lnTo>
                  <a:pt x="2456383" y="1489566"/>
                </a:lnTo>
                <a:lnTo>
                  <a:pt x="2439963" y="1447007"/>
                </a:lnTo>
                <a:lnTo>
                  <a:pt x="2425310" y="1403602"/>
                </a:lnTo>
                <a:lnTo>
                  <a:pt x="2412469" y="1359394"/>
                </a:lnTo>
                <a:lnTo>
                  <a:pt x="2401482" y="1314428"/>
                </a:lnTo>
                <a:lnTo>
                  <a:pt x="2392395" y="1268747"/>
                </a:lnTo>
                <a:lnTo>
                  <a:pt x="2385251" y="1222395"/>
                </a:lnTo>
                <a:lnTo>
                  <a:pt x="2380094" y="1175416"/>
                </a:lnTo>
                <a:lnTo>
                  <a:pt x="2376967" y="1127855"/>
                </a:lnTo>
                <a:lnTo>
                  <a:pt x="2375916" y="1079753"/>
                </a:lnTo>
                <a:close/>
              </a:path>
              <a:path w="4535805" h="3023870">
                <a:moveTo>
                  <a:pt x="0" y="1943862"/>
                </a:moveTo>
                <a:lnTo>
                  <a:pt x="1051" y="1895760"/>
                </a:lnTo>
                <a:lnTo>
                  <a:pt x="4178" y="1848199"/>
                </a:lnTo>
                <a:lnTo>
                  <a:pt x="9335" y="1801220"/>
                </a:lnTo>
                <a:lnTo>
                  <a:pt x="16479" y="1754868"/>
                </a:lnTo>
                <a:lnTo>
                  <a:pt x="25566" y="1709187"/>
                </a:lnTo>
                <a:lnTo>
                  <a:pt x="36553" y="1664221"/>
                </a:lnTo>
                <a:lnTo>
                  <a:pt x="49394" y="1620013"/>
                </a:lnTo>
                <a:lnTo>
                  <a:pt x="64047" y="1576608"/>
                </a:lnTo>
                <a:lnTo>
                  <a:pt x="80467" y="1534049"/>
                </a:lnTo>
                <a:lnTo>
                  <a:pt x="98611" y="1492381"/>
                </a:lnTo>
                <a:lnTo>
                  <a:pt x="118435" y="1451646"/>
                </a:lnTo>
                <a:lnTo>
                  <a:pt x="139895" y="1411889"/>
                </a:lnTo>
                <a:lnTo>
                  <a:pt x="162947" y="1373155"/>
                </a:lnTo>
                <a:lnTo>
                  <a:pt x="187547" y="1335485"/>
                </a:lnTo>
                <a:lnTo>
                  <a:pt x="213651" y="1298926"/>
                </a:lnTo>
                <a:lnTo>
                  <a:pt x="241216" y="1263519"/>
                </a:lnTo>
                <a:lnTo>
                  <a:pt x="270197" y="1229310"/>
                </a:lnTo>
                <a:lnTo>
                  <a:pt x="300551" y="1196342"/>
                </a:lnTo>
                <a:lnTo>
                  <a:pt x="332234" y="1164659"/>
                </a:lnTo>
                <a:lnTo>
                  <a:pt x="365202" y="1134305"/>
                </a:lnTo>
                <a:lnTo>
                  <a:pt x="399411" y="1105324"/>
                </a:lnTo>
                <a:lnTo>
                  <a:pt x="434818" y="1077759"/>
                </a:lnTo>
                <a:lnTo>
                  <a:pt x="471377" y="1051655"/>
                </a:lnTo>
                <a:lnTo>
                  <a:pt x="509047" y="1027055"/>
                </a:lnTo>
                <a:lnTo>
                  <a:pt x="547781" y="1004003"/>
                </a:lnTo>
                <a:lnTo>
                  <a:pt x="587538" y="982543"/>
                </a:lnTo>
                <a:lnTo>
                  <a:pt x="628273" y="962719"/>
                </a:lnTo>
                <a:lnTo>
                  <a:pt x="669941" y="944575"/>
                </a:lnTo>
                <a:lnTo>
                  <a:pt x="712500" y="928155"/>
                </a:lnTo>
                <a:lnTo>
                  <a:pt x="755905" y="913502"/>
                </a:lnTo>
                <a:lnTo>
                  <a:pt x="800113" y="900661"/>
                </a:lnTo>
                <a:lnTo>
                  <a:pt x="845079" y="889674"/>
                </a:lnTo>
                <a:lnTo>
                  <a:pt x="890760" y="880587"/>
                </a:lnTo>
                <a:lnTo>
                  <a:pt x="937112" y="873443"/>
                </a:lnTo>
                <a:lnTo>
                  <a:pt x="984091" y="868286"/>
                </a:lnTo>
                <a:lnTo>
                  <a:pt x="1031652" y="865159"/>
                </a:lnTo>
                <a:lnTo>
                  <a:pt x="1079753" y="864107"/>
                </a:lnTo>
                <a:lnTo>
                  <a:pt x="1127855" y="865159"/>
                </a:lnTo>
                <a:lnTo>
                  <a:pt x="1175416" y="868286"/>
                </a:lnTo>
                <a:lnTo>
                  <a:pt x="1222395" y="873443"/>
                </a:lnTo>
                <a:lnTo>
                  <a:pt x="1268747" y="880587"/>
                </a:lnTo>
                <a:lnTo>
                  <a:pt x="1314428" y="889674"/>
                </a:lnTo>
                <a:lnTo>
                  <a:pt x="1359394" y="900661"/>
                </a:lnTo>
                <a:lnTo>
                  <a:pt x="1403602" y="913502"/>
                </a:lnTo>
                <a:lnTo>
                  <a:pt x="1447007" y="928155"/>
                </a:lnTo>
                <a:lnTo>
                  <a:pt x="1489566" y="944575"/>
                </a:lnTo>
                <a:lnTo>
                  <a:pt x="1531234" y="962719"/>
                </a:lnTo>
                <a:lnTo>
                  <a:pt x="1571969" y="982543"/>
                </a:lnTo>
                <a:lnTo>
                  <a:pt x="1611726" y="1004003"/>
                </a:lnTo>
                <a:lnTo>
                  <a:pt x="1650460" y="1027055"/>
                </a:lnTo>
                <a:lnTo>
                  <a:pt x="1688130" y="1051655"/>
                </a:lnTo>
                <a:lnTo>
                  <a:pt x="1724689" y="1077759"/>
                </a:lnTo>
                <a:lnTo>
                  <a:pt x="1760096" y="1105324"/>
                </a:lnTo>
                <a:lnTo>
                  <a:pt x="1794305" y="1134305"/>
                </a:lnTo>
                <a:lnTo>
                  <a:pt x="1827273" y="1164659"/>
                </a:lnTo>
                <a:lnTo>
                  <a:pt x="1858956" y="1196342"/>
                </a:lnTo>
                <a:lnTo>
                  <a:pt x="1889310" y="1229310"/>
                </a:lnTo>
                <a:lnTo>
                  <a:pt x="1918291" y="1263519"/>
                </a:lnTo>
                <a:lnTo>
                  <a:pt x="1945856" y="1298926"/>
                </a:lnTo>
                <a:lnTo>
                  <a:pt x="1971960" y="1335485"/>
                </a:lnTo>
                <a:lnTo>
                  <a:pt x="1996560" y="1373155"/>
                </a:lnTo>
                <a:lnTo>
                  <a:pt x="2019612" y="1411889"/>
                </a:lnTo>
                <a:lnTo>
                  <a:pt x="2041072" y="1451646"/>
                </a:lnTo>
                <a:lnTo>
                  <a:pt x="2060896" y="1492381"/>
                </a:lnTo>
                <a:lnTo>
                  <a:pt x="2079040" y="1534049"/>
                </a:lnTo>
                <a:lnTo>
                  <a:pt x="2095460" y="1576608"/>
                </a:lnTo>
                <a:lnTo>
                  <a:pt x="2110113" y="1620013"/>
                </a:lnTo>
                <a:lnTo>
                  <a:pt x="2122954" y="1664221"/>
                </a:lnTo>
                <a:lnTo>
                  <a:pt x="2133941" y="1709187"/>
                </a:lnTo>
                <a:lnTo>
                  <a:pt x="2143028" y="1754868"/>
                </a:lnTo>
                <a:lnTo>
                  <a:pt x="2150172" y="1801220"/>
                </a:lnTo>
                <a:lnTo>
                  <a:pt x="2155329" y="1848199"/>
                </a:lnTo>
                <a:lnTo>
                  <a:pt x="2158456" y="1895760"/>
                </a:lnTo>
                <a:lnTo>
                  <a:pt x="2159508" y="1943862"/>
                </a:lnTo>
                <a:lnTo>
                  <a:pt x="2158456" y="1991963"/>
                </a:lnTo>
                <a:lnTo>
                  <a:pt x="2155329" y="2039524"/>
                </a:lnTo>
                <a:lnTo>
                  <a:pt x="2150172" y="2086503"/>
                </a:lnTo>
                <a:lnTo>
                  <a:pt x="2143028" y="2132855"/>
                </a:lnTo>
                <a:lnTo>
                  <a:pt x="2133941" y="2178536"/>
                </a:lnTo>
                <a:lnTo>
                  <a:pt x="2122954" y="2223502"/>
                </a:lnTo>
                <a:lnTo>
                  <a:pt x="2110113" y="2267710"/>
                </a:lnTo>
                <a:lnTo>
                  <a:pt x="2095460" y="2311115"/>
                </a:lnTo>
                <a:lnTo>
                  <a:pt x="2079040" y="2353674"/>
                </a:lnTo>
                <a:lnTo>
                  <a:pt x="2060896" y="2395342"/>
                </a:lnTo>
                <a:lnTo>
                  <a:pt x="2041072" y="2436077"/>
                </a:lnTo>
                <a:lnTo>
                  <a:pt x="2019612" y="2475834"/>
                </a:lnTo>
                <a:lnTo>
                  <a:pt x="1996560" y="2514568"/>
                </a:lnTo>
                <a:lnTo>
                  <a:pt x="1971960" y="2552238"/>
                </a:lnTo>
                <a:lnTo>
                  <a:pt x="1945856" y="2588797"/>
                </a:lnTo>
                <a:lnTo>
                  <a:pt x="1918291" y="2624204"/>
                </a:lnTo>
                <a:lnTo>
                  <a:pt x="1889310" y="2658413"/>
                </a:lnTo>
                <a:lnTo>
                  <a:pt x="1858956" y="2691381"/>
                </a:lnTo>
                <a:lnTo>
                  <a:pt x="1827273" y="2723064"/>
                </a:lnTo>
                <a:lnTo>
                  <a:pt x="1794305" y="2753418"/>
                </a:lnTo>
                <a:lnTo>
                  <a:pt x="1760096" y="2782399"/>
                </a:lnTo>
                <a:lnTo>
                  <a:pt x="1724689" y="2809964"/>
                </a:lnTo>
                <a:lnTo>
                  <a:pt x="1688130" y="2836068"/>
                </a:lnTo>
                <a:lnTo>
                  <a:pt x="1650460" y="2860668"/>
                </a:lnTo>
                <a:lnTo>
                  <a:pt x="1611726" y="2883720"/>
                </a:lnTo>
                <a:lnTo>
                  <a:pt x="1571969" y="2905180"/>
                </a:lnTo>
                <a:lnTo>
                  <a:pt x="1531234" y="2925004"/>
                </a:lnTo>
                <a:lnTo>
                  <a:pt x="1489566" y="2943148"/>
                </a:lnTo>
                <a:lnTo>
                  <a:pt x="1447007" y="2959568"/>
                </a:lnTo>
                <a:lnTo>
                  <a:pt x="1403602" y="2974221"/>
                </a:lnTo>
                <a:lnTo>
                  <a:pt x="1359394" y="2987062"/>
                </a:lnTo>
                <a:lnTo>
                  <a:pt x="1314428" y="2998049"/>
                </a:lnTo>
                <a:lnTo>
                  <a:pt x="1268747" y="3007136"/>
                </a:lnTo>
                <a:lnTo>
                  <a:pt x="1222395" y="3014280"/>
                </a:lnTo>
                <a:lnTo>
                  <a:pt x="1175416" y="3019437"/>
                </a:lnTo>
                <a:lnTo>
                  <a:pt x="1127855" y="3022564"/>
                </a:lnTo>
                <a:lnTo>
                  <a:pt x="1079753" y="3023616"/>
                </a:lnTo>
                <a:lnTo>
                  <a:pt x="1031652" y="3022564"/>
                </a:lnTo>
                <a:lnTo>
                  <a:pt x="984091" y="3019437"/>
                </a:lnTo>
                <a:lnTo>
                  <a:pt x="937112" y="3014280"/>
                </a:lnTo>
                <a:lnTo>
                  <a:pt x="890760" y="3007136"/>
                </a:lnTo>
                <a:lnTo>
                  <a:pt x="845079" y="2998049"/>
                </a:lnTo>
                <a:lnTo>
                  <a:pt x="800113" y="2987062"/>
                </a:lnTo>
                <a:lnTo>
                  <a:pt x="755905" y="2974221"/>
                </a:lnTo>
                <a:lnTo>
                  <a:pt x="712500" y="2959568"/>
                </a:lnTo>
                <a:lnTo>
                  <a:pt x="669941" y="2943148"/>
                </a:lnTo>
                <a:lnTo>
                  <a:pt x="628273" y="2925004"/>
                </a:lnTo>
                <a:lnTo>
                  <a:pt x="587538" y="2905180"/>
                </a:lnTo>
                <a:lnTo>
                  <a:pt x="547781" y="2883720"/>
                </a:lnTo>
                <a:lnTo>
                  <a:pt x="509047" y="2860668"/>
                </a:lnTo>
                <a:lnTo>
                  <a:pt x="471377" y="2836068"/>
                </a:lnTo>
                <a:lnTo>
                  <a:pt x="434818" y="2809964"/>
                </a:lnTo>
                <a:lnTo>
                  <a:pt x="399411" y="2782399"/>
                </a:lnTo>
                <a:lnTo>
                  <a:pt x="365202" y="2753418"/>
                </a:lnTo>
                <a:lnTo>
                  <a:pt x="332234" y="2723064"/>
                </a:lnTo>
                <a:lnTo>
                  <a:pt x="300551" y="2691381"/>
                </a:lnTo>
                <a:lnTo>
                  <a:pt x="270197" y="2658413"/>
                </a:lnTo>
                <a:lnTo>
                  <a:pt x="241216" y="2624204"/>
                </a:lnTo>
                <a:lnTo>
                  <a:pt x="213651" y="2588797"/>
                </a:lnTo>
                <a:lnTo>
                  <a:pt x="187547" y="2552238"/>
                </a:lnTo>
                <a:lnTo>
                  <a:pt x="162947" y="2514568"/>
                </a:lnTo>
                <a:lnTo>
                  <a:pt x="139895" y="2475834"/>
                </a:lnTo>
                <a:lnTo>
                  <a:pt x="118435" y="2436077"/>
                </a:lnTo>
                <a:lnTo>
                  <a:pt x="98611" y="2395342"/>
                </a:lnTo>
                <a:lnTo>
                  <a:pt x="80467" y="2353674"/>
                </a:lnTo>
                <a:lnTo>
                  <a:pt x="64047" y="2311115"/>
                </a:lnTo>
                <a:lnTo>
                  <a:pt x="49394" y="2267710"/>
                </a:lnTo>
                <a:lnTo>
                  <a:pt x="36553" y="2223502"/>
                </a:lnTo>
                <a:lnTo>
                  <a:pt x="25566" y="2178536"/>
                </a:lnTo>
                <a:lnTo>
                  <a:pt x="16479" y="2132855"/>
                </a:lnTo>
                <a:lnTo>
                  <a:pt x="9335" y="2086503"/>
                </a:lnTo>
                <a:lnTo>
                  <a:pt x="4178" y="2039524"/>
                </a:lnTo>
                <a:lnTo>
                  <a:pt x="1051" y="1991963"/>
                </a:lnTo>
                <a:lnTo>
                  <a:pt x="0" y="1943862"/>
                </a:lnTo>
                <a:close/>
              </a:path>
            </a:pathLst>
          </a:custGeom>
          <a:ln w="19812">
            <a:solidFill>
              <a:srgbClr val="FF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4" name="object 5">
            <a:extLst>
              <a:ext uri="{FF2B5EF4-FFF2-40B4-BE49-F238E27FC236}">
                <a16:creationId xmlns:a16="http://schemas.microsoft.com/office/drawing/2014/main" id="{F964FF19-23E3-4201-9492-DACD4201BB69}"/>
              </a:ext>
            </a:extLst>
          </p:cNvPr>
          <p:cNvSpPr/>
          <p:nvPr/>
        </p:nvSpPr>
        <p:spPr>
          <a:xfrm>
            <a:off x="6103874" y="2006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8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5" name="object 7">
            <a:extLst>
              <a:ext uri="{FF2B5EF4-FFF2-40B4-BE49-F238E27FC236}">
                <a16:creationId xmlns:a16="http://schemas.microsoft.com/office/drawing/2014/main" id="{5E458D0A-2794-4EA1-B310-F31770847915}"/>
              </a:ext>
            </a:extLst>
          </p:cNvPr>
          <p:cNvSpPr/>
          <p:nvPr/>
        </p:nvSpPr>
        <p:spPr>
          <a:xfrm>
            <a:off x="5959855" y="2512567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4"/>
                </a:lnTo>
                <a:lnTo>
                  <a:pt x="133477" y="110744"/>
                </a:lnTo>
                <a:lnTo>
                  <a:pt x="206502" y="254"/>
                </a:lnTo>
                <a:lnTo>
                  <a:pt x="267208" y="254"/>
                </a:lnTo>
                <a:lnTo>
                  <a:pt x="163576" y="158750"/>
                </a:lnTo>
                <a:lnTo>
                  <a:pt x="272288" y="327279"/>
                </a:lnTo>
                <a:lnTo>
                  <a:pt x="209169" y="327279"/>
                </a:lnTo>
                <a:lnTo>
                  <a:pt x="131826" y="209550"/>
                </a:lnTo>
                <a:lnTo>
                  <a:pt x="60452" y="327279"/>
                </a:lnTo>
                <a:lnTo>
                  <a:pt x="0" y="327279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6" name="object 9">
            <a:extLst>
              <a:ext uri="{FF2B5EF4-FFF2-40B4-BE49-F238E27FC236}">
                <a16:creationId xmlns:a16="http://schemas.microsoft.com/office/drawing/2014/main" id="{F326976C-8561-460F-ADFD-F905CB41F617}"/>
              </a:ext>
            </a:extLst>
          </p:cNvPr>
          <p:cNvSpPr/>
          <p:nvPr/>
        </p:nvSpPr>
        <p:spPr>
          <a:xfrm>
            <a:off x="6967855" y="20787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10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169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7" name="object 11">
            <a:extLst>
              <a:ext uri="{FF2B5EF4-FFF2-40B4-BE49-F238E27FC236}">
                <a16:creationId xmlns:a16="http://schemas.microsoft.com/office/drawing/2014/main" id="{D21AB59B-C755-4C53-AAF6-3802A35EAC23}"/>
              </a:ext>
            </a:extLst>
          </p:cNvPr>
          <p:cNvSpPr/>
          <p:nvPr/>
        </p:nvSpPr>
        <p:spPr>
          <a:xfrm>
            <a:off x="5815838" y="1646681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4" h="327660">
                <a:moveTo>
                  <a:pt x="7747" y="0"/>
                </a:moveTo>
                <a:lnTo>
                  <a:pt x="67183" y="253"/>
                </a:lnTo>
                <a:lnTo>
                  <a:pt x="133476" y="110743"/>
                </a:lnTo>
                <a:lnTo>
                  <a:pt x="206501" y="253"/>
                </a:lnTo>
                <a:lnTo>
                  <a:pt x="267208" y="253"/>
                </a:lnTo>
                <a:lnTo>
                  <a:pt x="163575" y="158750"/>
                </a:lnTo>
                <a:lnTo>
                  <a:pt x="272288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6" y="157860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8" name="object 13">
            <a:extLst>
              <a:ext uri="{FF2B5EF4-FFF2-40B4-BE49-F238E27FC236}">
                <a16:creationId xmlns:a16="http://schemas.microsoft.com/office/drawing/2014/main" id="{7E2CD695-AD26-4E8C-9D0D-024748A8B846}"/>
              </a:ext>
            </a:extLst>
          </p:cNvPr>
          <p:cNvSpPr/>
          <p:nvPr/>
        </p:nvSpPr>
        <p:spPr>
          <a:xfrm>
            <a:off x="6865874" y="2768726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747" y="0"/>
                </a:moveTo>
                <a:lnTo>
                  <a:pt x="67182" y="253"/>
                </a:lnTo>
                <a:lnTo>
                  <a:pt x="133476" y="110744"/>
                </a:lnTo>
                <a:lnTo>
                  <a:pt x="206375" y="253"/>
                </a:lnTo>
                <a:lnTo>
                  <a:pt x="267207" y="253"/>
                </a:lnTo>
                <a:lnTo>
                  <a:pt x="163575" y="158750"/>
                </a:lnTo>
                <a:lnTo>
                  <a:pt x="272287" y="327278"/>
                </a:lnTo>
                <a:lnTo>
                  <a:pt x="209169" y="327278"/>
                </a:lnTo>
                <a:lnTo>
                  <a:pt x="131825" y="209676"/>
                </a:lnTo>
                <a:lnTo>
                  <a:pt x="60451" y="327278"/>
                </a:lnTo>
                <a:lnTo>
                  <a:pt x="0" y="327278"/>
                </a:lnTo>
                <a:lnTo>
                  <a:pt x="97917" y="157861"/>
                </a:lnTo>
                <a:lnTo>
                  <a:pt x="7747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9" name="object 15">
            <a:extLst>
              <a:ext uri="{FF2B5EF4-FFF2-40B4-BE49-F238E27FC236}">
                <a16:creationId xmlns:a16="http://schemas.microsoft.com/office/drawing/2014/main" id="{84DD9103-054E-4B67-8466-146446FED335}"/>
              </a:ext>
            </a:extLst>
          </p:cNvPr>
          <p:cNvSpPr/>
          <p:nvPr/>
        </p:nvSpPr>
        <p:spPr>
          <a:xfrm>
            <a:off x="6535801" y="1502664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4"/>
                </a:lnTo>
                <a:lnTo>
                  <a:pt x="206501" y="253"/>
                </a:lnTo>
                <a:lnTo>
                  <a:pt x="267334" y="253"/>
                </a:lnTo>
                <a:lnTo>
                  <a:pt x="163702" y="158750"/>
                </a:lnTo>
                <a:lnTo>
                  <a:pt x="272415" y="327278"/>
                </a:lnTo>
                <a:lnTo>
                  <a:pt x="209296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4" y="157861"/>
                </a:lnTo>
                <a:lnTo>
                  <a:pt x="7874" y="0"/>
                </a:lnTo>
                <a:close/>
              </a:path>
            </a:pathLst>
          </a:custGeom>
          <a:ln w="10668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0" name="object 17">
            <a:extLst>
              <a:ext uri="{FF2B5EF4-FFF2-40B4-BE49-F238E27FC236}">
                <a16:creationId xmlns:a16="http://schemas.microsoft.com/office/drawing/2014/main" id="{89DF9E21-C670-4626-9B4E-8F83E21F4F11}"/>
              </a:ext>
            </a:extLst>
          </p:cNvPr>
          <p:cNvSpPr/>
          <p:nvPr/>
        </p:nvSpPr>
        <p:spPr>
          <a:xfrm>
            <a:off x="6391782" y="2870835"/>
            <a:ext cx="272415" cy="327660"/>
          </a:xfrm>
          <a:custGeom>
            <a:avLst/>
            <a:gdLst/>
            <a:ahLst/>
            <a:cxnLst/>
            <a:rect l="l" t="t" r="r" b="b"/>
            <a:pathLst>
              <a:path w="272415" h="327660">
                <a:moveTo>
                  <a:pt x="7874" y="0"/>
                </a:moveTo>
                <a:lnTo>
                  <a:pt x="67309" y="253"/>
                </a:lnTo>
                <a:lnTo>
                  <a:pt x="133603" y="110743"/>
                </a:lnTo>
                <a:lnTo>
                  <a:pt x="206501" y="253"/>
                </a:lnTo>
                <a:lnTo>
                  <a:pt x="267335" y="253"/>
                </a:lnTo>
                <a:lnTo>
                  <a:pt x="163702" y="158750"/>
                </a:lnTo>
                <a:lnTo>
                  <a:pt x="272414" y="327278"/>
                </a:lnTo>
                <a:lnTo>
                  <a:pt x="209295" y="327278"/>
                </a:lnTo>
                <a:lnTo>
                  <a:pt x="131952" y="209676"/>
                </a:lnTo>
                <a:lnTo>
                  <a:pt x="60578" y="327278"/>
                </a:lnTo>
                <a:lnTo>
                  <a:pt x="0" y="327278"/>
                </a:lnTo>
                <a:lnTo>
                  <a:pt x="98043" y="157861"/>
                </a:lnTo>
                <a:lnTo>
                  <a:pt x="7874" y="0"/>
                </a:lnTo>
                <a:close/>
              </a:path>
            </a:pathLst>
          </a:custGeom>
          <a:ln w="10667">
            <a:solidFill>
              <a:srgbClr val="415EA7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975861" y="223011"/>
            <a:ext cx="3275965" cy="359410"/>
            <a:chOff x="3975861" y="223011"/>
            <a:chExt cx="3275965" cy="359410"/>
          </a:xfrm>
        </p:grpSpPr>
        <p:sp>
          <p:nvSpPr>
            <p:cNvPr id="3" name="object 3"/>
            <p:cNvSpPr/>
            <p:nvPr/>
          </p:nvSpPr>
          <p:spPr>
            <a:xfrm>
              <a:off x="3976750" y="223900"/>
              <a:ext cx="3273805" cy="357377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7054722" y="281050"/>
              <a:ext cx="132969" cy="240664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262498" y="281050"/>
              <a:ext cx="107061" cy="11518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822695" y="280796"/>
              <a:ext cx="101726" cy="100584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976750" y="223900"/>
              <a:ext cx="3274060" cy="357505"/>
            </a:xfrm>
            <a:custGeom>
              <a:avLst/>
              <a:gdLst/>
              <a:ahLst/>
              <a:cxnLst/>
              <a:rect l="l" t="t" r="r" b="b"/>
              <a:pathLst>
                <a:path w="3274059" h="357505">
                  <a:moveTo>
                    <a:pt x="2743200" y="5842"/>
                  </a:moveTo>
                  <a:lnTo>
                    <a:pt x="2963799" y="5842"/>
                  </a:lnTo>
                  <a:lnTo>
                    <a:pt x="2963799" y="60325"/>
                  </a:lnTo>
                  <a:lnTo>
                    <a:pt x="2804541" y="60325"/>
                  </a:lnTo>
                  <a:lnTo>
                    <a:pt x="2804541" y="141224"/>
                  </a:lnTo>
                  <a:lnTo>
                    <a:pt x="2918714" y="141224"/>
                  </a:lnTo>
                  <a:lnTo>
                    <a:pt x="2918714" y="193421"/>
                  </a:lnTo>
                  <a:lnTo>
                    <a:pt x="2804541" y="193421"/>
                  </a:lnTo>
                  <a:lnTo>
                    <a:pt x="2804541" y="296925"/>
                  </a:lnTo>
                  <a:lnTo>
                    <a:pt x="2961258" y="296925"/>
                  </a:lnTo>
                  <a:lnTo>
                    <a:pt x="2961258" y="351409"/>
                  </a:lnTo>
                  <a:lnTo>
                    <a:pt x="2743200" y="351409"/>
                  </a:lnTo>
                  <a:lnTo>
                    <a:pt x="2743200" y="5842"/>
                  </a:lnTo>
                  <a:close/>
                </a:path>
                <a:path w="3274059" h="357505">
                  <a:moveTo>
                    <a:pt x="2363470" y="5842"/>
                  </a:moveTo>
                  <a:lnTo>
                    <a:pt x="2424811" y="5842"/>
                  </a:lnTo>
                  <a:lnTo>
                    <a:pt x="2424811" y="351409"/>
                  </a:lnTo>
                  <a:lnTo>
                    <a:pt x="2363470" y="351409"/>
                  </a:lnTo>
                  <a:lnTo>
                    <a:pt x="2363470" y="5842"/>
                  </a:lnTo>
                  <a:close/>
                </a:path>
                <a:path w="3274059" h="357505">
                  <a:moveTo>
                    <a:pt x="2027809" y="5842"/>
                  </a:moveTo>
                  <a:lnTo>
                    <a:pt x="2095246" y="5842"/>
                  </a:lnTo>
                  <a:lnTo>
                    <a:pt x="2175256" y="239395"/>
                  </a:lnTo>
                  <a:lnTo>
                    <a:pt x="2259711" y="5842"/>
                  </a:lnTo>
                  <a:lnTo>
                    <a:pt x="2325751" y="5842"/>
                  </a:lnTo>
                  <a:lnTo>
                    <a:pt x="2190877" y="356235"/>
                  </a:lnTo>
                  <a:lnTo>
                    <a:pt x="2157095" y="356235"/>
                  </a:lnTo>
                  <a:lnTo>
                    <a:pt x="2027809" y="5842"/>
                  </a:lnTo>
                  <a:close/>
                </a:path>
                <a:path w="3274059" h="357505">
                  <a:moveTo>
                    <a:pt x="1508760" y="5842"/>
                  </a:moveTo>
                  <a:lnTo>
                    <a:pt x="1729359" y="5842"/>
                  </a:lnTo>
                  <a:lnTo>
                    <a:pt x="1729359" y="60325"/>
                  </a:lnTo>
                  <a:lnTo>
                    <a:pt x="1570101" y="60325"/>
                  </a:lnTo>
                  <a:lnTo>
                    <a:pt x="1570101" y="141224"/>
                  </a:lnTo>
                  <a:lnTo>
                    <a:pt x="1684274" y="141224"/>
                  </a:lnTo>
                  <a:lnTo>
                    <a:pt x="1684274" y="193421"/>
                  </a:lnTo>
                  <a:lnTo>
                    <a:pt x="1570101" y="193421"/>
                  </a:lnTo>
                  <a:lnTo>
                    <a:pt x="1570101" y="296925"/>
                  </a:lnTo>
                  <a:lnTo>
                    <a:pt x="1726819" y="296925"/>
                  </a:lnTo>
                  <a:lnTo>
                    <a:pt x="1726819" y="351409"/>
                  </a:lnTo>
                  <a:lnTo>
                    <a:pt x="1508760" y="351409"/>
                  </a:lnTo>
                  <a:lnTo>
                    <a:pt x="1508760" y="5842"/>
                  </a:lnTo>
                  <a:close/>
                </a:path>
                <a:path w="3274059" h="357505">
                  <a:moveTo>
                    <a:pt x="897636" y="5842"/>
                  </a:moveTo>
                  <a:lnTo>
                    <a:pt x="958976" y="5842"/>
                  </a:lnTo>
                  <a:lnTo>
                    <a:pt x="958976" y="240157"/>
                  </a:lnTo>
                  <a:lnTo>
                    <a:pt x="960046" y="253418"/>
                  </a:lnTo>
                  <a:lnTo>
                    <a:pt x="985279" y="293036"/>
                  </a:lnTo>
                  <a:lnTo>
                    <a:pt x="1022731" y="302895"/>
                  </a:lnTo>
                  <a:lnTo>
                    <a:pt x="1038397" y="301823"/>
                  </a:lnTo>
                  <a:lnTo>
                    <a:pt x="1074420" y="285750"/>
                  </a:lnTo>
                  <a:lnTo>
                    <a:pt x="1092962" y="238887"/>
                  </a:lnTo>
                  <a:lnTo>
                    <a:pt x="1092962" y="5842"/>
                  </a:lnTo>
                  <a:lnTo>
                    <a:pt x="1154302" y="5842"/>
                  </a:lnTo>
                  <a:lnTo>
                    <a:pt x="1154302" y="243712"/>
                  </a:lnTo>
                  <a:lnTo>
                    <a:pt x="1152066" y="268876"/>
                  </a:lnTo>
                  <a:lnTo>
                    <a:pt x="1134211" y="310632"/>
                  </a:lnTo>
                  <a:lnTo>
                    <a:pt x="1099230" y="340393"/>
                  </a:lnTo>
                  <a:lnTo>
                    <a:pt x="1051554" y="355494"/>
                  </a:lnTo>
                  <a:lnTo>
                    <a:pt x="1023238" y="357377"/>
                  </a:lnTo>
                  <a:lnTo>
                    <a:pt x="994856" y="355524"/>
                  </a:lnTo>
                  <a:lnTo>
                    <a:pt x="948426" y="340768"/>
                  </a:lnTo>
                  <a:lnTo>
                    <a:pt x="916066" y="311556"/>
                  </a:lnTo>
                  <a:lnTo>
                    <a:pt x="899683" y="269317"/>
                  </a:lnTo>
                  <a:lnTo>
                    <a:pt x="897636" y="243459"/>
                  </a:lnTo>
                  <a:lnTo>
                    <a:pt x="897636" y="5842"/>
                  </a:lnTo>
                  <a:close/>
                </a:path>
                <a:path w="3274059" h="357505">
                  <a:moveTo>
                    <a:pt x="327660" y="5842"/>
                  </a:moveTo>
                  <a:lnTo>
                    <a:pt x="357250" y="5842"/>
                  </a:lnTo>
                  <a:lnTo>
                    <a:pt x="520446" y="214375"/>
                  </a:lnTo>
                  <a:lnTo>
                    <a:pt x="520446" y="5842"/>
                  </a:lnTo>
                  <a:lnTo>
                    <a:pt x="579374" y="5842"/>
                  </a:lnTo>
                  <a:lnTo>
                    <a:pt x="579374" y="356235"/>
                  </a:lnTo>
                  <a:lnTo>
                    <a:pt x="554354" y="356235"/>
                  </a:lnTo>
                  <a:lnTo>
                    <a:pt x="386714" y="137540"/>
                  </a:lnTo>
                  <a:lnTo>
                    <a:pt x="386714" y="351663"/>
                  </a:lnTo>
                  <a:lnTo>
                    <a:pt x="327660" y="351663"/>
                  </a:lnTo>
                  <a:lnTo>
                    <a:pt x="327660" y="5842"/>
                  </a:lnTo>
                  <a:close/>
                </a:path>
                <a:path w="3274059" h="357505">
                  <a:moveTo>
                    <a:pt x="0" y="5842"/>
                  </a:moveTo>
                  <a:lnTo>
                    <a:pt x="61340" y="5842"/>
                  </a:lnTo>
                  <a:lnTo>
                    <a:pt x="61340" y="240157"/>
                  </a:lnTo>
                  <a:lnTo>
                    <a:pt x="62410" y="253418"/>
                  </a:lnTo>
                  <a:lnTo>
                    <a:pt x="87643" y="293036"/>
                  </a:lnTo>
                  <a:lnTo>
                    <a:pt x="125095" y="302895"/>
                  </a:lnTo>
                  <a:lnTo>
                    <a:pt x="140761" y="301823"/>
                  </a:lnTo>
                  <a:lnTo>
                    <a:pt x="176784" y="285750"/>
                  </a:lnTo>
                  <a:lnTo>
                    <a:pt x="195325" y="238887"/>
                  </a:lnTo>
                  <a:lnTo>
                    <a:pt x="195325" y="5842"/>
                  </a:lnTo>
                  <a:lnTo>
                    <a:pt x="256666" y="5842"/>
                  </a:lnTo>
                  <a:lnTo>
                    <a:pt x="256666" y="243712"/>
                  </a:lnTo>
                  <a:lnTo>
                    <a:pt x="254430" y="268876"/>
                  </a:lnTo>
                  <a:lnTo>
                    <a:pt x="236575" y="310632"/>
                  </a:lnTo>
                  <a:lnTo>
                    <a:pt x="201594" y="340393"/>
                  </a:lnTo>
                  <a:lnTo>
                    <a:pt x="153918" y="355494"/>
                  </a:lnTo>
                  <a:lnTo>
                    <a:pt x="125602" y="357377"/>
                  </a:lnTo>
                  <a:lnTo>
                    <a:pt x="97220" y="355524"/>
                  </a:lnTo>
                  <a:lnTo>
                    <a:pt x="50790" y="340768"/>
                  </a:lnTo>
                  <a:lnTo>
                    <a:pt x="18430" y="311556"/>
                  </a:lnTo>
                  <a:lnTo>
                    <a:pt x="2047" y="269317"/>
                  </a:lnTo>
                  <a:lnTo>
                    <a:pt x="0" y="243459"/>
                  </a:lnTo>
                  <a:lnTo>
                    <a:pt x="0" y="5842"/>
                  </a:lnTo>
                  <a:close/>
                </a:path>
                <a:path w="3274059" h="357505">
                  <a:moveTo>
                    <a:pt x="3109849" y="3555"/>
                  </a:moveTo>
                  <a:lnTo>
                    <a:pt x="3177476" y="14604"/>
                  </a:lnTo>
                  <a:lnTo>
                    <a:pt x="3229482" y="47751"/>
                  </a:lnTo>
                  <a:lnTo>
                    <a:pt x="3262693" y="99187"/>
                  </a:lnTo>
                  <a:lnTo>
                    <a:pt x="3273805" y="165100"/>
                  </a:lnTo>
                  <a:lnTo>
                    <a:pt x="3268811" y="222027"/>
                  </a:lnTo>
                  <a:lnTo>
                    <a:pt x="3253834" y="268605"/>
                  </a:lnTo>
                  <a:lnTo>
                    <a:pt x="3228879" y="304831"/>
                  </a:lnTo>
                  <a:lnTo>
                    <a:pt x="3193955" y="330708"/>
                  </a:lnTo>
                  <a:lnTo>
                    <a:pt x="3149069" y="346233"/>
                  </a:lnTo>
                  <a:lnTo>
                    <a:pt x="3094228" y="351409"/>
                  </a:lnTo>
                  <a:lnTo>
                    <a:pt x="3017520" y="351409"/>
                  </a:lnTo>
                  <a:lnTo>
                    <a:pt x="3017520" y="6096"/>
                  </a:lnTo>
                  <a:lnTo>
                    <a:pt x="3050805" y="5002"/>
                  </a:lnTo>
                  <a:lnTo>
                    <a:pt x="3077305" y="4206"/>
                  </a:lnTo>
                  <a:lnTo>
                    <a:pt x="3096994" y="3720"/>
                  </a:lnTo>
                  <a:lnTo>
                    <a:pt x="3109849" y="3555"/>
                  </a:lnTo>
                  <a:close/>
                </a:path>
                <a:path w="3274059" h="357505">
                  <a:moveTo>
                    <a:pt x="1297051" y="3555"/>
                  </a:moveTo>
                  <a:lnTo>
                    <a:pt x="1335248" y="5127"/>
                  </a:lnTo>
                  <a:lnTo>
                    <a:pt x="1395116" y="17700"/>
                  </a:lnTo>
                  <a:lnTo>
                    <a:pt x="1433333" y="42963"/>
                  </a:lnTo>
                  <a:lnTo>
                    <a:pt x="1452280" y="82155"/>
                  </a:lnTo>
                  <a:lnTo>
                    <a:pt x="1454658" y="107060"/>
                  </a:lnTo>
                  <a:lnTo>
                    <a:pt x="1449049" y="149854"/>
                  </a:lnTo>
                  <a:lnTo>
                    <a:pt x="1432224" y="183139"/>
                  </a:lnTo>
                  <a:lnTo>
                    <a:pt x="1404183" y="206913"/>
                  </a:lnTo>
                  <a:lnTo>
                    <a:pt x="1364924" y="221178"/>
                  </a:lnTo>
                  <a:lnTo>
                    <a:pt x="1314450" y="225933"/>
                  </a:lnTo>
                  <a:lnTo>
                    <a:pt x="1308854" y="225835"/>
                  </a:lnTo>
                  <a:lnTo>
                    <a:pt x="1302353" y="225536"/>
                  </a:lnTo>
                  <a:lnTo>
                    <a:pt x="1294947" y="225022"/>
                  </a:lnTo>
                  <a:lnTo>
                    <a:pt x="1286637" y="224282"/>
                  </a:lnTo>
                  <a:lnTo>
                    <a:pt x="1286637" y="351409"/>
                  </a:lnTo>
                  <a:lnTo>
                    <a:pt x="1225296" y="351409"/>
                  </a:lnTo>
                  <a:lnTo>
                    <a:pt x="1225296" y="6096"/>
                  </a:lnTo>
                  <a:lnTo>
                    <a:pt x="1252795" y="5002"/>
                  </a:lnTo>
                  <a:lnTo>
                    <a:pt x="1273937" y="4206"/>
                  </a:lnTo>
                  <a:lnTo>
                    <a:pt x="1288696" y="3720"/>
                  </a:lnTo>
                  <a:lnTo>
                    <a:pt x="1297051" y="3555"/>
                  </a:lnTo>
                  <a:close/>
                </a:path>
                <a:path w="3274059" h="357505">
                  <a:moveTo>
                    <a:pt x="1878838" y="2285"/>
                  </a:moveTo>
                  <a:lnTo>
                    <a:pt x="1936438" y="8665"/>
                  </a:lnTo>
                  <a:lnTo>
                    <a:pt x="1977596" y="27797"/>
                  </a:lnTo>
                  <a:lnTo>
                    <a:pt x="2002299" y="59668"/>
                  </a:lnTo>
                  <a:lnTo>
                    <a:pt x="2010537" y="104267"/>
                  </a:lnTo>
                  <a:lnTo>
                    <a:pt x="2009395" y="119266"/>
                  </a:lnTo>
                  <a:lnTo>
                    <a:pt x="1992376" y="160147"/>
                  </a:lnTo>
                  <a:lnTo>
                    <a:pt x="1959818" y="189686"/>
                  </a:lnTo>
                  <a:lnTo>
                    <a:pt x="1946656" y="195834"/>
                  </a:lnTo>
                  <a:lnTo>
                    <a:pt x="2048764" y="351409"/>
                  </a:lnTo>
                  <a:lnTo>
                    <a:pt x="1978025" y="351409"/>
                  </a:lnTo>
                  <a:lnTo>
                    <a:pt x="1885696" y="208787"/>
                  </a:lnTo>
                  <a:lnTo>
                    <a:pt x="1878052" y="208547"/>
                  </a:lnTo>
                  <a:lnTo>
                    <a:pt x="1869027" y="208200"/>
                  </a:lnTo>
                  <a:lnTo>
                    <a:pt x="1858621" y="207734"/>
                  </a:lnTo>
                  <a:lnTo>
                    <a:pt x="1846834" y="207137"/>
                  </a:lnTo>
                  <a:lnTo>
                    <a:pt x="1846834" y="351409"/>
                  </a:lnTo>
                  <a:lnTo>
                    <a:pt x="1783079" y="351409"/>
                  </a:lnTo>
                  <a:lnTo>
                    <a:pt x="1783079" y="5842"/>
                  </a:lnTo>
                  <a:lnTo>
                    <a:pt x="1787560" y="5742"/>
                  </a:lnTo>
                  <a:lnTo>
                    <a:pt x="1795684" y="5429"/>
                  </a:lnTo>
                  <a:lnTo>
                    <a:pt x="1807475" y="4877"/>
                  </a:lnTo>
                  <a:lnTo>
                    <a:pt x="1822958" y="4064"/>
                  </a:lnTo>
                  <a:lnTo>
                    <a:pt x="1839458" y="3303"/>
                  </a:lnTo>
                  <a:lnTo>
                    <a:pt x="1854279" y="2746"/>
                  </a:lnTo>
                  <a:lnTo>
                    <a:pt x="1867409" y="2403"/>
                  </a:lnTo>
                  <a:lnTo>
                    <a:pt x="1878838" y="2285"/>
                  </a:lnTo>
                  <a:close/>
                </a:path>
                <a:path w="3274059" h="357505">
                  <a:moveTo>
                    <a:pt x="2585339" y="0"/>
                  </a:moveTo>
                  <a:lnTo>
                    <a:pt x="2613269" y="1402"/>
                  </a:lnTo>
                  <a:lnTo>
                    <a:pt x="2637234" y="5603"/>
                  </a:lnTo>
                  <a:lnTo>
                    <a:pt x="2657222" y="12590"/>
                  </a:lnTo>
                  <a:lnTo>
                    <a:pt x="2673223" y="22351"/>
                  </a:lnTo>
                  <a:lnTo>
                    <a:pt x="2654680" y="75183"/>
                  </a:lnTo>
                  <a:lnTo>
                    <a:pt x="2638274" y="65089"/>
                  </a:lnTo>
                  <a:lnTo>
                    <a:pt x="2621438" y="57864"/>
                  </a:lnTo>
                  <a:lnTo>
                    <a:pt x="2604174" y="53520"/>
                  </a:lnTo>
                  <a:lnTo>
                    <a:pt x="2586481" y="52070"/>
                  </a:lnTo>
                  <a:lnTo>
                    <a:pt x="2576431" y="52782"/>
                  </a:lnTo>
                  <a:lnTo>
                    <a:pt x="2544794" y="76200"/>
                  </a:lnTo>
                  <a:lnTo>
                    <a:pt x="2541904" y="92455"/>
                  </a:lnTo>
                  <a:lnTo>
                    <a:pt x="2546022" y="107459"/>
                  </a:lnTo>
                  <a:lnTo>
                    <a:pt x="2558367" y="122761"/>
                  </a:lnTo>
                  <a:lnTo>
                    <a:pt x="2578927" y="138372"/>
                  </a:lnTo>
                  <a:lnTo>
                    <a:pt x="2607691" y="154304"/>
                  </a:lnTo>
                  <a:lnTo>
                    <a:pt x="2623814" y="162615"/>
                  </a:lnTo>
                  <a:lnTo>
                    <a:pt x="2637520" y="170592"/>
                  </a:lnTo>
                  <a:lnTo>
                    <a:pt x="2671222" y="200993"/>
                  </a:lnTo>
                  <a:lnTo>
                    <a:pt x="2687097" y="238823"/>
                  </a:lnTo>
                  <a:lnTo>
                    <a:pt x="2689098" y="261112"/>
                  </a:lnTo>
                  <a:lnTo>
                    <a:pt x="2687026" y="281158"/>
                  </a:lnTo>
                  <a:lnTo>
                    <a:pt x="2670452" y="315725"/>
                  </a:lnTo>
                  <a:lnTo>
                    <a:pt x="2637972" y="342108"/>
                  </a:lnTo>
                  <a:lnTo>
                    <a:pt x="2593586" y="355685"/>
                  </a:lnTo>
                  <a:lnTo>
                    <a:pt x="2567178" y="357377"/>
                  </a:lnTo>
                  <a:lnTo>
                    <a:pt x="2543577" y="355808"/>
                  </a:lnTo>
                  <a:lnTo>
                    <a:pt x="2521156" y="351107"/>
                  </a:lnTo>
                  <a:lnTo>
                    <a:pt x="2499901" y="343286"/>
                  </a:lnTo>
                  <a:lnTo>
                    <a:pt x="2479802" y="332359"/>
                  </a:lnTo>
                  <a:lnTo>
                    <a:pt x="2502535" y="277368"/>
                  </a:lnTo>
                  <a:lnTo>
                    <a:pt x="2520580" y="288536"/>
                  </a:lnTo>
                  <a:lnTo>
                    <a:pt x="2538507" y="296513"/>
                  </a:lnTo>
                  <a:lnTo>
                    <a:pt x="2556291" y="301299"/>
                  </a:lnTo>
                  <a:lnTo>
                    <a:pt x="2573908" y="302895"/>
                  </a:lnTo>
                  <a:lnTo>
                    <a:pt x="2597578" y="300537"/>
                  </a:lnTo>
                  <a:lnTo>
                    <a:pt x="2614485" y="293465"/>
                  </a:lnTo>
                  <a:lnTo>
                    <a:pt x="2624629" y="281678"/>
                  </a:lnTo>
                  <a:lnTo>
                    <a:pt x="2628010" y="265175"/>
                  </a:lnTo>
                  <a:lnTo>
                    <a:pt x="2627203" y="256414"/>
                  </a:lnTo>
                  <a:lnTo>
                    <a:pt x="2607184" y="223135"/>
                  </a:lnTo>
                  <a:lnTo>
                    <a:pt x="2562732" y="195452"/>
                  </a:lnTo>
                  <a:lnTo>
                    <a:pt x="2544520" y="185904"/>
                  </a:lnTo>
                  <a:lnTo>
                    <a:pt x="2529522" y="177260"/>
                  </a:lnTo>
                  <a:lnTo>
                    <a:pt x="2496978" y="148574"/>
                  </a:lnTo>
                  <a:lnTo>
                    <a:pt x="2481018" y="103415"/>
                  </a:lnTo>
                  <a:lnTo>
                    <a:pt x="2480564" y="92964"/>
                  </a:lnTo>
                  <a:lnTo>
                    <a:pt x="2482397" y="73743"/>
                  </a:lnTo>
                  <a:lnTo>
                    <a:pt x="2509901" y="26416"/>
                  </a:lnTo>
                  <a:lnTo>
                    <a:pt x="2543429" y="6588"/>
                  </a:lnTo>
                  <a:lnTo>
                    <a:pt x="2563336" y="1645"/>
                  </a:lnTo>
                  <a:lnTo>
                    <a:pt x="2585339" y="0"/>
                  </a:lnTo>
                  <a:close/>
                </a:path>
                <a:path w="3274059" h="357505">
                  <a:moveTo>
                    <a:pt x="739775" y="0"/>
                  </a:moveTo>
                  <a:lnTo>
                    <a:pt x="767705" y="1402"/>
                  </a:lnTo>
                  <a:lnTo>
                    <a:pt x="791670" y="5603"/>
                  </a:lnTo>
                  <a:lnTo>
                    <a:pt x="811658" y="12590"/>
                  </a:lnTo>
                  <a:lnTo>
                    <a:pt x="827659" y="22351"/>
                  </a:lnTo>
                  <a:lnTo>
                    <a:pt x="809116" y="75183"/>
                  </a:lnTo>
                  <a:lnTo>
                    <a:pt x="792710" y="65089"/>
                  </a:lnTo>
                  <a:lnTo>
                    <a:pt x="775874" y="57864"/>
                  </a:lnTo>
                  <a:lnTo>
                    <a:pt x="758610" y="53520"/>
                  </a:lnTo>
                  <a:lnTo>
                    <a:pt x="740918" y="52070"/>
                  </a:lnTo>
                  <a:lnTo>
                    <a:pt x="730867" y="52782"/>
                  </a:lnTo>
                  <a:lnTo>
                    <a:pt x="699230" y="76200"/>
                  </a:lnTo>
                  <a:lnTo>
                    <a:pt x="696340" y="92455"/>
                  </a:lnTo>
                  <a:lnTo>
                    <a:pt x="700458" y="107459"/>
                  </a:lnTo>
                  <a:lnTo>
                    <a:pt x="712803" y="122761"/>
                  </a:lnTo>
                  <a:lnTo>
                    <a:pt x="733363" y="138372"/>
                  </a:lnTo>
                  <a:lnTo>
                    <a:pt x="762126" y="154304"/>
                  </a:lnTo>
                  <a:lnTo>
                    <a:pt x="778250" y="162615"/>
                  </a:lnTo>
                  <a:lnTo>
                    <a:pt x="791956" y="170592"/>
                  </a:lnTo>
                  <a:lnTo>
                    <a:pt x="825658" y="200993"/>
                  </a:lnTo>
                  <a:lnTo>
                    <a:pt x="841533" y="238823"/>
                  </a:lnTo>
                  <a:lnTo>
                    <a:pt x="843534" y="261112"/>
                  </a:lnTo>
                  <a:lnTo>
                    <a:pt x="841462" y="281158"/>
                  </a:lnTo>
                  <a:lnTo>
                    <a:pt x="824888" y="315725"/>
                  </a:lnTo>
                  <a:lnTo>
                    <a:pt x="792408" y="342108"/>
                  </a:lnTo>
                  <a:lnTo>
                    <a:pt x="748022" y="355685"/>
                  </a:lnTo>
                  <a:lnTo>
                    <a:pt x="721613" y="357377"/>
                  </a:lnTo>
                  <a:lnTo>
                    <a:pt x="698013" y="355808"/>
                  </a:lnTo>
                  <a:lnTo>
                    <a:pt x="675592" y="351107"/>
                  </a:lnTo>
                  <a:lnTo>
                    <a:pt x="654337" y="343286"/>
                  </a:lnTo>
                  <a:lnTo>
                    <a:pt x="634238" y="332359"/>
                  </a:lnTo>
                  <a:lnTo>
                    <a:pt x="656971" y="277368"/>
                  </a:lnTo>
                  <a:lnTo>
                    <a:pt x="675016" y="288536"/>
                  </a:lnTo>
                  <a:lnTo>
                    <a:pt x="692943" y="296513"/>
                  </a:lnTo>
                  <a:lnTo>
                    <a:pt x="710727" y="301299"/>
                  </a:lnTo>
                  <a:lnTo>
                    <a:pt x="728345" y="302895"/>
                  </a:lnTo>
                  <a:lnTo>
                    <a:pt x="752014" y="300537"/>
                  </a:lnTo>
                  <a:lnTo>
                    <a:pt x="768921" y="293465"/>
                  </a:lnTo>
                  <a:lnTo>
                    <a:pt x="779065" y="281678"/>
                  </a:lnTo>
                  <a:lnTo>
                    <a:pt x="782447" y="265175"/>
                  </a:lnTo>
                  <a:lnTo>
                    <a:pt x="781639" y="256414"/>
                  </a:lnTo>
                  <a:lnTo>
                    <a:pt x="761620" y="223135"/>
                  </a:lnTo>
                  <a:lnTo>
                    <a:pt x="717169" y="195452"/>
                  </a:lnTo>
                  <a:lnTo>
                    <a:pt x="698956" y="185904"/>
                  </a:lnTo>
                  <a:lnTo>
                    <a:pt x="683958" y="177260"/>
                  </a:lnTo>
                  <a:lnTo>
                    <a:pt x="651414" y="148574"/>
                  </a:lnTo>
                  <a:lnTo>
                    <a:pt x="635454" y="103415"/>
                  </a:lnTo>
                  <a:lnTo>
                    <a:pt x="635000" y="92964"/>
                  </a:lnTo>
                  <a:lnTo>
                    <a:pt x="636833" y="73743"/>
                  </a:lnTo>
                  <a:lnTo>
                    <a:pt x="664337" y="26416"/>
                  </a:lnTo>
                  <a:lnTo>
                    <a:pt x="697864" y="6588"/>
                  </a:lnTo>
                  <a:lnTo>
                    <a:pt x="717772" y="1645"/>
                  </a:lnTo>
                  <a:lnTo>
                    <a:pt x="739775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/>
          <p:nvPr/>
        </p:nvSpPr>
        <p:spPr>
          <a:xfrm>
            <a:off x="1775460" y="946403"/>
            <a:ext cx="7668768" cy="5506212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638426" y="13488"/>
            <a:ext cx="4937125" cy="1080135"/>
          </a:xfrm>
          <a:prstGeom prst="rect">
            <a:avLst/>
          </a:prstGeom>
        </p:spPr>
        <p:txBody>
          <a:bodyPr vert="horz" wrap="square" lIns="0" tIns="57150" rIns="0" bIns="0" rtlCol="0">
            <a:spAutoFit/>
          </a:bodyPr>
          <a:lstStyle/>
          <a:p>
            <a:pPr marL="3004820">
              <a:lnSpc>
                <a:spcPct val="100000"/>
              </a:lnSpc>
              <a:spcBef>
                <a:spcPts val="450"/>
              </a:spcBef>
            </a:pPr>
            <a:r>
              <a:rPr dirty="0"/>
              <a:t>Examples</a:t>
            </a:r>
          </a:p>
          <a:p>
            <a:pPr marL="12700">
              <a:lnSpc>
                <a:spcPct val="100000"/>
              </a:lnSpc>
              <a:spcBef>
                <a:spcPts val="270"/>
              </a:spcBef>
            </a:pPr>
            <a:r>
              <a:rPr sz="2800" b="1" spc="-5" dirty="0">
                <a:solidFill>
                  <a:srgbClr val="FF0000"/>
                </a:solidFill>
                <a:latin typeface="Times New Roman"/>
                <a:cs typeface="Times New Roman"/>
              </a:rPr>
              <a:t>Example 1 :</a:t>
            </a:r>
            <a:r>
              <a:rPr sz="2800" b="1" spc="-45" dirty="0">
                <a:solidFill>
                  <a:srgbClr val="FF0000"/>
                </a:solidFill>
                <a:latin typeface="Times New Roman"/>
                <a:cs typeface="Times New Roman"/>
              </a:rPr>
              <a:t> </a:t>
            </a:r>
            <a:r>
              <a:rPr sz="2800" b="1" spc="-55" dirty="0">
                <a:solidFill>
                  <a:srgbClr val="FF0000"/>
                </a:solidFill>
                <a:latin typeface="Times New Roman"/>
                <a:cs typeface="Times New Roman"/>
              </a:rPr>
              <a:t>Tic-Tac-Toe</a:t>
            </a:r>
            <a:endParaRPr sz="2800">
              <a:latin typeface="Times New Roman"/>
              <a:cs typeface="Times New Roman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1632204" y="1196338"/>
            <a:ext cx="7991856" cy="55443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515112" y="0"/>
            <a:ext cx="10914888" cy="6858000"/>
            <a:chOff x="515112" y="0"/>
            <a:chExt cx="9109075" cy="6858000"/>
          </a:xfrm>
        </p:grpSpPr>
        <p:sp>
          <p:nvSpPr>
            <p:cNvPr id="3" name="object 3"/>
            <p:cNvSpPr/>
            <p:nvPr/>
          </p:nvSpPr>
          <p:spPr>
            <a:xfrm>
              <a:off x="515112" y="0"/>
              <a:ext cx="9108948" cy="68579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816102" y="4077461"/>
              <a:ext cx="8503920" cy="2087880"/>
            </a:xfrm>
            <a:custGeom>
              <a:avLst/>
              <a:gdLst/>
              <a:ahLst/>
              <a:cxnLst/>
              <a:rect l="l" t="t" r="r" b="b"/>
              <a:pathLst>
                <a:path w="8503920" h="2087879">
                  <a:moveTo>
                    <a:pt x="0" y="504444"/>
                  </a:moveTo>
                  <a:lnTo>
                    <a:pt x="2609088" y="504444"/>
                  </a:lnTo>
                  <a:lnTo>
                    <a:pt x="2609088" y="0"/>
                  </a:lnTo>
                  <a:lnTo>
                    <a:pt x="0" y="0"/>
                  </a:lnTo>
                  <a:lnTo>
                    <a:pt x="0" y="504444"/>
                  </a:lnTo>
                  <a:close/>
                </a:path>
                <a:path w="8503920" h="2087879">
                  <a:moveTo>
                    <a:pt x="45719" y="1511808"/>
                  </a:moveTo>
                  <a:lnTo>
                    <a:pt x="2278380" y="1511808"/>
                  </a:lnTo>
                  <a:lnTo>
                    <a:pt x="2278380" y="1080515"/>
                  </a:lnTo>
                  <a:lnTo>
                    <a:pt x="45719" y="1080515"/>
                  </a:lnTo>
                  <a:lnTo>
                    <a:pt x="45719" y="1511808"/>
                  </a:lnTo>
                  <a:close/>
                </a:path>
                <a:path w="8503920" h="2087879">
                  <a:moveTo>
                    <a:pt x="45719" y="2016252"/>
                  </a:moveTo>
                  <a:lnTo>
                    <a:pt x="2278380" y="2016252"/>
                  </a:lnTo>
                  <a:lnTo>
                    <a:pt x="2278380" y="1584960"/>
                  </a:lnTo>
                  <a:lnTo>
                    <a:pt x="45719" y="1584960"/>
                  </a:lnTo>
                  <a:lnTo>
                    <a:pt x="45719" y="2016252"/>
                  </a:lnTo>
                  <a:close/>
                </a:path>
                <a:path w="8503920" h="2087879">
                  <a:moveTo>
                    <a:pt x="3119628" y="504444"/>
                  </a:moveTo>
                  <a:lnTo>
                    <a:pt x="5440680" y="504444"/>
                  </a:lnTo>
                  <a:lnTo>
                    <a:pt x="5440680" y="0"/>
                  </a:lnTo>
                  <a:lnTo>
                    <a:pt x="3119628" y="0"/>
                  </a:lnTo>
                  <a:lnTo>
                    <a:pt x="3119628" y="504444"/>
                  </a:lnTo>
                  <a:close/>
                </a:path>
                <a:path w="8503920" h="2087879">
                  <a:moveTo>
                    <a:pt x="3119628" y="2087880"/>
                  </a:moveTo>
                  <a:lnTo>
                    <a:pt x="5497068" y="2087880"/>
                  </a:lnTo>
                  <a:lnTo>
                    <a:pt x="5497068" y="1584960"/>
                  </a:lnTo>
                  <a:lnTo>
                    <a:pt x="3119628" y="1584960"/>
                  </a:lnTo>
                  <a:lnTo>
                    <a:pt x="3119628" y="2087880"/>
                  </a:lnTo>
                  <a:close/>
                </a:path>
                <a:path w="8503920" h="2087879">
                  <a:moveTo>
                    <a:pt x="6128004" y="504444"/>
                  </a:moveTo>
                  <a:lnTo>
                    <a:pt x="8503920" y="504444"/>
                  </a:lnTo>
                  <a:lnTo>
                    <a:pt x="8503920" y="0"/>
                  </a:lnTo>
                  <a:lnTo>
                    <a:pt x="6128004" y="0"/>
                  </a:lnTo>
                  <a:lnTo>
                    <a:pt x="6128004" y="504444"/>
                  </a:lnTo>
                  <a:close/>
                </a:path>
                <a:path w="8503920" h="2087879">
                  <a:moveTo>
                    <a:pt x="6144768" y="1008888"/>
                  </a:moveTo>
                  <a:lnTo>
                    <a:pt x="8449056" y="1008888"/>
                  </a:lnTo>
                  <a:lnTo>
                    <a:pt x="8449056" y="576072"/>
                  </a:lnTo>
                  <a:lnTo>
                    <a:pt x="6144768" y="576072"/>
                  </a:lnTo>
                  <a:lnTo>
                    <a:pt x="6144768" y="1008888"/>
                  </a:lnTo>
                  <a:close/>
                </a:path>
              </a:pathLst>
            </a:custGeom>
            <a:ln w="19812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830323" y="1365503"/>
            <a:ext cx="5645150" cy="338455"/>
          </a:xfrm>
          <a:custGeom>
            <a:avLst/>
            <a:gdLst/>
            <a:ahLst/>
            <a:cxnLst/>
            <a:rect l="l" t="t" r="r" b="b"/>
            <a:pathLst>
              <a:path w="5645150" h="338455">
                <a:moveTo>
                  <a:pt x="5644896" y="0"/>
                </a:moveTo>
                <a:lnTo>
                  <a:pt x="0" y="0"/>
                </a:lnTo>
                <a:lnTo>
                  <a:pt x="0" y="338327"/>
                </a:lnTo>
                <a:lnTo>
                  <a:pt x="5644896" y="338327"/>
                </a:lnTo>
                <a:lnTo>
                  <a:pt x="564489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830323" y="3011423"/>
            <a:ext cx="2249805" cy="338455"/>
          </a:xfrm>
          <a:custGeom>
            <a:avLst/>
            <a:gdLst/>
            <a:ahLst/>
            <a:cxnLst/>
            <a:rect l="l" t="t" r="r" b="b"/>
            <a:pathLst>
              <a:path w="2249804" h="338454">
                <a:moveTo>
                  <a:pt x="2249424" y="0"/>
                </a:moveTo>
                <a:lnTo>
                  <a:pt x="0" y="0"/>
                </a:lnTo>
                <a:lnTo>
                  <a:pt x="0" y="338327"/>
                </a:lnTo>
                <a:lnTo>
                  <a:pt x="2249424" y="338327"/>
                </a:lnTo>
                <a:lnTo>
                  <a:pt x="2249424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427732" y="3560064"/>
            <a:ext cx="2344420" cy="338455"/>
          </a:xfrm>
          <a:custGeom>
            <a:avLst/>
            <a:gdLst/>
            <a:ahLst/>
            <a:cxnLst/>
            <a:rect l="l" t="t" r="r" b="b"/>
            <a:pathLst>
              <a:path w="2344420" h="338454">
                <a:moveTo>
                  <a:pt x="2343912" y="0"/>
                </a:moveTo>
                <a:lnTo>
                  <a:pt x="0" y="0"/>
                </a:lnTo>
                <a:lnTo>
                  <a:pt x="0" y="338328"/>
                </a:lnTo>
                <a:lnTo>
                  <a:pt x="2343912" y="338328"/>
                </a:lnTo>
                <a:lnTo>
                  <a:pt x="2343912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1830323" y="4108703"/>
            <a:ext cx="2193290" cy="338455"/>
          </a:xfrm>
          <a:custGeom>
            <a:avLst/>
            <a:gdLst/>
            <a:ahLst/>
            <a:cxnLst/>
            <a:rect l="l" t="t" r="r" b="b"/>
            <a:pathLst>
              <a:path w="2193290" h="338454">
                <a:moveTo>
                  <a:pt x="2193036" y="0"/>
                </a:moveTo>
                <a:lnTo>
                  <a:pt x="0" y="0"/>
                </a:lnTo>
                <a:lnTo>
                  <a:pt x="0" y="338328"/>
                </a:lnTo>
                <a:lnTo>
                  <a:pt x="2193036" y="338328"/>
                </a:lnTo>
                <a:lnTo>
                  <a:pt x="2193036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503932" y="5205984"/>
            <a:ext cx="2696210" cy="338455"/>
          </a:xfrm>
          <a:custGeom>
            <a:avLst/>
            <a:gdLst/>
            <a:ahLst/>
            <a:cxnLst/>
            <a:rect l="l" t="t" r="r" b="b"/>
            <a:pathLst>
              <a:path w="2696210" h="338454">
                <a:moveTo>
                  <a:pt x="2695956" y="0"/>
                </a:moveTo>
                <a:lnTo>
                  <a:pt x="0" y="0"/>
                </a:lnTo>
                <a:lnTo>
                  <a:pt x="0" y="338327"/>
                </a:lnTo>
                <a:lnTo>
                  <a:pt x="2695956" y="338327"/>
                </a:lnTo>
                <a:lnTo>
                  <a:pt x="2695956" y="0"/>
                </a:lnTo>
                <a:close/>
              </a:path>
            </a:pathLst>
          </a:custGeom>
          <a:solidFill>
            <a:srgbClr val="00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14472" y="5754674"/>
            <a:ext cx="2013585" cy="338455"/>
          </a:xfrm>
          <a:custGeom>
            <a:avLst/>
            <a:gdLst/>
            <a:ahLst/>
            <a:cxnLst/>
            <a:rect l="l" t="t" r="r" b="b"/>
            <a:pathLst>
              <a:path w="2013585" h="338454">
                <a:moveTo>
                  <a:pt x="2013203" y="0"/>
                </a:moveTo>
                <a:lnTo>
                  <a:pt x="0" y="0"/>
                </a:lnTo>
                <a:lnTo>
                  <a:pt x="0" y="338327"/>
                </a:lnTo>
                <a:lnTo>
                  <a:pt x="2013203" y="338327"/>
                </a:lnTo>
                <a:lnTo>
                  <a:pt x="2013203" y="0"/>
                </a:lnTo>
                <a:close/>
              </a:path>
            </a:pathLst>
          </a:custGeom>
          <a:solidFill>
            <a:srgbClr val="00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/>
          <p:nvPr/>
        </p:nvSpPr>
        <p:spPr>
          <a:xfrm>
            <a:off x="1602994" y="583437"/>
            <a:ext cx="8109584" cy="606171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227329" marR="217804" indent="-215265">
              <a:lnSpc>
                <a:spcPct val="150100"/>
              </a:lnSpc>
              <a:spcBef>
                <a:spcPts val="95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supervised learning,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given a data </a:t>
            </a:r>
            <a:r>
              <a:rPr sz="2400" spc="-5" dirty="0">
                <a:latin typeface="Times New Roman"/>
                <a:cs typeface="Times New Roman"/>
              </a:rPr>
              <a:t>set </a:t>
            </a:r>
            <a:r>
              <a:rPr sz="2400" dirty="0">
                <a:latin typeface="Times New Roman"/>
                <a:cs typeface="Times New Roman"/>
              </a:rPr>
              <a:t>and already  know what our correct output should look </a:t>
            </a:r>
            <a:r>
              <a:rPr sz="2400" spc="5" dirty="0">
                <a:latin typeface="Times New Roman"/>
                <a:cs typeface="Times New Roman"/>
              </a:rPr>
              <a:t>like, </a:t>
            </a:r>
            <a:r>
              <a:rPr sz="2400" dirty="0">
                <a:latin typeface="Times New Roman"/>
                <a:cs typeface="Times New Roman"/>
              </a:rPr>
              <a:t>having the</a:t>
            </a:r>
            <a:r>
              <a:rPr sz="2400" spc="-19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idea  that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a relationship between the input and the</a:t>
            </a:r>
            <a:r>
              <a:rPr sz="2400" spc="-15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output.</a:t>
            </a:r>
            <a:endParaRPr sz="2400">
              <a:latin typeface="Times New Roman"/>
              <a:cs typeface="Times New Roman"/>
            </a:endParaRPr>
          </a:p>
          <a:p>
            <a:pPr marL="227329" marR="125095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Supervised learning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are categorized into</a:t>
            </a:r>
            <a:r>
              <a:rPr sz="2400" spc="-13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"regression"  and </a:t>
            </a:r>
            <a:r>
              <a:rPr sz="2400" spc="-5" dirty="0">
                <a:latin typeface="Times New Roman"/>
                <a:cs typeface="Times New Roman"/>
              </a:rPr>
              <a:t>"classification"</a:t>
            </a:r>
            <a:r>
              <a:rPr sz="2400" spc="-45" dirty="0">
                <a:latin typeface="Times New Roman"/>
                <a:cs typeface="Times New Roman"/>
              </a:rPr>
              <a:t> </a:t>
            </a:r>
            <a:r>
              <a:rPr sz="2400" spc="-5" dirty="0">
                <a:latin typeface="Times New Roman"/>
                <a:cs typeface="Times New Roman"/>
              </a:rPr>
              <a:t>problems.</a:t>
            </a:r>
            <a:endParaRPr sz="2400">
              <a:latin typeface="Times New Roman"/>
              <a:cs typeface="Times New Roman"/>
            </a:endParaRPr>
          </a:p>
          <a:p>
            <a:pPr marL="227329" marR="5080" indent="-215265">
              <a:lnSpc>
                <a:spcPct val="1501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dirty="0">
                <a:latin typeface="Times New Roman"/>
                <a:cs typeface="Times New Roman"/>
              </a:rPr>
              <a:t>In a regression 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predict results within</a:t>
            </a:r>
            <a:r>
              <a:rPr sz="2400" spc="-19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a  continuous output, </a:t>
            </a:r>
            <a:r>
              <a:rPr sz="2400" spc="-5" dirty="0">
                <a:latin typeface="Times New Roman"/>
                <a:cs typeface="Times New Roman"/>
              </a:rPr>
              <a:t>meaning </a:t>
            </a:r>
            <a:r>
              <a:rPr sz="2400" dirty="0">
                <a:latin typeface="Times New Roman"/>
                <a:cs typeface="Times New Roman"/>
              </a:rPr>
              <a:t>that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trying to </a:t>
            </a:r>
            <a:r>
              <a:rPr sz="2400" spc="-10" dirty="0">
                <a:latin typeface="Times New Roman"/>
                <a:cs typeface="Times New Roman"/>
              </a:rPr>
              <a:t>map </a:t>
            </a:r>
            <a:r>
              <a:rPr sz="2400" dirty="0">
                <a:latin typeface="Times New Roman"/>
                <a:cs typeface="Times New Roman"/>
              </a:rPr>
              <a:t>input  variables to </a:t>
            </a:r>
            <a:r>
              <a:rPr sz="2400" spc="-5" dirty="0">
                <a:latin typeface="Times New Roman"/>
                <a:cs typeface="Times New Roman"/>
              </a:rPr>
              <a:t>some </a:t>
            </a:r>
            <a:r>
              <a:rPr sz="2400" dirty="0">
                <a:latin typeface="Times New Roman"/>
                <a:cs typeface="Times New Roman"/>
              </a:rPr>
              <a:t>continuous</a:t>
            </a:r>
            <a:r>
              <a:rPr sz="2400" spc="-6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function.</a:t>
            </a:r>
            <a:endParaRPr sz="2400">
              <a:latin typeface="Times New Roman"/>
              <a:cs typeface="Times New Roman"/>
            </a:endParaRPr>
          </a:p>
          <a:p>
            <a:pPr marL="227329" marR="78740" indent="-215265">
              <a:lnSpc>
                <a:spcPct val="150000"/>
              </a:lnSpc>
              <a:buSzPct val="95833"/>
              <a:buFont typeface="Wingdings"/>
              <a:buChar char=""/>
              <a:tabLst>
                <a:tab pos="360680" algn="l"/>
              </a:tabLst>
            </a:pPr>
            <a:r>
              <a:rPr sz="2400" dirty="0">
                <a:latin typeface="Times New Roman"/>
                <a:cs typeface="Times New Roman"/>
              </a:rPr>
              <a:t>In a </a:t>
            </a:r>
            <a:r>
              <a:rPr sz="2400" spc="-5" dirty="0">
                <a:latin typeface="Times New Roman"/>
                <a:cs typeface="Times New Roman"/>
              </a:rPr>
              <a:t>classification </a:t>
            </a:r>
            <a:r>
              <a:rPr sz="2400" dirty="0">
                <a:latin typeface="Times New Roman"/>
                <a:cs typeface="Times New Roman"/>
              </a:rPr>
              <a:t>problem, </a:t>
            </a:r>
            <a:r>
              <a:rPr sz="2400" spc="-5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are instead trying to predict  results in a discrete output. In other </a:t>
            </a:r>
            <a:r>
              <a:rPr sz="2400" spc="-5" dirty="0">
                <a:latin typeface="Times New Roman"/>
                <a:cs typeface="Times New Roman"/>
              </a:rPr>
              <a:t>words, </a:t>
            </a:r>
            <a:r>
              <a:rPr sz="2400" dirty="0">
                <a:latin typeface="Times New Roman"/>
                <a:cs typeface="Times New Roman"/>
              </a:rPr>
              <a:t>we are trying to</a:t>
            </a:r>
            <a:r>
              <a:rPr sz="2400" spc="-140" dirty="0">
                <a:latin typeface="Times New Roman"/>
                <a:cs typeface="Times New Roman"/>
              </a:rPr>
              <a:t> </a:t>
            </a:r>
            <a:r>
              <a:rPr sz="2400" spc="-10" dirty="0">
                <a:latin typeface="Times New Roman"/>
                <a:cs typeface="Times New Roman"/>
              </a:rPr>
              <a:t>map  </a:t>
            </a:r>
            <a:r>
              <a:rPr sz="2400" dirty="0">
                <a:latin typeface="Times New Roman"/>
                <a:cs typeface="Times New Roman"/>
              </a:rPr>
              <a:t>input variables into discrete</a:t>
            </a:r>
            <a:r>
              <a:rPr sz="2400" spc="-11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categories.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4042917" y="20523"/>
            <a:ext cx="3310254" cy="46863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Supervised</a:t>
            </a:r>
            <a:r>
              <a:rPr sz="2900" b="1" spc="-105" dirty="0">
                <a:solidFill>
                  <a:srgbClr val="000000"/>
                </a:solidFill>
                <a:latin typeface="Times New Roman"/>
                <a:cs typeface="Times New Roman"/>
              </a:rPr>
              <a:t> </a:t>
            </a:r>
            <a:r>
              <a:rPr sz="2900" b="1" dirty="0">
                <a:solidFill>
                  <a:srgbClr val="000000"/>
                </a:solidFill>
                <a:latin typeface="Times New Roman"/>
                <a:cs typeface="Times New Roman"/>
              </a:rPr>
              <a:t>Learning</a:t>
            </a:r>
            <a:endParaRPr sz="2900">
              <a:latin typeface="Times New Roman"/>
              <a:cs typeface="Times New Roman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559052" y="1124711"/>
            <a:ext cx="8065134" cy="3816350"/>
            <a:chOff x="1559052" y="1124711"/>
            <a:chExt cx="8065134" cy="3816350"/>
          </a:xfrm>
        </p:grpSpPr>
        <p:sp>
          <p:nvSpPr>
            <p:cNvPr id="3" name="object 3"/>
            <p:cNvSpPr/>
            <p:nvPr/>
          </p:nvSpPr>
          <p:spPr>
            <a:xfrm>
              <a:off x="1559052" y="1124711"/>
              <a:ext cx="8065008" cy="381609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7"/>
                  </a:lnTo>
                  <a:lnTo>
                    <a:pt x="719327" y="368807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5160263" y="4293107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7"/>
                  </a:moveTo>
                  <a:lnTo>
                    <a:pt x="719327" y="368807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7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6" name="object 6"/>
          <p:cNvSpPr txBox="1"/>
          <p:nvPr/>
        </p:nvSpPr>
        <p:spPr>
          <a:xfrm>
            <a:off x="5160264" y="4293108"/>
            <a:ext cx="719455" cy="368935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8435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750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7" name="object 7"/>
          <p:cNvGrpSpPr/>
          <p:nvPr/>
        </p:nvGrpSpPr>
        <p:grpSpPr>
          <a:xfrm>
            <a:off x="2779585" y="1328864"/>
            <a:ext cx="5418455" cy="2971165"/>
            <a:chOff x="2779585" y="1328864"/>
            <a:chExt cx="5418455" cy="2971165"/>
          </a:xfrm>
        </p:grpSpPr>
        <p:sp>
          <p:nvSpPr>
            <p:cNvPr id="8" name="object 8"/>
            <p:cNvSpPr/>
            <p:nvPr/>
          </p:nvSpPr>
          <p:spPr>
            <a:xfrm>
              <a:off x="5468239" y="3942587"/>
              <a:ext cx="103505" cy="357505"/>
            </a:xfrm>
            <a:custGeom>
              <a:avLst/>
              <a:gdLst/>
              <a:ahLst/>
              <a:cxnLst/>
              <a:rect l="l" t="t" r="r" b="b"/>
              <a:pathLst>
                <a:path w="103504" h="357504">
                  <a:moveTo>
                    <a:pt x="51688" y="25109"/>
                  </a:moveTo>
                  <a:lnTo>
                    <a:pt x="45338" y="35995"/>
                  </a:lnTo>
                  <a:lnTo>
                    <a:pt x="45338" y="354203"/>
                  </a:lnTo>
                  <a:lnTo>
                    <a:pt x="48133" y="357124"/>
                  </a:lnTo>
                  <a:lnTo>
                    <a:pt x="55245" y="357124"/>
                  </a:lnTo>
                  <a:lnTo>
                    <a:pt x="58038" y="354203"/>
                  </a:lnTo>
                  <a:lnTo>
                    <a:pt x="58038" y="35995"/>
                  </a:lnTo>
                  <a:lnTo>
                    <a:pt x="51688" y="25109"/>
                  </a:lnTo>
                  <a:close/>
                </a:path>
                <a:path w="103504" h="357504">
                  <a:moveTo>
                    <a:pt x="45338" y="10890"/>
                  </a:moveTo>
                  <a:lnTo>
                    <a:pt x="0" y="88645"/>
                  </a:lnTo>
                  <a:lnTo>
                    <a:pt x="1015" y="92456"/>
                  </a:lnTo>
                  <a:lnTo>
                    <a:pt x="7112" y="96012"/>
                  </a:lnTo>
                  <a:lnTo>
                    <a:pt x="10922" y="94995"/>
                  </a:lnTo>
                  <a:lnTo>
                    <a:pt x="45338" y="35995"/>
                  </a:lnTo>
                  <a:lnTo>
                    <a:pt x="45338" y="10890"/>
                  </a:lnTo>
                  <a:close/>
                </a:path>
                <a:path w="103504" h="357504">
                  <a:moveTo>
                    <a:pt x="58038" y="10890"/>
                  </a:moveTo>
                  <a:lnTo>
                    <a:pt x="58038" y="35995"/>
                  </a:lnTo>
                  <a:lnTo>
                    <a:pt x="92456" y="94995"/>
                  </a:lnTo>
                  <a:lnTo>
                    <a:pt x="96265" y="96012"/>
                  </a:lnTo>
                  <a:lnTo>
                    <a:pt x="102362" y="92456"/>
                  </a:lnTo>
                  <a:lnTo>
                    <a:pt x="103377" y="88645"/>
                  </a:lnTo>
                  <a:lnTo>
                    <a:pt x="58038" y="10890"/>
                  </a:lnTo>
                  <a:close/>
                </a:path>
                <a:path w="103504" h="357504">
                  <a:moveTo>
                    <a:pt x="55245" y="6223"/>
                  </a:moveTo>
                  <a:lnTo>
                    <a:pt x="48133" y="6223"/>
                  </a:lnTo>
                  <a:lnTo>
                    <a:pt x="47958" y="6397"/>
                  </a:lnTo>
                  <a:lnTo>
                    <a:pt x="45338" y="10890"/>
                  </a:lnTo>
                  <a:lnTo>
                    <a:pt x="45338" y="35995"/>
                  </a:lnTo>
                  <a:lnTo>
                    <a:pt x="51688" y="25109"/>
                  </a:lnTo>
                  <a:lnTo>
                    <a:pt x="46227" y="15748"/>
                  </a:lnTo>
                  <a:lnTo>
                    <a:pt x="58038" y="15748"/>
                  </a:lnTo>
                  <a:lnTo>
                    <a:pt x="58038" y="10890"/>
                  </a:lnTo>
                  <a:lnTo>
                    <a:pt x="55419" y="6397"/>
                  </a:lnTo>
                  <a:lnTo>
                    <a:pt x="55245" y="6223"/>
                  </a:lnTo>
                  <a:close/>
                </a:path>
                <a:path w="103504" h="357504">
                  <a:moveTo>
                    <a:pt x="58038" y="15748"/>
                  </a:moveTo>
                  <a:lnTo>
                    <a:pt x="57150" y="15748"/>
                  </a:lnTo>
                  <a:lnTo>
                    <a:pt x="51688" y="25109"/>
                  </a:lnTo>
                  <a:lnTo>
                    <a:pt x="58038" y="35995"/>
                  </a:lnTo>
                  <a:lnTo>
                    <a:pt x="58038" y="15748"/>
                  </a:lnTo>
                  <a:close/>
                </a:path>
                <a:path w="103504" h="357504">
                  <a:moveTo>
                    <a:pt x="57150" y="15748"/>
                  </a:moveTo>
                  <a:lnTo>
                    <a:pt x="46227" y="15748"/>
                  </a:lnTo>
                  <a:lnTo>
                    <a:pt x="51688" y="25109"/>
                  </a:lnTo>
                  <a:lnTo>
                    <a:pt x="57150" y="15748"/>
                  </a:lnTo>
                  <a:close/>
                </a:path>
                <a:path w="103504" h="357504">
                  <a:moveTo>
                    <a:pt x="55419" y="6397"/>
                  </a:moveTo>
                  <a:lnTo>
                    <a:pt x="58038" y="10890"/>
                  </a:lnTo>
                  <a:lnTo>
                    <a:pt x="58038" y="9017"/>
                  </a:lnTo>
                  <a:lnTo>
                    <a:pt x="55419" y="6397"/>
                  </a:lnTo>
                  <a:close/>
                </a:path>
                <a:path w="103504" h="357504">
                  <a:moveTo>
                    <a:pt x="47958" y="6397"/>
                  </a:moveTo>
                  <a:lnTo>
                    <a:pt x="45338" y="9017"/>
                  </a:lnTo>
                  <a:lnTo>
                    <a:pt x="45338" y="10890"/>
                  </a:lnTo>
                  <a:lnTo>
                    <a:pt x="47958" y="6397"/>
                  </a:lnTo>
                  <a:close/>
                </a:path>
                <a:path w="103504" h="357504">
                  <a:moveTo>
                    <a:pt x="51688" y="0"/>
                  </a:moveTo>
                  <a:lnTo>
                    <a:pt x="47958" y="6397"/>
                  </a:lnTo>
                  <a:lnTo>
                    <a:pt x="48133" y="6223"/>
                  </a:lnTo>
                  <a:lnTo>
                    <a:pt x="55317" y="6223"/>
                  </a:lnTo>
                  <a:lnTo>
                    <a:pt x="51688" y="0"/>
                  </a:lnTo>
                  <a:close/>
                </a:path>
                <a:path w="103504" h="357504">
                  <a:moveTo>
                    <a:pt x="55317" y="6223"/>
                  </a:moveTo>
                  <a:lnTo>
                    <a:pt x="55419" y="6397"/>
                  </a:lnTo>
                  <a:lnTo>
                    <a:pt x="55317" y="6223"/>
                  </a:lnTo>
                  <a:close/>
                </a:path>
              </a:pathLst>
            </a:custGeom>
            <a:solidFill>
              <a:srgbClr val="00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152138" y="1341882"/>
              <a:ext cx="4032885" cy="2160270"/>
            </a:xfrm>
            <a:custGeom>
              <a:avLst/>
              <a:gdLst/>
              <a:ahLst/>
              <a:cxnLst/>
              <a:rect l="l" t="t" r="r" b="b"/>
              <a:pathLst>
                <a:path w="4032884" h="2160270">
                  <a:moveTo>
                    <a:pt x="0" y="2160269"/>
                  </a:moveTo>
                  <a:lnTo>
                    <a:pt x="4032504" y="0"/>
                  </a:lnTo>
                </a:path>
              </a:pathLst>
            </a:custGeom>
            <a:ln w="25908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520690" y="2782062"/>
              <a:ext cx="0" cy="1152525"/>
            </a:xfrm>
            <a:custGeom>
              <a:avLst/>
              <a:gdLst/>
              <a:ahLst/>
              <a:cxnLst/>
              <a:rect l="l" t="t" r="r" b="b"/>
              <a:pathLst>
                <a:path h="1152525">
                  <a:moveTo>
                    <a:pt x="0" y="1152144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575939" y="2765805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70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6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8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7"/>
                  </a:lnTo>
                  <a:lnTo>
                    <a:pt x="15775" y="88265"/>
                  </a:lnTo>
                  <a:lnTo>
                    <a:pt x="16128" y="96520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4"/>
                  </a:lnTo>
                  <a:lnTo>
                    <a:pt x="40386" y="100584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7"/>
                  </a:lnTo>
                  <a:lnTo>
                    <a:pt x="1960626" y="24511"/>
                  </a:lnTo>
                  <a:lnTo>
                    <a:pt x="1960372" y="15621"/>
                  </a:lnTo>
                  <a:lnTo>
                    <a:pt x="1959990" y="6858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4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4"/>
                  </a:lnTo>
                  <a:lnTo>
                    <a:pt x="91009" y="100584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5"/>
                  </a:lnTo>
                  <a:lnTo>
                    <a:pt x="17064" y="97390"/>
                  </a:lnTo>
                  <a:lnTo>
                    <a:pt x="16128" y="96520"/>
                  </a:lnTo>
                  <a:lnTo>
                    <a:pt x="15775" y="88265"/>
                  </a:lnTo>
                  <a:lnTo>
                    <a:pt x="15494" y="78867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7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1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719327" y="0"/>
                  </a:moveTo>
                  <a:lnTo>
                    <a:pt x="0" y="0"/>
                  </a:lnTo>
                  <a:lnTo>
                    <a:pt x="0" y="368808"/>
                  </a:lnTo>
                  <a:lnTo>
                    <a:pt x="719327" y="368808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2784348" y="2709672"/>
              <a:ext cx="719455" cy="368935"/>
            </a:xfrm>
            <a:custGeom>
              <a:avLst/>
              <a:gdLst/>
              <a:ahLst/>
              <a:cxnLst/>
              <a:rect l="l" t="t" r="r" b="b"/>
              <a:pathLst>
                <a:path w="719454" h="368935">
                  <a:moveTo>
                    <a:pt x="0" y="368808"/>
                  </a:moveTo>
                  <a:lnTo>
                    <a:pt x="719327" y="368808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68808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784348" y="2709672"/>
            <a:ext cx="719455" cy="368935"/>
          </a:xfrm>
          <a:prstGeom prst="rect">
            <a:avLst/>
          </a:prstGeom>
        </p:spPr>
        <p:txBody>
          <a:bodyPr vert="horz" wrap="square" lIns="0" tIns="39370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0"/>
              </a:spcBef>
            </a:pPr>
            <a:r>
              <a:rPr sz="1800" dirty="0">
                <a:latin typeface="Trebuchet MS"/>
                <a:cs typeface="Trebuchet MS"/>
              </a:rPr>
              <a:t>175</a:t>
            </a:r>
            <a:endParaRPr sz="1800">
              <a:latin typeface="Trebuchet MS"/>
              <a:cs typeface="Trebuchet MS"/>
            </a:endParaRPr>
          </a:p>
        </p:txBody>
      </p:sp>
      <p:grpSp>
        <p:nvGrpSpPr>
          <p:cNvPr id="15" name="object 15"/>
          <p:cNvGrpSpPr/>
          <p:nvPr/>
        </p:nvGrpSpPr>
        <p:grpSpPr>
          <a:xfrm>
            <a:off x="2779776" y="2011471"/>
            <a:ext cx="5812790" cy="1922780"/>
            <a:chOff x="2779776" y="2011471"/>
            <a:chExt cx="5812790" cy="1922780"/>
          </a:xfrm>
        </p:grpSpPr>
        <p:sp>
          <p:nvSpPr>
            <p:cNvPr id="16" name="object 16"/>
            <p:cNvSpPr/>
            <p:nvPr/>
          </p:nvSpPr>
          <p:spPr>
            <a:xfrm>
              <a:off x="4656582" y="2024425"/>
              <a:ext cx="3923029" cy="1193800"/>
            </a:xfrm>
            <a:custGeom>
              <a:avLst/>
              <a:gdLst/>
              <a:ahLst/>
              <a:cxnLst/>
              <a:rect l="l" t="t" r="r" b="b"/>
              <a:pathLst>
                <a:path w="3923029" h="1193800">
                  <a:moveTo>
                    <a:pt x="0" y="1193500"/>
                  </a:moveTo>
                  <a:lnTo>
                    <a:pt x="19350" y="1151448"/>
                  </a:lnTo>
                  <a:lnTo>
                    <a:pt x="38774" y="1109442"/>
                  </a:lnTo>
                  <a:lnTo>
                    <a:pt x="58343" y="1067529"/>
                  </a:lnTo>
                  <a:lnTo>
                    <a:pt x="78131" y="1025755"/>
                  </a:lnTo>
                  <a:lnTo>
                    <a:pt x="98211" y="984165"/>
                  </a:lnTo>
                  <a:lnTo>
                    <a:pt x="118655" y="942805"/>
                  </a:lnTo>
                  <a:lnTo>
                    <a:pt x="139536" y="901721"/>
                  </a:lnTo>
                  <a:lnTo>
                    <a:pt x="160927" y="860959"/>
                  </a:lnTo>
                  <a:lnTo>
                    <a:pt x="182902" y="820565"/>
                  </a:lnTo>
                  <a:lnTo>
                    <a:pt x="205532" y="780585"/>
                  </a:lnTo>
                  <a:lnTo>
                    <a:pt x="228891" y="741065"/>
                  </a:lnTo>
                  <a:lnTo>
                    <a:pt x="253052" y="702050"/>
                  </a:lnTo>
                  <a:lnTo>
                    <a:pt x="278087" y="663587"/>
                  </a:lnTo>
                  <a:lnTo>
                    <a:pt x="304070" y="625722"/>
                  </a:lnTo>
                  <a:lnTo>
                    <a:pt x="331073" y="588499"/>
                  </a:lnTo>
                  <a:lnTo>
                    <a:pt x="359169" y="551967"/>
                  </a:lnTo>
                  <a:lnTo>
                    <a:pt x="388431" y="516169"/>
                  </a:lnTo>
                  <a:lnTo>
                    <a:pt x="418932" y="481152"/>
                  </a:lnTo>
                  <a:lnTo>
                    <a:pt x="450745" y="446963"/>
                  </a:lnTo>
                  <a:lnTo>
                    <a:pt x="483942" y="413646"/>
                  </a:lnTo>
                  <a:lnTo>
                    <a:pt x="518597" y="381248"/>
                  </a:lnTo>
                  <a:lnTo>
                    <a:pt x="554783" y="349815"/>
                  </a:lnTo>
                  <a:lnTo>
                    <a:pt x="592571" y="319393"/>
                  </a:lnTo>
                  <a:lnTo>
                    <a:pt x="632036" y="290027"/>
                  </a:lnTo>
                  <a:lnTo>
                    <a:pt x="673250" y="261764"/>
                  </a:lnTo>
                  <a:lnTo>
                    <a:pt x="716286" y="234648"/>
                  </a:lnTo>
                  <a:lnTo>
                    <a:pt x="761217" y="208728"/>
                  </a:lnTo>
                  <a:lnTo>
                    <a:pt x="808115" y="184047"/>
                  </a:lnTo>
                  <a:lnTo>
                    <a:pt x="857054" y="160652"/>
                  </a:lnTo>
                  <a:lnTo>
                    <a:pt x="908107" y="138590"/>
                  </a:lnTo>
                  <a:lnTo>
                    <a:pt x="961346" y="117905"/>
                  </a:lnTo>
                  <a:lnTo>
                    <a:pt x="1016843" y="98644"/>
                  </a:lnTo>
                  <a:lnTo>
                    <a:pt x="1074673" y="80853"/>
                  </a:lnTo>
                  <a:lnTo>
                    <a:pt x="1789428" y="0"/>
                  </a:lnTo>
                  <a:lnTo>
                    <a:pt x="2728769" y="4764"/>
                  </a:lnTo>
                  <a:lnTo>
                    <a:pt x="3546357" y="44652"/>
                  </a:lnTo>
                  <a:lnTo>
                    <a:pt x="3895851" y="69169"/>
                  </a:lnTo>
                  <a:lnTo>
                    <a:pt x="3922775" y="45801"/>
                  </a:lnTo>
                </a:path>
              </a:pathLst>
            </a:custGeom>
            <a:ln w="25908">
              <a:solidFill>
                <a:srgbClr val="006FC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5520690" y="2205989"/>
              <a:ext cx="0" cy="1728470"/>
            </a:xfrm>
            <a:custGeom>
              <a:avLst/>
              <a:gdLst/>
              <a:ahLst/>
              <a:cxnLst/>
              <a:rect l="l" t="t" r="r" b="b"/>
              <a:pathLst>
                <a:path h="1728470">
                  <a:moveTo>
                    <a:pt x="0" y="1728216"/>
                  </a:moveTo>
                  <a:lnTo>
                    <a:pt x="0" y="0"/>
                  </a:lnTo>
                </a:path>
              </a:pathLst>
            </a:custGeom>
            <a:ln w="32004">
              <a:solidFill>
                <a:srgbClr val="00AF5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575939" y="2189733"/>
              <a:ext cx="1960880" cy="155575"/>
            </a:xfrm>
            <a:custGeom>
              <a:avLst/>
              <a:gdLst/>
              <a:ahLst/>
              <a:cxnLst/>
              <a:rect l="l" t="t" r="r" b="b"/>
              <a:pathLst>
                <a:path w="1960879" h="155575">
                  <a:moveTo>
                    <a:pt x="91653" y="100927"/>
                  </a:moveTo>
                  <a:lnTo>
                    <a:pt x="28018" y="103248"/>
                  </a:lnTo>
                  <a:lnTo>
                    <a:pt x="122300" y="153669"/>
                  </a:lnTo>
                  <a:lnTo>
                    <a:pt x="128353" y="155442"/>
                  </a:lnTo>
                  <a:lnTo>
                    <a:pt x="134429" y="154797"/>
                  </a:lnTo>
                  <a:lnTo>
                    <a:pt x="139838" y="151937"/>
                  </a:lnTo>
                  <a:lnTo>
                    <a:pt x="143890" y="147065"/>
                  </a:lnTo>
                  <a:lnTo>
                    <a:pt x="145736" y="140993"/>
                  </a:lnTo>
                  <a:lnTo>
                    <a:pt x="145129" y="134874"/>
                  </a:lnTo>
                  <a:lnTo>
                    <a:pt x="142283" y="129420"/>
                  </a:lnTo>
                  <a:lnTo>
                    <a:pt x="137413" y="125349"/>
                  </a:lnTo>
                  <a:lnTo>
                    <a:pt x="91653" y="100927"/>
                  </a:lnTo>
                  <a:close/>
                </a:path>
                <a:path w="1960879" h="155575">
                  <a:moveTo>
                    <a:pt x="17064" y="97390"/>
                  </a:moveTo>
                  <a:lnTo>
                    <a:pt x="23495" y="103377"/>
                  </a:lnTo>
                  <a:lnTo>
                    <a:pt x="28018" y="103248"/>
                  </a:lnTo>
                  <a:lnTo>
                    <a:pt x="17064" y="97390"/>
                  </a:lnTo>
                  <a:close/>
                </a:path>
                <a:path w="1960879" h="155575">
                  <a:moveTo>
                    <a:pt x="90257" y="68933"/>
                  </a:moveTo>
                  <a:lnTo>
                    <a:pt x="26870" y="71244"/>
                  </a:lnTo>
                  <a:lnTo>
                    <a:pt x="16399" y="77877"/>
                  </a:lnTo>
                  <a:lnTo>
                    <a:pt x="15494" y="78866"/>
                  </a:lnTo>
                  <a:lnTo>
                    <a:pt x="15775" y="88264"/>
                  </a:lnTo>
                  <a:lnTo>
                    <a:pt x="16128" y="96519"/>
                  </a:lnTo>
                  <a:lnTo>
                    <a:pt x="17064" y="97390"/>
                  </a:lnTo>
                  <a:lnTo>
                    <a:pt x="28018" y="103248"/>
                  </a:lnTo>
                  <a:lnTo>
                    <a:pt x="91653" y="100927"/>
                  </a:lnTo>
                  <a:lnTo>
                    <a:pt x="91009" y="100583"/>
                  </a:lnTo>
                  <a:lnTo>
                    <a:pt x="40386" y="100583"/>
                  </a:lnTo>
                  <a:lnTo>
                    <a:pt x="39370" y="73025"/>
                  </a:lnTo>
                  <a:lnTo>
                    <a:pt x="83810" y="73025"/>
                  </a:lnTo>
                  <a:lnTo>
                    <a:pt x="90257" y="68933"/>
                  </a:lnTo>
                  <a:close/>
                </a:path>
                <a:path w="1960879" h="155575">
                  <a:moveTo>
                    <a:pt x="1952625" y="0"/>
                  </a:moveTo>
                  <a:lnTo>
                    <a:pt x="90257" y="68933"/>
                  </a:lnTo>
                  <a:lnTo>
                    <a:pt x="63510" y="85908"/>
                  </a:lnTo>
                  <a:lnTo>
                    <a:pt x="91653" y="100927"/>
                  </a:lnTo>
                  <a:lnTo>
                    <a:pt x="1953768" y="31876"/>
                  </a:lnTo>
                  <a:lnTo>
                    <a:pt x="1960626" y="24511"/>
                  </a:lnTo>
                  <a:lnTo>
                    <a:pt x="1960372" y="15620"/>
                  </a:lnTo>
                  <a:lnTo>
                    <a:pt x="1959990" y="6857"/>
                  </a:lnTo>
                  <a:lnTo>
                    <a:pt x="1952625" y="0"/>
                  </a:lnTo>
                  <a:close/>
                </a:path>
                <a:path w="1960879" h="155575">
                  <a:moveTo>
                    <a:pt x="39370" y="73025"/>
                  </a:moveTo>
                  <a:lnTo>
                    <a:pt x="40386" y="100583"/>
                  </a:lnTo>
                  <a:lnTo>
                    <a:pt x="63510" y="85908"/>
                  </a:lnTo>
                  <a:lnTo>
                    <a:pt x="39370" y="73025"/>
                  </a:lnTo>
                  <a:close/>
                </a:path>
                <a:path w="1960879" h="155575">
                  <a:moveTo>
                    <a:pt x="63510" y="85908"/>
                  </a:moveTo>
                  <a:lnTo>
                    <a:pt x="40386" y="100583"/>
                  </a:lnTo>
                  <a:lnTo>
                    <a:pt x="91009" y="100583"/>
                  </a:lnTo>
                  <a:lnTo>
                    <a:pt x="63510" y="85908"/>
                  </a:lnTo>
                  <a:close/>
                </a:path>
                <a:path w="1960879" h="155575">
                  <a:moveTo>
                    <a:pt x="16399" y="77877"/>
                  </a:moveTo>
                  <a:lnTo>
                    <a:pt x="0" y="88264"/>
                  </a:lnTo>
                  <a:lnTo>
                    <a:pt x="17064" y="97390"/>
                  </a:lnTo>
                  <a:lnTo>
                    <a:pt x="16128" y="96519"/>
                  </a:lnTo>
                  <a:lnTo>
                    <a:pt x="15775" y="88264"/>
                  </a:lnTo>
                  <a:lnTo>
                    <a:pt x="15494" y="78866"/>
                  </a:lnTo>
                  <a:lnTo>
                    <a:pt x="16399" y="77877"/>
                  </a:lnTo>
                  <a:close/>
                </a:path>
                <a:path w="1960879" h="155575">
                  <a:moveTo>
                    <a:pt x="83810" y="73025"/>
                  </a:moveTo>
                  <a:lnTo>
                    <a:pt x="39370" y="73025"/>
                  </a:lnTo>
                  <a:lnTo>
                    <a:pt x="63510" y="85908"/>
                  </a:lnTo>
                  <a:lnTo>
                    <a:pt x="83810" y="73025"/>
                  </a:lnTo>
                  <a:close/>
                </a:path>
                <a:path w="1960879" h="155575">
                  <a:moveTo>
                    <a:pt x="26870" y="71244"/>
                  </a:moveTo>
                  <a:lnTo>
                    <a:pt x="22351" y="71374"/>
                  </a:lnTo>
                  <a:lnTo>
                    <a:pt x="16399" y="77877"/>
                  </a:lnTo>
                  <a:lnTo>
                    <a:pt x="26870" y="71244"/>
                  </a:lnTo>
                  <a:close/>
                </a:path>
                <a:path w="1960879" h="155575">
                  <a:moveTo>
                    <a:pt x="123047" y="11781"/>
                  </a:moveTo>
                  <a:lnTo>
                    <a:pt x="117094" y="14096"/>
                  </a:lnTo>
                  <a:lnTo>
                    <a:pt x="26870" y="71244"/>
                  </a:lnTo>
                  <a:lnTo>
                    <a:pt x="90257" y="68933"/>
                  </a:lnTo>
                  <a:lnTo>
                    <a:pt x="134238" y="41020"/>
                  </a:lnTo>
                  <a:lnTo>
                    <a:pt x="138834" y="36641"/>
                  </a:lnTo>
                  <a:lnTo>
                    <a:pt x="141287" y="31035"/>
                  </a:lnTo>
                  <a:lnTo>
                    <a:pt x="141454" y="24929"/>
                  </a:lnTo>
                  <a:lnTo>
                    <a:pt x="139191" y="19050"/>
                  </a:lnTo>
                  <a:lnTo>
                    <a:pt x="134810" y="14436"/>
                  </a:lnTo>
                  <a:lnTo>
                    <a:pt x="129190" y="11953"/>
                  </a:lnTo>
                  <a:lnTo>
                    <a:pt x="123047" y="11781"/>
                  </a:lnTo>
                  <a:close/>
                </a:path>
              </a:pathLst>
            </a:custGeom>
            <a:solidFill>
              <a:srgbClr val="00AF5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719327" y="0"/>
                  </a:moveTo>
                  <a:lnTo>
                    <a:pt x="0" y="0"/>
                  </a:lnTo>
                  <a:lnTo>
                    <a:pt x="0" y="370332"/>
                  </a:lnTo>
                  <a:lnTo>
                    <a:pt x="719327" y="370332"/>
                  </a:lnTo>
                  <a:lnTo>
                    <a:pt x="719327" y="0"/>
                  </a:lnTo>
                  <a:close/>
                </a:path>
              </a:pathLst>
            </a:custGeom>
            <a:solidFill>
              <a:srgbClr val="CCD2DD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2784348" y="2060447"/>
              <a:ext cx="719455" cy="370840"/>
            </a:xfrm>
            <a:custGeom>
              <a:avLst/>
              <a:gdLst/>
              <a:ahLst/>
              <a:cxnLst/>
              <a:rect l="l" t="t" r="r" b="b"/>
              <a:pathLst>
                <a:path w="719454" h="370839">
                  <a:moveTo>
                    <a:pt x="0" y="370332"/>
                  </a:moveTo>
                  <a:lnTo>
                    <a:pt x="719327" y="370332"/>
                  </a:lnTo>
                  <a:lnTo>
                    <a:pt x="719327" y="0"/>
                  </a:lnTo>
                  <a:lnTo>
                    <a:pt x="0" y="0"/>
                  </a:lnTo>
                  <a:lnTo>
                    <a:pt x="0" y="370332"/>
                  </a:lnTo>
                  <a:close/>
                </a:path>
              </a:pathLst>
            </a:custGeom>
            <a:ln w="9144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784348" y="2060448"/>
            <a:ext cx="719455" cy="370840"/>
          </a:xfrm>
          <a:prstGeom prst="rect">
            <a:avLst/>
          </a:prstGeom>
        </p:spPr>
        <p:txBody>
          <a:bodyPr vert="horz" wrap="square" lIns="0" tIns="40005" rIns="0" bIns="0" rtlCol="0">
            <a:spAutoFit/>
          </a:bodyPr>
          <a:lstStyle/>
          <a:p>
            <a:pPr marL="177800">
              <a:lnSpc>
                <a:spcPct val="100000"/>
              </a:lnSpc>
              <a:spcBef>
                <a:spcPts val="315"/>
              </a:spcBef>
            </a:pPr>
            <a:r>
              <a:rPr sz="1800" dirty="0">
                <a:latin typeface="Trebuchet MS"/>
                <a:cs typeface="Trebuchet MS"/>
              </a:rPr>
              <a:t>250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2330957" y="5257291"/>
            <a:ext cx="220027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Supervised</a:t>
            </a:r>
            <a:r>
              <a:rPr sz="1800" b="1" u="heavy" spc="-4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 </a:t>
            </a:r>
            <a:r>
              <a:rPr sz="1800" b="1" u="heavy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Learning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1652777" y="5805932"/>
            <a:ext cx="3555365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507490" marR="5080" indent="-1495425">
              <a:lnSpc>
                <a:spcPct val="100000"/>
              </a:lnSpc>
              <a:spcBef>
                <a:spcPts val="100"/>
              </a:spcBef>
            </a:pPr>
            <a:r>
              <a:rPr sz="1800" spc="-5" dirty="0">
                <a:latin typeface="Trebuchet MS"/>
                <a:cs typeface="Trebuchet MS"/>
              </a:rPr>
              <a:t>“right answers” or “Labeled data”  given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7143750" y="5257291"/>
            <a:ext cx="1255395" cy="2997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Regression:</a:t>
            </a:r>
            <a:endParaRPr sz="1800">
              <a:latin typeface="Trebuchet MS"/>
              <a:cs typeface="Trebuchet MS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6059804" y="5805932"/>
            <a:ext cx="3418840" cy="5746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367790" marR="5080" indent="-1355725">
              <a:lnSpc>
                <a:spcPct val="100000"/>
              </a:lnSpc>
              <a:spcBef>
                <a:spcPts val="100"/>
              </a:spcBef>
            </a:pPr>
            <a:r>
              <a:rPr sz="1800" spc="-15" dirty="0">
                <a:latin typeface="Trebuchet MS"/>
                <a:cs typeface="Trebuchet MS"/>
              </a:rPr>
              <a:t>Predict </a:t>
            </a:r>
            <a:r>
              <a:rPr sz="1800" spc="-5" dirty="0">
                <a:latin typeface="Trebuchet MS"/>
                <a:cs typeface="Trebuchet MS"/>
              </a:rPr>
              <a:t>continuous valued </a:t>
            </a:r>
            <a:r>
              <a:rPr sz="1800" spc="-10" dirty="0">
                <a:latin typeface="Trebuchet MS"/>
                <a:cs typeface="Trebuchet MS"/>
              </a:rPr>
              <a:t>output  </a:t>
            </a:r>
            <a:r>
              <a:rPr sz="1800" spc="-5" dirty="0">
                <a:latin typeface="Trebuchet MS"/>
                <a:cs typeface="Trebuchet MS"/>
              </a:rPr>
              <a:t>(price)</a:t>
            </a:r>
            <a:endParaRPr sz="1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9434" y="711"/>
            <a:ext cx="4130675" cy="10661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Lung</a:t>
            </a:r>
            <a:r>
              <a:rPr spc="-15" dirty="0"/>
              <a:t> </a:t>
            </a:r>
            <a:r>
              <a:rPr spc="-5" dirty="0"/>
              <a:t>Cancer</a:t>
            </a:r>
          </a:p>
          <a:p>
            <a:pPr algn="ctr">
              <a:lnSpc>
                <a:spcPct val="100000"/>
              </a:lnSpc>
              <a:spcBef>
                <a:spcPts val="30"/>
              </a:spcBef>
            </a:pPr>
            <a:r>
              <a:rPr sz="3200" spc="-5" dirty="0"/>
              <a:t>(Malignant </a:t>
            </a:r>
            <a:r>
              <a:rPr sz="3200" dirty="0"/>
              <a:t>or</a:t>
            </a:r>
            <a:r>
              <a:rPr sz="3200" spc="-30" dirty="0"/>
              <a:t> </a:t>
            </a:r>
            <a:r>
              <a:rPr sz="3200" dirty="0"/>
              <a:t>benging)</a:t>
            </a:r>
            <a:endParaRPr sz="3200"/>
          </a:p>
        </p:txBody>
      </p:sp>
      <p:grpSp>
        <p:nvGrpSpPr>
          <p:cNvPr id="3" name="object 3"/>
          <p:cNvGrpSpPr/>
          <p:nvPr/>
        </p:nvGrpSpPr>
        <p:grpSpPr>
          <a:xfrm>
            <a:off x="1524000" y="1341119"/>
            <a:ext cx="8028940" cy="3023870"/>
            <a:chOff x="1524000" y="1341119"/>
            <a:chExt cx="8028940" cy="3023870"/>
          </a:xfrm>
        </p:grpSpPr>
        <p:sp>
          <p:nvSpPr>
            <p:cNvPr id="4" name="object 4"/>
            <p:cNvSpPr/>
            <p:nvPr/>
          </p:nvSpPr>
          <p:spPr>
            <a:xfrm>
              <a:off x="1524000" y="1341119"/>
              <a:ext cx="8028432" cy="3023616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3648455" y="2205227"/>
              <a:ext cx="5688965" cy="0"/>
            </a:xfrm>
            <a:custGeom>
              <a:avLst/>
              <a:gdLst/>
              <a:ahLst/>
              <a:cxnLst/>
              <a:rect l="l" t="t" r="r" b="b"/>
              <a:pathLst>
                <a:path w="5688965">
                  <a:moveTo>
                    <a:pt x="0" y="0"/>
                  </a:moveTo>
                  <a:lnTo>
                    <a:pt x="5688584" y="0"/>
                  </a:lnTo>
                </a:path>
              </a:pathLst>
            </a:custGeom>
            <a:ln w="12192">
              <a:solidFill>
                <a:srgbClr val="4966A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6103873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6103873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7183882" y="2006726"/>
              <a:ext cx="272415" cy="327278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7183882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7687945" y="2006726"/>
              <a:ext cx="272414" cy="327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7687945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8192007" y="2006726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8192007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8696070" y="2006726"/>
              <a:ext cx="272414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8696070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501" y="253"/>
                  </a:lnTo>
                  <a:lnTo>
                    <a:pt x="267207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3777995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3820922" y="3460368"/>
              <a:ext cx="229742" cy="248030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69817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820922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19"/>
                  </a:lnTo>
                  <a:lnTo>
                    <a:pt x="222154" y="72183"/>
                  </a:lnTo>
                  <a:lnTo>
                    <a:pt x="229742" y="123443"/>
                  </a:lnTo>
                  <a:lnTo>
                    <a:pt x="227816" y="150562"/>
                  </a:lnTo>
                  <a:lnTo>
                    <a:pt x="21243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5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4354067" y="3418319"/>
              <a:ext cx="313182" cy="32995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4396994" y="3460368"/>
              <a:ext cx="229615" cy="248030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4445889" y="3496818"/>
              <a:ext cx="131826" cy="175133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4396994" y="3460368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4" y="0"/>
                  </a:moveTo>
                  <a:lnTo>
                    <a:pt x="163322" y="8270"/>
                  </a:lnTo>
                  <a:lnTo>
                    <a:pt x="199516" y="33019"/>
                  </a:lnTo>
                  <a:lnTo>
                    <a:pt x="222091" y="72183"/>
                  </a:lnTo>
                  <a:lnTo>
                    <a:pt x="229615" y="123443"/>
                  </a:lnTo>
                  <a:lnTo>
                    <a:pt x="227709" y="150562"/>
                  </a:lnTo>
                  <a:lnTo>
                    <a:pt x="212417" y="195988"/>
                  </a:lnTo>
                  <a:lnTo>
                    <a:pt x="182246" y="229010"/>
                  </a:lnTo>
                  <a:lnTo>
                    <a:pt x="140198" y="245913"/>
                  </a:lnTo>
                  <a:lnTo>
                    <a:pt x="114934" y="248030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3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4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4930140" y="3415284"/>
              <a:ext cx="313182" cy="331469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4973065" y="3458590"/>
              <a:ext cx="229616" cy="248031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5021960" y="3495040"/>
              <a:ext cx="131826" cy="175260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73065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2" y="8270"/>
                  </a:lnTo>
                  <a:lnTo>
                    <a:pt x="199517" y="33020"/>
                  </a:lnTo>
                  <a:lnTo>
                    <a:pt x="222091" y="72183"/>
                  </a:lnTo>
                  <a:lnTo>
                    <a:pt x="229616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74" y="97371"/>
                  </a:lnTo>
                  <a:lnTo>
                    <a:pt x="17734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5506211" y="3415284"/>
              <a:ext cx="313182" cy="331469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5549138" y="3458590"/>
              <a:ext cx="229615" cy="248031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5598033" y="3495040"/>
              <a:ext cx="131826" cy="175260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5549138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4935" y="0"/>
                  </a:moveTo>
                  <a:lnTo>
                    <a:pt x="163321" y="8270"/>
                  </a:lnTo>
                  <a:lnTo>
                    <a:pt x="199516" y="33020"/>
                  </a:lnTo>
                  <a:lnTo>
                    <a:pt x="222091" y="72183"/>
                  </a:lnTo>
                  <a:lnTo>
                    <a:pt x="229615" y="123444"/>
                  </a:lnTo>
                  <a:lnTo>
                    <a:pt x="227709" y="150564"/>
                  </a:lnTo>
                  <a:lnTo>
                    <a:pt x="212417" y="196042"/>
                  </a:lnTo>
                  <a:lnTo>
                    <a:pt x="182246" y="229117"/>
                  </a:lnTo>
                  <a:lnTo>
                    <a:pt x="140198" y="245933"/>
                  </a:lnTo>
                  <a:lnTo>
                    <a:pt x="114935" y="248031"/>
                  </a:lnTo>
                  <a:lnTo>
                    <a:pt x="89215" y="245909"/>
                  </a:lnTo>
                  <a:lnTo>
                    <a:pt x="46872" y="228903"/>
                  </a:lnTo>
                  <a:lnTo>
                    <a:pt x="16984" y="195560"/>
                  </a:lnTo>
                  <a:lnTo>
                    <a:pt x="1883" y="150308"/>
                  </a:lnTo>
                  <a:lnTo>
                    <a:pt x="0" y="123444"/>
                  </a:lnTo>
                  <a:lnTo>
                    <a:pt x="1956" y="97371"/>
                  </a:lnTo>
                  <a:lnTo>
                    <a:pt x="17680" y="52845"/>
                  </a:lnTo>
                  <a:lnTo>
                    <a:pt x="48569" y="19341"/>
                  </a:lnTo>
                  <a:lnTo>
                    <a:pt x="90289" y="2145"/>
                  </a:lnTo>
                  <a:lnTo>
                    <a:pt x="11493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6586728" y="3415284"/>
              <a:ext cx="313181" cy="331469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6629146" y="3458590"/>
              <a:ext cx="229743" cy="248031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6678040" y="3495040"/>
              <a:ext cx="131953" cy="175260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6629146" y="3458590"/>
              <a:ext cx="229870" cy="248285"/>
            </a:xfrm>
            <a:custGeom>
              <a:avLst/>
              <a:gdLst/>
              <a:ahLst/>
              <a:cxnLst/>
              <a:rect l="l" t="t" r="r" b="b"/>
              <a:pathLst>
                <a:path w="229870" h="248285">
                  <a:moveTo>
                    <a:pt x="115061" y="0"/>
                  </a:moveTo>
                  <a:lnTo>
                    <a:pt x="163448" y="8270"/>
                  </a:lnTo>
                  <a:lnTo>
                    <a:pt x="199644" y="33020"/>
                  </a:lnTo>
                  <a:lnTo>
                    <a:pt x="222218" y="72183"/>
                  </a:lnTo>
                  <a:lnTo>
                    <a:pt x="229743" y="123444"/>
                  </a:lnTo>
                  <a:lnTo>
                    <a:pt x="227836" y="150564"/>
                  </a:lnTo>
                  <a:lnTo>
                    <a:pt x="212544" y="196042"/>
                  </a:lnTo>
                  <a:lnTo>
                    <a:pt x="182320" y="229117"/>
                  </a:lnTo>
                  <a:lnTo>
                    <a:pt x="140307" y="245933"/>
                  </a:lnTo>
                  <a:lnTo>
                    <a:pt x="115061" y="248031"/>
                  </a:lnTo>
                  <a:lnTo>
                    <a:pt x="89324" y="245909"/>
                  </a:lnTo>
                  <a:lnTo>
                    <a:pt x="46946" y="228903"/>
                  </a:lnTo>
                  <a:lnTo>
                    <a:pt x="17091" y="195560"/>
                  </a:lnTo>
                  <a:lnTo>
                    <a:pt x="1903" y="150308"/>
                  </a:lnTo>
                  <a:lnTo>
                    <a:pt x="0" y="123444"/>
                  </a:lnTo>
                  <a:lnTo>
                    <a:pt x="1976" y="97371"/>
                  </a:lnTo>
                  <a:lnTo>
                    <a:pt x="17787" y="52845"/>
                  </a:lnTo>
                  <a:lnTo>
                    <a:pt x="48696" y="19341"/>
                  </a:lnTo>
                  <a:lnTo>
                    <a:pt x="90416" y="2145"/>
                  </a:lnTo>
                  <a:lnTo>
                    <a:pt x="115061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5932709" y="3646043"/>
              <a:ext cx="185420" cy="371475"/>
            </a:xfrm>
            <a:custGeom>
              <a:avLst/>
              <a:gdLst/>
              <a:ahLst/>
              <a:cxnLst/>
              <a:rect l="l" t="t" r="r" b="b"/>
              <a:pathLst>
                <a:path w="185420" h="371475">
                  <a:moveTo>
                    <a:pt x="92424" y="81660"/>
                  </a:moveTo>
                  <a:lnTo>
                    <a:pt x="71850" y="116930"/>
                  </a:lnTo>
                  <a:lnTo>
                    <a:pt x="71850" y="350900"/>
                  </a:lnTo>
                  <a:lnTo>
                    <a:pt x="73475" y="358884"/>
                  </a:lnTo>
                  <a:lnTo>
                    <a:pt x="77898" y="365426"/>
                  </a:lnTo>
                  <a:lnTo>
                    <a:pt x="84441" y="369849"/>
                  </a:lnTo>
                  <a:lnTo>
                    <a:pt x="92424" y="371474"/>
                  </a:lnTo>
                  <a:lnTo>
                    <a:pt x="100407" y="369849"/>
                  </a:lnTo>
                  <a:lnTo>
                    <a:pt x="106949" y="365426"/>
                  </a:lnTo>
                  <a:lnTo>
                    <a:pt x="111373" y="358884"/>
                  </a:lnTo>
                  <a:lnTo>
                    <a:pt x="112998" y="350900"/>
                  </a:lnTo>
                  <a:lnTo>
                    <a:pt x="112998" y="116930"/>
                  </a:lnTo>
                  <a:lnTo>
                    <a:pt x="92424" y="81660"/>
                  </a:lnTo>
                  <a:close/>
                </a:path>
                <a:path w="185420" h="371475">
                  <a:moveTo>
                    <a:pt x="92424" y="0"/>
                  </a:moveTo>
                  <a:lnTo>
                    <a:pt x="2635" y="153923"/>
                  </a:lnTo>
                  <a:lnTo>
                    <a:pt x="0" y="161651"/>
                  </a:lnTo>
                  <a:lnTo>
                    <a:pt x="508" y="169544"/>
                  </a:lnTo>
                  <a:lnTo>
                    <a:pt x="3921" y="176676"/>
                  </a:lnTo>
                  <a:lnTo>
                    <a:pt x="10001" y="182117"/>
                  </a:lnTo>
                  <a:lnTo>
                    <a:pt x="17781" y="184751"/>
                  </a:lnTo>
                  <a:lnTo>
                    <a:pt x="25669" y="184229"/>
                  </a:lnTo>
                  <a:lnTo>
                    <a:pt x="32771" y="180778"/>
                  </a:lnTo>
                  <a:lnTo>
                    <a:pt x="38195" y="174624"/>
                  </a:lnTo>
                  <a:lnTo>
                    <a:pt x="71850" y="116930"/>
                  </a:lnTo>
                  <a:lnTo>
                    <a:pt x="71850" y="40893"/>
                  </a:lnTo>
                  <a:lnTo>
                    <a:pt x="73475" y="32857"/>
                  </a:lnTo>
                  <a:lnTo>
                    <a:pt x="77898" y="26320"/>
                  </a:lnTo>
                  <a:lnTo>
                    <a:pt x="84441" y="21927"/>
                  </a:lnTo>
                  <a:lnTo>
                    <a:pt x="92424" y="20319"/>
                  </a:lnTo>
                  <a:lnTo>
                    <a:pt x="104277" y="20319"/>
                  </a:lnTo>
                  <a:lnTo>
                    <a:pt x="92424" y="0"/>
                  </a:lnTo>
                  <a:close/>
                </a:path>
                <a:path w="185420" h="371475">
                  <a:moveTo>
                    <a:pt x="104277" y="20319"/>
                  </a:moveTo>
                  <a:lnTo>
                    <a:pt x="92424" y="20319"/>
                  </a:lnTo>
                  <a:lnTo>
                    <a:pt x="100407" y="21927"/>
                  </a:lnTo>
                  <a:lnTo>
                    <a:pt x="106949" y="26320"/>
                  </a:lnTo>
                  <a:lnTo>
                    <a:pt x="111373" y="32857"/>
                  </a:lnTo>
                  <a:lnTo>
                    <a:pt x="112998" y="40893"/>
                  </a:lnTo>
                  <a:lnTo>
                    <a:pt x="112998" y="116930"/>
                  </a:lnTo>
                  <a:lnTo>
                    <a:pt x="146653" y="174624"/>
                  </a:lnTo>
                  <a:lnTo>
                    <a:pt x="152076" y="180778"/>
                  </a:lnTo>
                  <a:lnTo>
                    <a:pt x="159178" y="184229"/>
                  </a:lnTo>
                  <a:lnTo>
                    <a:pt x="167066" y="184751"/>
                  </a:lnTo>
                  <a:lnTo>
                    <a:pt x="174847" y="182117"/>
                  </a:lnTo>
                  <a:lnTo>
                    <a:pt x="180927" y="176676"/>
                  </a:lnTo>
                  <a:lnTo>
                    <a:pt x="184340" y="169544"/>
                  </a:lnTo>
                  <a:lnTo>
                    <a:pt x="184848" y="161651"/>
                  </a:lnTo>
                  <a:lnTo>
                    <a:pt x="182213" y="153923"/>
                  </a:lnTo>
                  <a:lnTo>
                    <a:pt x="104277" y="20319"/>
                  </a:lnTo>
                  <a:close/>
                </a:path>
                <a:path w="185420" h="371475">
                  <a:moveTo>
                    <a:pt x="92424" y="20319"/>
                  </a:moveTo>
                  <a:lnTo>
                    <a:pt x="84441" y="21927"/>
                  </a:lnTo>
                  <a:lnTo>
                    <a:pt x="77898" y="26320"/>
                  </a:lnTo>
                  <a:lnTo>
                    <a:pt x="73475" y="32857"/>
                  </a:lnTo>
                  <a:lnTo>
                    <a:pt x="71850" y="40893"/>
                  </a:lnTo>
                  <a:lnTo>
                    <a:pt x="71850" y="116930"/>
                  </a:lnTo>
                  <a:lnTo>
                    <a:pt x="92424" y="81660"/>
                  </a:lnTo>
                  <a:lnTo>
                    <a:pt x="74644" y="51180"/>
                  </a:lnTo>
                  <a:lnTo>
                    <a:pt x="112998" y="51180"/>
                  </a:lnTo>
                  <a:lnTo>
                    <a:pt x="112998" y="40893"/>
                  </a:lnTo>
                  <a:lnTo>
                    <a:pt x="111373" y="32857"/>
                  </a:lnTo>
                  <a:lnTo>
                    <a:pt x="106949" y="26320"/>
                  </a:lnTo>
                  <a:lnTo>
                    <a:pt x="100407" y="21927"/>
                  </a:lnTo>
                  <a:lnTo>
                    <a:pt x="92424" y="20319"/>
                  </a:lnTo>
                  <a:close/>
                </a:path>
                <a:path w="185420" h="371475">
                  <a:moveTo>
                    <a:pt x="112998" y="51180"/>
                  </a:moveTo>
                  <a:lnTo>
                    <a:pt x="110204" y="51180"/>
                  </a:lnTo>
                  <a:lnTo>
                    <a:pt x="92424" y="81660"/>
                  </a:lnTo>
                  <a:lnTo>
                    <a:pt x="112998" y="116930"/>
                  </a:lnTo>
                  <a:lnTo>
                    <a:pt x="112998" y="51180"/>
                  </a:lnTo>
                  <a:close/>
                </a:path>
                <a:path w="185420" h="371475">
                  <a:moveTo>
                    <a:pt x="110204" y="51180"/>
                  </a:moveTo>
                  <a:lnTo>
                    <a:pt x="74644" y="51180"/>
                  </a:lnTo>
                  <a:lnTo>
                    <a:pt x="92424" y="81660"/>
                  </a:lnTo>
                  <a:lnTo>
                    <a:pt x="110204" y="51180"/>
                  </a:lnTo>
                  <a:close/>
                </a:path>
              </a:pathLst>
            </a:custGeom>
            <a:solidFill>
              <a:srgbClr val="FF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7" name="object 37"/>
          <p:cNvSpPr txBox="1"/>
          <p:nvPr/>
        </p:nvSpPr>
        <p:spPr>
          <a:xfrm>
            <a:off x="3807967" y="5121097"/>
            <a:ext cx="4937760" cy="130873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95"/>
              </a:spcBef>
            </a:pPr>
            <a:r>
              <a:rPr sz="2800" b="1" u="heavy" spc="-5" dirty="0">
                <a:uFill>
                  <a:solidFill>
                    <a:srgbClr val="000000"/>
                  </a:solidFill>
                </a:uFill>
                <a:latin typeface="Trebuchet MS"/>
                <a:cs typeface="Trebuchet MS"/>
              </a:rPr>
              <a:t>Classification</a:t>
            </a:r>
            <a:endParaRPr sz="2800">
              <a:latin typeface="Trebuchet MS"/>
              <a:cs typeface="Trebuchet MS"/>
            </a:endParaRPr>
          </a:p>
          <a:p>
            <a:pPr>
              <a:lnSpc>
                <a:spcPct val="100000"/>
              </a:lnSpc>
              <a:spcBef>
                <a:spcPts val="20"/>
              </a:spcBef>
            </a:pPr>
            <a:endParaRPr sz="2900">
              <a:latin typeface="Trebuchet MS"/>
              <a:cs typeface="Trebuchet MS"/>
            </a:endParaRPr>
          </a:p>
          <a:p>
            <a:pPr algn="ctr">
              <a:lnSpc>
                <a:spcPct val="100000"/>
              </a:lnSpc>
            </a:pPr>
            <a:r>
              <a:rPr sz="2800" spc="-10" dirty="0">
                <a:latin typeface="Trebuchet MS"/>
                <a:cs typeface="Trebuchet MS"/>
              </a:rPr>
              <a:t>Discrete </a:t>
            </a:r>
            <a:r>
              <a:rPr sz="2800" spc="-5" dirty="0">
                <a:latin typeface="Trebuchet MS"/>
                <a:cs typeface="Trebuchet MS"/>
              </a:rPr>
              <a:t>valued output </a:t>
            </a:r>
            <a:r>
              <a:rPr sz="2800" spc="-10" dirty="0">
                <a:latin typeface="Trebuchet MS"/>
                <a:cs typeface="Trebuchet MS"/>
              </a:rPr>
              <a:t>(0 </a:t>
            </a:r>
            <a:r>
              <a:rPr sz="2800" spc="-5" dirty="0">
                <a:latin typeface="Trebuchet MS"/>
                <a:cs typeface="Trebuchet MS"/>
              </a:rPr>
              <a:t>or</a:t>
            </a:r>
            <a:r>
              <a:rPr sz="2800" spc="15" dirty="0">
                <a:latin typeface="Trebuchet MS"/>
                <a:cs typeface="Trebuchet MS"/>
              </a:rPr>
              <a:t> </a:t>
            </a:r>
            <a:r>
              <a:rPr sz="2800" spc="-5" dirty="0">
                <a:latin typeface="Trebuchet MS"/>
                <a:cs typeface="Trebuchet MS"/>
              </a:rPr>
              <a:t>1)</a:t>
            </a:r>
            <a:endParaRPr sz="28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063495" y="620268"/>
            <a:ext cx="6049010" cy="4825365"/>
            <a:chOff x="2063495" y="620268"/>
            <a:chExt cx="6049010" cy="4825365"/>
          </a:xfrm>
        </p:grpSpPr>
        <p:sp>
          <p:nvSpPr>
            <p:cNvPr id="3" name="object 3"/>
            <p:cNvSpPr/>
            <p:nvPr/>
          </p:nvSpPr>
          <p:spPr>
            <a:xfrm>
              <a:off x="2063495" y="620268"/>
              <a:ext cx="6048756" cy="48249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874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874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9855" y="2512568"/>
              <a:ext cx="272288" cy="32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855" y="2512568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4"/>
                  </a:lnTo>
                  <a:lnTo>
                    <a:pt x="133477" y="110744"/>
                  </a:lnTo>
                  <a:lnTo>
                    <a:pt x="206502" y="254"/>
                  </a:lnTo>
                  <a:lnTo>
                    <a:pt x="267208" y="254"/>
                  </a:lnTo>
                  <a:lnTo>
                    <a:pt x="163576" y="158750"/>
                  </a:lnTo>
                  <a:lnTo>
                    <a:pt x="272288" y="327279"/>
                  </a:lnTo>
                  <a:lnTo>
                    <a:pt x="209169" y="327279"/>
                  </a:lnTo>
                  <a:lnTo>
                    <a:pt x="131826" y="209550"/>
                  </a:lnTo>
                  <a:lnTo>
                    <a:pt x="60452" y="327279"/>
                  </a:lnTo>
                  <a:lnTo>
                    <a:pt x="0" y="327279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1294" y="2438781"/>
              <a:ext cx="272288" cy="327279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1294" y="24387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6" y="0"/>
                  </a:moveTo>
                  <a:lnTo>
                    <a:pt x="67182" y="254"/>
                  </a:lnTo>
                  <a:lnTo>
                    <a:pt x="133476" y="110744"/>
                  </a:lnTo>
                  <a:lnTo>
                    <a:pt x="206501" y="254"/>
                  </a:lnTo>
                  <a:lnTo>
                    <a:pt x="267207" y="254"/>
                  </a:lnTo>
                  <a:lnTo>
                    <a:pt x="163575" y="158750"/>
                  </a:lnTo>
                  <a:lnTo>
                    <a:pt x="272288" y="327279"/>
                  </a:lnTo>
                  <a:lnTo>
                    <a:pt x="209168" y="327279"/>
                  </a:lnTo>
                  <a:lnTo>
                    <a:pt x="131952" y="209677"/>
                  </a:lnTo>
                  <a:lnTo>
                    <a:pt x="60451" y="327279"/>
                  </a:lnTo>
                  <a:lnTo>
                    <a:pt x="0" y="327279"/>
                  </a:lnTo>
                  <a:lnTo>
                    <a:pt x="97916" y="157861"/>
                  </a:lnTo>
                  <a:lnTo>
                    <a:pt x="7746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6967855" y="2078735"/>
              <a:ext cx="272415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6967855" y="20787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5815837" y="1646681"/>
              <a:ext cx="272288" cy="327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5815837" y="16466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0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865874" y="2768726"/>
              <a:ext cx="272287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865874" y="2768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747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7" y="253"/>
                  </a:lnTo>
                  <a:lnTo>
                    <a:pt x="163575" y="158750"/>
                  </a:lnTo>
                  <a:lnTo>
                    <a:pt x="272287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535800" y="1502664"/>
              <a:ext cx="272415" cy="3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535800" y="1502664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4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296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6391782" y="2870835"/>
              <a:ext cx="272414" cy="327278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6391782" y="28708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295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3" y="157861"/>
                  </a:lnTo>
                  <a:lnTo>
                    <a:pt x="7874" y="0"/>
                  </a:lnTo>
                  <a:close/>
                </a:path>
              </a:pathLst>
            </a:custGeom>
            <a:ln w="10667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6376416" y="2282951"/>
              <a:ext cx="443484" cy="470915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6428105" y="2335148"/>
              <a:ext cx="344550" cy="372110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6505955" y="2394331"/>
              <a:ext cx="188722" cy="253746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6428105" y="233514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01" y="76707"/>
                  </a:lnTo>
                  <a:lnTo>
                    <a:pt x="341719" y="144525"/>
                  </a:lnTo>
                  <a:lnTo>
                    <a:pt x="344550" y="185292"/>
                  </a:lnTo>
                  <a:lnTo>
                    <a:pt x="341669" y="225944"/>
                  </a:lnTo>
                  <a:lnTo>
                    <a:pt x="318619" y="294056"/>
                  </a:lnTo>
                  <a:lnTo>
                    <a:pt x="273353" y="343660"/>
                  </a:lnTo>
                  <a:lnTo>
                    <a:pt x="210349" y="368944"/>
                  </a:lnTo>
                  <a:lnTo>
                    <a:pt x="172466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2"/>
                  </a:lnTo>
                  <a:lnTo>
                    <a:pt x="2954" y="146147"/>
                  </a:lnTo>
                  <a:lnTo>
                    <a:pt x="26628" y="79333"/>
                  </a:lnTo>
                  <a:lnTo>
                    <a:pt x="72971" y="29092"/>
                  </a:lnTo>
                  <a:lnTo>
                    <a:pt x="135507" y="323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855719" y="2223528"/>
              <a:ext cx="443484" cy="472427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907789" y="2275966"/>
              <a:ext cx="344550" cy="371983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3985767" y="2335148"/>
              <a:ext cx="188722" cy="253746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3907789" y="22759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424427" y="2656332"/>
              <a:ext cx="443484" cy="470915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3475735" y="2708020"/>
              <a:ext cx="344550" cy="371982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553713" y="2767203"/>
              <a:ext cx="188722" cy="253746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475735" y="27080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5224272" y="2872740"/>
              <a:ext cx="443484" cy="470915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5276088" y="2924047"/>
              <a:ext cx="344550" cy="371982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5354066" y="2983229"/>
              <a:ext cx="188722" cy="253746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5276088" y="2924047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88535" y="2932175"/>
              <a:ext cx="443484" cy="470915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339844" y="2983229"/>
              <a:ext cx="344550" cy="372110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417822" y="3042412"/>
              <a:ext cx="188722" cy="25374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9844" y="298322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115"/>
                  </a:lnTo>
                  <a:lnTo>
                    <a:pt x="274478" y="27967"/>
                  </a:lnTo>
                  <a:lnTo>
                    <a:pt x="319154" y="76708"/>
                  </a:lnTo>
                  <a:lnTo>
                    <a:pt x="341737" y="144526"/>
                  </a:lnTo>
                  <a:lnTo>
                    <a:pt x="344550" y="185293"/>
                  </a:lnTo>
                  <a:lnTo>
                    <a:pt x="341671" y="225944"/>
                  </a:lnTo>
                  <a:lnTo>
                    <a:pt x="318672" y="29405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3"/>
                  </a:lnTo>
                  <a:lnTo>
                    <a:pt x="2833" y="225508"/>
                  </a:lnTo>
                  <a:lnTo>
                    <a:pt x="0" y="185293"/>
                  </a:lnTo>
                  <a:lnTo>
                    <a:pt x="2954" y="146145"/>
                  </a:lnTo>
                  <a:lnTo>
                    <a:pt x="26628" y="79279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31791" y="1923287"/>
              <a:ext cx="443484" cy="470915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483861" y="1975231"/>
              <a:ext cx="344550" cy="371983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4561839" y="2034285"/>
              <a:ext cx="188722" cy="25374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4483861" y="1975231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5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4576572" y="3435095"/>
              <a:ext cx="443484" cy="470915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4628006" y="3487293"/>
              <a:ext cx="344550" cy="372110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705985" y="3546475"/>
              <a:ext cx="188722" cy="253745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4628006" y="3487293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6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10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6103874" y="3448685"/>
              <a:ext cx="272288" cy="327278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6103874" y="344868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550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6967855" y="3664712"/>
              <a:ext cx="272415" cy="327279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1" name="object 51"/>
            <p:cNvSpPr/>
            <p:nvPr/>
          </p:nvSpPr>
          <p:spPr>
            <a:xfrm>
              <a:off x="6967855" y="3664712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4"/>
                  </a:lnTo>
                  <a:lnTo>
                    <a:pt x="133603" y="110743"/>
                  </a:lnTo>
                  <a:lnTo>
                    <a:pt x="206501" y="254"/>
                  </a:lnTo>
                  <a:lnTo>
                    <a:pt x="267335" y="254"/>
                  </a:lnTo>
                  <a:lnTo>
                    <a:pt x="163702" y="158750"/>
                  </a:lnTo>
                  <a:lnTo>
                    <a:pt x="272415" y="327279"/>
                  </a:lnTo>
                  <a:lnTo>
                    <a:pt x="209169" y="327279"/>
                  </a:lnTo>
                  <a:lnTo>
                    <a:pt x="131952" y="209550"/>
                  </a:lnTo>
                  <a:lnTo>
                    <a:pt x="60578" y="327279"/>
                  </a:lnTo>
                  <a:lnTo>
                    <a:pt x="0" y="327279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2" name="object 52"/>
            <p:cNvSpPr/>
            <p:nvPr/>
          </p:nvSpPr>
          <p:spPr>
            <a:xfrm>
              <a:off x="3351275" y="3651503"/>
              <a:ext cx="444995" cy="470916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3" name="object 53"/>
            <p:cNvSpPr/>
            <p:nvPr/>
          </p:nvSpPr>
          <p:spPr>
            <a:xfrm>
              <a:off x="3403726" y="3703319"/>
              <a:ext cx="344550" cy="372110"/>
            </a:xfrm>
            <a:prstGeom prst="rect">
              <a:avLst/>
            </a:prstGeom>
            <a:blipFill>
              <a:blip r:embed="rId3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4" name="object 54"/>
            <p:cNvSpPr/>
            <p:nvPr/>
          </p:nvSpPr>
          <p:spPr>
            <a:xfrm>
              <a:off x="3481704" y="3762501"/>
              <a:ext cx="188722" cy="253746"/>
            </a:xfrm>
            <a:prstGeom prst="rect">
              <a:avLst/>
            </a:prstGeom>
            <a:blipFill>
              <a:blip r:embed="rId3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5" name="object 55"/>
            <p:cNvSpPr/>
            <p:nvPr/>
          </p:nvSpPr>
          <p:spPr>
            <a:xfrm>
              <a:off x="3403726" y="3703319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72" y="146091"/>
                  </a:lnTo>
                  <a:lnTo>
                    <a:pt x="26681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6" name="object 56"/>
            <p:cNvSpPr/>
            <p:nvPr/>
          </p:nvSpPr>
          <p:spPr>
            <a:xfrm>
              <a:off x="5295900" y="3592068"/>
              <a:ext cx="443484" cy="470916"/>
            </a:xfrm>
            <a:prstGeom prst="rect">
              <a:avLst/>
            </a:prstGeom>
            <a:blipFill>
              <a:blip r:embed="rId3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7" name="object 57"/>
            <p:cNvSpPr/>
            <p:nvPr/>
          </p:nvSpPr>
          <p:spPr>
            <a:xfrm>
              <a:off x="5347969" y="3644138"/>
              <a:ext cx="344550" cy="371982"/>
            </a:xfrm>
            <a:prstGeom prst="rect">
              <a:avLst/>
            </a:prstGeom>
            <a:blipFill>
              <a:blip r:embed="rId3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8" name="object 58"/>
            <p:cNvSpPr/>
            <p:nvPr/>
          </p:nvSpPr>
          <p:spPr>
            <a:xfrm>
              <a:off x="5425820" y="3703319"/>
              <a:ext cx="188849" cy="253619"/>
            </a:xfrm>
            <a:prstGeom prst="rect">
              <a:avLst/>
            </a:prstGeom>
            <a:blipFill>
              <a:blip r:embed="rId3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9" name="object 59"/>
            <p:cNvSpPr/>
            <p:nvPr/>
          </p:nvSpPr>
          <p:spPr>
            <a:xfrm>
              <a:off x="5347969" y="3644138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01" y="76581"/>
                  </a:lnTo>
                  <a:lnTo>
                    <a:pt x="341719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0" name="object 60"/>
            <p:cNvSpPr/>
            <p:nvPr/>
          </p:nvSpPr>
          <p:spPr>
            <a:xfrm>
              <a:off x="5017007" y="2211323"/>
              <a:ext cx="443484" cy="470915"/>
            </a:xfrm>
            <a:prstGeom prst="rect">
              <a:avLst/>
            </a:prstGeom>
            <a:blipFill>
              <a:blip r:embed="rId3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1" name="object 61"/>
            <p:cNvSpPr/>
            <p:nvPr/>
          </p:nvSpPr>
          <p:spPr>
            <a:xfrm>
              <a:off x="5068316" y="2263266"/>
              <a:ext cx="344550" cy="371983"/>
            </a:xfrm>
            <a:prstGeom prst="rect">
              <a:avLst/>
            </a:prstGeom>
            <a:blipFill>
              <a:blip r:embed="rId3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2" name="object 62"/>
            <p:cNvSpPr/>
            <p:nvPr/>
          </p:nvSpPr>
          <p:spPr>
            <a:xfrm>
              <a:off x="5146294" y="2322322"/>
              <a:ext cx="188722" cy="253746"/>
            </a:xfrm>
            <a:prstGeom prst="rect">
              <a:avLst/>
            </a:prstGeom>
            <a:blipFill>
              <a:blip r:embed="rId4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3" name="object 63"/>
            <p:cNvSpPr/>
            <p:nvPr/>
          </p:nvSpPr>
          <p:spPr>
            <a:xfrm>
              <a:off x="5068316" y="22632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17"/>
                  </a:lnTo>
                  <a:lnTo>
                    <a:pt x="318672" y="293929"/>
                  </a:lnTo>
                  <a:lnTo>
                    <a:pt x="273407" y="343533"/>
                  </a:lnTo>
                  <a:lnTo>
                    <a:pt x="210351" y="368817"/>
                  </a:lnTo>
                  <a:lnTo>
                    <a:pt x="172466" y="371983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286"/>
                  </a:lnTo>
                  <a:lnTo>
                    <a:pt x="2833" y="225381"/>
                  </a:lnTo>
                  <a:lnTo>
                    <a:pt x="0" y="185166"/>
                  </a:lnTo>
                  <a:lnTo>
                    <a:pt x="2954" y="146020"/>
                  </a:lnTo>
                  <a:lnTo>
                    <a:pt x="26628" y="79206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4" name="object 64"/>
            <p:cNvSpPr/>
            <p:nvPr/>
          </p:nvSpPr>
          <p:spPr>
            <a:xfrm>
              <a:off x="5161025" y="1197101"/>
              <a:ext cx="1008380" cy="3096895"/>
            </a:xfrm>
            <a:custGeom>
              <a:avLst/>
              <a:gdLst/>
              <a:ahLst/>
              <a:cxnLst/>
              <a:rect l="l" t="t" r="r" b="b"/>
              <a:pathLst>
                <a:path w="1008379" h="3096895">
                  <a:moveTo>
                    <a:pt x="0" y="0"/>
                  </a:moveTo>
                  <a:lnTo>
                    <a:pt x="1008126" y="3096387"/>
                  </a:lnTo>
                </a:path>
              </a:pathLst>
            </a:custGeom>
            <a:ln w="28956">
              <a:solidFill>
                <a:srgbClr val="FF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5" name="object 65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358901" y="0"/>
                  </a:moveTo>
                  <a:lnTo>
                    <a:pt x="358901" y="36195"/>
                  </a:lnTo>
                  <a:lnTo>
                    <a:pt x="0" y="36195"/>
                  </a:lnTo>
                  <a:lnTo>
                    <a:pt x="0" y="108585"/>
                  </a:lnTo>
                  <a:lnTo>
                    <a:pt x="358901" y="108585"/>
                  </a:lnTo>
                  <a:lnTo>
                    <a:pt x="358901" y="144780"/>
                  </a:lnTo>
                  <a:lnTo>
                    <a:pt x="431291" y="72390"/>
                  </a:lnTo>
                  <a:lnTo>
                    <a:pt x="358901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6" name="object 66"/>
            <p:cNvSpPr/>
            <p:nvPr/>
          </p:nvSpPr>
          <p:spPr>
            <a:xfrm>
              <a:off x="2785109" y="2925318"/>
              <a:ext cx="431800" cy="144780"/>
            </a:xfrm>
            <a:custGeom>
              <a:avLst/>
              <a:gdLst/>
              <a:ahLst/>
              <a:cxnLst/>
              <a:rect l="l" t="t" r="r" b="b"/>
              <a:pathLst>
                <a:path w="431800" h="144780">
                  <a:moveTo>
                    <a:pt x="0" y="36195"/>
                  </a:moveTo>
                  <a:lnTo>
                    <a:pt x="358901" y="36195"/>
                  </a:lnTo>
                  <a:lnTo>
                    <a:pt x="358901" y="0"/>
                  </a:lnTo>
                  <a:lnTo>
                    <a:pt x="431291" y="72390"/>
                  </a:lnTo>
                  <a:lnTo>
                    <a:pt x="358901" y="144780"/>
                  </a:lnTo>
                  <a:lnTo>
                    <a:pt x="358901" y="108585"/>
                  </a:lnTo>
                  <a:lnTo>
                    <a:pt x="0" y="108585"/>
                  </a:lnTo>
                  <a:lnTo>
                    <a:pt x="0" y="36195"/>
                  </a:lnTo>
                  <a:close/>
                </a:path>
              </a:pathLst>
            </a:custGeom>
            <a:ln w="19812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7" name="object 67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75184" y="0"/>
                  </a:moveTo>
                  <a:lnTo>
                    <a:pt x="0" y="68706"/>
                  </a:lnTo>
                  <a:lnTo>
                    <a:pt x="35940" y="70357"/>
                  </a:lnTo>
                  <a:lnTo>
                    <a:pt x="19938" y="430021"/>
                  </a:lnTo>
                  <a:lnTo>
                    <a:pt x="91821" y="433196"/>
                  </a:lnTo>
                  <a:lnTo>
                    <a:pt x="107950" y="73532"/>
                  </a:lnTo>
                  <a:lnTo>
                    <a:pt x="143890" y="75183"/>
                  </a:lnTo>
                  <a:lnTo>
                    <a:pt x="75184" y="0"/>
                  </a:lnTo>
                  <a:close/>
                </a:path>
              </a:pathLst>
            </a:custGeom>
            <a:solidFill>
              <a:srgbClr val="4966AC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8" name="object 68"/>
            <p:cNvSpPr/>
            <p:nvPr/>
          </p:nvSpPr>
          <p:spPr>
            <a:xfrm>
              <a:off x="5084825" y="4506340"/>
              <a:ext cx="144145" cy="433705"/>
            </a:xfrm>
            <a:custGeom>
              <a:avLst/>
              <a:gdLst/>
              <a:ahLst/>
              <a:cxnLst/>
              <a:rect l="l" t="t" r="r" b="b"/>
              <a:pathLst>
                <a:path w="144145" h="433704">
                  <a:moveTo>
                    <a:pt x="19938" y="430021"/>
                  </a:moveTo>
                  <a:lnTo>
                    <a:pt x="35940" y="70357"/>
                  </a:lnTo>
                  <a:lnTo>
                    <a:pt x="0" y="68706"/>
                  </a:lnTo>
                  <a:lnTo>
                    <a:pt x="75184" y="0"/>
                  </a:lnTo>
                  <a:lnTo>
                    <a:pt x="143890" y="75183"/>
                  </a:lnTo>
                  <a:lnTo>
                    <a:pt x="107950" y="73532"/>
                  </a:lnTo>
                  <a:lnTo>
                    <a:pt x="91821" y="433196"/>
                  </a:lnTo>
                  <a:lnTo>
                    <a:pt x="19938" y="430021"/>
                  </a:lnTo>
                  <a:close/>
                </a:path>
              </a:pathLst>
            </a:custGeom>
            <a:ln w="19050">
              <a:solidFill>
                <a:srgbClr val="34487C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9" name="object 69"/>
            <p:cNvSpPr/>
            <p:nvPr/>
          </p:nvSpPr>
          <p:spPr>
            <a:xfrm>
              <a:off x="4815839" y="2811779"/>
              <a:ext cx="397014" cy="659129"/>
            </a:xfrm>
            <a:prstGeom prst="rect">
              <a:avLst/>
            </a:prstGeom>
            <a:blipFill>
              <a:blip r:embed="rId4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0438" y="4259198"/>
            <a:ext cx="5428615" cy="338455"/>
          </a:xfrm>
          <a:custGeom>
            <a:avLst/>
            <a:gdLst/>
            <a:ahLst/>
            <a:cxnLst/>
            <a:rect l="l" t="t" r="r" b="b"/>
            <a:pathLst>
              <a:path w="5428615" h="338454">
                <a:moveTo>
                  <a:pt x="5428488" y="0"/>
                </a:moveTo>
                <a:lnTo>
                  <a:pt x="0" y="0"/>
                </a:lnTo>
                <a:lnTo>
                  <a:pt x="0" y="338327"/>
                </a:lnTo>
                <a:lnTo>
                  <a:pt x="5428488" y="338327"/>
                </a:lnTo>
                <a:lnTo>
                  <a:pt x="542848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980438" y="5356428"/>
            <a:ext cx="2555875" cy="338455"/>
          </a:xfrm>
          <a:custGeom>
            <a:avLst/>
            <a:gdLst/>
            <a:ahLst/>
            <a:cxnLst/>
            <a:rect l="l" t="t" r="r" b="b"/>
            <a:pathLst>
              <a:path w="2555875" h="338454">
                <a:moveTo>
                  <a:pt x="2555748" y="0"/>
                </a:moveTo>
                <a:lnTo>
                  <a:pt x="0" y="0"/>
                </a:lnTo>
                <a:lnTo>
                  <a:pt x="0" y="338327"/>
                </a:lnTo>
                <a:lnTo>
                  <a:pt x="2555748" y="338327"/>
                </a:lnTo>
                <a:lnTo>
                  <a:pt x="2555748" y="0"/>
                </a:lnTo>
                <a:close/>
              </a:path>
            </a:pathLst>
          </a:custGeom>
          <a:solidFill>
            <a:srgbClr val="FFFF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 txBox="1"/>
          <p:nvPr/>
        </p:nvSpPr>
        <p:spPr>
          <a:xfrm>
            <a:off x="1710689" y="733124"/>
            <a:ext cx="7237730" cy="1123950"/>
          </a:xfrm>
          <a:prstGeom prst="rect">
            <a:avLst/>
          </a:prstGeom>
        </p:spPr>
        <p:txBody>
          <a:bodyPr vert="horz" wrap="square" lIns="0" tIns="196215" rIns="0" bIns="0" rtlCol="0">
            <a:spAutoFit/>
          </a:bodyPr>
          <a:lstStyle/>
          <a:p>
            <a:pPr marL="285115" indent="-273050">
              <a:lnSpc>
                <a:spcPct val="100000"/>
              </a:lnSpc>
              <a:spcBef>
                <a:spcPts val="1545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dirty="0">
                <a:latin typeface="Times New Roman"/>
                <a:cs typeface="Times New Roman"/>
              </a:rPr>
              <a:t>Unsupervised learning, on the other hand, allows us</a:t>
            </a:r>
            <a:r>
              <a:rPr sz="2400" spc="-14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to</a:t>
            </a: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approach </a:t>
            </a:r>
            <a:r>
              <a:rPr sz="2400" spc="-5" dirty="0">
                <a:latin typeface="Times New Roman"/>
                <a:cs typeface="Times New Roman"/>
              </a:rPr>
              <a:t>problems </a:t>
            </a:r>
            <a:r>
              <a:rPr sz="2400" dirty="0">
                <a:latin typeface="Times New Roman"/>
                <a:cs typeface="Times New Roman"/>
              </a:rPr>
              <a:t>with little or no idea what our</a:t>
            </a:r>
            <a:r>
              <a:rPr sz="2400" spc="-12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results</a:t>
            </a:r>
          </a:p>
        </p:txBody>
      </p:sp>
      <p:sp>
        <p:nvSpPr>
          <p:cNvPr id="5" name="object 5"/>
          <p:cNvSpPr txBox="1"/>
          <p:nvPr/>
        </p:nvSpPr>
        <p:spPr>
          <a:xfrm>
            <a:off x="1980438" y="2064639"/>
            <a:ext cx="2042160" cy="338455"/>
          </a:xfrm>
          <a:prstGeom prst="rect">
            <a:avLst/>
          </a:prstGeom>
          <a:solidFill>
            <a:srgbClr val="FFFF00"/>
          </a:solidFill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2585"/>
              </a:lnSpc>
            </a:pPr>
            <a:r>
              <a:rPr sz="2400" spc="-5" dirty="0">
                <a:latin typeface="Times New Roman"/>
                <a:cs typeface="Times New Roman"/>
              </a:rPr>
              <a:t>should look</a:t>
            </a:r>
            <a:r>
              <a:rPr sz="2400" spc="-6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like.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10689" y="2380234"/>
            <a:ext cx="7588250" cy="331787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69875" marR="1246505" indent="-257810">
              <a:lnSpc>
                <a:spcPct val="150000"/>
              </a:lnSpc>
              <a:spcBef>
                <a:spcPts val="100"/>
              </a:spcBef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structure from data where </a:t>
            </a:r>
            <a:r>
              <a:rPr sz="2400" spc="-5" dirty="0">
                <a:latin typeface="Times New Roman"/>
                <a:cs typeface="Times New Roman"/>
              </a:rPr>
              <a:t>we don't  </a:t>
            </a:r>
            <a:r>
              <a:rPr sz="2400" dirty="0">
                <a:latin typeface="Times New Roman"/>
                <a:cs typeface="Times New Roman"/>
              </a:rPr>
              <a:t>necessarily know the </a:t>
            </a:r>
            <a:r>
              <a:rPr sz="2400" spc="-10" dirty="0">
                <a:latin typeface="Times New Roman"/>
                <a:cs typeface="Times New Roman"/>
              </a:rPr>
              <a:t>effect </a:t>
            </a:r>
            <a:r>
              <a:rPr sz="2400" dirty="0">
                <a:latin typeface="Times New Roman"/>
                <a:cs typeface="Times New Roman"/>
              </a:rPr>
              <a:t>of the</a:t>
            </a:r>
            <a:r>
              <a:rPr sz="2400" spc="-8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variables.</a:t>
            </a:r>
            <a:endParaRPr sz="2400">
              <a:latin typeface="Times New Roman"/>
              <a:cs typeface="Times New Roman"/>
            </a:endParaRPr>
          </a:p>
          <a:p>
            <a:pPr marL="285115" indent="-273050">
              <a:lnSpc>
                <a:spcPct val="100000"/>
              </a:lnSpc>
              <a:spcBef>
                <a:spcPts val="1440"/>
              </a:spcBef>
              <a:buSzPct val="95833"/>
              <a:buFont typeface="Wingdings"/>
              <a:buChar char=""/>
              <a:tabLst>
                <a:tab pos="285750" algn="l"/>
              </a:tabLst>
            </a:pPr>
            <a:r>
              <a:rPr sz="2400" spc="-110" dirty="0">
                <a:latin typeface="Times New Roman"/>
                <a:cs typeface="Times New Roman"/>
              </a:rPr>
              <a:t>We </a:t>
            </a:r>
            <a:r>
              <a:rPr sz="2400" dirty="0">
                <a:latin typeface="Times New Roman"/>
                <a:cs typeface="Times New Roman"/>
              </a:rPr>
              <a:t>can derive this structure by clustering the data based</a:t>
            </a:r>
            <a:r>
              <a:rPr sz="2400" spc="-70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on</a:t>
            </a:r>
            <a:endParaRPr sz="2400">
              <a:latin typeface="Times New Roman"/>
              <a:cs typeface="Times New Roman"/>
            </a:endParaRPr>
          </a:p>
          <a:p>
            <a:pPr marL="269875">
              <a:lnSpc>
                <a:spcPct val="100000"/>
              </a:lnSpc>
              <a:spcBef>
                <a:spcPts val="1440"/>
              </a:spcBef>
            </a:pPr>
            <a:r>
              <a:rPr sz="2400" dirty="0">
                <a:latin typeface="Times New Roman"/>
                <a:cs typeface="Times New Roman"/>
              </a:rPr>
              <a:t>relationships </a:t>
            </a:r>
            <a:r>
              <a:rPr sz="2400" spc="-5" dirty="0">
                <a:latin typeface="Times New Roman"/>
                <a:cs typeface="Times New Roman"/>
              </a:rPr>
              <a:t>among </a:t>
            </a:r>
            <a:r>
              <a:rPr sz="2400" dirty="0">
                <a:latin typeface="Times New Roman"/>
                <a:cs typeface="Times New Roman"/>
              </a:rPr>
              <a:t>the variables in the</a:t>
            </a:r>
            <a:r>
              <a:rPr sz="2400" spc="-105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data.</a:t>
            </a:r>
            <a:endParaRPr sz="2400">
              <a:latin typeface="Times New Roman"/>
              <a:cs typeface="Times New Roman"/>
            </a:endParaRPr>
          </a:p>
          <a:p>
            <a:pPr marL="269875" marR="15875" indent="-257810">
              <a:lnSpc>
                <a:spcPct val="150000"/>
              </a:lnSpc>
              <a:buSzPct val="95833"/>
              <a:buFont typeface="Wingdings"/>
              <a:buChar char=""/>
              <a:tabLst>
                <a:tab pos="285115" algn="l"/>
              </a:tabLst>
            </a:pPr>
            <a:r>
              <a:rPr sz="2400" spc="-30" dirty="0">
                <a:latin typeface="Times New Roman"/>
                <a:cs typeface="Times New Roman"/>
              </a:rPr>
              <a:t>With </a:t>
            </a:r>
            <a:r>
              <a:rPr sz="2400" dirty="0">
                <a:latin typeface="Times New Roman"/>
                <a:cs typeface="Times New Roman"/>
              </a:rPr>
              <a:t>unsupervised learning there </a:t>
            </a:r>
            <a:r>
              <a:rPr sz="2400" spc="-5" dirty="0">
                <a:latin typeface="Times New Roman"/>
                <a:cs typeface="Times New Roman"/>
              </a:rPr>
              <a:t>is </a:t>
            </a:r>
            <a:r>
              <a:rPr sz="2400" dirty="0">
                <a:latin typeface="Times New Roman"/>
                <a:cs typeface="Times New Roman"/>
              </a:rPr>
              <a:t>no feedback based on  the prediction results, i.e., there is </a:t>
            </a:r>
            <a:r>
              <a:rPr sz="2400" spc="-5" dirty="0">
                <a:latin typeface="Times New Roman"/>
                <a:cs typeface="Times New Roman"/>
              </a:rPr>
              <a:t>no </a:t>
            </a:r>
            <a:r>
              <a:rPr sz="2400" dirty="0">
                <a:latin typeface="Times New Roman"/>
                <a:cs typeface="Times New Roman"/>
              </a:rPr>
              <a:t>teacher to correct</a:t>
            </a:r>
            <a:r>
              <a:rPr sz="2400" spc="-204" dirty="0">
                <a:latin typeface="Times New Roman"/>
                <a:cs typeface="Times New Roman"/>
              </a:rPr>
              <a:t> </a:t>
            </a:r>
            <a:r>
              <a:rPr sz="2400" dirty="0">
                <a:latin typeface="Times New Roman"/>
                <a:cs typeface="Times New Roman"/>
              </a:rPr>
              <a:t>you.</a:t>
            </a:r>
            <a:endParaRPr sz="2400">
              <a:latin typeface="Times New Roman"/>
              <a:cs typeface="Times New Roman"/>
            </a:endParaRPr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02271" y="-142712"/>
            <a:ext cx="8596668" cy="13208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5" dirty="0"/>
              <a:t>Unsupervised</a:t>
            </a:r>
            <a:r>
              <a:rPr spc="-45" dirty="0"/>
              <a:t> </a:t>
            </a:r>
            <a:r>
              <a:rPr spc="-5" dirty="0"/>
              <a:t>Learning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2784348" y="223011"/>
            <a:ext cx="5328285" cy="4574540"/>
            <a:chOff x="2784348" y="223011"/>
            <a:chExt cx="5328285" cy="4574540"/>
          </a:xfrm>
        </p:grpSpPr>
        <p:sp>
          <p:nvSpPr>
            <p:cNvPr id="3" name="object 3"/>
            <p:cNvSpPr/>
            <p:nvPr/>
          </p:nvSpPr>
          <p:spPr>
            <a:xfrm>
              <a:off x="2784348" y="620268"/>
              <a:ext cx="5327904" cy="4177284"/>
            </a:xfrm>
            <a:prstGeom prst="rect">
              <a:avLst/>
            </a:prstGeom>
            <a:blipFill>
              <a:blip r:embed="rId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6103874" y="2006726"/>
              <a:ext cx="272288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6103874" y="2006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8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5959855" y="2512567"/>
              <a:ext cx="272288" cy="327279"/>
            </a:xfrm>
            <a:prstGeom prst="rect">
              <a:avLst/>
            </a:prstGeom>
            <a:blipFill>
              <a:blip r:embed="rId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5959855" y="2512567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4"/>
                  </a:lnTo>
                  <a:lnTo>
                    <a:pt x="133477" y="110744"/>
                  </a:lnTo>
                  <a:lnTo>
                    <a:pt x="206502" y="254"/>
                  </a:lnTo>
                  <a:lnTo>
                    <a:pt x="267208" y="254"/>
                  </a:lnTo>
                  <a:lnTo>
                    <a:pt x="163576" y="158750"/>
                  </a:lnTo>
                  <a:lnTo>
                    <a:pt x="272288" y="327279"/>
                  </a:lnTo>
                  <a:lnTo>
                    <a:pt x="209169" y="327279"/>
                  </a:lnTo>
                  <a:lnTo>
                    <a:pt x="131826" y="209550"/>
                  </a:lnTo>
                  <a:lnTo>
                    <a:pt x="60452" y="327279"/>
                  </a:lnTo>
                  <a:lnTo>
                    <a:pt x="0" y="327279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6967855" y="2078735"/>
              <a:ext cx="272415" cy="327278"/>
            </a:xfrm>
            <a:prstGeom prst="rect">
              <a:avLst/>
            </a:prstGeom>
            <a:blipFill>
              <a:blip r:embed="rId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6967855" y="20787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10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169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5815838" y="1646681"/>
              <a:ext cx="272288" cy="327278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5815838" y="1646681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4" h="327660">
                  <a:moveTo>
                    <a:pt x="7747" y="0"/>
                  </a:moveTo>
                  <a:lnTo>
                    <a:pt x="67183" y="253"/>
                  </a:lnTo>
                  <a:lnTo>
                    <a:pt x="133476" y="110743"/>
                  </a:lnTo>
                  <a:lnTo>
                    <a:pt x="206501" y="253"/>
                  </a:lnTo>
                  <a:lnTo>
                    <a:pt x="267208" y="253"/>
                  </a:lnTo>
                  <a:lnTo>
                    <a:pt x="163575" y="158750"/>
                  </a:lnTo>
                  <a:lnTo>
                    <a:pt x="272288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6" y="157860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6865874" y="2768726"/>
              <a:ext cx="272287" cy="327278"/>
            </a:xfrm>
            <a:prstGeom prst="rect">
              <a:avLst/>
            </a:prstGeom>
            <a:blipFill>
              <a:blip r:embed="rId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6865874" y="2768726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747" y="0"/>
                  </a:moveTo>
                  <a:lnTo>
                    <a:pt x="67182" y="253"/>
                  </a:lnTo>
                  <a:lnTo>
                    <a:pt x="133476" y="110744"/>
                  </a:lnTo>
                  <a:lnTo>
                    <a:pt x="206375" y="253"/>
                  </a:lnTo>
                  <a:lnTo>
                    <a:pt x="267207" y="253"/>
                  </a:lnTo>
                  <a:lnTo>
                    <a:pt x="163575" y="158750"/>
                  </a:lnTo>
                  <a:lnTo>
                    <a:pt x="272287" y="327278"/>
                  </a:lnTo>
                  <a:lnTo>
                    <a:pt x="209169" y="327278"/>
                  </a:lnTo>
                  <a:lnTo>
                    <a:pt x="131825" y="209676"/>
                  </a:lnTo>
                  <a:lnTo>
                    <a:pt x="60451" y="327278"/>
                  </a:lnTo>
                  <a:lnTo>
                    <a:pt x="0" y="327278"/>
                  </a:lnTo>
                  <a:lnTo>
                    <a:pt x="97917" y="157861"/>
                  </a:lnTo>
                  <a:lnTo>
                    <a:pt x="7747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6535801" y="1502664"/>
              <a:ext cx="272415" cy="327278"/>
            </a:xfrm>
            <a:prstGeom prst="rect">
              <a:avLst/>
            </a:prstGeom>
            <a:blipFill>
              <a:blip r:embed="rId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6535801" y="1502664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4"/>
                  </a:lnTo>
                  <a:lnTo>
                    <a:pt x="206501" y="253"/>
                  </a:lnTo>
                  <a:lnTo>
                    <a:pt x="267334" y="253"/>
                  </a:lnTo>
                  <a:lnTo>
                    <a:pt x="163702" y="158750"/>
                  </a:lnTo>
                  <a:lnTo>
                    <a:pt x="272415" y="327278"/>
                  </a:lnTo>
                  <a:lnTo>
                    <a:pt x="209296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4" y="157861"/>
                  </a:lnTo>
                  <a:lnTo>
                    <a:pt x="7874" y="0"/>
                  </a:lnTo>
                  <a:close/>
                </a:path>
              </a:pathLst>
            </a:custGeom>
            <a:ln w="10668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6391782" y="2870835"/>
              <a:ext cx="272414" cy="327278"/>
            </a:xfrm>
            <a:prstGeom prst="rect">
              <a:avLst/>
            </a:prstGeom>
            <a:blipFill>
              <a:blip r:embed="rId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6391782" y="2870835"/>
              <a:ext cx="272415" cy="327660"/>
            </a:xfrm>
            <a:custGeom>
              <a:avLst/>
              <a:gdLst/>
              <a:ahLst/>
              <a:cxnLst/>
              <a:rect l="l" t="t" r="r" b="b"/>
              <a:pathLst>
                <a:path w="272415" h="327660">
                  <a:moveTo>
                    <a:pt x="7874" y="0"/>
                  </a:moveTo>
                  <a:lnTo>
                    <a:pt x="67309" y="253"/>
                  </a:lnTo>
                  <a:lnTo>
                    <a:pt x="133603" y="110743"/>
                  </a:lnTo>
                  <a:lnTo>
                    <a:pt x="206501" y="253"/>
                  </a:lnTo>
                  <a:lnTo>
                    <a:pt x="267335" y="253"/>
                  </a:lnTo>
                  <a:lnTo>
                    <a:pt x="163702" y="158750"/>
                  </a:lnTo>
                  <a:lnTo>
                    <a:pt x="272414" y="327278"/>
                  </a:lnTo>
                  <a:lnTo>
                    <a:pt x="209295" y="327278"/>
                  </a:lnTo>
                  <a:lnTo>
                    <a:pt x="131952" y="209676"/>
                  </a:lnTo>
                  <a:lnTo>
                    <a:pt x="60578" y="327278"/>
                  </a:lnTo>
                  <a:lnTo>
                    <a:pt x="0" y="327278"/>
                  </a:lnTo>
                  <a:lnTo>
                    <a:pt x="98043" y="157861"/>
                  </a:lnTo>
                  <a:lnTo>
                    <a:pt x="7874" y="0"/>
                  </a:lnTo>
                  <a:close/>
                </a:path>
              </a:pathLst>
            </a:custGeom>
            <a:ln w="10667">
              <a:solidFill>
                <a:srgbClr val="415EA7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3855720" y="2223528"/>
              <a:ext cx="443484" cy="472427"/>
            </a:xfrm>
            <a:prstGeom prst="rect">
              <a:avLst/>
            </a:prstGeom>
            <a:blipFill>
              <a:blip r:embed="rId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907790" y="2275966"/>
              <a:ext cx="344550" cy="371983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0" name="object 20"/>
            <p:cNvSpPr/>
            <p:nvPr/>
          </p:nvSpPr>
          <p:spPr>
            <a:xfrm>
              <a:off x="3985768" y="2335148"/>
              <a:ext cx="188722" cy="253746"/>
            </a:xfrm>
            <a:prstGeom prst="rect">
              <a:avLst/>
            </a:prstGeom>
            <a:blipFill>
              <a:blip r:embed="rId1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3907790" y="2275966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1"/>
                  </a:lnTo>
                  <a:lnTo>
                    <a:pt x="341737" y="144399"/>
                  </a:lnTo>
                  <a:lnTo>
                    <a:pt x="344550" y="185166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6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3424428" y="2656332"/>
              <a:ext cx="443484" cy="470915"/>
            </a:xfrm>
            <a:prstGeom prst="rect">
              <a:avLst/>
            </a:prstGeom>
            <a:blipFill>
              <a:blip r:embed="rId1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475736" y="2708020"/>
              <a:ext cx="344550" cy="371982"/>
            </a:xfrm>
            <a:prstGeom prst="rect">
              <a:avLst/>
            </a:prstGeom>
            <a:blipFill>
              <a:blip r:embed="rId1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4" name="object 24"/>
            <p:cNvSpPr/>
            <p:nvPr/>
          </p:nvSpPr>
          <p:spPr>
            <a:xfrm>
              <a:off x="3553714" y="2767203"/>
              <a:ext cx="188722" cy="253746"/>
            </a:xfrm>
            <a:prstGeom prst="rect">
              <a:avLst/>
            </a:prstGeom>
            <a:blipFill>
              <a:blip r:embed="rId1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3475736" y="27080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5" y="371982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4864608" y="2872739"/>
              <a:ext cx="443484" cy="470915"/>
            </a:xfrm>
            <a:prstGeom prst="rect">
              <a:avLst/>
            </a:prstGeom>
            <a:blipFill>
              <a:blip r:embed="rId1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4915916" y="2924047"/>
              <a:ext cx="344550" cy="371982"/>
            </a:xfrm>
            <a:prstGeom prst="rect">
              <a:avLst/>
            </a:prstGeom>
            <a:blipFill>
              <a:blip r:embed="rId1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4993894" y="2983229"/>
              <a:ext cx="188722" cy="253746"/>
            </a:xfrm>
            <a:prstGeom prst="rect">
              <a:avLst/>
            </a:prstGeom>
            <a:blipFill>
              <a:blip r:embed="rId1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9" name="object 29"/>
            <p:cNvSpPr/>
            <p:nvPr/>
          </p:nvSpPr>
          <p:spPr>
            <a:xfrm>
              <a:off x="4915916" y="2924047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2"/>
                  </a:lnTo>
                  <a:lnTo>
                    <a:pt x="133867" y="368792"/>
                  </a:lnTo>
                  <a:lnTo>
                    <a:pt x="70292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3784092" y="3087636"/>
              <a:ext cx="443484" cy="472427"/>
            </a:xfrm>
            <a:prstGeom prst="rect">
              <a:avLst/>
            </a:prstGeom>
            <a:blipFill>
              <a:blip r:embed="rId1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1" name="object 31"/>
            <p:cNvSpPr/>
            <p:nvPr/>
          </p:nvSpPr>
          <p:spPr>
            <a:xfrm>
              <a:off x="3835781" y="3140075"/>
              <a:ext cx="344551" cy="371983"/>
            </a:xfrm>
            <a:prstGeom prst="rect">
              <a:avLst/>
            </a:prstGeom>
            <a:blipFill>
              <a:blip r:embed="rId1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2" name="object 32"/>
            <p:cNvSpPr/>
            <p:nvPr/>
          </p:nvSpPr>
          <p:spPr>
            <a:xfrm>
              <a:off x="3913759" y="3199257"/>
              <a:ext cx="188722" cy="253619"/>
            </a:xfrm>
            <a:prstGeom prst="rect">
              <a:avLst/>
            </a:prstGeom>
            <a:blipFill>
              <a:blip r:embed="rId1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3835781" y="3140075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1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4143756" y="2584704"/>
              <a:ext cx="443484" cy="470915"/>
            </a:xfrm>
            <a:prstGeom prst="rect">
              <a:avLst/>
            </a:prstGeom>
            <a:blipFill>
              <a:blip r:embed="rId2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5" name="object 35"/>
            <p:cNvSpPr/>
            <p:nvPr/>
          </p:nvSpPr>
          <p:spPr>
            <a:xfrm>
              <a:off x="4195953" y="2636011"/>
              <a:ext cx="344550" cy="371983"/>
            </a:xfrm>
            <a:prstGeom prst="rect">
              <a:avLst/>
            </a:prstGeom>
            <a:blipFill>
              <a:blip r:embed="rId2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6" name="object 36"/>
            <p:cNvSpPr/>
            <p:nvPr/>
          </p:nvSpPr>
          <p:spPr>
            <a:xfrm>
              <a:off x="4273931" y="2695194"/>
              <a:ext cx="188722" cy="253746"/>
            </a:xfrm>
            <a:prstGeom prst="rect">
              <a:avLst/>
            </a:prstGeom>
            <a:blipFill>
              <a:blip r:embed="rId2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7" name="object 37"/>
            <p:cNvSpPr/>
            <p:nvPr/>
          </p:nvSpPr>
          <p:spPr>
            <a:xfrm>
              <a:off x="4195953" y="2636011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6" y="0"/>
                  </a:moveTo>
                  <a:lnTo>
                    <a:pt x="211042" y="3095"/>
                  </a:lnTo>
                  <a:lnTo>
                    <a:pt x="274478" y="27860"/>
                  </a:lnTo>
                  <a:lnTo>
                    <a:pt x="319154" y="76580"/>
                  </a:lnTo>
                  <a:lnTo>
                    <a:pt x="341737" y="144399"/>
                  </a:lnTo>
                  <a:lnTo>
                    <a:pt x="344550" y="185165"/>
                  </a:lnTo>
                  <a:lnTo>
                    <a:pt x="341671" y="225835"/>
                  </a:lnTo>
                  <a:lnTo>
                    <a:pt x="318672" y="293983"/>
                  </a:lnTo>
                  <a:lnTo>
                    <a:pt x="273407" y="343586"/>
                  </a:lnTo>
                  <a:lnTo>
                    <a:pt x="210351" y="368835"/>
                  </a:lnTo>
                  <a:lnTo>
                    <a:pt x="172466" y="371983"/>
                  </a:lnTo>
                  <a:lnTo>
                    <a:pt x="133885" y="368792"/>
                  </a:lnTo>
                  <a:lnTo>
                    <a:pt x="70346" y="343265"/>
                  </a:lnTo>
                  <a:lnTo>
                    <a:pt x="25503" y="293304"/>
                  </a:lnTo>
                  <a:lnTo>
                    <a:pt x="2833" y="225434"/>
                  </a:lnTo>
                  <a:lnTo>
                    <a:pt x="0" y="185165"/>
                  </a:lnTo>
                  <a:lnTo>
                    <a:pt x="2954" y="146038"/>
                  </a:lnTo>
                  <a:lnTo>
                    <a:pt x="26628" y="79259"/>
                  </a:lnTo>
                  <a:lnTo>
                    <a:pt x="72971" y="28985"/>
                  </a:lnTo>
                  <a:lnTo>
                    <a:pt x="135507" y="3216"/>
                  </a:lnTo>
                  <a:lnTo>
                    <a:pt x="172466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8" name="object 38"/>
            <p:cNvSpPr/>
            <p:nvPr/>
          </p:nvSpPr>
          <p:spPr>
            <a:xfrm>
              <a:off x="4288536" y="3363467"/>
              <a:ext cx="443484" cy="470916"/>
            </a:xfrm>
            <a:prstGeom prst="rect">
              <a:avLst/>
            </a:prstGeom>
            <a:blipFill>
              <a:blip r:embed="rId23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9" name="object 39"/>
            <p:cNvSpPr/>
            <p:nvPr/>
          </p:nvSpPr>
          <p:spPr>
            <a:xfrm>
              <a:off x="4339844" y="3415284"/>
              <a:ext cx="344550" cy="372109"/>
            </a:xfrm>
            <a:prstGeom prst="rect">
              <a:avLst/>
            </a:prstGeom>
            <a:blipFill>
              <a:blip r:embed="rId24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0" name="object 40"/>
            <p:cNvSpPr/>
            <p:nvPr/>
          </p:nvSpPr>
          <p:spPr>
            <a:xfrm>
              <a:off x="4417822" y="3474465"/>
              <a:ext cx="188722" cy="253746"/>
            </a:xfrm>
            <a:prstGeom prst="rect">
              <a:avLst/>
            </a:prstGeom>
            <a:blipFill>
              <a:blip r:embed="rId25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1" name="object 41"/>
            <p:cNvSpPr/>
            <p:nvPr/>
          </p:nvSpPr>
          <p:spPr>
            <a:xfrm>
              <a:off x="4339844" y="3415284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67" y="368919"/>
                  </a:lnTo>
                  <a:lnTo>
                    <a:pt x="70292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54" y="146091"/>
                  </a:lnTo>
                  <a:lnTo>
                    <a:pt x="26628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2" name="object 42"/>
            <p:cNvSpPr/>
            <p:nvPr/>
          </p:nvSpPr>
          <p:spPr>
            <a:xfrm>
              <a:off x="3351276" y="3651503"/>
              <a:ext cx="444995" cy="470916"/>
            </a:xfrm>
            <a:prstGeom prst="rect">
              <a:avLst/>
            </a:prstGeom>
            <a:blipFill>
              <a:blip r:embed="rId2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3" name="object 43"/>
            <p:cNvSpPr/>
            <p:nvPr/>
          </p:nvSpPr>
          <p:spPr>
            <a:xfrm>
              <a:off x="3403727" y="3703320"/>
              <a:ext cx="344550" cy="372110"/>
            </a:xfrm>
            <a:prstGeom prst="rect">
              <a:avLst/>
            </a:prstGeom>
            <a:blipFill>
              <a:blip r:embed="rId27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4" name="object 44"/>
            <p:cNvSpPr/>
            <p:nvPr/>
          </p:nvSpPr>
          <p:spPr>
            <a:xfrm>
              <a:off x="3481705" y="3762502"/>
              <a:ext cx="188722" cy="253746"/>
            </a:xfrm>
            <a:prstGeom prst="rect">
              <a:avLst/>
            </a:prstGeom>
            <a:blipFill>
              <a:blip r:embed="rId28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5" name="object 45"/>
            <p:cNvSpPr/>
            <p:nvPr/>
          </p:nvSpPr>
          <p:spPr>
            <a:xfrm>
              <a:off x="3403727" y="3703320"/>
              <a:ext cx="344805" cy="372110"/>
            </a:xfrm>
            <a:custGeom>
              <a:avLst/>
              <a:gdLst/>
              <a:ahLst/>
              <a:cxnLst/>
              <a:rect l="l" t="t" r="r" b="b"/>
              <a:pathLst>
                <a:path w="344804" h="372110">
                  <a:moveTo>
                    <a:pt x="172465" y="0"/>
                  </a:moveTo>
                  <a:lnTo>
                    <a:pt x="211042" y="3097"/>
                  </a:lnTo>
                  <a:lnTo>
                    <a:pt x="274478" y="27914"/>
                  </a:lnTo>
                  <a:lnTo>
                    <a:pt x="319154" y="76706"/>
                  </a:lnTo>
                  <a:lnTo>
                    <a:pt x="341737" y="144472"/>
                  </a:lnTo>
                  <a:lnTo>
                    <a:pt x="344550" y="185165"/>
                  </a:lnTo>
                  <a:lnTo>
                    <a:pt x="341671" y="225837"/>
                  </a:lnTo>
                  <a:lnTo>
                    <a:pt x="318672" y="294036"/>
                  </a:lnTo>
                  <a:lnTo>
                    <a:pt x="273407" y="343660"/>
                  </a:lnTo>
                  <a:lnTo>
                    <a:pt x="210351" y="368944"/>
                  </a:lnTo>
                  <a:lnTo>
                    <a:pt x="172465" y="372109"/>
                  </a:lnTo>
                  <a:lnTo>
                    <a:pt x="133885" y="368919"/>
                  </a:lnTo>
                  <a:lnTo>
                    <a:pt x="70346" y="343392"/>
                  </a:lnTo>
                  <a:lnTo>
                    <a:pt x="25503" y="293411"/>
                  </a:lnTo>
                  <a:lnTo>
                    <a:pt x="2833" y="225454"/>
                  </a:lnTo>
                  <a:lnTo>
                    <a:pt x="0" y="185165"/>
                  </a:lnTo>
                  <a:lnTo>
                    <a:pt x="2972" y="146091"/>
                  </a:lnTo>
                  <a:lnTo>
                    <a:pt x="26681" y="79277"/>
                  </a:lnTo>
                  <a:lnTo>
                    <a:pt x="72971" y="29039"/>
                  </a:lnTo>
                  <a:lnTo>
                    <a:pt x="135507" y="3234"/>
                  </a:lnTo>
                  <a:lnTo>
                    <a:pt x="172465" y="0"/>
                  </a:lnTo>
                  <a:close/>
                </a:path>
              </a:pathLst>
            </a:custGeom>
            <a:ln w="18288">
              <a:solidFill>
                <a:srgbClr val="FFFFF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6" name="object 46"/>
            <p:cNvSpPr/>
            <p:nvPr/>
          </p:nvSpPr>
          <p:spPr>
            <a:xfrm>
              <a:off x="4284980" y="223900"/>
              <a:ext cx="2639441" cy="357377"/>
            </a:xfrm>
            <a:prstGeom prst="rect">
              <a:avLst/>
            </a:prstGeom>
            <a:blipFill>
              <a:blip r:embed="rId29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7" name="object 47"/>
            <p:cNvSpPr/>
            <p:nvPr/>
          </p:nvSpPr>
          <p:spPr>
            <a:xfrm>
              <a:off x="6728713" y="281050"/>
              <a:ext cx="132842" cy="240664"/>
            </a:xfrm>
            <a:prstGeom prst="rect">
              <a:avLst/>
            </a:prstGeom>
            <a:blipFill>
              <a:blip r:embed="rId30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8" name="object 48"/>
            <p:cNvSpPr/>
            <p:nvPr/>
          </p:nvSpPr>
          <p:spPr>
            <a:xfrm>
              <a:off x="4936490" y="281050"/>
              <a:ext cx="106934" cy="115188"/>
            </a:xfrm>
            <a:prstGeom prst="rect">
              <a:avLst/>
            </a:prstGeom>
            <a:blipFill>
              <a:blip r:embed="rId31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9" name="object 49"/>
            <p:cNvSpPr/>
            <p:nvPr/>
          </p:nvSpPr>
          <p:spPr>
            <a:xfrm>
              <a:off x="5496560" y="280796"/>
              <a:ext cx="101853" cy="100584"/>
            </a:xfrm>
            <a:prstGeom prst="rect">
              <a:avLst/>
            </a:prstGeom>
            <a:blipFill>
              <a:blip r:embed="rId32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0" name="object 50"/>
            <p:cNvSpPr/>
            <p:nvPr/>
          </p:nvSpPr>
          <p:spPr>
            <a:xfrm>
              <a:off x="4284980" y="223900"/>
              <a:ext cx="2639695" cy="357505"/>
            </a:xfrm>
            <a:custGeom>
              <a:avLst/>
              <a:gdLst/>
              <a:ahLst/>
              <a:cxnLst/>
              <a:rect l="l" t="t" r="r" b="b"/>
              <a:pathLst>
                <a:path w="2639695" h="357505">
                  <a:moveTo>
                    <a:pt x="2108962" y="5842"/>
                  </a:moveTo>
                  <a:lnTo>
                    <a:pt x="2329434" y="5842"/>
                  </a:lnTo>
                  <a:lnTo>
                    <a:pt x="2329434" y="60325"/>
                  </a:lnTo>
                  <a:lnTo>
                    <a:pt x="2170303" y="60325"/>
                  </a:lnTo>
                  <a:lnTo>
                    <a:pt x="2170303" y="141224"/>
                  </a:lnTo>
                  <a:lnTo>
                    <a:pt x="2284476" y="141224"/>
                  </a:lnTo>
                  <a:lnTo>
                    <a:pt x="2284476" y="193421"/>
                  </a:lnTo>
                  <a:lnTo>
                    <a:pt x="2170303" y="193421"/>
                  </a:lnTo>
                  <a:lnTo>
                    <a:pt x="2170303" y="296925"/>
                  </a:lnTo>
                  <a:lnTo>
                    <a:pt x="2326894" y="296925"/>
                  </a:lnTo>
                  <a:lnTo>
                    <a:pt x="2326894" y="351409"/>
                  </a:lnTo>
                  <a:lnTo>
                    <a:pt x="2108962" y="351409"/>
                  </a:lnTo>
                  <a:lnTo>
                    <a:pt x="2108962" y="5842"/>
                  </a:lnTo>
                  <a:close/>
                </a:path>
                <a:path w="2639695" h="357505">
                  <a:moveTo>
                    <a:pt x="1729105" y="5842"/>
                  </a:moveTo>
                  <a:lnTo>
                    <a:pt x="1790446" y="5842"/>
                  </a:lnTo>
                  <a:lnTo>
                    <a:pt x="1790446" y="351409"/>
                  </a:lnTo>
                  <a:lnTo>
                    <a:pt x="1729105" y="351409"/>
                  </a:lnTo>
                  <a:lnTo>
                    <a:pt x="1729105" y="5842"/>
                  </a:lnTo>
                  <a:close/>
                </a:path>
                <a:path w="2639695" h="357505">
                  <a:moveTo>
                    <a:pt x="1393444" y="5842"/>
                  </a:moveTo>
                  <a:lnTo>
                    <a:pt x="1461008" y="5842"/>
                  </a:lnTo>
                  <a:lnTo>
                    <a:pt x="1540891" y="239395"/>
                  </a:lnTo>
                  <a:lnTo>
                    <a:pt x="1625346" y="5842"/>
                  </a:lnTo>
                  <a:lnTo>
                    <a:pt x="1691386" y="5842"/>
                  </a:lnTo>
                  <a:lnTo>
                    <a:pt x="1556512" y="356235"/>
                  </a:lnTo>
                  <a:lnTo>
                    <a:pt x="1522730" y="356235"/>
                  </a:lnTo>
                  <a:lnTo>
                    <a:pt x="1393444" y="5842"/>
                  </a:lnTo>
                  <a:close/>
                </a:path>
                <a:path w="2639695" h="357505">
                  <a:moveTo>
                    <a:pt x="874522" y="5842"/>
                  </a:moveTo>
                  <a:lnTo>
                    <a:pt x="1094994" y="5842"/>
                  </a:lnTo>
                  <a:lnTo>
                    <a:pt x="1094994" y="60325"/>
                  </a:lnTo>
                  <a:lnTo>
                    <a:pt x="935863" y="60325"/>
                  </a:lnTo>
                  <a:lnTo>
                    <a:pt x="935863" y="141224"/>
                  </a:lnTo>
                  <a:lnTo>
                    <a:pt x="1050036" y="141224"/>
                  </a:lnTo>
                  <a:lnTo>
                    <a:pt x="1050036" y="193421"/>
                  </a:lnTo>
                  <a:lnTo>
                    <a:pt x="935863" y="193421"/>
                  </a:lnTo>
                  <a:lnTo>
                    <a:pt x="935863" y="296925"/>
                  </a:lnTo>
                  <a:lnTo>
                    <a:pt x="1092454" y="296925"/>
                  </a:lnTo>
                  <a:lnTo>
                    <a:pt x="1092454" y="351409"/>
                  </a:lnTo>
                  <a:lnTo>
                    <a:pt x="874522" y="351409"/>
                  </a:lnTo>
                  <a:lnTo>
                    <a:pt x="874522" y="5842"/>
                  </a:lnTo>
                  <a:close/>
                </a:path>
                <a:path w="2639695" h="357505">
                  <a:moveTo>
                    <a:pt x="263398" y="5842"/>
                  </a:moveTo>
                  <a:lnTo>
                    <a:pt x="324739" y="5842"/>
                  </a:lnTo>
                  <a:lnTo>
                    <a:pt x="324739" y="240157"/>
                  </a:lnTo>
                  <a:lnTo>
                    <a:pt x="325788" y="253418"/>
                  </a:lnTo>
                  <a:lnTo>
                    <a:pt x="350914" y="293036"/>
                  </a:lnTo>
                  <a:lnTo>
                    <a:pt x="388366" y="302895"/>
                  </a:lnTo>
                  <a:lnTo>
                    <a:pt x="404106" y="301823"/>
                  </a:lnTo>
                  <a:lnTo>
                    <a:pt x="440182" y="285750"/>
                  </a:lnTo>
                  <a:lnTo>
                    <a:pt x="458724" y="238887"/>
                  </a:lnTo>
                  <a:lnTo>
                    <a:pt x="458724" y="5842"/>
                  </a:lnTo>
                  <a:lnTo>
                    <a:pt x="519938" y="5842"/>
                  </a:lnTo>
                  <a:lnTo>
                    <a:pt x="519938" y="243712"/>
                  </a:lnTo>
                  <a:lnTo>
                    <a:pt x="517719" y="268876"/>
                  </a:lnTo>
                  <a:lnTo>
                    <a:pt x="499899" y="310632"/>
                  </a:lnTo>
                  <a:lnTo>
                    <a:pt x="464865" y="340393"/>
                  </a:lnTo>
                  <a:lnTo>
                    <a:pt x="417189" y="355494"/>
                  </a:lnTo>
                  <a:lnTo>
                    <a:pt x="388874" y="357377"/>
                  </a:lnTo>
                  <a:lnTo>
                    <a:pt x="360491" y="355524"/>
                  </a:lnTo>
                  <a:lnTo>
                    <a:pt x="314061" y="340768"/>
                  </a:lnTo>
                  <a:lnTo>
                    <a:pt x="281721" y="311556"/>
                  </a:lnTo>
                  <a:lnTo>
                    <a:pt x="265426" y="269317"/>
                  </a:lnTo>
                  <a:lnTo>
                    <a:pt x="263398" y="243459"/>
                  </a:lnTo>
                  <a:lnTo>
                    <a:pt x="263398" y="5842"/>
                  </a:lnTo>
                  <a:close/>
                </a:path>
                <a:path w="2639695" h="357505">
                  <a:moveTo>
                    <a:pt x="2475484" y="3555"/>
                  </a:moveTo>
                  <a:lnTo>
                    <a:pt x="2543127" y="14604"/>
                  </a:lnTo>
                  <a:lnTo>
                    <a:pt x="2595245" y="47751"/>
                  </a:lnTo>
                  <a:lnTo>
                    <a:pt x="2628392" y="99187"/>
                  </a:lnTo>
                  <a:lnTo>
                    <a:pt x="2639441" y="165100"/>
                  </a:lnTo>
                  <a:lnTo>
                    <a:pt x="2634455" y="222027"/>
                  </a:lnTo>
                  <a:lnTo>
                    <a:pt x="2619497" y="268605"/>
                  </a:lnTo>
                  <a:lnTo>
                    <a:pt x="2594562" y="304831"/>
                  </a:lnTo>
                  <a:lnTo>
                    <a:pt x="2559647" y="330708"/>
                  </a:lnTo>
                  <a:lnTo>
                    <a:pt x="2514748" y="346233"/>
                  </a:lnTo>
                  <a:lnTo>
                    <a:pt x="2459863" y="351409"/>
                  </a:lnTo>
                  <a:lnTo>
                    <a:pt x="2383281" y="351409"/>
                  </a:lnTo>
                  <a:lnTo>
                    <a:pt x="2383281" y="6096"/>
                  </a:lnTo>
                  <a:lnTo>
                    <a:pt x="2416548" y="5002"/>
                  </a:lnTo>
                  <a:lnTo>
                    <a:pt x="2443003" y="4206"/>
                  </a:lnTo>
                  <a:lnTo>
                    <a:pt x="2462649" y="3720"/>
                  </a:lnTo>
                  <a:lnTo>
                    <a:pt x="2475484" y="3555"/>
                  </a:lnTo>
                  <a:close/>
                </a:path>
                <a:path w="2639695" h="357505">
                  <a:moveTo>
                    <a:pt x="662686" y="3555"/>
                  </a:moveTo>
                  <a:lnTo>
                    <a:pt x="700883" y="5127"/>
                  </a:lnTo>
                  <a:lnTo>
                    <a:pt x="760751" y="17700"/>
                  </a:lnTo>
                  <a:lnTo>
                    <a:pt x="799022" y="42963"/>
                  </a:lnTo>
                  <a:lnTo>
                    <a:pt x="817933" y="82155"/>
                  </a:lnTo>
                  <a:lnTo>
                    <a:pt x="820293" y="107060"/>
                  </a:lnTo>
                  <a:lnTo>
                    <a:pt x="814685" y="149854"/>
                  </a:lnTo>
                  <a:lnTo>
                    <a:pt x="797867" y="183139"/>
                  </a:lnTo>
                  <a:lnTo>
                    <a:pt x="769845" y="206913"/>
                  </a:lnTo>
                  <a:lnTo>
                    <a:pt x="730624" y="221178"/>
                  </a:lnTo>
                  <a:lnTo>
                    <a:pt x="680212" y="225933"/>
                  </a:lnTo>
                  <a:lnTo>
                    <a:pt x="674544" y="225835"/>
                  </a:lnTo>
                  <a:lnTo>
                    <a:pt x="668020" y="225536"/>
                  </a:lnTo>
                  <a:lnTo>
                    <a:pt x="660638" y="225022"/>
                  </a:lnTo>
                  <a:lnTo>
                    <a:pt x="652399" y="224282"/>
                  </a:lnTo>
                  <a:lnTo>
                    <a:pt x="652399" y="351409"/>
                  </a:lnTo>
                  <a:lnTo>
                    <a:pt x="591058" y="351409"/>
                  </a:lnTo>
                  <a:lnTo>
                    <a:pt x="591058" y="6096"/>
                  </a:lnTo>
                  <a:lnTo>
                    <a:pt x="618537" y="5002"/>
                  </a:lnTo>
                  <a:lnTo>
                    <a:pt x="639635" y="4206"/>
                  </a:lnTo>
                  <a:lnTo>
                    <a:pt x="654351" y="3720"/>
                  </a:lnTo>
                  <a:lnTo>
                    <a:pt x="662686" y="3555"/>
                  </a:lnTo>
                  <a:close/>
                </a:path>
                <a:path w="2639695" h="357505">
                  <a:moveTo>
                    <a:pt x="1244600" y="2285"/>
                  </a:moveTo>
                  <a:lnTo>
                    <a:pt x="1302180" y="8665"/>
                  </a:lnTo>
                  <a:lnTo>
                    <a:pt x="1343294" y="27797"/>
                  </a:lnTo>
                  <a:lnTo>
                    <a:pt x="1367954" y="59668"/>
                  </a:lnTo>
                  <a:lnTo>
                    <a:pt x="1376172" y="104267"/>
                  </a:lnTo>
                  <a:lnTo>
                    <a:pt x="1375030" y="119266"/>
                  </a:lnTo>
                  <a:lnTo>
                    <a:pt x="1358011" y="160147"/>
                  </a:lnTo>
                  <a:lnTo>
                    <a:pt x="1325506" y="189686"/>
                  </a:lnTo>
                  <a:lnTo>
                    <a:pt x="1312291" y="195834"/>
                  </a:lnTo>
                  <a:lnTo>
                    <a:pt x="1414399" y="351409"/>
                  </a:lnTo>
                  <a:lnTo>
                    <a:pt x="1343660" y="351409"/>
                  </a:lnTo>
                  <a:lnTo>
                    <a:pt x="1251458" y="208787"/>
                  </a:lnTo>
                  <a:lnTo>
                    <a:pt x="1243794" y="208547"/>
                  </a:lnTo>
                  <a:lnTo>
                    <a:pt x="1234725" y="208200"/>
                  </a:lnTo>
                  <a:lnTo>
                    <a:pt x="1224276" y="207734"/>
                  </a:lnTo>
                  <a:lnTo>
                    <a:pt x="1212469" y="207137"/>
                  </a:lnTo>
                  <a:lnTo>
                    <a:pt x="1212469" y="351409"/>
                  </a:lnTo>
                  <a:lnTo>
                    <a:pt x="1148842" y="351409"/>
                  </a:lnTo>
                  <a:lnTo>
                    <a:pt x="1148842" y="5842"/>
                  </a:lnTo>
                  <a:lnTo>
                    <a:pt x="1153251" y="5742"/>
                  </a:lnTo>
                  <a:lnTo>
                    <a:pt x="1161351" y="5429"/>
                  </a:lnTo>
                  <a:lnTo>
                    <a:pt x="1173166" y="4877"/>
                  </a:lnTo>
                  <a:lnTo>
                    <a:pt x="1188720" y="4064"/>
                  </a:lnTo>
                  <a:lnTo>
                    <a:pt x="1205202" y="3303"/>
                  </a:lnTo>
                  <a:lnTo>
                    <a:pt x="1219993" y="2746"/>
                  </a:lnTo>
                  <a:lnTo>
                    <a:pt x="1233118" y="2403"/>
                  </a:lnTo>
                  <a:lnTo>
                    <a:pt x="1244600" y="2285"/>
                  </a:lnTo>
                  <a:close/>
                </a:path>
                <a:path w="2639695" h="357505">
                  <a:moveTo>
                    <a:pt x="1950974" y="0"/>
                  </a:moveTo>
                  <a:lnTo>
                    <a:pt x="1978906" y="1402"/>
                  </a:lnTo>
                  <a:lnTo>
                    <a:pt x="2002885" y="5603"/>
                  </a:lnTo>
                  <a:lnTo>
                    <a:pt x="2022911" y="12590"/>
                  </a:lnTo>
                  <a:lnTo>
                    <a:pt x="2038985" y="22351"/>
                  </a:lnTo>
                  <a:lnTo>
                    <a:pt x="2020316" y="75183"/>
                  </a:lnTo>
                  <a:lnTo>
                    <a:pt x="2003909" y="65089"/>
                  </a:lnTo>
                  <a:lnTo>
                    <a:pt x="1987073" y="57864"/>
                  </a:lnTo>
                  <a:lnTo>
                    <a:pt x="1969809" y="53520"/>
                  </a:lnTo>
                  <a:lnTo>
                    <a:pt x="1952117" y="52070"/>
                  </a:lnTo>
                  <a:lnTo>
                    <a:pt x="1942119" y="52782"/>
                  </a:lnTo>
                  <a:lnTo>
                    <a:pt x="1910476" y="76200"/>
                  </a:lnTo>
                  <a:lnTo>
                    <a:pt x="1907540" y="92455"/>
                  </a:lnTo>
                  <a:lnTo>
                    <a:pt x="1911657" y="107459"/>
                  </a:lnTo>
                  <a:lnTo>
                    <a:pt x="1924002" y="122761"/>
                  </a:lnTo>
                  <a:lnTo>
                    <a:pt x="1944562" y="138372"/>
                  </a:lnTo>
                  <a:lnTo>
                    <a:pt x="1973326" y="154304"/>
                  </a:lnTo>
                  <a:lnTo>
                    <a:pt x="1989466" y="162615"/>
                  </a:lnTo>
                  <a:lnTo>
                    <a:pt x="2003202" y="170592"/>
                  </a:lnTo>
                  <a:lnTo>
                    <a:pt x="2036905" y="200993"/>
                  </a:lnTo>
                  <a:lnTo>
                    <a:pt x="2052732" y="238823"/>
                  </a:lnTo>
                  <a:lnTo>
                    <a:pt x="2054733" y="261112"/>
                  </a:lnTo>
                  <a:lnTo>
                    <a:pt x="2052661" y="281158"/>
                  </a:lnTo>
                  <a:lnTo>
                    <a:pt x="2036087" y="315725"/>
                  </a:lnTo>
                  <a:lnTo>
                    <a:pt x="2003607" y="342108"/>
                  </a:lnTo>
                  <a:lnTo>
                    <a:pt x="1959221" y="355685"/>
                  </a:lnTo>
                  <a:lnTo>
                    <a:pt x="1932813" y="357377"/>
                  </a:lnTo>
                  <a:lnTo>
                    <a:pt x="1909214" y="355808"/>
                  </a:lnTo>
                  <a:lnTo>
                    <a:pt x="1886807" y="351107"/>
                  </a:lnTo>
                  <a:lnTo>
                    <a:pt x="1865590" y="343286"/>
                  </a:lnTo>
                  <a:lnTo>
                    <a:pt x="1845564" y="332359"/>
                  </a:lnTo>
                  <a:lnTo>
                    <a:pt x="1868170" y="277368"/>
                  </a:lnTo>
                  <a:lnTo>
                    <a:pt x="1886271" y="288536"/>
                  </a:lnTo>
                  <a:lnTo>
                    <a:pt x="1904206" y="296513"/>
                  </a:lnTo>
                  <a:lnTo>
                    <a:pt x="1921998" y="301299"/>
                  </a:lnTo>
                  <a:lnTo>
                    <a:pt x="1939671" y="302895"/>
                  </a:lnTo>
                  <a:lnTo>
                    <a:pt x="1963267" y="300537"/>
                  </a:lnTo>
                  <a:lnTo>
                    <a:pt x="1980136" y="293465"/>
                  </a:lnTo>
                  <a:lnTo>
                    <a:pt x="1990266" y="281678"/>
                  </a:lnTo>
                  <a:lnTo>
                    <a:pt x="1993646" y="265175"/>
                  </a:lnTo>
                  <a:lnTo>
                    <a:pt x="1992858" y="256414"/>
                  </a:lnTo>
                  <a:lnTo>
                    <a:pt x="1972873" y="223135"/>
                  </a:lnTo>
                  <a:lnTo>
                    <a:pt x="1928368" y="195452"/>
                  </a:lnTo>
                  <a:lnTo>
                    <a:pt x="1910155" y="185904"/>
                  </a:lnTo>
                  <a:lnTo>
                    <a:pt x="1895157" y="177260"/>
                  </a:lnTo>
                  <a:lnTo>
                    <a:pt x="1862677" y="148574"/>
                  </a:lnTo>
                  <a:lnTo>
                    <a:pt x="1846673" y="103415"/>
                  </a:lnTo>
                  <a:lnTo>
                    <a:pt x="1846199" y="92964"/>
                  </a:lnTo>
                  <a:lnTo>
                    <a:pt x="1848032" y="73743"/>
                  </a:lnTo>
                  <a:lnTo>
                    <a:pt x="1875536" y="26416"/>
                  </a:lnTo>
                  <a:lnTo>
                    <a:pt x="1909111" y="6588"/>
                  </a:lnTo>
                  <a:lnTo>
                    <a:pt x="1928989" y="1645"/>
                  </a:lnTo>
                  <a:lnTo>
                    <a:pt x="1950974" y="0"/>
                  </a:lnTo>
                  <a:close/>
                </a:path>
                <a:path w="2639695" h="357505">
                  <a:moveTo>
                    <a:pt x="105410" y="0"/>
                  </a:moveTo>
                  <a:lnTo>
                    <a:pt x="133342" y="1402"/>
                  </a:lnTo>
                  <a:lnTo>
                    <a:pt x="157321" y="5603"/>
                  </a:lnTo>
                  <a:lnTo>
                    <a:pt x="177347" y="12590"/>
                  </a:lnTo>
                  <a:lnTo>
                    <a:pt x="193421" y="22351"/>
                  </a:lnTo>
                  <a:lnTo>
                    <a:pt x="174752" y="75183"/>
                  </a:lnTo>
                  <a:lnTo>
                    <a:pt x="158345" y="65089"/>
                  </a:lnTo>
                  <a:lnTo>
                    <a:pt x="141509" y="57864"/>
                  </a:lnTo>
                  <a:lnTo>
                    <a:pt x="124245" y="53520"/>
                  </a:lnTo>
                  <a:lnTo>
                    <a:pt x="106553" y="52070"/>
                  </a:lnTo>
                  <a:lnTo>
                    <a:pt x="96555" y="52782"/>
                  </a:lnTo>
                  <a:lnTo>
                    <a:pt x="64912" y="76200"/>
                  </a:lnTo>
                  <a:lnTo>
                    <a:pt x="61975" y="92455"/>
                  </a:lnTo>
                  <a:lnTo>
                    <a:pt x="66093" y="107459"/>
                  </a:lnTo>
                  <a:lnTo>
                    <a:pt x="78438" y="122761"/>
                  </a:lnTo>
                  <a:lnTo>
                    <a:pt x="98998" y="138372"/>
                  </a:lnTo>
                  <a:lnTo>
                    <a:pt x="127762" y="154304"/>
                  </a:lnTo>
                  <a:lnTo>
                    <a:pt x="143902" y="162615"/>
                  </a:lnTo>
                  <a:lnTo>
                    <a:pt x="157638" y="170592"/>
                  </a:lnTo>
                  <a:lnTo>
                    <a:pt x="191341" y="200993"/>
                  </a:lnTo>
                  <a:lnTo>
                    <a:pt x="207168" y="238823"/>
                  </a:lnTo>
                  <a:lnTo>
                    <a:pt x="209169" y="261112"/>
                  </a:lnTo>
                  <a:lnTo>
                    <a:pt x="207097" y="281158"/>
                  </a:lnTo>
                  <a:lnTo>
                    <a:pt x="190523" y="315725"/>
                  </a:lnTo>
                  <a:lnTo>
                    <a:pt x="158043" y="342108"/>
                  </a:lnTo>
                  <a:lnTo>
                    <a:pt x="113657" y="355685"/>
                  </a:lnTo>
                  <a:lnTo>
                    <a:pt x="87249" y="357377"/>
                  </a:lnTo>
                  <a:lnTo>
                    <a:pt x="63650" y="355808"/>
                  </a:lnTo>
                  <a:lnTo>
                    <a:pt x="41243" y="351107"/>
                  </a:lnTo>
                  <a:lnTo>
                    <a:pt x="20026" y="343286"/>
                  </a:lnTo>
                  <a:lnTo>
                    <a:pt x="0" y="332359"/>
                  </a:lnTo>
                  <a:lnTo>
                    <a:pt x="22606" y="277368"/>
                  </a:lnTo>
                  <a:lnTo>
                    <a:pt x="40707" y="288536"/>
                  </a:lnTo>
                  <a:lnTo>
                    <a:pt x="58642" y="296513"/>
                  </a:lnTo>
                  <a:lnTo>
                    <a:pt x="76434" y="301299"/>
                  </a:lnTo>
                  <a:lnTo>
                    <a:pt x="94107" y="302895"/>
                  </a:lnTo>
                  <a:lnTo>
                    <a:pt x="117703" y="300537"/>
                  </a:lnTo>
                  <a:lnTo>
                    <a:pt x="134572" y="293465"/>
                  </a:lnTo>
                  <a:lnTo>
                    <a:pt x="144702" y="281678"/>
                  </a:lnTo>
                  <a:lnTo>
                    <a:pt x="148082" y="265175"/>
                  </a:lnTo>
                  <a:lnTo>
                    <a:pt x="147294" y="256414"/>
                  </a:lnTo>
                  <a:lnTo>
                    <a:pt x="127309" y="223135"/>
                  </a:lnTo>
                  <a:lnTo>
                    <a:pt x="82804" y="195452"/>
                  </a:lnTo>
                  <a:lnTo>
                    <a:pt x="64591" y="185904"/>
                  </a:lnTo>
                  <a:lnTo>
                    <a:pt x="49593" y="177260"/>
                  </a:lnTo>
                  <a:lnTo>
                    <a:pt x="17113" y="148574"/>
                  </a:lnTo>
                  <a:lnTo>
                    <a:pt x="1109" y="103415"/>
                  </a:lnTo>
                  <a:lnTo>
                    <a:pt x="635" y="92964"/>
                  </a:lnTo>
                  <a:lnTo>
                    <a:pt x="2468" y="73743"/>
                  </a:lnTo>
                  <a:lnTo>
                    <a:pt x="29972" y="26416"/>
                  </a:lnTo>
                  <a:lnTo>
                    <a:pt x="63547" y="6588"/>
                  </a:lnTo>
                  <a:lnTo>
                    <a:pt x="83425" y="1645"/>
                  </a:lnTo>
                  <a:lnTo>
                    <a:pt x="105410" y="0"/>
                  </a:lnTo>
                  <a:close/>
                </a:path>
              </a:pathLst>
            </a:custGeom>
            <a:ln w="3175">
              <a:solidFill>
                <a:srgbClr val="090C24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1" name="object 51"/>
          <p:cNvSpPr txBox="1"/>
          <p:nvPr/>
        </p:nvSpPr>
        <p:spPr>
          <a:xfrm>
            <a:off x="5277103" y="4667758"/>
            <a:ext cx="269875" cy="5137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3200" b="1" dirty="0">
                <a:latin typeface="Trebuchet MS"/>
                <a:cs typeface="Trebuchet MS"/>
              </a:rPr>
              <a:t>X</a:t>
            </a:r>
            <a:endParaRPr sz="3200">
              <a:latin typeface="Trebuchet MS"/>
              <a:cs typeface="Trebuchet MS"/>
            </a:endParaRPr>
          </a:p>
        </p:txBody>
      </p:sp>
      <p:sp>
        <p:nvSpPr>
          <p:cNvPr id="52" name="object 52"/>
          <p:cNvSpPr txBox="1"/>
          <p:nvPr/>
        </p:nvSpPr>
        <p:spPr>
          <a:xfrm>
            <a:off x="2321179" y="2515870"/>
            <a:ext cx="274955" cy="513715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z="3200" b="1" dirty="0">
                <a:latin typeface="Trebuchet MS"/>
                <a:cs typeface="Trebuchet MS"/>
              </a:rPr>
              <a:t>Y</a:t>
            </a:r>
            <a:endParaRPr sz="3200">
              <a:latin typeface="Trebuchet MS"/>
              <a:cs typeface="Trebuchet M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19</TotalTime>
  <Words>278</Words>
  <Application>Microsoft Office PowerPoint</Application>
  <PresentationFormat>Widescreen</PresentationFormat>
  <Paragraphs>40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Times New Roman</vt:lpstr>
      <vt:lpstr>Trebuchet MS</vt:lpstr>
      <vt:lpstr>Wingdings</vt:lpstr>
      <vt:lpstr>Wingdings 3</vt:lpstr>
      <vt:lpstr>Facet</vt:lpstr>
      <vt:lpstr>PowerPoint Presentation</vt:lpstr>
      <vt:lpstr>Examples Example 1 : Tic-Tac-Toe</vt:lpstr>
      <vt:lpstr>PowerPoint Presentation</vt:lpstr>
      <vt:lpstr>Supervised Learning</vt:lpstr>
      <vt:lpstr>PowerPoint Presentation</vt:lpstr>
      <vt:lpstr>Lung Cancer (Malignant or benging)</vt:lpstr>
      <vt:lpstr>PowerPoint Presentation</vt:lpstr>
      <vt:lpstr>Unsupervised Learning</vt:lpstr>
      <vt:lpstr>PowerPoint Presentation</vt:lpstr>
      <vt:lpstr>Unsupervised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Neural network and learning machines</dc:title>
  <dc:creator>Emad</dc:creator>
  <cp:lastModifiedBy>ضى السبد عبدالتواب السبد</cp:lastModifiedBy>
  <cp:revision>6</cp:revision>
  <dcterms:created xsi:type="dcterms:W3CDTF">2021-02-26T19:29:31Z</dcterms:created>
  <dcterms:modified xsi:type="dcterms:W3CDTF">2025-07-13T09:51:15Z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2019-09-29T00:00:00Z</vt:filetime>
  </property>
  <property fmtid="{D5CDD505-2E9C-101B-9397-08002B2CF9AE}" pid="3" name="Creator">
    <vt:lpwstr>Microsoft® PowerPoint® 2016</vt:lpwstr>
  </property>
  <property fmtid="{D5CDD505-2E9C-101B-9397-08002B2CF9AE}" pid="4" name="LastSaved">
    <vt:filetime>2021-02-26T00:00:00Z</vt:filetime>
  </property>
</Properties>
</file>