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5" r:id="rId18"/>
    <p:sldId id="276" r:id="rId19"/>
    <p:sldId id="277" r:id="rId20"/>
    <p:sldId id="279" r:id="rId21"/>
    <p:sldId id="280" r:id="rId22"/>
    <p:sldId id="281" r:id="rId23"/>
    <p:sldId id="283" r:id="rId24"/>
    <p:sldId id="285" r:id="rId25"/>
    <p:sldId id="288" r:id="rId26"/>
    <p:sldId id="289" r:id="rId27"/>
    <p:sldId id="291" r:id="rId28"/>
    <p:sldId id="292" r:id="rId29"/>
    <p:sldId id="316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7" r:id="rId4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821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1063" y="178688"/>
            <a:ext cx="525399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07870" y="1680209"/>
            <a:ext cx="8176259" cy="450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image" Target="../media/image51.png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3" Type="http://schemas.openxmlformats.org/officeDocument/2006/relationships/image" Target="../media/image46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jpg"/><Relationship Id="rId10" Type="http://schemas.openxmlformats.org/officeDocument/2006/relationships/image" Target="../media/image73.png"/><Relationship Id="rId4" Type="http://schemas.openxmlformats.org/officeDocument/2006/relationships/image" Target="../media/image67.jpg"/><Relationship Id="rId9" Type="http://schemas.openxmlformats.org/officeDocument/2006/relationships/image" Target="../media/image7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78.jpg"/><Relationship Id="rId7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jpg"/><Relationship Id="rId9" Type="http://schemas.openxmlformats.org/officeDocument/2006/relationships/image" Target="../media/image86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7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7" Type="http://schemas.openxmlformats.org/officeDocument/2006/relationships/image" Target="../media/image91.jp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jp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4.jpg"/><Relationship Id="rId5" Type="http://schemas.openxmlformats.org/officeDocument/2006/relationships/image" Target="../media/image103.jpg"/><Relationship Id="rId4" Type="http://schemas.openxmlformats.org/officeDocument/2006/relationships/image" Target="../media/image10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12" Type="http://schemas.openxmlformats.org/officeDocument/2006/relationships/image" Target="../media/image120.jp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5.png"/><Relationship Id="rId11" Type="http://schemas.openxmlformats.org/officeDocument/2006/relationships/image" Target="../media/image119.png"/><Relationship Id="rId5" Type="http://schemas.openxmlformats.org/officeDocument/2006/relationships/image" Target="../media/image114.png"/><Relationship Id="rId10" Type="http://schemas.openxmlformats.org/officeDocument/2006/relationships/image" Target="../media/image46.png"/><Relationship Id="rId4" Type="http://schemas.openxmlformats.org/officeDocument/2006/relationships/image" Target="../media/image113.png"/><Relationship Id="rId9" Type="http://schemas.openxmlformats.org/officeDocument/2006/relationships/image" Target="../media/image1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22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1.jp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jp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18.png"/><Relationship Id="rId21" Type="http://schemas.openxmlformats.org/officeDocument/2006/relationships/image" Target="../media/image36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23" Type="http://schemas.openxmlformats.org/officeDocument/2006/relationships/image" Target="../media/image38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09392" y="450087"/>
            <a:ext cx="5939155" cy="318770"/>
            <a:chOff x="2509392" y="450087"/>
            <a:chExt cx="5939155" cy="318770"/>
          </a:xfrm>
        </p:grpSpPr>
        <p:sp>
          <p:nvSpPr>
            <p:cNvPr id="3" name="object 3"/>
            <p:cNvSpPr/>
            <p:nvPr/>
          </p:nvSpPr>
          <p:spPr>
            <a:xfrm>
              <a:off x="2510281" y="450976"/>
              <a:ext cx="5936869" cy="3166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399027" y="503554"/>
              <a:ext cx="105410" cy="142875"/>
            </a:xfrm>
            <a:custGeom>
              <a:avLst/>
              <a:gdLst/>
              <a:ahLst/>
              <a:cxnLst/>
              <a:rect l="l" t="t" r="r" b="b"/>
              <a:pathLst>
                <a:path w="105410" h="142875">
                  <a:moveTo>
                    <a:pt x="51688" y="0"/>
                  </a:moveTo>
                  <a:lnTo>
                    <a:pt x="0" y="142494"/>
                  </a:lnTo>
                  <a:lnTo>
                    <a:pt x="104901" y="142494"/>
                  </a:lnTo>
                  <a:lnTo>
                    <a:pt x="51688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18025" y="488568"/>
              <a:ext cx="101600" cy="102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61409" y="488568"/>
              <a:ext cx="101600" cy="10223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83500" y="485012"/>
              <a:ext cx="191135" cy="24803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05932" y="485012"/>
              <a:ext cx="191134" cy="24803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27273" y="453389"/>
              <a:ext cx="5620385" cy="311785"/>
            </a:xfrm>
            <a:custGeom>
              <a:avLst/>
              <a:gdLst/>
              <a:ahLst/>
              <a:cxnLst/>
              <a:rect l="l" t="t" r="r" b="b"/>
              <a:pathLst>
                <a:path w="5620384" h="311784">
                  <a:moveTo>
                    <a:pt x="5467477" y="1397"/>
                  </a:moveTo>
                  <a:lnTo>
                    <a:pt x="5605399" y="1397"/>
                  </a:lnTo>
                  <a:lnTo>
                    <a:pt x="5607431" y="1397"/>
                  </a:lnTo>
                  <a:lnTo>
                    <a:pt x="5609208" y="1905"/>
                  </a:lnTo>
                  <a:lnTo>
                    <a:pt x="5610859" y="2921"/>
                  </a:lnTo>
                  <a:lnTo>
                    <a:pt x="5612637" y="3810"/>
                  </a:lnTo>
                  <a:lnTo>
                    <a:pt x="5613908" y="5207"/>
                  </a:lnTo>
                  <a:lnTo>
                    <a:pt x="5614924" y="6858"/>
                  </a:lnTo>
                  <a:lnTo>
                    <a:pt x="5615812" y="8509"/>
                  </a:lnTo>
                  <a:lnTo>
                    <a:pt x="5616575" y="10413"/>
                  </a:lnTo>
                  <a:lnTo>
                    <a:pt x="5616956" y="12573"/>
                  </a:lnTo>
                  <a:lnTo>
                    <a:pt x="5617336" y="14732"/>
                  </a:lnTo>
                  <a:lnTo>
                    <a:pt x="5617591" y="16890"/>
                  </a:lnTo>
                  <a:lnTo>
                    <a:pt x="5617591" y="19050"/>
                  </a:lnTo>
                  <a:lnTo>
                    <a:pt x="5617591" y="21209"/>
                  </a:lnTo>
                  <a:lnTo>
                    <a:pt x="5614797" y="30861"/>
                  </a:lnTo>
                  <a:lnTo>
                    <a:pt x="5613908" y="32385"/>
                  </a:lnTo>
                  <a:lnTo>
                    <a:pt x="5612637" y="33655"/>
                  </a:lnTo>
                  <a:lnTo>
                    <a:pt x="5610986" y="34671"/>
                  </a:lnTo>
                  <a:lnTo>
                    <a:pt x="5609335" y="35560"/>
                  </a:lnTo>
                  <a:lnTo>
                    <a:pt x="5607431" y="36068"/>
                  </a:lnTo>
                  <a:lnTo>
                    <a:pt x="5605399" y="36068"/>
                  </a:lnTo>
                  <a:lnTo>
                    <a:pt x="5487797" y="36068"/>
                  </a:lnTo>
                  <a:lnTo>
                    <a:pt x="5487797" y="131825"/>
                  </a:lnTo>
                  <a:lnTo>
                    <a:pt x="5588634" y="131825"/>
                  </a:lnTo>
                  <a:lnTo>
                    <a:pt x="5590794" y="131825"/>
                  </a:lnTo>
                  <a:lnTo>
                    <a:pt x="5592699" y="132334"/>
                  </a:lnTo>
                  <a:lnTo>
                    <a:pt x="5594350" y="133350"/>
                  </a:lnTo>
                  <a:lnTo>
                    <a:pt x="5596001" y="134238"/>
                  </a:lnTo>
                  <a:lnTo>
                    <a:pt x="5597398" y="135509"/>
                  </a:lnTo>
                  <a:lnTo>
                    <a:pt x="5598286" y="137160"/>
                  </a:lnTo>
                  <a:lnTo>
                    <a:pt x="5599303" y="138684"/>
                  </a:lnTo>
                  <a:lnTo>
                    <a:pt x="5599937" y="140588"/>
                  </a:lnTo>
                  <a:lnTo>
                    <a:pt x="5600446" y="142748"/>
                  </a:lnTo>
                  <a:lnTo>
                    <a:pt x="5600827" y="144907"/>
                  </a:lnTo>
                  <a:lnTo>
                    <a:pt x="5601081" y="147065"/>
                  </a:lnTo>
                  <a:lnTo>
                    <a:pt x="5601081" y="149225"/>
                  </a:lnTo>
                  <a:lnTo>
                    <a:pt x="5601081" y="151511"/>
                  </a:lnTo>
                  <a:lnTo>
                    <a:pt x="5598286" y="160782"/>
                  </a:lnTo>
                  <a:lnTo>
                    <a:pt x="5597271" y="162306"/>
                  </a:lnTo>
                  <a:lnTo>
                    <a:pt x="5595874" y="163449"/>
                  </a:lnTo>
                  <a:lnTo>
                    <a:pt x="5594223" y="164337"/>
                  </a:lnTo>
                  <a:lnTo>
                    <a:pt x="5592572" y="165100"/>
                  </a:lnTo>
                  <a:lnTo>
                    <a:pt x="5590794" y="165608"/>
                  </a:lnTo>
                  <a:lnTo>
                    <a:pt x="5588634" y="165608"/>
                  </a:lnTo>
                  <a:lnTo>
                    <a:pt x="5487797" y="165608"/>
                  </a:lnTo>
                  <a:lnTo>
                    <a:pt x="5487797" y="275463"/>
                  </a:lnTo>
                  <a:lnTo>
                    <a:pt x="5607558" y="275463"/>
                  </a:lnTo>
                  <a:lnTo>
                    <a:pt x="5609590" y="275463"/>
                  </a:lnTo>
                  <a:lnTo>
                    <a:pt x="5616956" y="280670"/>
                  </a:lnTo>
                  <a:lnTo>
                    <a:pt x="5618099" y="282194"/>
                  </a:lnTo>
                  <a:lnTo>
                    <a:pt x="5618860" y="284099"/>
                  </a:lnTo>
                  <a:lnTo>
                    <a:pt x="5619242" y="286385"/>
                  </a:lnTo>
                  <a:lnTo>
                    <a:pt x="5619623" y="288544"/>
                  </a:lnTo>
                  <a:lnTo>
                    <a:pt x="5619877" y="290830"/>
                  </a:lnTo>
                  <a:lnTo>
                    <a:pt x="5619877" y="292988"/>
                  </a:lnTo>
                  <a:lnTo>
                    <a:pt x="5619877" y="295021"/>
                  </a:lnTo>
                  <a:lnTo>
                    <a:pt x="5619750" y="297180"/>
                  </a:lnTo>
                  <a:lnTo>
                    <a:pt x="5619242" y="299212"/>
                  </a:lnTo>
                  <a:lnTo>
                    <a:pt x="5618860" y="301244"/>
                  </a:lnTo>
                  <a:lnTo>
                    <a:pt x="5613019" y="308737"/>
                  </a:lnTo>
                  <a:lnTo>
                    <a:pt x="5611495" y="309752"/>
                  </a:lnTo>
                  <a:lnTo>
                    <a:pt x="5609590" y="310134"/>
                  </a:lnTo>
                  <a:lnTo>
                    <a:pt x="5607558" y="310134"/>
                  </a:lnTo>
                  <a:lnTo>
                    <a:pt x="5467477" y="310134"/>
                  </a:lnTo>
                  <a:lnTo>
                    <a:pt x="5463540" y="310134"/>
                  </a:lnTo>
                  <a:lnTo>
                    <a:pt x="5459730" y="308737"/>
                  </a:lnTo>
                  <a:lnTo>
                    <a:pt x="5455793" y="305943"/>
                  </a:lnTo>
                  <a:lnTo>
                    <a:pt x="5451729" y="303149"/>
                  </a:lnTo>
                  <a:lnTo>
                    <a:pt x="5449824" y="298069"/>
                  </a:lnTo>
                  <a:lnTo>
                    <a:pt x="5449824" y="290830"/>
                  </a:lnTo>
                  <a:lnTo>
                    <a:pt x="5449824" y="20700"/>
                  </a:lnTo>
                  <a:lnTo>
                    <a:pt x="5449824" y="13462"/>
                  </a:lnTo>
                  <a:lnTo>
                    <a:pt x="5451856" y="8509"/>
                  </a:lnTo>
                  <a:lnTo>
                    <a:pt x="5455793" y="5587"/>
                  </a:lnTo>
                  <a:lnTo>
                    <a:pt x="5459730" y="2794"/>
                  </a:lnTo>
                  <a:lnTo>
                    <a:pt x="5463667" y="1397"/>
                  </a:lnTo>
                  <a:lnTo>
                    <a:pt x="5467477" y="1397"/>
                  </a:lnTo>
                  <a:close/>
                </a:path>
                <a:path w="5620384" h="311784">
                  <a:moveTo>
                    <a:pt x="4181602" y="1397"/>
                  </a:moveTo>
                  <a:lnTo>
                    <a:pt x="4388484" y="1397"/>
                  </a:lnTo>
                  <a:lnTo>
                    <a:pt x="4390390" y="1397"/>
                  </a:lnTo>
                  <a:lnTo>
                    <a:pt x="4392295" y="1905"/>
                  </a:lnTo>
                  <a:lnTo>
                    <a:pt x="4393946" y="2794"/>
                  </a:lnTo>
                  <a:lnTo>
                    <a:pt x="4395597" y="3810"/>
                  </a:lnTo>
                  <a:lnTo>
                    <a:pt x="4396994" y="5207"/>
                  </a:lnTo>
                  <a:lnTo>
                    <a:pt x="4397883" y="6858"/>
                  </a:lnTo>
                  <a:lnTo>
                    <a:pt x="4398899" y="8509"/>
                  </a:lnTo>
                  <a:lnTo>
                    <a:pt x="4399533" y="10413"/>
                  </a:lnTo>
                  <a:lnTo>
                    <a:pt x="4399915" y="12573"/>
                  </a:lnTo>
                  <a:lnTo>
                    <a:pt x="4400423" y="14732"/>
                  </a:lnTo>
                  <a:lnTo>
                    <a:pt x="4400550" y="16890"/>
                  </a:lnTo>
                  <a:lnTo>
                    <a:pt x="4400550" y="19050"/>
                  </a:lnTo>
                  <a:lnTo>
                    <a:pt x="4400550" y="21209"/>
                  </a:lnTo>
                  <a:lnTo>
                    <a:pt x="4400423" y="23240"/>
                  </a:lnTo>
                  <a:lnTo>
                    <a:pt x="4399915" y="25400"/>
                  </a:lnTo>
                  <a:lnTo>
                    <a:pt x="4399533" y="27432"/>
                  </a:lnTo>
                  <a:lnTo>
                    <a:pt x="4390517" y="36068"/>
                  </a:lnTo>
                  <a:lnTo>
                    <a:pt x="4388484" y="36068"/>
                  </a:lnTo>
                  <a:lnTo>
                    <a:pt x="4304157" y="36068"/>
                  </a:lnTo>
                  <a:lnTo>
                    <a:pt x="4304157" y="300863"/>
                  </a:lnTo>
                  <a:lnTo>
                    <a:pt x="4304157" y="302640"/>
                  </a:lnTo>
                  <a:lnTo>
                    <a:pt x="4303649" y="304292"/>
                  </a:lnTo>
                  <a:lnTo>
                    <a:pt x="4302633" y="305815"/>
                  </a:lnTo>
                  <a:lnTo>
                    <a:pt x="4301744" y="307467"/>
                  </a:lnTo>
                  <a:lnTo>
                    <a:pt x="4300347" y="308610"/>
                  </a:lnTo>
                  <a:lnTo>
                    <a:pt x="4298569" y="309372"/>
                  </a:lnTo>
                  <a:lnTo>
                    <a:pt x="4296664" y="310134"/>
                  </a:lnTo>
                  <a:lnTo>
                    <a:pt x="4294758" y="310769"/>
                  </a:lnTo>
                  <a:lnTo>
                    <a:pt x="4292727" y="311023"/>
                  </a:lnTo>
                  <a:lnTo>
                    <a:pt x="4290695" y="311404"/>
                  </a:lnTo>
                  <a:lnTo>
                    <a:pt x="4288155" y="311531"/>
                  </a:lnTo>
                  <a:lnTo>
                    <a:pt x="4284980" y="311531"/>
                  </a:lnTo>
                  <a:lnTo>
                    <a:pt x="4281805" y="311531"/>
                  </a:lnTo>
                  <a:lnTo>
                    <a:pt x="4279265" y="311404"/>
                  </a:lnTo>
                  <a:lnTo>
                    <a:pt x="4277233" y="311023"/>
                  </a:lnTo>
                  <a:lnTo>
                    <a:pt x="4275328" y="310769"/>
                  </a:lnTo>
                  <a:lnTo>
                    <a:pt x="4273423" y="310261"/>
                  </a:lnTo>
                  <a:lnTo>
                    <a:pt x="4271645" y="309499"/>
                  </a:lnTo>
                  <a:lnTo>
                    <a:pt x="4269867" y="308737"/>
                  </a:lnTo>
                  <a:lnTo>
                    <a:pt x="4268470" y="307467"/>
                  </a:lnTo>
                  <a:lnTo>
                    <a:pt x="4267581" y="305943"/>
                  </a:lnTo>
                  <a:lnTo>
                    <a:pt x="4266565" y="304419"/>
                  </a:lnTo>
                  <a:lnTo>
                    <a:pt x="4266183" y="302768"/>
                  </a:lnTo>
                  <a:lnTo>
                    <a:pt x="4266183" y="300863"/>
                  </a:lnTo>
                  <a:lnTo>
                    <a:pt x="4266183" y="36068"/>
                  </a:lnTo>
                  <a:lnTo>
                    <a:pt x="4181602" y="36068"/>
                  </a:lnTo>
                  <a:lnTo>
                    <a:pt x="4179316" y="36068"/>
                  </a:lnTo>
                  <a:lnTo>
                    <a:pt x="4177537" y="35560"/>
                  </a:lnTo>
                  <a:lnTo>
                    <a:pt x="4176014" y="34544"/>
                  </a:lnTo>
                  <a:lnTo>
                    <a:pt x="4174362" y="33527"/>
                  </a:lnTo>
                  <a:lnTo>
                    <a:pt x="4173220" y="32385"/>
                  </a:lnTo>
                  <a:lnTo>
                    <a:pt x="4172204" y="30861"/>
                  </a:lnTo>
                  <a:lnTo>
                    <a:pt x="4171315" y="29337"/>
                  </a:lnTo>
                  <a:lnTo>
                    <a:pt x="4170679" y="27559"/>
                  </a:lnTo>
                  <a:lnTo>
                    <a:pt x="4170299" y="25654"/>
                  </a:lnTo>
                  <a:lnTo>
                    <a:pt x="4169791" y="23622"/>
                  </a:lnTo>
                  <a:lnTo>
                    <a:pt x="4169664" y="21462"/>
                  </a:lnTo>
                  <a:lnTo>
                    <a:pt x="4169664" y="19050"/>
                  </a:lnTo>
                  <a:lnTo>
                    <a:pt x="4169664" y="16637"/>
                  </a:lnTo>
                  <a:lnTo>
                    <a:pt x="4176014" y="2921"/>
                  </a:lnTo>
                  <a:lnTo>
                    <a:pt x="4177537" y="1905"/>
                  </a:lnTo>
                  <a:lnTo>
                    <a:pt x="4179443" y="1397"/>
                  </a:lnTo>
                  <a:lnTo>
                    <a:pt x="4181602" y="1397"/>
                  </a:lnTo>
                  <a:close/>
                </a:path>
                <a:path w="5620384" h="311784">
                  <a:moveTo>
                    <a:pt x="1425828" y="1397"/>
                  </a:moveTo>
                  <a:lnTo>
                    <a:pt x="1563751" y="1397"/>
                  </a:lnTo>
                  <a:lnTo>
                    <a:pt x="1565783" y="1397"/>
                  </a:lnTo>
                  <a:lnTo>
                    <a:pt x="1567561" y="1905"/>
                  </a:lnTo>
                  <a:lnTo>
                    <a:pt x="1569212" y="2921"/>
                  </a:lnTo>
                  <a:lnTo>
                    <a:pt x="1570989" y="3810"/>
                  </a:lnTo>
                  <a:lnTo>
                    <a:pt x="1572260" y="5207"/>
                  </a:lnTo>
                  <a:lnTo>
                    <a:pt x="1575942" y="16890"/>
                  </a:lnTo>
                  <a:lnTo>
                    <a:pt x="1575942" y="19050"/>
                  </a:lnTo>
                  <a:lnTo>
                    <a:pt x="1575942" y="21209"/>
                  </a:lnTo>
                  <a:lnTo>
                    <a:pt x="1573149" y="30861"/>
                  </a:lnTo>
                  <a:lnTo>
                    <a:pt x="1572260" y="32385"/>
                  </a:lnTo>
                  <a:lnTo>
                    <a:pt x="1570989" y="33655"/>
                  </a:lnTo>
                  <a:lnTo>
                    <a:pt x="1569339" y="34671"/>
                  </a:lnTo>
                  <a:lnTo>
                    <a:pt x="1567688" y="35560"/>
                  </a:lnTo>
                  <a:lnTo>
                    <a:pt x="1565783" y="36068"/>
                  </a:lnTo>
                  <a:lnTo>
                    <a:pt x="1563751" y="36068"/>
                  </a:lnTo>
                  <a:lnTo>
                    <a:pt x="1446149" y="36068"/>
                  </a:lnTo>
                  <a:lnTo>
                    <a:pt x="1446149" y="131825"/>
                  </a:lnTo>
                  <a:lnTo>
                    <a:pt x="1546987" y="131825"/>
                  </a:lnTo>
                  <a:lnTo>
                    <a:pt x="1549146" y="131825"/>
                  </a:lnTo>
                  <a:lnTo>
                    <a:pt x="1551051" y="132334"/>
                  </a:lnTo>
                  <a:lnTo>
                    <a:pt x="1552702" y="133350"/>
                  </a:lnTo>
                  <a:lnTo>
                    <a:pt x="1554352" y="134238"/>
                  </a:lnTo>
                  <a:lnTo>
                    <a:pt x="1555750" y="135509"/>
                  </a:lnTo>
                  <a:lnTo>
                    <a:pt x="1556639" y="137160"/>
                  </a:lnTo>
                  <a:lnTo>
                    <a:pt x="1557654" y="138684"/>
                  </a:lnTo>
                  <a:lnTo>
                    <a:pt x="1558289" y="140588"/>
                  </a:lnTo>
                  <a:lnTo>
                    <a:pt x="1558798" y="142748"/>
                  </a:lnTo>
                  <a:lnTo>
                    <a:pt x="1559178" y="144907"/>
                  </a:lnTo>
                  <a:lnTo>
                    <a:pt x="1559433" y="147065"/>
                  </a:lnTo>
                  <a:lnTo>
                    <a:pt x="1559433" y="149225"/>
                  </a:lnTo>
                  <a:lnTo>
                    <a:pt x="1559433" y="151511"/>
                  </a:lnTo>
                  <a:lnTo>
                    <a:pt x="1556639" y="160782"/>
                  </a:lnTo>
                  <a:lnTo>
                    <a:pt x="1555623" y="162306"/>
                  </a:lnTo>
                  <a:lnTo>
                    <a:pt x="1554226" y="163449"/>
                  </a:lnTo>
                  <a:lnTo>
                    <a:pt x="1552575" y="164337"/>
                  </a:lnTo>
                  <a:lnTo>
                    <a:pt x="1550924" y="165100"/>
                  </a:lnTo>
                  <a:lnTo>
                    <a:pt x="1549146" y="165608"/>
                  </a:lnTo>
                  <a:lnTo>
                    <a:pt x="1546987" y="165608"/>
                  </a:lnTo>
                  <a:lnTo>
                    <a:pt x="1446149" y="165608"/>
                  </a:lnTo>
                  <a:lnTo>
                    <a:pt x="1446149" y="275463"/>
                  </a:lnTo>
                  <a:lnTo>
                    <a:pt x="1565910" y="275463"/>
                  </a:lnTo>
                  <a:lnTo>
                    <a:pt x="1567941" y="275463"/>
                  </a:lnTo>
                  <a:lnTo>
                    <a:pt x="1575308" y="280670"/>
                  </a:lnTo>
                  <a:lnTo>
                    <a:pt x="1576451" y="282194"/>
                  </a:lnTo>
                  <a:lnTo>
                    <a:pt x="1577213" y="284099"/>
                  </a:lnTo>
                  <a:lnTo>
                    <a:pt x="1577593" y="286385"/>
                  </a:lnTo>
                  <a:lnTo>
                    <a:pt x="1578102" y="288544"/>
                  </a:lnTo>
                  <a:lnTo>
                    <a:pt x="1578228" y="290830"/>
                  </a:lnTo>
                  <a:lnTo>
                    <a:pt x="1578228" y="292988"/>
                  </a:lnTo>
                  <a:lnTo>
                    <a:pt x="1578228" y="295021"/>
                  </a:lnTo>
                  <a:lnTo>
                    <a:pt x="1578102" y="297180"/>
                  </a:lnTo>
                  <a:lnTo>
                    <a:pt x="1577593" y="299212"/>
                  </a:lnTo>
                  <a:lnTo>
                    <a:pt x="1577213" y="301244"/>
                  </a:lnTo>
                  <a:lnTo>
                    <a:pt x="1571371" y="308737"/>
                  </a:lnTo>
                  <a:lnTo>
                    <a:pt x="1569847" y="309752"/>
                  </a:lnTo>
                  <a:lnTo>
                    <a:pt x="1567941" y="310134"/>
                  </a:lnTo>
                  <a:lnTo>
                    <a:pt x="1565910" y="310134"/>
                  </a:lnTo>
                  <a:lnTo>
                    <a:pt x="1425828" y="310134"/>
                  </a:lnTo>
                  <a:lnTo>
                    <a:pt x="1421891" y="310134"/>
                  </a:lnTo>
                  <a:lnTo>
                    <a:pt x="1418081" y="308737"/>
                  </a:lnTo>
                  <a:lnTo>
                    <a:pt x="1414145" y="305943"/>
                  </a:lnTo>
                  <a:lnTo>
                    <a:pt x="1410208" y="303149"/>
                  </a:lnTo>
                  <a:lnTo>
                    <a:pt x="1408176" y="298069"/>
                  </a:lnTo>
                  <a:lnTo>
                    <a:pt x="1408176" y="290830"/>
                  </a:lnTo>
                  <a:lnTo>
                    <a:pt x="1408176" y="20700"/>
                  </a:lnTo>
                  <a:lnTo>
                    <a:pt x="1408176" y="13462"/>
                  </a:lnTo>
                  <a:lnTo>
                    <a:pt x="1410208" y="8509"/>
                  </a:lnTo>
                  <a:lnTo>
                    <a:pt x="1414145" y="5587"/>
                  </a:lnTo>
                  <a:lnTo>
                    <a:pt x="1418081" y="2794"/>
                  </a:lnTo>
                  <a:lnTo>
                    <a:pt x="1422018" y="1397"/>
                  </a:lnTo>
                  <a:lnTo>
                    <a:pt x="1425828" y="1397"/>
                  </a:lnTo>
                  <a:close/>
                </a:path>
                <a:path w="5620384" h="311784">
                  <a:moveTo>
                    <a:pt x="1171321" y="1397"/>
                  </a:moveTo>
                  <a:lnTo>
                    <a:pt x="1227581" y="1397"/>
                  </a:lnTo>
                  <a:lnTo>
                    <a:pt x="1234566" y="1397"/>
                  </a:lnTo>
                  <a:lnTo>
                    <a:pt x="1240789" y="1650"/>
                  </a:lnTo>
                  <a:lnTo>
                    <a:pt x="1284434" y="10505"/>
                  </a:lnTo>
                  <a:lnTo>
                    <a:pt x="1318113" y="36923"/>
                  </a:lnTo>
                  <a:lnTo>
                    <a:pt x="1331204" y="76106"/>
                  </a:lnTo>
                  <a:lnTo>
                    <a:pt x="1331467" y="83438"/>
                  </a:lnTo>
                  <a:lnTo>
                    <a:pt x="1331204" y="90983"/>
                  </a:lnTo>
                  <a:lnTo>
                    <a:pt x="1318309" y="128524"/>
                  </a:lnTo>
                  <a:lnTo>
                    <a:pt x="1287652" y="154432"/>
                  </a:lnTo>
                  <a:lnTo>
                    <a:pt x="1285875" y="161798"/>
                  </a:lnTo>
                  <a:lnTo>
                    <a:pt x="1290320" y="165354"/>
                  </a:lnTo>
                  <a:lnTo>
                    <a:pt x="1311402" y="198374"/>
                  </a:lnTo>
                  <a:lnTo>
                    <a:pt x="1317625" y="213360"/>
                  </a:lnTo>
                  <a:lnTo>
                    <a:pt x="1346073" y="284861"/>
                  </a:lnTo>
                  <a:lnTo>
                    <a:pt x="1350645" y="299212"/>
                  </a:lnTo>
                  <a:lnTo>
                    <a:pt x="1350645" y="300355"/>
                  </a:lnTo>
                  <a:lnTo>
                    <a:pt x="1350645" y="302133"/>
                  </a:lnTo>
                  <a:lnTo>
                    <a:pt x="1345564" y="309118"/>
                  </a:lnTo>
                  <a:lnTo>
                    <a:pt x="1343787" y="310134"/>
                  </a:lnTo>
                  <a:lnTo>
                    <a:pt x="1341754" y="310642"/>
                  </a:lnTo>
                  <a:lnTo>
                    <a:pt x="1339596" y="311023"/>
                  </a:lnTo>
                  <a:lnTo>
                    <a:pt x="1337437" y="311404"/>
                  </a:lnTo>
                  <a:lnTo>
                    <a:pt x="1334642" y="311531"/>
                  </a:lnTo>
                  <a:lnTo>
                    <a:pt x="1331214" y="311531"/>
                  </a:lnTo>
                  <a:lnTo>
                    <a:pt x="1328039" y="311531"/>
                  </a:lnTo>
                  <a:lnTo>
                    <a:pt x="1325499" y="311404"/>
                  </a:lnTo>
                  <a:lnTo>
                    <a:pt x="1323466" y="311150"/>
                  </a:lnTo>
                  <a:lnTo>
                    <a:pt x="1321435" y="310896"/>
                  </a:lnTo>
                  <a:lnTo>
                    <a:pt x="1313306" y="305181"/>
                  </a:lnTo>
                  <a:lnTo>
                    <a:pt x="1312164" y="303657"/>
                  </a:lnTo>
                  <a:lnTo>
                    <a:pt x="1311275" y="301751"/>
                  </a:lnTo>
                  <a:lnTo>
                    <a:pt x="1310639" y="299593"/>
                  </a:lnTo>
                  <a:lnTo>
                    <a:pt x="1282573" y="226949"/>
                  </a:lnTo>
                  <a:lnTo>
                    <a:pt x="1264792" y="191643"/>
                  </a:lnTo>
                  <a:lnTo>
                    <a:pt x="1227201" y="170687"/>
                  </a:lnTo>
                  <a:lnTo>
                    <a:pt x="1217676" y="170687"/>
                  </a:lnTo>
                  <a:lnTo>
                    <a:pt x="1191640" y="170687"/>
                  </a:lnTo>
                  <a:lnTo>
                    <a:pt x="1191640" y="300863"/>
                  </a:lnTo>
                  <a:lnTo>
                    <a:pt x="1191640" y="302640"/>
                  </a:lnTo>
                  <a:lnTo>
                    <a:pt x="1191133" y="304292"/>
                  </a:lnTo>
                  <a:lnTo>
                    <a:pt x="1190243" y="305815"/>
                  </a:lnTo>
                  <a:lnTo>
                    <a:pt x="1189227" y="307467"/>
                  </a:lnTo>
                  <a:lnTo>
                    <a:pt x="1187830" y="308610"/>
                  </a:lnTo>
                  <a:lnTo>
                    <a:pt x="1186052" y="309372"/>
                  </a:lnTo>
                  <a:lnTo>
                    <a:pt x="1184275" y="310134"/>
                  </a:lnTo>
                  <a:lnTo>
                    <a:pt x="1182370" y="310769"/>
                  </a:lnTo>
                  <a:lnTo>
                    <a:pt x="1180338" y="311023"/>
                  </a:lnTo>
                  <a:lnTo>
                    <a:pt x="1178433" y="311404"/>
                  </a:lnTo>
                  <a:lnTo>
                    <a:pt x="1175892" y="311531"/>
                  </a:lnTo>
                  <a:lnTo>
                    <a:pt x="1172590" y="311531"/>
                  </a:lnTo>
                  <a:lnTo>
                    <a:pt x="1169415" y="311531"/>
                  </a:lnTo>
                  <a:lnTo>
                    <a:pt x="1166749" y="311404"/>
                  </a:lnTo>
                  <a:lnTo>
                    <a:pt x="1164843" y="311023"/>
                  </a:lnTo>
                  <a:lnTo>
                    <a:pt x="1162812" y="310769"/>
                  </a:lnTo>
                  <a:lnTo>
                    <a:pt x="1160906" y="310261"/>
                  </a:lnTo>
                  <a:lnTo>
                    <a:pt x="1159128" y="309499"/>
                  </a:lnTo>
                  <a:lnTo>
                    <a:pt x="1157351" y="308737"/>
                  </a:lnTo>
                  <a:lnTo>
                    <a:pt x="1155953" y="307467"/>
                  </a:lnTo>
                  <a:lnTo>
                    <a:pt x="1155064" y="305943"/>
                  </a:lnTo>
                  <a:lnTo>
                    <a:pt x="1154176" y="304419"/>
                  </a:lnTo>
                  <a:lnTo>
                    <a:pt x="1153667" y="302768"/>
                  </a:lnTo>
                  <a:lnTo>
                    <a:pt x="1153667" y="300863"/>
                  </a:lnTo>
                  <a:lnTo>
                    <a:pt x="1153667" y="20700"/>
                  </a:lnTo>
                  <a:lnTo>
                    <a:pt x="1153667" y="13462"/>
                  </a:lnTo>
                  <a:lnTo>
                    <a:pt x="1155700" y="8509"/>
                  </a:lnTo>
                  <a:lnTo>
                    <a:pt x="1159637" y="5587"/>
                  </a:lnTo>
                  <a:lnTo>
                    <a:pt x="1163574" y="2794"/>
                  </a:lnTo>
                  <a:lnTo>
                    <a:pt x="1167511" y="1397"/>
                  </a:lnTo>
                  <a:lnTo>
                    <a:pt x="1171321" y="1397"/>
                  </a:lnTo>
                  <a:close/>
                </a:path>
                <a:path w="5620384" h="311784">
                  <a:moveTo>
                    <a:pt x="814704" y="1397"/>
                  </a:moveTo>
                  <a:lnTo>
                    <a:pt x="870965" y="1397"/>
                  </a:lnTo>
                  <a:lnTo>
                    <a:pt x="877951" y="1397"/>
                  </a:lnTo>
                  <a:lnTo>
                    <a:pt x="884174" y="1650"/>
                  </a:lnTo>
                  <a:lnTo>
                    <a:pt x="927818" y="10505"/>
                  </a:lnTo>
                  <a:lnTo>
                    <a:pt x="961497" y="36923"/>
                  </a:lnTo>
                  <a:lnTo>
                    <a:pt x="974588" y="76106"/>
                  </a:lnTo>
                  <a:lnTo>
                    <a:pt x="974851" y="83438"/>
                  </a:lnTo>
                  <a:lnTo>
                    <a:pt x="974588" y="90983"/>
                  </a:lnTo>
                  <a:lnTo>
                    <a:pt x="961693" y="128524"/>
                  </a:lnTo>
                  <a:lnTo>
                    <a:pt x="931037" y="154432"/>
                  </a:lnTo>
                  <a:lnTo>
                    <a:pt x="929259" y="161798"/>
                  </a:lnTo>
                  <a:lnTo>
                    <a:pt x="933703" y="165354"/>
                  </a:lnTo>
                  <a:lnTo>
                    <a:pt x="954786" y="198374"/>
                  </a:lnTo>
                  <a:lnTo>
                    <a:pt x="961009" y="213360"/>
                  </a:lnTo>
                  <a:lnTo>
                    <a:pt x="989456" y="284861"/>
                  </a:lnTo>
                  <a:lnTo>
                    <a:pt x="994028" y="299212"/>
                  </a:lnTo>
                  <a:lnTo>
                    <a:pt x="994028" y="300355"/>
                  </a:lnTo>
                  <a:lnTo>
                    <a:pt x="994028" y="302133"/>
                  </a:lnTo>
                  <a:lnTo>
                    <a:pt x="988949" y="309118"/>
                  </a:lnTo>
                  <a:lnTo>
                    <a:pt x="987171" y="310134"/>
                  </a:lnTo>
                  <a:lnTo>
                    <a:pt x="985138" y="310642"/>
                  </a:lnTo>
                  <a:lnTo>
                    <a:pt x="982979" y="311023"/>
                  </a:lnTo>
                  <a:lnTo>
                    <a:pt x="980821" y="311404"/>
                  </a:lnTo>
                  <a:lnTo>
                    <a:pt x="978026" y="311531"/>
                  </a:lnTo>
                  <a:lnTo>
                    <a:pt x="974598" y="311531"/>
                  </a:lnTo>
                  <a:lnTo>
                    <a:pt x="971423" y="311531"/>
                  </a:lnTo>
                  <a:lnTo>
                    <a:pt x="968883" y="311404"/>
                  </a:lnTo>
                  <a:lnTo>
                    <a:pt x="966851" y="311150"/>
                  </a:lnTo>
                  <a:lnTo>
                    <a:pt x="964818" y="310896"/>
                  </a:lnTo>
                  <a:lnTo>
                    <a:pt x="956690" y="305181"/>
                  </a:lnTo>
                  <a:lnTo>
                    <a:pt x="955548" y="303657"/>
                  </a:lnTo>
                  <a:lnTo>
                    <a:pt x="954659" y="301751"/>
                  </a:lnTo>
                  <a:lnTo>
                    <a:pt x="954024" y="299593"/>
                  </a:lnTo>
                  <a:lnTo>
                    <a:pt x="925956" y="226949"/>
                  </a:lnTo>
                  <a:lnTo>
                    <a:pt x="908176" y="191643"/>
                  </a:lnTo>
                  <a:lnTo>
                    <a:pt x="870585" y="170687"/>
                  </a:lnTo>
                  <a:lnTo>
                    <a:pt x="861060" y="170687"/>
                  </a:lnTo>
                  <a:lnTo>
                    <a:pt x="835025" y="170687"/>
                  </a:lnTo>
                  <a:lnTo>
                    <a:pt x="835025" y="300863"/>
                  </a:lnTo>
                  <a:lnTo>
                    <a:pt x="835025" y="302640"/>
                  </a:lnTo>
                  <a:lnTo>
                    <a:pt x="834516" y="304292"/>
                  </a:lnTo>
                  <a:lnTo>
                    <a:pt x="833627" y="305815"/>
                  </a:lnTo>
                  <a:lnTo>
                    <a:pt x="832612" y="307467"/>
                  </a:lnTo>
                  <a:lnTo>
                    <a:pt x="831214" y="308610"/>
                  </a:lnTo>
                  <a:lnTo>
                    <a:pt x="829437" y="309372"/>
                  </a:lnTo>
                  <a:lnTo>
                    <a:pt x="827659" y="310134"/>
                  </a:lnTo>
                  <a:lnTo>
                    <a:pt x="825753" y="310769"/>
                  </a:lnTo>
                  <a:lnTo>
                    <a:pt x="823722" y="311023"/>
                  </a:lnTo>
                  <a:lnTo>
                    <a:pt x="821816" y="311404"/>
                  </a:lnTo>
                  <a:lnTo>
                    <a:pt x="819276" y="311531"/>
                  </a:lnTo>
                  <a:lnTo>
                    <a:pt x="815975" y="311531"/>
                  </a:lnTo>
                  <a:lnTo>
                    <a:pt x="812800" y="311531"/>
                  </a:lnTo>
                  <a:lnTo>
                    <a:pt x="810133" y="311404"/>
                  </a:lnTo>
                  <a:lnTo>
                    <a:pt x="808227" y="311023"/>
                  </a:lnTo>
                  <a:lnTo>
                    <a:pt x="806196" y="310769"/>
                  </a:lnTo>
                  <a:lnTo>
                    <a:pt x="804290" y="310261"/>
                  </a:lnTo>
                  <a:lnTo>
                    <a:pt x="802513" y="309499"/>
                  </a:lnTo>
                  <a:lnTo>
                    <a:pt x="800735" y="308737"/>
                  </a:lnTo>
                  <a:lnTo>
                    <a:pt x="799338" y="307467"/>
                  </a:lnTo>
                  <a:lnTo>
                    <a:pt x="798449" y="305943"/>
                  </a:lnTo>
                  <a:lnTo>
                    <a:pt x="797560" y="304419"/>
                  </a:lnTo>
                  <a:lnTo>
                    <a:pt x="797051" y="302768"/>
                  </a:lnTo>
                  <a:lnTo>
                    <a:pt x="797051" y="300863"/>
                  </a:lnTo>
                  <a:lnTo>
                    <a:pt x="797051" y="20700"/>
                  </a:lnTo>
                  <a:lnTo>
                    <a:pt x="797051" y="13462"/>
                  </a:lnTo>
                  <a:lnTo>
                    <a:pt x="799084" y="8509"/>
                  </a:lnTo>
                  <a:lnTo>
                    <a:pt x="803021" y="5587"/>
                  </a:lnTo>
                  <a:lnTo>
                    <a:pt x="806958" y="2794"/>
                  </a:lnTo>
                  <a:lnTo>
                    <a:pt x="810895" y="1397"/>
                  </a:lnTo>
                  <a:lnTo>
                    <a:pt x="814704" y="1397"/>
                  </a:lnTo>
                  <a:close/>
                </a:path>
                <a:path w="5620384" h="311784">
                  <a:moveTo>
                    <a:pt x="320928" y="1397"/>
                  </a:moveTo>
                  <a:lnTo>
                    <a:pt x="458850" y="1397"/>
                  </a:lnTo>
                  <a:lnTo>
                    <a:pt x="460883" y="1397"/>
                  </a:lnTo>
                  <a:lnTo>
                    <a:pt x="462661" y="1905"/>
                  </a:lnTo>
                  <a:lnTo>
                    <a:pt x="464312" y="2921"/>
                  </a:lnTo>
                  <a:lnTo>
                    <a:pt x="466089" y="3810"/>
                  </a:lnTo>
                  <a:lnTo>
                    <a:pt x="467360" y="5207"/>
                  </a:lnTo>
                  <a:lnTo>
                    <a:pt x="471042" y="16890"/>
                  </a:lnTo>
                  <a:lnTo>
                    <a:pt x="471042" y="19050"/>
                  </a:lnTo>
                  <a:lnTo>
                    <a:pt x="471042" y="21209"/>
                  </a:lnTo>
                  <a:lnTo>
                    <a:pt x="468249" y="30861"/>
                  </a:lnTo>
                  <a:lnTo>
                    <a:pt x="467360" y="32385"/>
                  </a:lnTo>
                  <a:lnTo>
                    <a:pt x="466089" y="33655"/>
                  </a:lnTo>
                  <a:lnTo>
                    <a:pt x="464438" y="34671"/>
                  </a:lnTo>
                  <a:lnTo>
                    <a:pt x="462788" y="35560"/>
                  </a:lnTo>
                  <a:lnTo>
                    <a:pt x="460883" y="36068"/>
                  </a:lnTo>
                  <a:lnTo>
                    <a:pt x="458850" y="36068"/>
                  </a:lnTo>
                  <a:lnTo>
                    <a:pt x="341249" y="36068"/>
                  </a:lnTo>
                  <a:lnTo>
                    <a:pt x="341249" y="131825"/>
                  </a:lnTo>
                  <a:lnTo>
                    <a:pt x="442087" y="131825"/>
                  </a:lnTo>
                  <a:lnTo>
                    <a:pt x="444246" y="131825"/>
                  </a:lnTo>
                  <a:lnTo>
                    <a:pt x="446150" y="132334"/>
                  </a:lnTo>
                  <a:lnTo>
                    <a:pt x="447801" y="133350"/>
                  </a:lnTo>
                  <a:lnTo>
                    <a:pt x="449452" y="134238"/>
                  </a:lnTo>
                  <a:lnTo>
                    <a:pt x="450850" y="135509"/>
                  </a:lnTo>
                  <a:lnTo>
                    <a:pt x="451738" y="137160"/>
                  </a:lnTo>
                  <a:lnTo>
                    <a:pt x="452754" y="138684"/>
                  </a:lnTo>
                  <a:lnTo>
                    <a:pt x="453389" y="140588"/>
                  </a:lnTo>
                  <a:lnTo>
                    <a:pt x="453898" y="142748"/>
                  </a:lnTo>
                  <a:lnTo>
                    <a:pt x="454278" y="144907"/>
                  </a:lnTo>
                  <a:lnTo>
                    <a:pt x="454533" y="147065"/>
                  </a:lnTo>
                  <a:lnTo>
                    <a:pt x="454533" y="149225"/>
                  </a:lnTo>
                  <a:lnTo>
                    <a:pt x="454533" y="151511"/>
                  </a:lnTo>
                  <a:lnTo>
                    <a:pt x="451738" y="160782"/>
                  </a:lnTo>
                  <a:lnTo>
                    <a:pt x="450723" y="162306"/>
                  </a:lnTo>
                  <a:lnTo>
                    <a:pt x="449325" y="163449"/>
                  </a:lnTo>
                  <a:lnTo>
                    <a:pt x="447675" y="164337"/>
                  </a:lnTo>
                  <a:lnTo>
                    <a:pt x="446024" y="165100"/>
                  </a:lnTo>
                  <a:lnTo>
                    <a:pt x="444246" y="165608"/>
                  </a:lnTo>
                  <a:lnTo>
                    <a:pt x="442087" y="165608"/>
                  </a:lnTo>
                  <a:lnTo>
                    <a:pt x="341249" y="165608"/>
                  </a:lnTo>
                  <a:lnTo>
                    <a:pt x="341249" y="275463"/>
                  </a:lnTo>
                  <a:lnTo>
                    <a:pt x="461010" y="275463"/>
                  </a:lnTo>
                  <a:lnTo>
                    <a:pt x="463041" y="275463"/>
                  </a:lnTo>
                  <a:lnTo>
                    <a:pt x="470408" y="280670"/>
                  </a:lnTo>
                  <a:lnTo>
                    <a:pt x="471550" y="282194"/>
                  </a:lnTo>
                  <a:lnTo>
                    <a:pt x="472313" y="284099"/>
                  </a:lnTo>
                  <a:lnTo>
                    <a:pt x="472693" y="286385"/>
                  </a:lnTo>
                  <a:lnTo>
                    <a:pt x="473201" y="288544"/>
                  </a:lnTo>
                  <a:lnTo>
                    <a:pt x="473328" y="290830"/>
                  </a:lnTo>
                  <a:lnTo>
                    <a:pt x="473328" y="292988"/>
                  </a:lnTo>
                  <a:lnTo>
                    <a:pt x="473328" y="295021"/>
                  </a:lnTo>
                  <a:lnTo>
                    <a:pt x="473201" y="297180"/>
                  </a:lnTo>
                  <a:lnTo>
                    <a:pt x="472693" y="299212"/>
                  </a:lnTo>
                  <a:lnTo>
                    <a:pt x="472313" y="301244"/>
                  </a:lnTo>
                  <a:lnTo>
                    <a:pt x="466471" y="308737"/>
                  </a:lnTo>
                  <a:lnTo>
                    <a:pt x="464947" y="309752"/>
                  </a:lnTo>
                  <a:lnTo>
                    <a:pt x="463041" y="310134"/>
                  </a:lnTo>
                  <a:lnTo>
                    <a:pt x="461010" y="310134"/>
                  </a:lnTo>
                  <a:lnTo>
                    <a:pt x="320928" y="310134"/>
                  </a:lnTo>
                  <a:lnTo>
                    <a:pt x="316992" y="310134"/>
                  </a:lnTo>
                  <a:lnTo>
                    <a:pt x="313181" y="308737"/>
                  </a:lnTo>
                  <a:lnTo>
                    <a:pt x="309244" y="305943"/>
                  </a:lnTo>
                  <a:lnTo>
                    <a:pt x="305307" y="303149"/>
                  </a:lnTo>
                  <a:lnTo>
                    <a:pt x="303275" y="298069"/>
                  </a:lnTo>
                  <a:lnTo>
                    <a:pt x="303275" y="290830"/>
                  </a:lnTo>
                  <a:lnTo>
                    <a:pt x="303275" y="20700"/>
                  </a:lnTo>
                  <a:lnTo>
                    <a:pt x="303275" y="13462"/>
                  </a:lnTo>
                  <a:lnTo>
                    <a:pt x="305307" y="8509"/>
                  </a:lnTo>
                  <a:lnTo>
                    <a:pt x="309244" y="5587"/>
                  </a:lnTo>
                  <a:lnTo>
                    <a:pt x="313181" y="2794"/>
                  </a:lnTo>
                  <a:lnTo>
                    <a:pt x="317119" y="1397"/>
                  </a:lnTo>
                  <a:lnTo>
                    <a:pt x="320928" y="1397"/>
                  </a:lnTo>
                  <a:close/>
                </a:path>
                <a:path w="5620384" h="311784">
                  <a:moveTo>
                    <a:pt x="5352033" y="888"/>
                  </a:moveTo>
                  <a:lnTo>
                    <a:pt x="5354447" y="888"/>
                  </a:lnTo>
                  <a:lnTo>
                    <a:pt x="5356859" y="1015"/>
                  </a:lnTo>
                  <a:lnTo>
                    <a:pt x="5359273" y="1397"/>
                  </a:lnTo>
                  <a:lnTo>
                    <a:pt x="5361558" y="1650"/>
                  </a:lnTo>
                  <a:lnTo>
                    <a:pt x="5363718" y="2159"/>
                  </a:lnTo>
                  <a:lnTo>
                    <a:pt x="5365369" y="3048"/>
                  </a:lnTo>
                  <a:lnTo>
                    <a:pt x="5367020" y="3937"/>
                  </a:lnTo>
                  <a:lnTo>
                    <a:pt x="5368417" y="5080"/>
                  </a:lnTo>
                  <a:lnTo>
                    <a:pt x="5369559" y="6604"/>
                  </a:lnTo>
                  <a:lnTo>
                    <a:pt x="5370576" y="8127"/>
                  </a:lnTo>
                  <a:lnTo>
                    <a:pt x="5371083" y="9779"/>
                  </a:lnTo>
                  <a:lnTo>
                    <a:pt x="5371083" y="11684"/>
                  </a:lnTo>
                  <a:lnTo>
                    <a:pt x="5371083" y="291846"/>
                  </a:lnTo>
                  <a:lnTo>
                    <a:pt x="5371083" y="295275"/>
                  </a:lnTo>
                  <a:lnTo>
                    <a:pt x="5370576" y="298196"/>
                  </a:lnTo>
                  <a:lnTo>
                    <a:pt x="5358892" y="310134"/>
                  </a:lnTo>
                  <a:lnTo>
                    <a:pt x="5356733" y="310769"/>
                  </a:lnTo>
                  <a:lnTo>
                    <a:pt x="5354701" y="311150"/>
                  </a:lnTo>
                  <a:lnTo>
                    <a:pt x="5352669" y="311150"/>
                  </a:lnTo>
                  <a:lnTo>
                    <a:pt x="5346954" y="311150"/>
                  </a:lnTo>
                  <a:lnTo>
                    <a:pt x="5343271" y="311150"/>
                  </a:lnTo>
                  <a:lnTo>
                    <a:pt x="5339842" y="310642"/>
                  </a:lnTo>
                  <a:lnTo>
                    <a:pt x="5336921" y="309752"/>
                  </a:lnTo>
                  <a:lnTo>
                    <a:pt x="5333873" y="308863"/>
                  </a:lnTo>
                  <a:lnTo>
                    <a:pt x="5206365" y="96393"/>
                  </a:lnTo>
                  <a:lnTo>
                    <a:pt x="5202243" y="89007"/>
                  </a:lnTo>
                  <a:lnTo>
                    <a:pt x="5198252" y="81883"/>
                  </a:lnTo>
                  <a:lnTo>
                    <a:pt x="5194381" y="74997"/>
                  </a:lnTo>
                  <a:lnTo>
                    <a:pt x="5190617" y="68325"/>
                  </a:lnTo>
                  <a:lnTo>
                    <a:pt x="5184394" y="56896"/>
                  </a:lnTo>
                  <a:lnTo>
                    <a:pt x="5184521" y="59055"/>
                  </a:lnTo>
                  <a:lnTo>
                    <a:pt x="5184521" y="64388"/>
                  </a:lnTo>
                  <a:lnTo>
                    <a:pt x="5184521" y="69596"/>
                  </a:lnTo>
                  <a:lnTo>
                    <a:pt x="5184521" y="302640"/>
                  </a:lnTo>
                  <a:lnTo>
                    <a:pt x="5184012" y="304292"/>
                  </a:lnTo>
                  <a:lnTo>
                    <a:pt x="5183124" y="305815"/>
                  </a:lnTo>
                  <a:lnTo>
                    <a:pt x="5182108" y="307467"/>
                  </a:lnTo>
                  <a:lnTo>
                    <a:pt x="5180710" y="308610"/>
                  </a:lnTo>
                  <a:lnTo>
                    <a:pt x="5178933" y="309372"/>
                  </a:lnTo>
                  <a:lnTo>
                    <a:pt x="5177155" y="310134"/>
                  </a:lnTo>
                  <a:lnTo>
                    <a:pt x="5175250" y="310769"/>
                  </a:lnTo>
                  <a:lnTo>
                    <a:pt x="5173345" y="311023"/>
                  </a:lnTo>
                  <a:lnTo>
                    <a:pt x="5171312" y="311404"/>
                  </a:lnTo>
                  <a:lnTo>
                    <a:pt x="5168773" y="311531"/>
                  </a:lnTo>
                  <a:lnTo>
                    <a:pt x="5165471" y="311531"/>
                  </a:lnTo>
                  <a:lnTo>
                    <a:pt x="5162296" y="311531"/>
                  </a:lnTo>
                  <a:lnTo>
                    <a:pt x="5159629" y="311404"/>
                  </a:lnTo>
                  <a:lnTo>
                    <a:pt x="5157724" y="311023"/>
                  </a:lnTo>
                  <a:lnTo>
                    <a:pt x="5155692" y="310769"/>
                  </a:lnTo>
                  <a:lnTo>
                    <a:pt x="5153786" y="310261"/>
                  </a:lnTo>
                  <a:lnTo>
                    <a:pt x="5152008" y="309499"/>
                  </a:lnTo>
                  <a:lnTo>
                    <a:pt x="5150231" y="308737"/>
                  </a:lnTo>
                  <a:lnTo>
                    <a:pt x="5148833" y="307467"/>
                  </a:lnTo>
                  <a:lnTo>
                    <a:pt x="5147945" y="305943"/>
                  </a:lnTo>
                  <a:lnTo>
                    <a:pt x="5147056" y="304419"/>
                  </a:lnTo>
                  <a:lnTo>
                    <a:pt x="5146548" y="302768"/>
                  </a:lnTo>
                  <a:lnTo>
                    <a:pt x="5146548" y="300863"/>
                  </a:lnTo>
                  <a:lnTo>
                    <a:pt x="5146548" y="20700"/>
                  </a:lnTo>
                  <a:lnTo>
                    <a:pt x="5146548" y="13462"/>
                  </a:lnTo>
                  <a:lnTo>
                    <a:pt x="5148580" y="8509"/>
                  </a:lnTo>
                  <a:lnTo>
                    <a:pt x="5152517" y="5587"/>
                  </a:lnTo>
                  <a:lnTo>
                    <a:pt x="5156454" y="2794"/>
                  </a:lnTo>
                  <a:lnTo>
                    <a:pt x="5160391" y="1397"/>
                  </a:lnTo>
                  <a:lnTo>
                    <a:pt x="5164201" y="1397"/>
                  </a:lnTo>
                  <a:lnTo>
                    <a:pt x="5175884" y="1397"/>
                  </a:lnTo>
                  <a:lnTo>
                    <a:pt x="5179949" y="1397"/>
                  </a:lnTo>
                  <a:lnTo>
                    <a:pt x="5183378" y="1777"/>
                  </a:lnTo>
                  <a:lnTo>
                    <a:pt x="5186426" y="2539"/>
                  </a:lnTo>
                  <a:lnTo>
                    <a:pt x="5189347" y="3175"/>
                  </a:lnTo>
                  <a:lnTo>
                    <a:pt x="5201539" y="13462"/>
                  </a:lnTo>
                  <a:lnTo>
                    <a:pt x="5203571" y="16256"/>
                  </a:lnTo>
                  <a:lnTo>
                    <a:pt x="5205857" y="19938"/>
                  </a:lnTo>
                  <a:lnTo>
                    <a:pt x="5208397" y="24384"/>
                  </a:lnTo>
                  <a:lnTo>
                    <a:pt x="5288915" y="167639"/>
                  </a:lnTo>
                  <a:lnTo>
                    <a:pt x="5292986" y="175115"/>
                  </a:lnTo>
                  <a:lnTo>
                    <a:pt x="5296820" y="182102"/>
                  </a:lnTo>
                  <a:lnTo>
                    <a:pt x="5300416" y="188589"/>
                  </a:lnTo>
                  <a:lnTo>
                    <a:pt x="5303774" y="194563"/>
                  </a:lnTo>
                  <a:lnTo>
                    <a:pt x="5307012" y="200231"/>
                  </a:lnTo>
                  <a:lnTo>
                    <a:pt x="5310251" y="205994"/>
                  </a:lnTo>
                  <a:lnTo>
                    <a:pt x="5313489" y="211851"/>
                  </a:lnTo>
                  <a:lnTo>
                    <a:pt x="5316728" y="217805"/>
                  </a:lnTo>
                  <a:lnTo>
                    <a:pt x="5319938" y="223639"/>
                  </a:lnTo>
                  <a:lnTo>
                    <a:pt x="5323078" y="229330"/>
                  </a:lnTo>
                  <a:lnTo>
                    <a:pt x="5326122" y="234878"/>
                  </a:lnTo>
                  <a:lnTo>
                    <a:pt x="5329047" y="240284"/>
                  </a:lnTo>
                  <a:lnTo>
                    <a:pt x="5333237" y="248031"/>
                  </a:lnTo>
                  <a:lnTo>
                    <a:pt x="5333237" y="245872"/>
                  </a:lnTo>
                  <a:lnTo>
                    <a:pt x="5333110" y="239902"/>
                  </a:lnTo>
                  <a:lnTo>
                    <a:pt x="5333110" y="233425"/>
                  </a:lnTo>
                  <a:lnTo>
                    <a:pt x="5333110" y="226313"/>
                  </a:lnTo>
                  <a:lnTo>
                    <a:pt x="5333110" y="9779"/>
                  </a:lnTo>
                  <a:lnTo>
                    <a:pt x="5333619" y="8127"/>
                  </a:lnTo>
                  <a:lnTo>
                    <a:pt x="5344414" y="1397"/>
                  </a:lnTo>
                  <a:lnTo>
                    <a:pt x="5346573" y="1015"/>
                  </a:lnTo>
                  <a:lnTo>
                    <a:pt x="5349112" y="888"/>
                  </a:lnTo>
                  <a:lnTo>
                    <a:pt x="5352033" y="888"/>
                  </a:lnTo>
                  <a:close/>
                </a:path>
                <a:path w="5620384" h="311784">
                  <a:moveTo>
                    <a:pt x="3472941" y="888"/>
                  </a:moveTo>
                  <a:lnTo>
                    <a:pt x="3475354" y="888"/>
                  </a:lnTo>
                  <a:lnTo>
                    <a:pt x="3477767" y="1015"/>
                  </a:lnTo>
                  <a:lnTo>
                    <a:pt x="3480180" y="1397"/>
                  </a:lnTo>
                  <a:lnTo>
                    <a:pt x="3482466" y="1650"/>
                  </a:lnTo>
                  <a:lnTo>
                    <a:pt x="3484626" y="2159"/>
                  </a:lnTo>
                  <a:lnTo>
                    <a:pt x="3486277" y="3048"/>
                  </a:lnTo>
                  <a:lnTo>
                    <a:pt x="3487928" y="3937"/>
                  </a:lnTo>
                  <a:lnTo>
                    <a:pt x="3489325" y="5080"/>
                  </a:lnTo>
                  <a:lnTo>
                    <a:pt x="3490467" y="6604"/>
                  </a:lnTo>
                  <a:lnTo>
                    <a:pt x="3491484" y="8127"/>
                  </a:lnTo>
                  <a:lnTo>
                    <a:pt x="3491991" y="9779"/>
                  </a:lnTo>
                  <a:lnTo>
                    <a:pt x="3491991" y="11684"/>
                  </a:lnTo>
                  <a:lnTo>
                    <a:pt x="3491991" y="291846"/>
                  </a:lnTo>
                  <a:lnTo>
                    <a:pt x="3491991" y="295275"/>
                  </a:lnTo>
                  <a:lnTo>
                    <a:pt x="3491484" y="298196"/>
                  </a:lnTo>
                  <a:lnTo>
                    <a:pt x="3479800" y="310134"/>
                  </a:lnTo>
                  <a:lnTo>
                    <a:pt x="3477641" y="310769"/>
                  </a:lnTo>
                  <a:lnTo>
                    <a:pt x="3475609" y="311150"/>
                  </a:lnTo>
                  <a:lnTo>
                    <a:pt x="3473577" y="311150"/>
                  </a:lnTo>
                  <a:lnTo>
                    <a:pt x="3467862" y="311150"/>
                  </a:lnTo>
                  <a:lnTo>
                    <a:pt x="3464179" y="311150"/>
                  </a:lnTo>
                  <a:lnTo>
                    <a:pt x="3460750" y="310642"/>
                  </a:lnTo>
                  <a:lnTo>
                    <a:pt x="3457829" y="309752"/>
                  </a:lnTo>
                  <a:lnTo>
                    <a:pt x="3454780" y="308863"/>
                  </a:lnTo>
                  <a:lnTo>
                    <a:pt x="3327273" y="96393"/>
                  </a:lnTo>
                  <a:lnTo>
                    <a:pt x="3323151" y="89007"/>
                  </a:lnTo>
                  <a:lnTo>
                    <a:pt x="3319160" y="81883"/>
                  </a:lnTo>
                  <a:lnTo>
                    <a:pt x="3315289" y="74997"/>
                  </a:lnTo>
                  <a:lnTo>
                    <a:pt x="3311525" y="68325"/>
                  </a:lnTo>
                  <a:lnTo>
                    <a:pt x="3305302" y="56896"/>
                  </a:lnTo>
                  <a:lnTo>
                    <a:pt x="3305429" y="59055"/>
                  </a:lnTo>
                  <a:lnTo>
                    <a:pt x="3305429" y="64388"/>
                  </a:lnTo>
                  <a:lnTo>
                    <a:pt x="3305429" y="69596"/>
                  </a:lnTo>
                  <a:lnTo>
                    <a:pt x="3305429" y="302640"/>
                  </a:lnTo>
                  <a:lnTo>
                    <a:pt x="3304921" y="304292"/>
                  </a:lnTo>
                  <a:lnTo>
                    <a:pt x="3304031" y="305815"/>
                  </a:lnTo>
                  <a:lnTo>
                    <a:pt x="3303016" y="307467"/>
                  </a:lnTo>
                  <a:lnTo>
                    <a:pt x="3301618" y="308610"/>
                  </a:lnTo>
                  <a:lnTo>
                    <a:pt x="3299841" y="309372"/>
                  </a:lnTo>
                  <a:lnTo>
                    <a:pt x="3298063" y="310134"/>
                  </a:lnTo>
                  <a:lnTo>
                    <a:pt x="3296158" y="310769"/>
                  </a:lnTo>
                  <a:lnTo>
                    <a:pt x="3294253" y="311023"/>
                  </a:lnTo>
                  <a:lnTo>
                    <a:pt x="3292221" y="311404"/>
                  </a:lnTo>
                  <a:lnTo>
                    <a:pt x="3289680" y="311531"/>
                  </a:lnTo>
                  <a:lnTo>
                    <a:pt x="3286379" y="311531"/>
                  </a:lnTo>
                  <a:lnTo>
                    <a:pt x="3283204" y="311531"/>
                  </a:lnTo>
                  <a:lnTo>
                    <a:pt x="3280537" y="311404"/>
                  </a:lnTo>
                  <a:lnTo>
                    <a:pt x="3278631" y="311023"/>
                  </a:lnTo>
                  <a:lnTo>
                    <a:pt x="3276600" y="310769"/>
                  </a:lnTo>
                  <a:lnTo>
                    <a:pt x="3268853" y="305943"/>
                  </a:lnTo>
                  <a:lnTo>
                    <a:pt x="3267964" y="304419"/>
                  </a:lnTo>
                  <a:lnTo>
                    <a:pt x="3267455" y="302768"/>
                  </a:lnTo>
                  <a:lnTo>
                    <a:pt x="3267455" y="300863"/>
                  </a:lnTo>
                  <a:lnTo>
                    <a:pt x="3267455" y="20700"/>
                  </a:lnTo>
                  <a:lnTo>
                    <a:pt x="3267455" y="13462"/>
                  </a:lnTo>
                  <a:lnTo>
                    <a:pt x="3269488" y="8509"/>
                  </a:lnTo>
                  <a:lnTo>
                    <a:pt x="3273425" y="5587"/>
                  </a:lnTo>
                  <a:lnTo>
                    <a:pt x="3277362" y="2794"/>
                  </a:lnTo>
                  <a:lnTo>
                    <a:pt x="3281299" y="1397"/>
                  </a:lnTo>
                  <a:lnTo>
                    <a:pt x="3285109" y="1397"/>
                  </a:lnTo>
                  <a:lnTo>
                    <a:pt x="3296792" y="1397"/>
                  </a:lnTo>
                  <a:lnTo>
                    <a:pt x="3300856" y="1397"/>
                  </a:lnTo>
                  <a:lnTo>
                    <a:pt x="3304286" y="1777"/>
                  </a:lnTo>
                  <a:lnTo>
                    <a:pt x="3307334" y="2539"/>
                  </a:lnTo>
                  <a:lnTo>
                    <a:pt x="3310254" y="3175"/>
                  </a:lnTo>
                  <a:lnTo>
                    <a:pt x="3322447" y="13462"/>
                  </a:lnTo>
                  <a:lnTo>
                    <a:pt x="3324479" y="16256"/>
                  </a:lnTo>
                  <a:lnTo>
                    <a:pt x="3326765" y="19938"/>
                  </a:lnTo>
                  <a:lnTo>
                    <a:pt x="3329304" y="24384"/>
                  </a:lnTo>
                  <a:lnTo>
                    <a:pt x="3409823" y="167639"/>
                  </a:lnTo>
                  <a:lnTo>
                    <a:pt x="3413894" y="175115"/>
                  </a:lnTo>
                  <a:lnTo>
                    <a:pt x="3417728" y="182102"/>
                  </a:lnTo>
                  <a:lnTo>
                    <a:pt x="3421324" y="188589"/>
                  </a:lnTo>
                  <a:lnTo>
                    <a:pt x="3424681" y="194563"/>
                  </a:lnTo>
                  <a:lnTo>
                    <a:pt x="3427920" y="200231"/>
                  </a:lnTo>
                  <a:lnTo>
                    <a:pt x="3431158" y="205994"/>
                  </a:lnTo>
                  <a:lnTo>
                    <a:pt x="3434397" y="211851"/>
                  </a:lnTo>
                  <a:lnTo>
                    <a:pt x="3437636" y="217805"/>
                  </a:lnTo>
                  <a:lnTo>
                    <a:pt x="3440846" y="223639"/>
                  </a:lnTo>
                  <a:lnTo>
                    <a:pt x="3443986" y="229330"/>
                  </a:lnTo>
                  <a:lnTo>
                    <a:pt x="3447030" y="234878"/>
                  </a:lnTo>
                  <a:lnTo>
                    <a:pt x="3449954" y="240284"/>
                  </a:lnTo>
                  <a:lnTo>
                    <a:pt x="3454146" y="248031"/>
                  </a:lnTo>
                  <a:lnTo>
                    <a:pt x="3454146" y="245872"/>
                  </a:lnTo>
                  <a:lnTo>
                    <a:pt x="3454018" y="239902"/>
                  </a:lnTo>
                  <a:lnTo>
                    <a:pt x="3454018" y="233425"/>
                  </a:lnTo>
                  <a:lnTo>
                    <a:pt x="3454018" y="226313"/>
                  </a:lnTo>
                  <a:lnTo>
                    <a:pt x="3454018" y="9779"/>
                  </a:lnTo>
                  <a:lnTo>
                    <a:pt x="3454527" y="8127"/>
                  </a:lnTo>
                  <a:lnTo>
                    <a:pt x="3455416" y="6604"/>
                  </a:lnTo>
                  <a:lnTo>
                    <a:pt x="3456304" y="5080"/>
                  </a:lnTo>
                  <a:lnTo>
                    <a:pt x="3457702" y="3937"/>
                  </a:lnTo>
                  <a:lnTo>
                    <a:pt x="3459353" y="3048"/>
                  </a:lnTo>
                  <a:lnTo>
                    <a:pt x="3461130" y="2159"/>
                  </a:lnTo>
                  <a:lnTo>
                    <a:pt x="3463036" y="1650"/>
                  </a:lnTo>
                  <a:lnTo>
                    <a:pt x="3465322" y="1397"/>
                  </a:lnTo>
                  <a:lnTo>
                    <a:pt x="3467480" y="1015"/>
                  </a:lnTo>
                  <a:lnTo>
                    <a:pt x="3470021" y="888"/>
                  </a:lnTo>
                  <a:lnTo>
                    <a:pt x="3472941" y="888"/>
                  </a:lnTo>
                  <a:close/>
                </a:path>
                <a:path w="5620384" h="311784">
                  <a:moveTo>
                    <a:pt x="205486" y="888"/>
                  </a:moveTo>
                  <a:lnTo>
                    <a:pt x="207899" y="888"/>
                  </a:lnTo>
                  <a:lnTo>
                    <a:pt x="210312" y="1015"/>
                  </a:lnTo>
                  <a:lnTo>
                    <a:pt x="212725" y="1397"/>
                  </a:lnTo>
                  <a:lnTo>
                    <a:pt x="215011" y="1650"/>
                  </a:lnTo>
                  <a:lnTo>
                    <a:pt x="217169" y="2159"/>
                  </a:lnTo>
                  <a:lnTo>
                    <a:pt x="218820" y="3048"/>
                  </a:lnTo>
                  <a:lnTo>
                    <a:pt x="220471" y="3937"/>
                  </a:lnTo>
                  <a:lnTo>
                    <a:pt x="221869" y="5080"/>
                  </a:lnTo>
                  <a:lnTo>
                    <a:pt x="223012" y="6604"/>
                  </a:lnTo>
                  <a:lnTo>
                    <a:pt x="224027" y="8127"/>
                  </a:lnTo>
                  <a:lnTo>
                    <a:pt x="224536" y="9779"/>
                  </a:lnTo>
                  <a:lnTo>
                    <a:pt x="224536" y="11684"/>
                  </a:lnTo>
                  <a:lnTo>
                    <a:pt x="224536" y="291846"/>
                  </a:lnTo>
                  <a:lnTo>
                    <a:pt x="224536" y="295275"/>
                  </a:lnTo>
                  <a:lnTo>
                    <a:pt x="224027" y="298196"/>
                  </a:lnTo>
                  <a:lnTo>
                    <a:pt x="212344" y="310134"/>
                  </a:lnTo>
                  <a:lnTo>
                    <a:pt x="210184" y="310769"/>
                  </a:lnTo>
                  <a:lnTo>
                    <a:pt x="208152" y="311150"/>
                  </a:lnTo>
                  <a:lnTo>
                    <a:pt x="206120" y="311150"/>
                  </a:lnTo>
                  <a:lnTo>
                    <a:pt x="200406" y="311150"/>
                  </a:lnTo>
                  <a:lnTo>
                    <a:pt x="196723" y="311150"/>
                  </a:lnTo>
                  <a:lnTo>
                    <a:pt x="193294" y="310642"/>
                  </a:lnTo>
                  <a:lnTo>
                    <a:pt x="190373" y="309752"/>
                  </a:lnTo>
                  <a:lnTo>
                    <a:pt x="187325" y="308863"/>
                  </a:lnTo>
                  <a:lnTo>
                    <a:pt x="184403" y="307213"/>
                  </a:lnTo>
                  <a:lnTo>
                    <a:pt x="181609" y="304926"/>
                  </a:lnTo>
                  <a:lnTo>
                    <a:pt x="178815" y="302640"/>
                  </a:lnTo>
                  <a:lnTo>
                    <a:pt x="59817" y="96393"/>
                  </a:lnTo>
                  <a:lnTo>
                    <a:pt x="55695" y="89007"/>
                  </a:lnTo>
                  <a:lnTo>
                    <a:pt x="51704" y="81883"/>
                  </a:lnTo>
                  <a:lnTo>
                    <a:pt x="47833" y="74997"/>
                  </a:lnTo>
                  <a:lnTo>
                    <a:pt x="44068" y="68325"/>
                  </a:lnTo>
                  <a:lnTo>
                    <a:pt x="37845" y="56896"/>
                  </a:lnTo>
                  <a:lnTo>
                    <a:pt x="37973" y="59055"/>
                  </a:lnTo>
                  <a:lnTo>
                    <a:pt x="37973" y="64388"/>
                  </a:lnTo>
                  <a:lnTo>
                    <a:pt x="37973" y="69596"/>
                  </a:lnTo>
                  <a:lnTo>
                    <a:pt x="37973" y="302640"/>
                  </a:lnTo>
                  <a:lnTo>
                    <a:pt x="37464" y="304292"/>
                  </a:lnTo>
                  <a:lnTo>
                    <a:pt x="36575" y="305815"/>
                  </a:lnTo>
                  <a:lnTo>
                    <a:pt x="35559" y="307467"/>
                  </a:lnTo>
                  <a:lnTo>
                    <a:pt x="34162" y="308610"/>
                  </a:lnTo>
                  <a:lnTo>
                    <a:pt x="32384" y="309372"/>
                  </a:lnTo>
                  <a:lnTo>
                    <a:pt x="30606" y="310134"/>
                  </a:lnTo>
                  <a:lnTo>
                    <a:pt x="28701" y="310769"/>
                  </a:lnTo>
                  <a:lnTo>
                    <a:pt x="26796" y="311023"/>
                  </a:lnTo>
                  <a:lnTo>
                    <a:pt x="24764" y="311404"/>
                  </a:lnTo>
                  <a:lnTo>
                    <a:pt x="22225" y="311531"/>
                  </a:lnTo>
                  <a:lnTo>
                    <a:pt x="18923" y="311531"/>
                  </a:lnTo>
                  <a:lnTo>
                    <a:pt x="15748" y="311531"/>
                  </a:lnTo>
                  <a:lnTo>
                    <a:pt x="13081" y="311404"/>
                  </a:lnTo>
                  <a:lnTo>
                    <a:pt x="11175" y="311023"/>
                  </a:lnTo>
                  <a:lnTo>
                    <a:pt x="9143" y="310769"/>
                  </a:lnTo>
                  <a:lnTo>
                    <a:pt x="7238" y="310261"/>
                  </a:lnTo>
                  <a:lnTo>
                    <a:pt x="5461" y="309499"/>
                  </a:lnTo>
                  <a:lnTo>
                    <a:pt x="3682" y="308737"/>
                  </a:lnTo>
                  <a:lnTo>
                    <a:pt x="2286" y="307467"/>
                  </a:lnTo>
                  <a:lnTo>
                    <a:pt x="1396" y="305943"/>
                  </a:lnTo>
                  <a:lnTo>
                    <a:pt x="507" y="304419"/>
                  </a:lnTo>
                  <a:lnTo>
                    <a:pt x="0" y="302768"/>
                  </a:lnTo>
                  <a:lnTo>
                    <a:pt x="0" y="300863"/>
                  </a:lnTo>
                  <a:lnTo>
                    <a:pt x="0" y="20700"/>
                  </a:lnTo>
                  <a:lnTo>
                    <a:pt x="0" y="13462"/>
                  </a:lnTo>
                  <a:lnTo>
                    <a:pt x="2031" y="8509"/>
                  </a:lnTo>
                  <a:lnTo>
                    <a:pt x="5968" y="5587"/>
                  </a:lnTo>
                  <a:lnTo>
                    <a:pt x="9906" y="2794"/>
                  </a:lnTo>
                  <a:lnTo>
                    <a:pt x="13843" y="1397"/>
                  </a:lnTo>
                  <a:lnTo>
                    <a:pt x="17652" y="1397"/>
                  </a:lnTo>
                  <a:lnTo>
                    <a:pt x="29337" y="1397"/>
                  </a:lnTo>
                  <a:lnTo>
                    <a:pt x="33400" y="1397"/>
                  </a:lnTo>
                  <a:lnTo>
                    <a:pt x="36830" y="1777"/>
                  </a:lnTo>
                  <a:lnTo>
                    <a:pt x="39877" y="2539"/>
                  </a:lnTo>
                  <a:lnTo>
                    <a:pt x="42799" y="3175"/>
                  </a:lnTo>
                  <a:lnTo>
                    <a:pt x="54990" y="13462"/>
                  </a:lnTo>
                  <a:lnTo>
                    <a:pt x="57023" y="16256"/>
                  </a:lnTo>
                  <a:lnTo>
                    <a:pt x="59308" y="19938"/>
                  </a:lnTo>
                  <a:lnTo>
                    <a:pt x="61849" y="24384"/>
                  </a:lnTo>
                  <a:lnTo>
                    <a:pt x="142367" y="167639"/>
                  </a:lnTo>
                  <a:lnTo>
                    <a:pt x="146438" y="175115"/>
                  </a:lnTo>
                  <a:lnTo>
                    <a:pt x="150272" y="182102"/>
                  </a:lnTo>
                  <a:lnTo>
                    <a:pt x="153868" y="188589"/>
                  </a:lnTo>
                  <a:lnTo>
                    <a:pt x="157225" y="194563"/>
                  </a:lnTo>
                  <a:lnTo>
                    <a:pt x="160464" y="200231"/>
                  </a:lnTo>
                  <a:lnTo>
                    <a:pt x="163702" y="205994"/>
                  </a:lnTo>
                  <a:lnTo>
                    <a:pt x="166941" y="211851"/>
                  </a:lnTo>
                  <a:lnTo>
                    <a:pt x="170180" y="217805"/>
                  </a:lnTo>
                  <a:lnTo>
                    <a:pt x="173390" y="223639"/>
                  </a:lnTo>
                  <a:lnTo>
                    <a:pt x="176530" y="229330"/>
                  </a:lnTo>
                  <a:lnTo>
                    <a:pt x="179574" y="234878"/>
                  </a:lnTo>
                  <a:lnTo>
                    <a:pt x="182499" y="240284"/>
                  </a:lnTo>
                  <a:lnTo>
                    <a:pt x="186689" y="248031"/>
                  </a:lnTo>
                  <a:lnTo>
                    <a:pt x="186689" y="245872"/>
                  </a:lnTo>
                  <a:lnTo>
                    <a:pt x="186562" y="239902"/>
                  </a:lnTo>
                  <a:lnTo>
                    <a:pt x="186562" y="233425"/>
                  </a:lnTo>
                  <a:lnTo>
                    <a:pt x="186562" y="226313"/>
                  </a:lnTo>
                  <a:lnTo>
                    <a:pt x="186562" y="9779"/>
                  </a:lnTo>
                  <a:lnTo>
                    <a:pt x="187070" y="8127"/>
                  </a:lnTo>
                  <a:lnTo>
                    <a:pt x="187959" y="6604"/>
                  </a:lnTo>
                  <a:lnTo>
                    <a:pt x="188849" y="5080"/>
                  </a:lnTo>
                  <a:lnTo>
                    <a:pt x="190245" y="3937"/>
                  </a:lnTo>
                  <a:lnTo>
                    <a:pt x="191896" y="3048"/>
                  </a:lnTo>
                  <a:lnTo>
                    <a:pt x="193675" y="2159"/>
                  </a:lnTo>
                  <a:lnTo>
                    <a:pt x="195580" y="1650"/>
                  </a:lnTo>
                  <a:lnTo>
                    <a:pt x="197865" y="1397"/>
                  </a:lnTo>
                  <a:lnTo>
                    <a:pt x="200025" y="1015"/>
                  </a:lnTo>
                  <a:lnTo>
                    <a:pt x="202564" y="888"/>
                  </a:lnTo>
                  <a:lnTo>
                    <a:pt x="205486" y="888"/>
                  </a:lnTo>
                  <a:close/>
                </a:path>
                <a:path w="5620384" h="311784">
                  <a:moveTo>
                    <a:pt x="4458334" y="0"/>
                  </a:moveTo>
                  <a:lnTo>
                    <a:pt x="4461256" y="0"/>
                  </a:lnTo>
                  <a:lnTo>
                    <a:pt x="4463796" y="126"/>
                  </a:lnTo>
                  <a:lnTo>
                    <a:pt x="4477384" y="9017"/>
                  </a:lnTo>
                  <a:lnTo>
                    <a:pt x="4477384" y="10668"/>
                  </a:lnTo>
                  <a:lnTo>
                    <a:pt x="4477384" y="131318"/>
                  </a:lnTo>
                  <a:lnTo>
                    <a:pt x="4617084" y="131318"/>
                  </a:lnTo>
                  <a:lnTo>
                    <a:pt x="4617084" y="10668"/>
                  </a:lnTo>
                  <a:lnTo>
                    <a:pt x="4617084" y="8889"/>
                  </a:lnTo>
                  <a:lnTo>
                    <a:pt x="4617466" y="7238"/>
                  </a:lnTo>
                  <a:lnTo>
                    <a:pt x="4618482" y="5587"/>
                  </a:lnTo>
                  <a:lnTo>
                    <a:pt x="4619371" y="4063"/>
                  </a:lnTo>
                  <a:lnTo>
                    <a:pt x="4620768" y="2921"/>
                  </a:lnTo>
                  <a:lnTo>
                    <a:pt x="4622546" y="2159"/>
                  </a:lnTo>
                  <a:lnTo>
                    <a:pt x="4624324" y="1397"/>
                  </a:lnTo>
                  <a:lnTo>
                    <a:pt x="4626229" y="888"/>
                  </a:lnTo>
                  <a:lnTo>
                    <a:pt x="4628260" y="508"/>
                  </a:lnTo>
                  <a:lnTo>
                    <a:pt x="4630293" y="126"/>
                  </a:lnTo>
                  <a:lnTo>
                    <a:pt x="4632833" y="0"/>
                  </a:lnTo>
                  <a:lnTo>
                    <a:pt x="4635881" y="0"/>
                  </a:lnTo>
                  <a:lnTo>
                    <a:pt x="4638802" y="0"/>
                  </a:lnTo>
                  <a:lnTo>
                    <a:pt x="4641215" y="126"/>
                  </a:lnTo>
                  <a:lnTo>
                    <a:pt x="4643374" y="508"/>
                  </a:lnTo>
                  <a:lnTo>
                    <a:pt x="4645659" y="888"/>
                  </a:lnTo>
                  <a:lnTo>
                    <a:pt x="4653533" y="5714"/>
                  </a:lnTo>
                  <a:lnTo>
                    <a:pt x="4654550" y="7365"/>
                  </a:lnTo>
                  <a:lnTo>
                    <a:pt x="4655058" y="9017"/>
                  </a:lnTo>
                  <a:lnTo>
                    <a:pt x="4655058" y="10668"/>
                  </a:lnTo>
                  <a:lnTo>
                    <a:pt x="4655058" y="300863"/>
                  </a:lnTo>
                  <a:lnTo>
                    <a:pt x="4655058" y="302640"/>
                  </a:lnTo>
                  <a:lnTo>
                    <a:pt x="4654550" y="304292"/>
                  </a:lnTo>
                  <a:lnTo>
                    <a:pt x="4653533" y="305815"/>
                  </a:lnTo>
                  <a:lnTo>
                    <a:pt x="4652645" y="307467"/>
                  </a:lnTo>
                  <a:lnTo>
                    <a:pt x="4643628" y="311023"/>
                  </a:lnTo>
                  <a:lnTo>
                    <a:pt x="4641596" y="311404"/>
                  </a:lnTo>
                  <a:lnTo>
                    <a:pt x="4639056" y="311531"/>
                  </a:lnTo>
                  <a:lnTo>
                    <a:pt x="4635881" y="311531"/>
                  </a:lnTo>
                  <a:lnTo>
                    <a:pt x="4632579" y="311531"/>
                  </a:lnTo>
                  <a:lnTo>
                    <a:pt x="4629911" y="311404"/>
                  </a:lnTo>
                  <a:lnTo>
                    <a:pt x="4628007" y="311023"/>
                  </a:lnTo>
                  <a:lnTo>
                    <a:pt x="4626102" y="310769"/>
                  </a:lnTo>
                  <a:lnTo>
                    <a:pt x="4624324" y="310261"/>
                  </a:lnTo>
                  <a:lnTo>
                    <a:pt x="4622546" y="309499"/>
                  </a:lnTo>
                  <a:lnTo>
                    <a:pt x="4620768" y="308737"/>
                  </a:lnTo>
                  <a:lnTo>
                    <a:pt x="4619371" y="307467"/>
                  </a:lnTo>
                  <a:lnTo>
                    <a:pt x="4618482" y="305943"/>
                  </a:lnTo>
                  <a:lnTo>
                    <a:pt x="4617466" y="304419"/>
                  </a:lnTo>
                  <a:lnTo>
                    <a:pt x="4617084" y="302640"/>
                  </a:lnTo>
                  <a:lnTo>
                    <a:pt x="4617084" y="300863"/>
                  </a:lnTo>
                  <a:lnTo>
                    <a:pt x="4617084" y="165988"/>
                  </a:lnTo>
                  <a:lnTo>
                    <a:pt x="4477384" y="165988"/>
                  </a:lnTo>
                  <a:lnTo>
                    <a:pt x="4477384" y="300863"/>
                  </a:lnTo>
                  <a:lnTo>
                    <a:pt x="4477384" y="302640"/>
                  </a:lnTo>
                  <a:lnTo>
                    <a:pt x="4471797" y="309372"/>
                  </a:lnTo>
                  <a:lnTo>
                    <a:pt x="4470019" y="310134"/>
                  </a:lnTo>
                  <a:lnTo>
                    <a:pt x="4468114" y="310769"/>
                  </a:lnTo>
                  <a:lnTo>
                    <a:pt x="4466208" y="311023"/>
                  </a:lnTo>
                  <a:lnTo>
                    <a:pt x="4464177" y="311404"/>
                  </a:lnTo>
                  <a:lnTo>
                    <a:pt x="4461636" y="311531"/>
                  </a:lnTo>
                  <a:lnTo>
                    <a:pt x="4458334" y="311531"/>
                  </a:lnTo>
                  <a:lnTo>
                    <a:pt x="4455159" y="311531"/>
                  </a:lnTo>
                  <a:lnTo>
                    <a:pt x="4452493" y="311404"/>
                  </a:lnTo>
                  <a:lnTo>
                    <a:pt x="4450587" y="311023"/>
                  </a:lnTo>
                  <a:lnTo>
                    <a:pt x="4448556" y="310769"/>
                  </a:lnTo>
                  <a:lnTo>
                    <a:pt x="4446651" y="310261"/>
                  </a:lnTo>
                  <a:lnTo>
                    <a:pt x="4444873" y="309499"/>
                  </a:lnTo>
                  <a:lnTo>
                    <a:pt x="4443095" y="308737"/>
                  </a:lnTo>
                  <a:lnTo>
                    <a:pt x="4441698" y="307467"/>
                  </a:lnTo>
                  <a:lnTo>
                    <a:pt x="4440808" y="305943"/>
                  </a:lnTo>
                  <a:lnTo>
                    <a:pt x="4439920" y="304419"/>
                  </a:lnTo>
                  <a:lnTo>
                    <a:pt x="4439411" y="302768"/>
                  </a:lnTo>
                  <a:lnTo>
                    <a:pt x="4439411" y="300863"/>
                  </a:lnTo>
                  <a:lnTo>
                    <a:pt x="4439411" y="10668"/>
                  </a:lnTo>
                  <a:lnTo>
                    <a:pt x="4439411" y="8889"/>
                  </a:lnTo>
                  <a:lnTo>
                    <a:pt x="4439920" y="7238"/>
                  </a:lnTo>
                  <a:lnTo>
                    <a:pt x="4440808" y="5587"/>
                  </a:lnTo>
                  <a:lnTo>
                    <a:pt x="4441698" y="4063"/>
                  </a:lnTo>
                  <a:lnTo>
                    <a:pt x="4443095" y="2921"/>
                  </a:lnTo>
                  <a:lnTo>
                    <a:pt x="4444873" y="2159"/>
                  </a:lnTo>
                  <a:lnTo>
                    <a:pt x="4446651" y="1397"/>
                  </a:lnTo>
                  <a:lnTo>
                    <a:pt x="4448683" y="888"/>
                  </a:lnTo>
                  <a:lnTo>
                    <a:pt x="4450715" y="508"/>
                  </a:lnTo>
                  <a:lnTo>
                    <a:pt x="4452874" y="126"/>
                  </a:lnTo>
                  <a:lnTo>
                    <a:pt x="4455414" y="0"/>
                  </a:lnTo>
                  <a:lnTo>
                    <a:pt x="4458334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60341" y="450087"/>
              <a:ext cx="948055" cy="31838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10281" y="450976"/>
              <a:ext cx="5403215" cy="316865"/>
            </a:xfrm>
            <a:custGeom>
              <a:avLst/>
              <a:gdLst/>
              <a:ahLst/>
              <a:cxnLst/>
              <a:rect l="l" t="t" r="r" b="b"/>
              <a:pathLst>
                <a:path w="5403215" h="316865">
                  <a:moveTo>
                    <a:pt x="4427855" y="2412"/>
                  </a:moveTo>
                  <a:lnTo>
                    <a:pt x="4430776" y="2412"/>
                  </a:lnTo>
                  <a:lnTo>
                    <a:pt x="4433316" y="2539"/>
                  </a:lnTo>
                  <a:lnTo>
                    <a:pt x="4446905" y="11430"/>
                  </a:lnTo>
                  <a:lnTo>
                    <a:pt x="4446905" y="13081"/>
                  </a:lnTo>
                  <a:lnTo>
                    <a:pt x="4446905" y="303275"/>
                  </a:lnTo>
                  <a:lnTo>
                    <a:pt x="4446905" y="305053"/>
                  </a:lnTo>
                  <a:lnTo>
                    <a:pt x="4446397" y="306705"/>
                  </a:lnTo>
                  <a:lnTo>
                    <a:pt x="4445508" y="308228"/>
                  </a:lnTo>
                  <a:lnTo>
                    <a:pt x="4444492" y="309880"/>
                  </a:lnTo>
                  <a:lnTo>
                    <a:pt x="4443095" y="311023"/>
                  </a:lnTo>
                  <a:lnTo>
                    <a:pt x="4441317" y="311785"/>
                  </a:lnTo>
                  <a:lnTo>
                    <a:pt x="4439539" y="312547"/>
                  </a:lnTo>
                  <a:lnTo>
                    <a:pt x="4437634" y="313182"/>
                  </a:lnTo>
                  <a:lnTo>
                    <a:pt x="4435729" y="313436"/>
                  </a:lnTo>
                  <a:lnTo>
                    <a:pt x="4433697" y="313817"/>
                  </a:lnTo>
                  <a:lnTo>
                    <a:pt x="4431157" y="313944"/>
                  </a:lnTo>
                  <a:lnTo>
                    <a:pt x="4427855" y="313944"/>
                  </a:lnTo>
                  <a:lnTo>
                    <a:pt x="4424680" y="313944"/>
                  </a:lnTo>
                  <a:lnTo>
                    <a:pt x="4422013" y="313817"/>
                  </a:lnTo>
                  <a:lnTo>
                    <a:pt x="4420108" y="313436"/>
                  </a:lnTo>
                  <a:lnTo>
                    <a:pt x="4418076" y="313182"/>
                  </a:lnTo>
                  <a:lnTo>
                    <a:pt x="4416171" y="312674"/>
                  </a:lnTo>
                  <a:lnTo>
                    <a:pt x="4414393" y="311912"/>
                  </a:lnTo>
                  <a:lnTo>
                    <a:pt x="4412615" y="311150"/>
                  </a:lnTo>
                  <a:lnTo>
                    <a:pt x="4411218" y="309880"/>
                  </a:lnTo>
                  <a:lnTo>
                    <a:pt x="4410329" y="308356"/>
                  </a:lnTo>
                  <a:lnTo>
                    <a:pt x="4409440" y="306832"/>
                  </a:lnTo>
                  <a:lnTo>
                    <a:pt x="4408932" y="305181"/>
                  </a:lnTo>
                  <a:lnTo>
                    <a:pt x="4408932" y="303275"/>
                  </a:lnTo>
                  <a:lnTo>
                    <a:pt x="4408932" y="13081"/>
                  </a:lnTo>
                  <a:lnTo>
                    <a:pt x="4408932" y="11175"/>
                  </a:lnTo>
                  <a:lnTo>
                    <a:pt x="4409440" y="9398"/>
                  </a:lnTo>
                  <a:lnTo>
                    <a:pt x="4410583" y="7874"/>
                  </a:lnTo>
                  <a:lnTo>
                    <a:pt x="4411599" y="6350"/>
                  </a:lnTo>
                  <a:lnTo>
                    <a:pt x="4413123" y="5207"/>
                  </a:lnTo>
                  <a:lnTo>
                    <a:pt x="4414901" y="4572"/>
                  </a:lnTo>
                  <a:lnTo>
                    <a:pt x="4416679" y="3810"/>
                  </a:lnTo>
                  <a:lnTo>
                    <a:pt x="4418584" y="3301"/>
                  </a:lnTo>
                  <a:lnTo>
                    <a:pt x="4420616" y="2921"/>
                  </a:lnTo>
                  <a:lnTo>
                    <a:pt x="4422648" y="2539"/>
                  </a:lnTo>
                  <a:lnTo>
                    <a:pt x="4425061" y="2412"/>
                  </a:lnTo>
                  <a:lnTo>
                    <a:pt x="4427855" y="2412"/>
                  </a:lnTo>
                  <a:close/>
                </a:path>
                <a:path w="5403215" h="316865">
                  <a:moveTo>
                    <a:pt x="3981577" y="2412"/>
                  </a:moveTo>
                  <a:lnTo>
                    <a:pt x="3984879" y="2412"/>
                  </a:lnTo>
                  <a:lnTo>
                    <a:pt x="3987800" y="2539"/>
                  </a:lnTo>
                  <a:lnTo>
                    <a:pt x="3990340" y="2794"/>
                  </a:lnTo>
                  <a:lnTo>
                    <a:pt x="3992753" y="3048"/>
                  </a:lnTo>
                  <a:lnTo>
                    <a:pt x="3994912" y="3683"/>
                  </a:lnTo>
                  <a:lnTo>
                    <a:pt x="3996817" y="4445"/>
                  </a:lnTo>
                  <a:lnTo>
                    <a:pt x="3998722" y="5207"/>
                  </a:lnTo>
                  <a:lnTo>
                    <a:pt x="4072763" y="258063"/>
                  </a:lnTo>
                  <a:lnTo>
                    <a:pt x="4137533" y="11937"/>
                  </a:lnTo>
                  <a:lnTo>
                    <a:pt x="4137914" y="10540"/>
                  </a:lnTo>
                  <a:lnTo>
                    <a:pt x="4138549" y="9017"/>
                  </a:lnTo>
                  <a:lnTo>
                    <a:pt x="4139438" y="7620"/>
                  </a:lnTo>
                  <a:lnTo>
                    <a:pt x="4140327" y="6096"/>
                  </a:lnTo>
                  <a:lnTo>
                    <a:pt x="4155440" y="2412"/>
                  </a:lnTo>
                  <a:lnTo>
                    <a:pt x="4158742" y="2412"/>
                  </a:lnTo>
                  <a:lnTo>
                    <a:pt x="4161536" y="2412"/>
                  </a:lnTo>
                  <a:lnTo>
                    <a:pt x="4163949" y="2539"/>
                  </a:lnTo>
                  <a:lnTo>
                    <a:pt x="4165981" y="2794"/>
                  </a:lnTo>
                  <a:lnTo>
                    <a:pt x="4168013" y="3048"/>
                  </a:lnTo>
                  <a:lnTo>
                    <a:pt x="4175252" y="7493"/>
                  </a:lnTo>
                  <a:lnTo>
                    <a:pt x="4176268" y="8889"/>
                  </a:lnTo>
                  <a:lnTo>
                    <a:pt x="4176903" y="10287"/>
                  </a:lnTo>
                  <a:lnTo>
                    <a:pt x="4177411" y="11811"/>
                  </a:lnTo>
                  <a:lnTo>
                    <a:pt x="4248277" y="258825"/>
                  </a:lnTo>
                  <a:lnTo>
                    <a:pt x="4317111" y="11811"/>
                  </a:lnTo>
                  <a:lnTo>
                    <a:pt x="4322572" y="4445"/>
                  </a:lnTo>
                  <a:lnTo>
                    <a:pt x="4324477" y="3556"/>
                  </a:lnTo>
                  <a:lnTo>
                    <a:pt x="4326509" y="3048"/>
                  </a:lnTo>
                  <a:lnTo>
                    <a:pt x="4328795" y="2794"/>
                  </a:lnTo>
                  <a:lnTo>
                    <a:pt x="4331081" y="2539"/>
                  </a:lnTo>
                  <a:lnTo>
                    <a:pt x="4333748" y="2412"/>
                  </a:lnTo>
                  <a:lnTo>
                    <a:pt x="4337050" y="2412"/>
                  </a:lnTo>
                  <a:lnTo>
                    <a:pt x="4340606" y="2412"/>
                  </a:lnTo>
                  <a:lnTo>
                    <a:pt x="4343654" y="2539"/>
                  </a:lnTo>
                  <a:lnTo>
                    <a:pt x="4346194" y="2921"/>
                  </a:lnTo>
                  <a:lnTo>
                    <a:pt x="4348861" y="3301"/>
                  </a:lnTo>
                  <a:lnTo>
                    <a:pt x="4351147" y="4318"/>
                  </a:lnTo>
                  <a:lnTo>
                    <a:pt x="4353052" y="5842"/>
                  </a:lnTo>
                  <a:lnTo>
                    <a:pt x="4354957" y="7238"/>
                  </a:lnTo>
                  <a:lnTo>
                    <a:pt x="4355973" y="9144"/>
                  </a:lnTo>
                  <a:lnTo>
                    <a:pt x="4356100" y="11557"/>
                  </a:lnTo>
                  <a:lnTo>
                    <a:pt x="4356227" y="13843"/>
                  </a:lnTo>
                  <a:lnTo>
                    <a:pt x="4270502" y="303657"/>
                  </a:lnTo>
                  <a:lnTo>
                    <a:pt x="4266692" y="309372"/>
                  </a:lnTo>
                  <a:lnTo>
                    <a:pt x="4265041" y="310769"/>
                  </a:lnTo>
                  <a:lnTo>
                    <a:pt x="4263263" y="311785"/>
                  </a:lnTo>
                  <a:lnTo>
                    <a:pt x="4261104" y="312293"/>
                  </a:lnTo>
                  <a:lnTo>
                    <a:pt x="4259072" y="312927"/>
                  </a:lnTo>
                  <a:lnTo>
                    <a:pt x="4256913" y="313436"/>
                  </a:lnTo>
                  <a:lnTo>
                    <a:pt x="4254627" y="313563"/>
                  </a:lnTo>
                  <a:lnTo>
                    <a:pt x="4252468" y="313817"/>
                  </a:lnTo>
                  <a:lnTo>
                    <a:pt x="4249801" y="313944"/>
                  </a:lnTo>
                  <a:lnTo>
                    <a:pt x="4246626" y="313944"/>
                  </a:lnTo>
                  <a:lnTo>
                    <a:pt x="4243578" y="313944"/>
                  </a:lnTo>
                  <a:lnTo>
                    <a:pt x="4240784" y="313817"/>
                  </a:lnTo>
                  <a:lnTo>
                    <a:pt x="4238498" y="313563"/>
                  </a:lnTo>
                  <a:lnTo>
                    <a:pt x="4236212" y="313309"/>
                  </a:lnTo>
                  <a:lnTo>
                    <a:pt x="4226560" y="309499"/>
                  </a:lnTo>
                  <a:lnTo>
                    <a:pt x="4224909" y="308228"/>
                  </a:lnTo>
                  <a:lnTo>
                    <a:pt x="4223766" y="306324"/>
                  </a:lnTo>
                  <a:lnTo>
                    <a:pt x="4222877" y="304038"/>
                  </a:lnTo>
                  <a:lnTo>
                    <a:pt x="4156710" y="74168"/>
                  </a:lnTo>
                  <a:lnTo>
                    <a:pt x="4096258" y="304038"/>
                  </a:lnTo>
                  <a:lnTo>
                    <a:pt x="4076700" y="313944"/>
                  </a:lnTo>
                  <a:lnTo>
                    <a:pt x="4073398" y="313944"/>
                  </a:lnTo>
                  <a:lnTo>
                    <a:pt x="4069969" y="313944"/>
                  </a:lnTo>
                  <a:lnTo>
                    <a:pt x="3963797" y="19431"/>
                  </a:lnTo>
                  <a:lnTo>
                    <a:pt x="3962907" y="16637"/>
                  </a:lnTo>
                  <a:lnTo>
                    <a:pt x="3962527" y="13970"/>
                  </a:lnTo>
                  <a:lnTo>
                    <a:pt x="3962527" y="11557"/>
                  </a:lnTo>
                  <a:lnTo>
                    <a:pt x="3962527" y="9017"/>
                  </a:lnTo>
                  <a:lnTo>
                    <a:pt x="3963416" y="7112"/>
                  </a:lnTo>
                  <a:lnTo>
                    <a:pt x="3965448" y="5587"/>
                  </a:lnTo>
                  <a:lnTo>
                    <a:pt x="3967479" y="4063"/>
                  </a:lnTo>
                  <a:lnTo>
                    <a:pt x="3969766" y="3175"/>
                  </a:lnTo>
                  <a:lnTo>
                    <a:pt x="3972432" y="2794"/>
                  </a:lnTo>
                  <a:lnTo>
                    <a:pt x="3975227" y="2539"/>
                  </a:lnTo>
                  <a:lnTo>
                    <a:pt x="3978275" y="2412"/>
                  </a:lnTo>
                  <a:lnTo>
                    <a:pt x="3981577" y="2412"/>
                  </a:lnTo>
                  <a:close/>
                </a:path>
                <a:path w="5403215" h="316865">
                  <a:moveTo>
                    <a:pt x="941832" y="2412"/>
                  </a:moveTo>
                  <a:lnTo>
                    <a:pt x="944498" y="2412"/>
                  </a:lnTo>
                  <a:lnTo>
                    <a:pt x="947039" y="2539"/>
                  </a:lnTo>
                  <a:lnTo>
                    <a:pt x="949579" y="2794"/>
                  </a:lnTo>
                  <a:lnTo>
                    <a:pt x="952119" y="3048"/>
                  </a:lnTo>
                  <a:lnTo>
                    <a:pt x="954405" y="3556"/>
                  </a:lnTo>
                  <a:lnTo>
                    <a:pt x="956309" y="4190"/>
                  </a:lnTo>
                  <a:lnTo>
                    <a:pt x="958342" y="4699"/>
                  </a:lnTo>
                  <a:lnTo>
                    <a:pt x="959993" y="5714"/>
                  </a:lnTo>
                  <a:lnTo>
                    <a:pt x="961263" y="7112"/>
                  </a:lnTo>
                  <a:lnTo>
                    <a:pt x="962659" y="8382"/>
                  </a:lnTo>
                  <a:lnTo>
                    <a:pt x="963803" y="12192"/>
                  </a:lnTo>
                  <a:lnTo>
                    <a:pt x="964819" y="18287"/>
                  </a:lnTo>
                  <a:lnTo>
                    <a:pt x="1069594" y="298323"/>
                  </a:lnTo>
                  <a:lnTo>
                    <a:pt x="1070483" y="300227"/>
                  </a:lnTo>
                  <a:lnTo>
                    <a:pt x="1070864" y="302387"/>
                  </a:lnTo>
                  <a:lnTo>
                    <a:pt x="1070737" y="304926"/>
                  </a:lnTo>
                  <a:lnTo>
                    <a:pt x="1060958" y="313563"/>
                  </a:lnTo>
                  <a:lnTo>
                    <a:pt x="1058418" y="313817"/>
                  </a:lnTo>
                  <a:lnTo>
                    <a:pt x="1055243" y="313944"/>
                  </a:lnTo>
                  <a:lnTo>
                    <a:pt x="1051687" y="313944"/>
                  </a:lnTo>
                  <a:lnTo>
                    <a:pt x="1048131" y="313944"/>
                  </a:lnTo>
                  <a:lnTo>
                    <a:pt x="1045209" y="313817"/>
                  </a:lnTo>
                  <a:lnTo>
                    <a:pt x="1043051" y="313563"/>
                  </a:lnTo>
                  <a:lnTo>
                    <a:pt x="1040892" y="313309"/>
                  </a:lnTo>
                  <a:lnTo>
                    <a:pt x="1003427" y="228092"/>
                  </a:lnTo>
                  <a:lnTo>
                    <a:pt x="879094" y="228092"/>
                  </a:lnTo>
                  <a:lnTo>
                    <a:pt x="852423" y="304546"/>
                  </a:lnTo>
                  <a:lnTo>
                    <a:pt x="852043" y="305943"/>
                  </a:lnTo>
                  <a:lnTo>
                    <a:pt x="851281" y="307213"/>
                  </a:lnTo>
                  <a:lnTo>
                    <a:pt x="850265" y="308483"/>
                  </a:lnTo>
                  <a:lnTo>
                    <a:pt x="849248" y="309880"/>
                  </a:lnTo>
                  <a:lnTo>
                    <a:pt x="847979" y="310896"/>
                  </a:lnTo>
                  <a:lnTo>
                    <a:pt x="846328" y="311658"/>
                  </a:lnTo>
                  <a:lnTo>
                    <a:pt x="844677" y="312547"/>
                  </a:lnTo>
                  <a:lnTo>
                    <a:pt x="842771" y="313055"/>
                  </a:lnTo>
                  <a:lnTo>
                    <a:pt x="840613" y="313436"/>
                  </a:lnTo>
                  <a:lnTo>
                    <a:pt x="838327" y="313817"/>
                  </a:lnTo>
                  <a:lnTo>
                    <a:pt x="835532" y="313944"/>
                  </a:lnTo>
                  <a:lnTo>
                    <a:pt x="832104" y="313944"/>
                  </a:lnTo>
                  <a:lnTo>
                    <a:pt x="828420" y="313944"/>
                  </a:lnTo>
                  <a:lnTo>
                    <a:pt x="825245" y="313817"/>
                  </a:lnTo>
                  <a:lnTo>
                    <a:pt x="822706" y="313436"/>
                  </a:lnTo>
                  <a:lnTo>
                    <a:pt x="820166" y="313055"/>
                  </a:lnTo>
                  <a:lnTo>
                    <a:pt x="813054" y="304800"/>
                  </a:lnTo>
                  <a:lnTo>
                    <a:pt x="812927" y="302260"/>
                  </a:lnTo>
                  <a:lnTo>
                    <a:pt x="813307" y="300100"/>
                  </a:lnTo>
                  <a:lnTo>
                    <a:pt x="814323" y="298196"/>
                  </a:lnTo>
                  <a:lnTo>
                    <a:pt x="919226" y="11937"/>
                  </a:lnTo>
                  <a:lnTo>
                    <a:pt x="920115" y="9906"/>
                  </a:lnTo>
                  <a:lnTo>
                    <a:pt x="921131" y="8255"/>
                  </a:lnTo>
                  <a:lnTo>
                    <a:pt x="922655" y="6985"/>
                  </a:lnTo>
                  <a:lnTo>
                    <a:pt x="924052" y="5587"/>
                  </a:lnTo>
                  <a:lnTo>
                    <a:pt x="934212" y="2794"/>
                  </a:lnTo>
                  <a:lnTo>
                    <a:pt x="936625" y="2539"/>
                  </a:lnTo>
                  <a:lnTo>
                    <a:pt x="939165" y="2412"/>
                  </a:lnTo>
                  <a:lnTo>
                    <a:pt x="941832" y="2412"/>
                  </a:lnTo>
                  <a:close/>
                </a:path>
                <a:path w="5403215" h="316865">
                  <a:moveTo>
                    <a:pt x="218567" y="2412"/>
                  </a:moveTo>
                  <a:lnTo>
                    <a:pt x="221487" y="2412"/>
                  </a:lnTo>
                  <a:lnTo>
                    <a:pt x="224028" y="2539"/>
                  </a:lnTo>
                  <a:lnTo>
                    <a:pt x="237617" y="11430"/>
                  </a:lnTo>
                  <a:lnTo>
                    <a:pt x="237617" y="13081"/>
                  </a:lnTo>
                  <a:lnTo>
                    <a:pt x="237617" y="303275"/>
                  </a:lnTo>
                  <a:lnTo>
                    <a:pt x="237617" y="305053"/>
                  </a:lnTo>
                  <a:lnTo>
                    <a:pt x="237109" y="306705"/>
                  </a:lnTo>
                  <a:lnTo>
                    <a:pt x="226441" y="313436"/>
                  </a:lnTo>
                  <a:lnTo>
                    <a:pt x="224409" y="313817"/>
                  </a:lnTo>
                  <a:lnTo>
                    <a:pt x="221869" y="313944"/>
                  </a:lnTo>
                  <a:lnTo>
                    <a:pt x="218567" y="313944"/>
                  </a:lnTo>
                  <a:lnTo>
                    <a:pt x="215392" y="313944"/>
                  </a:lnTo>
                  <a:lnTo>
                    <a:pt x="212725" y="313817"/>
                  </a:lnTo>
                  <a:lnTo>
                    <a:pt x="210819" y="313436"/>
                  </a:lnTo>
                  <a:lnTo>
                    <a:pt x="208787" y="313182"/>
                  </a:lnTo>
                  <a:lnTo>
                    <a:pt x="206882" y="312674"/>
                  </a:lnTo>
                  <a:lnTo>
                    <a:pt x="205105" y="311912"/>
                  </a:lnTo>
                  <a:lnTo>
                    <a:pt x="203326" y="311150"/>
                  </a:lnTo>
                  <a:lnTo>
                    <a:pt x="201930" y="309880"/>
                  </a:lnTo>
                  <a:lnTo>
                    <a:pt x="201041" y="308356"/>
                  </a:lnTo>
                  <a:lnTo>
                    <a:pt x="200151" y="306832"/>
                  </a:lnTo>
                  <a:lnTo>
                    <a:pt x="199644" y="305181"/>
                  </a:lnTo>
                  <a:lnTo>
                    <a:pt x="199644" y="303275"/>
                  </a:lnTo>
                  <a:lnTo>
                    <a:pt x="199644" y="13081"/>
                  </a:lnTo>
                  <a:lnTo>
                    <a:pt x="199644" y="11175"/>
                  </a:lnTo>
                  <a:lnTo>
                    <a:pt x="200151" y="9398"/>
                  </a:lnTo>
                  <a:lnTo>
                    <a:pt x="201294" y="7874"/>
                  </a:lnTo>
                  <a:lnTo>
                    <a:pt x="202311" y="6350"/>
                  </a:lnTo>
                  <a:lnTo>
                    <a:pt x="203835" y="5207"/>
                  </a:lnTo>
                  <a:lnTo>
                    <a:pt x="205612" y="4572"/>
                  </a:lnTo>
                  <a:lnTo>
                    <a:pt x="207391" y="3810"/>
                  </a:lnTo>
                  <a:lnTo>
                    <a:pt x="209295" y="3301"/>
                  </a:lnTo>
                  <a:lnTo>
                    <a:pt x="211328" y="2921"/>
                  </a:lnTo>
                  <a:lnTo>
                    <a:pt x="213360" y="2539"/>
                  </a:lnTo>
                  <a:lnTo>
                    <a:pt x="215773" y="2412"/>
                  </a:lnTo>
                  <a:lnTo>
                    <a:pt x="218567" y="2412"/>
                  </a:lnTo>
                  <a:close/>
                </a:path>
                <a:path w="5403215" h="316865">
                  <a:moveTo>
                    <a:pt x="18923" y="2412"/>
                  </a:moveTo>
                  <a:lnTo>
                    <a:pt x="21843" y="2412"/>
                  </a:lnTo>
                  <a:lnTo>
                    <a:pt x="24384" y="2539"/>
                  </a:lnTo>
                  <a:lnTo>
                    <a:pt x="37973" y="11430"/>
                  </a:lnTo>
                  <a:lnTo>
                    <a:pt x="37973" y="13081"/>
                  </a:lnTo>
                  <a:lnTo>
                    <a:pt x="37973" y="277368"/>
                  </a:lnTo>
                  <a:lnTo>
                    <a:pt x="147319" y="277368"/>
                  </a:lnTo>
                  <a:lnTo>
                    <a:pt x="149479" y="277368"/>
                  </a:lnTo>
                  <a:lnTo>
                    <a:pt x="151384" y="277875"/>
                  </a:lnTo>
                  <a:lnTo>
                    <a:pt x="153035" y="278892"/>
                  </a:lnTo>
                  <a:lnTo>
                    <a:pt x="154686" y="279908"/>
                  </a:lnTo>
                  <a:lnTo>
                    <a:pt x="156082" y="281177"/>
                  </a:lnTo>
                  <a:lnTo>
                    <a:pt x="156972" y="282701"/>
                  </a:lnTo>
                  <a:lnTo>
                    <a:pt x="157987" y="284352"/>
                  </a:lnTo>
                  <a:lnTo>
                    <a:pt x="158623" y="286131"/>
                  </a:lnTo>
                  <a:lnTo>
                    <a:pt x="159131" y="288417"/>
                  </a:lnTo>
                  <a:lnTo>
                    <a:pt x="159512" y="290575"/>
                  </a:lnTo>
                  <a:lnTo>
                    <a:pt x="159638" y="292735"/>
                  </a:lnTo>
                  <a:lnTo>
                    <a:pt x="159638" y="294894"/>
                  </a:lnTo>
                  <a:lnTo>
                    <a:pt x="159638" y="297180"/>
                  </a:lnTo>
                  <a:lnTo>
                    <a:pt x="149606" y="312547"/>
                  </a:lnTo>
                  <a:lnTo>
                    <a:pt x="147319" y="312547"/>
                  </a:lnTo>
                  <a:lnTo>
                    <a:pt x="17653" y="312547"/>
                  </a:lnTo>
                  <a:lnTo>
                    <a:pt x="13716" y="312547"/>
                  </a:lnTo>
                  <a:lnTo>
                    <a:pt x="9906" y="311150"/>
                  </a:lnTo>
                  <a:lnTo>
                    <a:pt x="5968" y="308356"/>
                  </a:lnTo>
                  <a:lnTo>
                    <a:pt x="2031" y="305562"/>
                  </a:lnTo>
                  <a:lnTo>
                    <a:pt x="0" y="300482"/>
                  </a:lnTo>
                  <a:lnTo>
                    <a:pt x="0" y="293243"/>
                  </a:lnTo>
                  <a:lnTo>
                    <a:pt x="0" y="13081"/>
                  </a:lnTo>
                  <a:lnTo>
                    <a:pt x="0" y="11302"/>
                  </a:lnTo>
                  <a:lnTo>
                    <a:pt x="507" y="9651"/>
                  </a:lnTo>
                  <a:lnTo>
                    <a:pt x="1397" y="8000"/>
                  </a:lnTo>
                  <a:lnTo>
                    <a:pt x="2286" y="6476"/>
                  </a:lnTo>
                  <a:lnTo>
                    <a:pt x="3682" y="5334"/>
                  </a:lnTo>
                  <a:lnTo>
                    <a:pt x="5461" y="4572"/>
                  </a:lnTo>
                  <a:lnTo>
                    <a:pt x="7238" y="3810"/>
                  </a:lnTo>
                  <a:lnTo>
                    <a:pt x="9270" y="3301"/>
                  </a:lnTo>
                  <a:lnTo>
                    <a:pt x="11303" y="2921"/>
                  </a:lnTo>
                  <a:lnTo>
                    <a:pt x="13462" y="2539"/>
                  </a:lnTo>
                  <a:lnTo>
                    <a:pt x="16001" y="2412"/>
                  </a:lnTo>
                  <a:lnTo>
                    <a:pt x="18923" y="2412"/>
                  </a:lnTo>
                  <a:close/>
                </a:path>
                <a:path w="5403215" h="316865">
                  <a:moveTo>
                    <a:pt x="2082800" y="508"/>
                  </a:moveTo>
                  <a:lnTo>
                    <a:pt x="2121431" y="5246"/>
                  </a:lnTo>
                  <a:lnTo>
                    <a:pt x="2161921" y="20955"/>
                  </a:lnTo>
                  <a:lnTo>
                    <a:pt x="2173732" y="29718"/>
                  </a:lnTo>
                  <a:lnTo>
                    <a:pt x="2176018" y="31876"/>
                  </a:lnTo>
                  <a:lnTo>
                    <a:pt x="2177669" y="34289"/>
                  </a:lnTo>
                  <a:lnTo>
                    <a:pt x="2178558" y="36830"/>
                  </a:lnTo>
                  <a:lnTo>
                    <a:pt x="2179573" y="39370"/>
                  </a:lnTo>
                  <a:lnTo>
                    <a:pt x="2179955" y="42545"/>
                  </a:lnTo>
                  <a:lnTo>
                    <a:pt x="2179955" y="46482"/>
                  </a:lnTo>
                  <a:lnTo>
                    <a:pt x="2179955" y="48513"/>
                  </a:lnTo>
                  <a:lnTo>
                    <a:pt x="2173985" y="62864"/>
                  </a:lnTo>
                  <a:lnTo>
                    <a:pt x="2172335" y="64008"/>
                  </a:lnTo>
                  <a:lnTo>
                    <a:pt x="2170557" y="64643"/>
                  </a:lnTo>
                  <a:lnTo>
                    <a:pt x="2168525" y="64643"/>
                  </a:lnTo>
                  <a:lnTo>
                    <a:pt x="2165604" y="64643"/>
                  </a:lnTo>
                  <a:lnTo>
                    <a:pt x="2161921" y="62992"/>
                  </a:lnTo>
                  <a:lnTo>
                    <a:pt x="2157348" y="59689"/>
                  </a:lnTo>
                  <a:lnTo>
                    <a:pt x="2152777" y="56387"/>
                  </a:lnTo>
                  <a:lnTo>
                    <a:pt x="2115312" y="39750"/>
                  </a:lnTo>
                  <a:lnTo>
                    <a:pt x="2080641" y="35178"/>
                  </a:lnTo>
                  <a:lnTo>
                    <a:pt x="2068254" y="35752"/>
                  </a:lnTo>
                  <a:lnTo>
                    <a:pt x="2025902" y="49569"/>
                  </a:lnTo>
                  <a:lnTo>
                    <a:pt x="1995320" y="78930"/>
                  </a:lnTo>
                  <a:lnTo>
                    <a:pt x="1977651" y="120719"/>
                  </a:lnTo>
                  <a:lnTo>
                    <a:pt x="1973580" y="158242"/>
                  </a:lnTo>
                  <a:lnTo>
                    <a:pt x="1974101" y="172672"/>
                  </a:lnTo>
                  <a:lnTo>
                    <a:pt x="1981834" y="210820"/>
                  </a:lnTo>
                  <a:lnTo>
                    <a:pt x="2004441" y="249174"/>
                  </a:lnTo>
                  <a:lnTo>
                    <a:pt x="2038858" y="272796"/>
                  </a:lnTo>
                  <a:lnTo>
                    <a:pt x="2082672" y="280924"/>
                  </a:lnTo>
                  <a:lnTo>
                    <a:pt x="2090412" y="280687"/>
                  </a:lnTo>
                  <a:lnTo>
                    <a:pt x="2128599" y="272764"/>
                  </a:lnTo>
                  <a:lnTo>
                    <a:pt x="2141093" y="177673"/>
                  </a:lnTo>
                  <a:lnTo>
                    <a:pt x="2069465" y="177673"/>
                  </a:lnTo>
                  <a:lnTo>
                    <a:pt x="2065146" y="177673"/>
                  </a:lnTo>
                  <a:lnTo>
                    <a:pt x="2061971" y="176022"/>
                  </a:lnTo>
                  <a:lnTo>
                    <a:pt x="2060194" y="172720"/>
                  </a:lnTo>
                  <a:lnTo>
                    <a:pt x="2058289" y="169418"/>
                  </a:lnTo>
                  <a:lnTo>
                    <a:pt x="2057272" y="165353"/>
                  </a:lnTo>
                  <a:lnTo>
                    <a:pt x="2057272" y="160400"/>
                  </a:lnTo>
                  <a:lnTo>
                    <a:pt x="2057272" y="157987"/>
                  </a:lnTo>
                  <a:lnTo>
                    <a:pt x="2063877" y="144399"/>
                  </a:lnTo>
                  <a:lnTo>
                    <a:pt x="2065528" y="143383"/>
                  </a:lnTo>
                  <a:lnTo>
                    <a:pt x="2067306" y="143001"/>
                  </a:lnTo>
                  <a:lnTo>
                    <a:pt x="2069465" y="143001"/>
                  </a:lnTo>
                  <a:lnTo>
                    <a:pt x="2161159" y="143001"/>
                  </a:lnTo>
                  <a:lnTo>
                    <a:pt x="2162937" y="143001"/>
                  </a:lnTo>
                  <a:lnTo>
                    <a:pt x="2164969" y="143256"/>
                  </a:lnTo>
                  <a:lnTo>
                    <a:pt x="2167001" y="143890"/>
                  </a:lnTo>
                  <a:lnTo>
                    <a:pt x="2169160" y="144525"/>
                  </a:lnTo>
                  <a:lnTo>
                    <a:pt x="2171192" y="145669"/>
                  </a:lnTo>
                  <a:lnTo>
                    <a:pt x="2173097" y="147193"/>
                  </a:lnTo>
                  <a:lnTo>
                    <a:pt x="2175002" y="148717"/>
                  </a:lnTo>
                  <a:lnTo>
                    <a:pt x="2176398" y="150875"/>
                  </a:lnTo>
                  <a:lnTo>
                    <a:pt x="2177415" y="153415"/>
                  </a:lnTo>
                  <a:lnTo>
                    <a:pt x="2178558" y="156083"/>
                  </a:lnTo>
                  <a:lnTo>
                    <a:pt x="2179066" y="159003"/>
                  </a:lnTo>
                  <a:lnTo>
                    <a:pt x="2179066" y="162306"/>
                  </a:lnTo>
                  <a:lnTo>
                    <a:pt x="2179066" y="273431"/>
                  </a:lnTo>
                  <a:lnTo>
                    <a:pt x="2179066" y="277749"/>
                  </a:lnTo>
                  <a:lnTo>
                    <a:pt x="2178304" y="281559"/>
                  </a:lnTo>
                  <a:lnTo>
                    <a:pt x="2176780" y="284988"/>
                  </a:lnTo>
                  <a:lnTo>
                    <a:pt x="2175256" y="288417"/>
                  </a:lnTo>
                  <a:lnTo>
                    <a:pt x="2172081" y="291592"/>
                  </a:lnTo>
                  <a:lnTo>
                    <a:pt x="2167255" y="294259"/>
                  </a:lnTo>
                  <a:lnTo>
                    <a:pt x="2162429" y="297052"/>
                  </a:lnTo>
                  <a:lnTo>
                    <a:pt x="2127504" y="310007"/>
                  </a:lnTo>
                  <a:lnTo>
                    <a:pt x="2119757" y="312038"/>
                  </a:lnTo>
                  <a:lnTo>
                    <a:pt x="2112137" y="313563"/>
                  </a:lnTo>
                  <a:lnTo>
                    <a:pt x="2104644" y="314578"/>
                  </a:lnTo>
                  <a:lnTo>
                    <a:pt x="2097023" y="315595"/>
                  </a:lnTo>
                  <a:lnTo>
                    <a:pt x="2089531" y="316102"/>
                  </a:lnTo>
                  <a:lnTo>
                    <a:pt x="2081783" y="316102"/>
                  </a:lnTo>
                  <a:lnTo>
                    <a:pt x="2033385" y="309727"/>
                  </a:lnTo>
                  <a:lnTo>
                    <a:pt x="1993725" y="291068"/>
                  </a:lnTo>
                  <a:lnTo>
                    <a:pt x="1963590" y="261810"/>
                  </a:lnTo>
                  <a:lnTo>
                    <a:pt x="1943481" y="223520"/>
                  </a:lnTo>
                  <a:lnTo>
                    <a:pt x="1934069" y="177621"/>
                  </a:lnTo>
                  <a:lnTo>
                    <a:pt x="1933447" y="160782"/>
                  </a:lnTo>
                  <a:lnTo>
                    <a:pt x="1934134" y="143277"/>
                  </a:lnTo>
                  <a:lnTo>
                    <a:pt x="1944243" y="95503"/>
                  </a:lnTo>
                  <a:lnTo>
                    <a:pt x="1965513" y="55927"/>
                  </a:lnTo>
                  <a:lnTo>
                    <a:pt x="1996582" y="26177"/>
                  </a:lnTo>
                  <a:lnTo>
                    <a:pt x="2036365" y="7044"/>
                  </a:lnTo>
                  <a:lnTo>
                    <a:pt x="2066655" y="1226"/>
                  </a:lnTo>
                  <a:lnTo>
                    <a:pt x="2082800" y="508"/>
                  </a:lnTo>
                  <a:close/>
                </a:path>
                <a:path w="5403215" h="316865">
                  <a:moveTo>
                    <a:pt x="5271643" y="0"/>
                  </a:moveTo>
                  <a:lnTo>
                    <a:pt x="5317166" y="6161"/>
                  </a:lnTo>
                  <a:lnTo>
                    <a:pt x="5352954" y="24145"/>
                  </a:lnTo>
                  <a:lnTo>
                    <a:pt x="5378981" y="52677"/>
                  </a:lnTo>
                  <a:lnTo>
                    <a:pt x="5395341" y="90932"/>
                  </a:lnTo>
                  <a:lnTo>
                    <a:pt x="5402716" y="137598"/>
                  </a:lnTo>
                  <a:lnTo>
                    <a:pt x="5403215" y="154812"/>
                  </a:lnTo>
                  <a:lnTo>
                    <a:pt x="5402671" y="172598"/>
                  </a:lnTo>
                  <a:lnTo>
                    <a:pt x="5394706" y="220980"/>
                  </a:lnTo>
                  <a:lnTo>
                    <a:pt x="5377203" y="260967"/>
                  </a:lnTo>
                  <a:lnTo>
                    <a:pt x="5349843" y="291036"/>
                  </a:lnTo>
                  <a:lnTo>
                    <a:pt x="5312572" y="310074"/>
                  </a:lnTo>
                  <a:lnTo>
                    <a:pt x="5265674" y="316611"/>
                  </a:lnTo>
                  <a:lnTo>
                    <a:pt x="5249102" y="315922"/>
                  </a:lnTo>
                  <a:lnTo>
                    <a:pt x="5206365" y="305688"/>
                  </a:lnTo>
                  <a:lnTo>
                    <a:pt x="5174021" y="283918"/>
                  </a:lnTo>
                  <a:lnTo>
                    <a:pt x="5151580" y="251809"/>
                  </a:lnTo>
                  <a:lnTo>
                    <a:pt x="5138715" y="209988"/>
                  </a:lnTo>
                  <a:lnTo>
                    <a:pt x="5134483" y="159893"/>
                  </a:lnTo>
                  <a:lnTo>
                    <a:pt x="5135004" y="142370"/>
                  </a:lnTo>
                  <a:lnTo>
                    <a:pt x="5142738" y="94614"/>
                  </a:lnTo>
                  <a:lnTo>
                    <a:pt x="5160240" y="55217"/>
                  </a:lnTo>
                  <a:lnTo>
                    <a:pt x="5187696" y="25495"/>
                  </a:lnTo>
                  <a:lnTo>
                    <a:pt x="5224797" y="6482"/>
                  </a:lnTo>
                  <a:lnTo>
                    <a:pt x="5271643" y="0"/>
                  </a:lnTo>
                  <a:close/>
                </a:path>
                <a:path w="5403215" h="316865">
                  <a:moveTo>
                    <a:pt x="3394075" y="0"/>
                  </a:moveTo>
                  <a:lnTo>
                    <a:pt x="3439598" y="6161"/>
                  </a:lnTo>
                  <a:lnTo>
                    <a:pt x="3475386" y="24145"/>
                  </a:lnTo>
                  <a:lnTo>
                    <a:pt x="3501413" y="52677"/>
                  </a:lnTo>
                  <a:lnTo>
                    <a:pt x="3517773" y="90932"/>
                  </a:lnTo>
                  <a:lnTo>
                    <a:pt x="3525148" y="137598"/>
                  </a:lnTo>
                  <a:lnTo>
                    <a:pt x="3525647" y="154812"/>
                  </a:lnTo>
                  <a:lnTo>
                    <a:pt x="3525103" y="172598"/>
                  </a:lnTo>
                  <a:lnTo>
                    <a:pt x="3517138" y="220980"/>
                  </a:lnTo>
                  <a:lnTo>
                    <a:pt x="3499635" y="260967"/>
                  </a:lnTo>
                  <a:lnTo>
                    <a:pt x="3472275" y="291036"/>
                  </a:lnTo>
                  <a:lnTo>
                    <a:pt x="3435004" y="310074"/>
                  </a:lnTo>
                  <a:lnTo>
                    <a:pt x="3388105" y="316611"/>
                  </a:lnTo>
                  <a:lnTo>
                    <a:pt x="3371534" y="315922"/>
                  </a:lnTo>
                  <a:lnTo>
                    <a:pt x="3328797" y="305688"/>
                  </a:lnTo>
                  <a:lnTo>
                    <a:pt x="3296453" y="283918"/>
                  </a:lnTo>
                  <a:lnTo>
                    <a:pt x="3274012" y="251809"/>
                  </a:lnTo>
                  <a:lnTo>
                    <a:pt x="3261147" y="209988"/>
                  </a:lnTo>
                  <a:lnTo>
                    <a:pt x="3256915" y="159893"/>
                  </a:lnTo>
                  <a:lnTo>
                    <a:pt x="3257436" y="142370"/>
                  </a:lnTo>
                  <a:lnTo>
                    <a:pt x="3265170" y="94614"/>
                  </a:lnTo>
                  <a:lnTo>
                    <a:pt x="3282672" y="55217"/>
                  </a:lnTo>
                  <a:lnTo>
                    <a:pt x="3310128" y="25495"/>
                  </a:lnTo>
                  <a:lnTo>
                    <a:pt x="3347229" y="6482"/>
                  </a:lnTo>
                  <a:lnTo>
                    <a:pt x="3394075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559808" y="976757"/>
            <a:ext cx="1806575" cy="313690"/>
            <a:chOff x="4559808" y="976757"/>
            <a:chExt cx="1806575" cy="313690"/>
          </a:xfrm>
        </p:grpSpPr>
        <p:sp>
          <p:nvSpPr>
            <p:cNvPr id="13" name="object 13"/>
            <p:cNvSpPr/>
            <p:nvPr/>
          </p:nvSpPr>
          <p:spPr>
            <a:xfrm>
              <a:off x="4560747" y="977646"/>
              <a:ext cx="1804492" cy="31153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779770" y="1144905"/>
              <a:ext cx="120395" cy="10909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878832" y="1027811"/>
              <a:ext cx="743585" cy="142875"/>
            </a:xfrm>
            <a:custGeom>
              <a:avLst/>
              <a:gdLst/>
              <a:ahLst/>
              <a:cxnLst/>
              <a:rect l="l" t="t" r="r" b="b"/>
              <a:pathLst>
                <a:path w="743585" h="142875">
                  <a:moveTo>
                    <a:pt x="51688" y="0"/>
                  </a:moveTo>
                  <a:lnTo>
                    <a:pt x="0" y="142493"/>
                  </a:lnTo>
                  <a:lnTo>
                    <a:pt x="104901" y="142493"/>
                  </a:lnTo>
                  <a:lnTo>
                    <a:pt x="51688" y="0"/>
                  </a:lnTo>
                  <a:close/>
                </a:path>
                <a:path w="743585" h="142875">
                  <a:moveTo>
                    <a:pt x="690244" y="0"/>
                  </a:moveTo>
                  <a:lnTo>
                    <a:pt x="638555" y="142493"/>
                  </a:lnTo>
                  <a:lnTo>
                    <a:pt x="743457" y="142493"/>
                  </a:lnTo>
                  <a:lnTo>
                    <a:pt x="690244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779770" y="1012825"/>
              <a:ext cx="101091" cy="9969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42738" y="1012825"/>
              <a:ext cx="101600" cy="10223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60697" y="977646"/>
              <a:ext cx="1804670" cy="311785"/>
            </a:xfrm>
            <a:custGeom>
              <a:avLst/>
              <a:gdLst/>
              <a:ahLst/>
              <a:cxnLst/>
              <a:rect l="l" t="t" r="r" b="b"/>
              <a:pathLst>
                <a:path w="1804670" h="311784">
                  <a:moveTo>
                    <a:pt x="1652269" y="1396"/>
                  </a:moveTo>
                  <a:lnTo>
                    <a:pt x="1790191" y="1396"/>
                  </a:lnTo>
                  <a:lnTo>
                    <a:pt x="1792224" y="1396"/>
                  </a:lnTo>
                  <a:lnTo>
                    <a:pt x="1794002" y="1904"/>
                  </a:lnTo>
                  <a:lnTo>
                    <a:pt x="1795652" y="2920"/>
                  </a:lnTo>
                  <a:lnTo>
                    <a:pt x="1797430" y="3809"/>
                  </a:lnTo>
                  <a:lnTo>
                    <a:pt x="1798701" y="5206"/>
                  </a:lnTo>
                  <a:lnTo>
                    <a:pt x="1802383" y="16890"/>
                  </a:lnTo>
                  <a:lnTo>
                    <a:pt x="1802383" y="19050"/>
                  </a:lnTo>
                  <a:lnTo>
                    <a:pt x="1802383" y="21208"/>
                  </a:lnTo>
                  <a:lnTo>
                    <a:pt x="1799589" y="30861"/>
                  </a:lnTo>
                  <a:lnTo>
                    <a:pt x="1798701" y="32384"/>
                  </a:lnTo>
                  <a:lnTo>
                    <a:pt x="1797430" y="33654"/>
                  </a:lnTo>
                  <a:lnTo>
                    <a:pt x="1795779" y="34670"/>
                  </a:lnTo>
                  <a:lnTo>
                    <a:pt x="1794128" y="35559"/>
                  </a:lnTo>
                  <a:lnTo>
                    <a:pt x="1792224" y="36067"/>
                  </a:lnTo>
                  <a:lnTo>
                    <a:pt x="1790191" y="36067"/>
                  </a:lnTo>
                  <a:lnTo>
                    <a:pt x="1672589" y="36067"/>
                  </a:lnTo>
                  <a:lnTo>
                    <a:pt x="1672589" y="131825"/>
                  </a:lnTo>
                  <a:lnTo>
                    <a:pt x="1773427" y="131825"/>
                  </a:lnTo>
                  <a:lnTo>
                    <a:pt x="1775587" y="131825"/>
                  </a:lnTo>
                  <a:lnTo>
                    <a:pt x="1777491" y="132333"/>
                  </a:lnTo>
                  <a:lnTo>
                    <a:pt x="1779142" y="133350"/>
                  </a:lnTo>
                  <a:lnTo>
                    <a:pt x="1780793" y="134238"/>
                  </a:lnTo>
                  <a:lnTo>
                    <a:pt x="1782190" y="135508"/>
                  </a:lnTo>
                  <a:lnTo>
                    <a:pt x="1783079" y="137159"/>
                  </a:lnTo>
                  <a:lnTo>
                    <a:pt x="1784095" y="138683"/>
                  </a:lnTo>
                  <a:lnTo>
                    <a:pt x="1784730" y="140588"/>
                  </a:lnTo>
                  <a:lnTo>
                    <a:pt x="1785239" y="142748"/>
                  </a:lnTo>
                  <a:lnTo>
                    <a:pt x="1785619" y="144906"/>
                  </a:lnTo>
                  <a:lnTo>
                    <a:pt x="1785874" y="147065"/>
                  </a:lnTo>
                  <a:lnTo>
                    <a:pt x="1785874" y="149225"/>
                  </a:lnTo>
                  <a:lnTo>
                    <a:pt x="1785874" y="151511"/>
                  </a:lnTo>
                  <a:lnTo>
                    <a:pt x="1783079" y="160781"/>
                  </a:lnTo>
                  <a:lnTo>
                    <a:pt x="1782064" y="162305"/>
                  </a:lnTo>
                  <a:lnTo>
                    <a:pt x="1780666" y="163449"/>
                  </a:lnTo>
                  <a:lnTo>
                    <a:pt x="1779015" y="164337"/>
                  </a:lnTo>
                  <a:lnTo>
                    <a:pt x="1777364" y="165100"/>
                  </a:lnTo>
                  <a:lnTo>
                    <a:pt x="1775587" y="165607"/>
                  </a:lnTo>
                  <a:lnTo>
                    <a:pt x="1773427" y="165607"/>
                  </a:lnTo>
                  <a:lnTo>
                    <a:pt x="1672589" y="165607"/>
                  </a:lnTo>
                  <a:lnTo>
                    <a:pt x="1672589" y="275463"/>
                  </a:lnTo>
                  <a:lnTo>
                    <a:pt x="1792351" y="275463"/>
                  </a:lnTo>
                  <a:lnTo>
                    <a:pt x="1794382" y="275463"/>
                  </a:lnTo>
                  <a:lnTo>
                    <a:pt x="1801749" y="280669"/>
                  </a:lnTo>
                  <a:lnTo>
                    <a:pt x="1802891" y="282193"/>
                  </a:lnTo>
                  <a:lnTo>
                    <a:pt x="1803653" y="284099"/>
                  </a:lnTo>
                  <a:lnTo>
                    <a:pt x="1804035" y="286384"/>
                  </a:lnTo>
                  <a:lnTo>
                    <a:pt x="1804542" y="288543"/>
                  </a:lnTo>
                  <a:lnTo>
                    <a:pt x="1804669" y="290829"/>
                  </a:lnTo>
                  <a:lnTo>
                    <a:pt x="1804669" y="292988"/>
                  </a:lnTo>
                  <a:lnTo>
                    <a:pt x="1804669" y="295020"/>
                  </a:lnTo>
                  <a:lnTo>
                    <a:pt x="1804542" y="297179"/>
                  </a:lnTo>
                  <a:lnTo>
                    <a:pt x="1804035" y="299212"/>
                  </a:lnTo>
                  <a:lnTo>
                    <a:pt x="1803653" y="301243"/>
                  </a:lnTo>
                  <a:lnTo>
                    <a:pt x="1797812" y="308737"/>
                  </a:lnTo>
                  <a:lnTo>
                    <a:pt x="1796288" y="309752"/>
                  </a:lnTo>
                  <a:lnTo>
                    <a:pt x="1794382" y="310133"/>
                  </a:lnTo>
                  <a:lnTo>
                    <a:pt x="1792351" y="310133"/>
                  </a:lnTo>
                  <a:lnTo>
                    <a:pt x="1652269" y="310133"/>
                  </a:lnTo>
                  <a:lnTo>
                    <a:pt x="1648332" y="310133"/>
                  </a:lnTo>
                  <a:lnTo>
                    <a:pt x="1644523" y="308737"/>
                  </a:lnTo>
                  <a:lnTo>
                    <a:pt x="1640586" y="305942"/>
                  </a:lnTo>
                  <a:lnTo>
                    <a:pt x="1636649" y="303149"/>
                  </a:lnTo>
                  <a:lnTo>
                    <a:pt x="1634616" y="298068"/>
                  </a:lnTo>
                  <a:lnTo>
                    <a:pt x="1634616" y="290829"/>
                  </a:lnTo>
                  <a:lnTo>
                    <a:pt x="1634616" y="20700"/>
                  </a:lnTo>
                  <a:lnTo>
                    <a:pt x="1634616" y="13462"/>
                  </a:lnTo>
                  <a:lnTo>
                    <a:pt x="1636649" y="8508"/>
                  </a:lnTo>
                  <a:lnTo>
                    <a:pt x="1640586" y="5587"/>
                  </a:lnTo>
                  <a:lnTo>
                    <a:pt x="1644523" y="2793"/>
                  </a:lnTo>
                  <a:lnTo>
                    <a:pt x="1648460" y="1396"/>
                  </a:lnTo>
                  <a:lnTo>
                    <a:pt x="1652269" y="1396"/>
                  </a:lnTo>
                  <a:close/>
                </a:path>
                <a:path w="1804670" h="311784">
                  <a:moveTo>
                    <a:pt x="1199641" y="1396"/>
                  </a:moveTo>
                  <a:lnTo>
                    <a:pt x="1263903" y="1396"/>
                  </a:lnTo>
                  <a:lnTo>
                    <a:pt x="1276717" y="1752"/>
                  </a:lnTo>
                  <a:lnTo>
                    <a:pt x="1316132" y="10150"/>
                  </a:lnTo>
                  <a:lnTo>
                    <a:pt x="1346342" y="34972"/>
                  </a:lnTo>
                  <a:lnTo>
                    <a:pt x="1358544" y="72844"/>
                  </a:lnTo>
                  <a:lnTo>
                    <a:pt x="1358900" y="81533"/>
                  </a:lnTo>
                  <a:lnTo>
                    <a:pt x="1358900" y="89026"/>
                  </a:lnTo>
                  <a:lnTo>
                    <a:pt x="1348486" y="122300"/>
                  </a:lnTo>
                  <a:lnTo>
                    <a:pt x="1345056" y="128269"/>
                  </a:lnTo>
                  <a:lnTo>
                    <a:pt x="1340739" y="133603"/>
                  </a:lnTo>
                  <a:lnTo>
                    <a:pt x="1335531" y="138429"/>
                  </a:lnTo>
                  <a:lnTo>
                    <a:pt x="1330325" y="143255"/>
                  </a:lnTo>
                  <a:lnTo>
                    <a:pt x="1325117" y="145287"/>
                  </a:lnTo>
                  <a:lnTo>
                    <a:pt x="1319783" y="144525"/>
                  </a:lnTo>
                  <a:lnTo>
                    <a:pt x="1325626" y="144271"/>
                  </a:lnTo>
                  <a:lnTo>
                    <a:pt x="1360042" y="168275"/>
                  </a:lnTo>
                  <a:lnTo>
                    <a:pt x="1377029" y="206327"/>
                  </a:lnTo>
                  <a:lnTo>
                    <a:pt x="1378203" y="221741"/>
                  </a:lnTo>
                  <a:lnTo>
                    <a:pt x="1378009" y="228429"/>
                  </a:lnTo>
                  <a:lnTo>
                    <a:pt x="1365503" y="269239"/>
                  </a:lnTo>
                  <a:lnTo>
                    <a:pt x="1361439" y="275843"/>
                  </a:lnTo>
                  <a:lnTo>
                    <a:pt x="1330452" y="299592"/>
                  </a:lnTo>
                  <a:lnTo>
                    <a:pt x="1323086" y="303149"/>
                  </a:lnTo>
                  <a:lnTo>
                    <a:pt x="1285253" y="309967"/>
                  </a:lnTo>
                  <a:lnTo>
                    <a:pt x="1277112" y="310133"/>
                  </a:lnTo>
                  <a:lnTo>
                    <a:pt x="1199641" y="310133"/>
                  </a:lnTo>
                  <a:lnTo>
                    <a:pt x="1195704" y="310133"/>
                  </a:lnTo>
                  <a:lnTo>
                    <a:pt x="1191894" y="308737"/>
                  </a:lnTo>
                  <a:lnTo>
                    <a:pt x="1187957" y="305942"/>
                  </a:lnTo>
                  <a:lnTo>
                    <a:pt x="1184020" y="303149"/>
                  </a:lnTo>
                  <a:lnTo>
                    <a:pt x="1181989" y="298068"/>
                  </a:lnTo>
                  <a:lnTo>
                    <a:pt x="1181989" y="290829"/>
                  </a:lnTo>
                  <a:lnTo>
                    <a:pt x="1181989" y="20700"/>
                  </a:lnTo>
                  <a:lnTo>
                    <a:pt x="1181989" y="13462"/>
                  </a:lnTo>
                  <a:lnTo>
                    <a:pt x="1184020" y="8508"/>
                  </a:lnTo>
                  <a:lnTo>
                    <a:pt x="1187957" y="5587"/>
                  </a:lnTo>
                  <a:lnTo>
                    <a:pt x="1191894" y="2793"/>
                  </a:lnTo>
                  <a:lnTo>
                    <a:pt x="1195831" y="1396"/>
                  </a:lnTo>
                  <a:lnTo>
                    <a:pt x="1199641" y="1396"/>
                  </a:lnTo>
                  <a:close/>
                </a:path>
                <a:path w="1804670" h="311784">
                  <a:moveTo>
                    <a:pt x="562610" y="1396"/>
                  </a:moveTo>
                  <a:lnTo>
                    <a:pt x="618870" y="1396"/>
                  </a:lnTo>
                  <a:lnTo>
                    <a:pt x="625855" y="1396"/>
                  </a:lnTo>
                  <a:lnTo>
                    <a:pt x="632078" y="1650"/>
                  </a:lnTo>
                  <a:lnTo>
                    <a:pt x="675723" y="10505"/>
                  </a:lnTo>
                  <a:lnTo>
                    <a:pt x="709402" y="36923"/>
                  </a:lnTo>
                  <a:lnTo>
                    <a:pt x="722493" y="76106"/>
                  </a:lnTo>
                  <a:lnTo>
                    <a:pt x="722756" y="83438"/>
                  </a:lnTo>
                  <a:lnTo>
                    <a:pt x="722493" y="90983"/>
                  </a:lnTo>
                  <a:lnTo>
                    <a:pt x="709598" y="128524"/>
                  </a:lnTo>
                  <a:lnTo>
                    <a:pt x="678941" y="154431"/>
                  </a:lnTo>
                  <a:lnTo>
                    <a:pt x="677163" y="161798"/>
                  </a:lnTo>
                  <a:lnTo>
                    <a:pt x="681608" y="165353"/>
                  </a:lnTo>
                  <a:lnTo>
                    <a:pt x="702690" y="198374"/>
                  </a:lnTo>
                  <a:lnTo>
                    <a:pt x="708913" y="213359"/>
                  </a:lnTo>
                  <a:lnTo>
                    <a:pt x="737362" y="284861"/>
                  </a:lnTo>
                  <a:lnTo>
                    <a:pt x="741933" y="299212"/>
                  </a:lnTo>
                  <a:lnTo>
                    <a:pt x="741933" y="300354"/>
                  </a:lnTo>
                  <a:lnTo>
                    <a:pt x="741933" y="302132"/>
                  </a:lnTo>
                  <a:lnTo>
                    <a:pt x="736853" y="309117"/>
                  </a:lnTo>
                  <a:lnTo>
                    <a:pt x="735076" y="310133"/>
                  </a:lnTo>
                  <a:lnTo>
                    <a:pt x="733043" y="310641"/>
                  </a:lnTo>
                  <a:lnTo>
                    <a:pt x="730885" y="311023"/>
                  </a:lnTo>
                  <a:lnTo>
                    <a:pt x="728726" y="311403"/>
                  </a:lnTo>
                  <a:lnTo>
                    <a:pt x="725931" y="311530"/>
                  </a:lnTo>
                  <a:lnTo>
                    <a:pt x="722502" y="311530"/>
                  </a:lnTo>
                  <a:lnTo>
                    <a:pt x="719327" y="311530"/>
                  </a:lnTo>
                  <a:lnTo>
                    <a:pt x="704595" y="305180"/>
                  </a:lnTo>
                  <a:lnTo>
                    <a:pt x="703452" y="303656"/>
                  </a:lnTo>
                  <a:lnTo>
                    <a:pt x="702563" y="301751"/>
                  </a:lnTo>
                  <a:lnTo>
                    <a:pt x="701928" y="299592"/>
                  </a:lnTo>
                  <a:lnTo>
                    <a:pt x="673862" y="226949"/>
                  </a:lnTo>
                  <a:lnTo>
                    <a:pt x="656081" y="191642"/>
                  </a:lnTo>
                  <a:lnTo>
                    <a:pt x="618489" y="170687"/>
                  </a:lnTo>
                  <a:lnTo>
                    <a:pt x="608964" y="170687"/>
                  </a:lnTo>
                  <a:lnTo>
                    <a:pt x="582929" y="170687"/>
                  </a:lnTo>
                  <a:lnTo>
                    <a:pt x="582929" y="300863"/>
                  </a:lnTo>
                  <a:lnTo>
                    <a:pt x="582929" y="302640"/>
                  </a:lnTo>
                  <a:lnTo>
                    <a:pt x="582422" y="304291"/>
                  </a:lnTo>
                  <a:lnTo>
                    <a:pt x="581532" y="305815"/>
                  </a:lnTo>
                  <a:lnTo>
                    <a:pt x="580516" y="307466"/>
                  </a:lnTo>
                  <a:lnTo>
                    <a:pt x="579119" y="308609"/>
                  </a:lnTo>
                  <a:lnTo>
                    <a:pt x="577341" y="309371"/>
                  </a:lnTo>
                  <a:lnTo>
                    <a:pt x="575563" y="310133"/>
                  </a:lnTo>
                  <a:lnTo>
                    <a:pt x="573658" y="310768"/>
                  </a:lnTo>
                  <a:lnTo>
                    <a:pt x="571626" y="311023"/>
                  </a:lnTo>
                  <a:lnTo>
                    <a:pt x="569722" y="311403"/>
                  </a:lnTo>
                  <a:lnTo>
                    <a:pt x="567181" y="311530"/>
                  </a:lnTo>
                  <a:lnTo>
                    <a:pt x="563879" y="311530"/>
                  </a:lnTo>
                  <a:lnTo>
                    <a:pt x="560704" y="311530"/>
                  </a:lnTo>
                  <a:lnTo>
                    <a:pt x="558038" y="311403"/>
                  </a:lnTo>
                  <a:lnTo>
                    <a:pt x="556132" y="311023"/>
                  </a:lnTo>
                  <a:lnTo>
                    <a:pt x="554101" y="310768"/>
                  </a:lnTo>
                  <a:lnTo>
                    <a:pt x="552195" y="310261"/>
                  </a:lnTo>
                  <a:lnTo>
                    <a:pt x="550417" y="309499"/>
                  </a:lnTo>
                  <a:lnTo>
                    <a:pt x="548639" y="308737"/>
                  </a:lnTo>
                  <a:lnTo>
                    <a:pt x="547242" y="307466"/>
                  </a:lnTo>
                  <a:lnTo>
                    <a:pt x="546353" y="305942"/>
                  </a:lnTo>
                  <a:lnTo>
                    <a:pt x="545464" y="304418"/>
                  </a:lnTo>
                  <a:lnTo>
                    <a:pt x="544956" y="302767"/>
                  </a:lnTo>
                  <a:lnTo>
                    <a:pt x="544956" y="300863"/>
                  </a:lnTo>
                  <a:lnTo>
                    <a:pt x="544956" y="20700"/>
                  </a:lnTo>
                  <a:lnTo>
                    <a:pt x="544956" y="13462"/>
                  </a:lnTo>
                  <a:lnTo>
                    <a:pt x="546988" y="8508"/>
                  </a:lnTo>
                  <a:lnTo>
                    <a:pt x="550926" y="5587"/>
                  </a:lnTo>
                  <a:lnTo>
                    <a:pt x="554863" y="2793"/>
                  </a:lnTo>
                  <a:lnTo>
                    <a:pt x="558800" y="1396"/>
                  </a:lnTo>
                  <a:lnTo>
                    <a:pt x="562610" y="1396"/>
                  </a:lnTo>
                  <a:close/>
                </a:path>
                <a:path w="1804670" h="311784">
                  <a:moveTo>
                    <a:pt x="1453895" y="0"/>
                  </a:moveTo>
                  <a:lnTo>
                    <a:pt x="1456816" y="0"/>
                  </a:lnTo>
                  <a:lnTo>
                    <a:pt x="1459356" y="126"/>
                  </a:lnTo>
                  <a:lnTo>
                    <a:pt x="1472945" y="9016"/>
                  </a:lnTo>
                  <a:lnTo>
                    <a:pt x="1472945" y="10667"/>
                  </a:lnTo>
                  <a:lnTo>
                    <a:pt x="1472945" y="274954"/>
                  </a:lnTo>
                  <a:lnTo>
                    <a:pt x="1582292" y="274954"/>
                  </a:lnTo>
                  <a:lnTo>
                    <a:pt x="1584452" y="274954"/>
                  </a:lnTo>
                  <a:lnTo>
                    <a:pt x="1586356" y="275463"/>
                  </a:lnTo>
                  <a:lnTo>
                    <a:pt x="1588007" y="276478"/>
                  </a:lnTo>
                  <a:lnTo>
                    <a:pt x="1589658" y="277494"/>
                  </a:lnTo>
                  <a:lnTo>
                    <a:pt x="1591055" y="278764"/>
                  </a:lnTo>
                  <a:lnTo>
                    <a:pt x="1591944" y="280288"/>
                  </a:lnTo>
                  <a:lnTo>
                    <a:pt x="1592961" y="281939"/>
                  </a:lnTo>
                  <a:lnTo>
                    <a:pt x="1593595" y="283717"/>
                  </a:lnTo>
                  <a:lnTo>
                    <a:pt x="1594103" y="286003"/>
                  </a:lnTo>
                  <a:lnTo>
                    <a:pt x="1594485" y="288163"/>
                  </a:lnTo>
                  <a:lnTo>
                    <a:pt x="1594612" y="290321"/>
                  </a:lnTo>
                  <a:lnTo>
                    <a:pt x="1594612" y="292480"/>
                  </a:lnTo>
                  <a:lnTo>
                    <a:pt x="1594612" y="294766"/>
                  </a:lnTo>
                  <a:lnTo>
                    <a:pt x="1584578" y="310133"/>
                  </a:lnTo>
                  <a:lnTo>
                    <a:pt x="1582292" y="310133"/>
                  </a:lnTo>
                  <a:lnTo>
                    <a:pt x="1452626" y="310133"/>
                  </a:lnTo>
                  <a:lnTo>
                    <a:pt x="1448689" y="310133"/>
                  </a:lnTo>
                  <a:lnTo>
                    <a:pt x="1444878" y="308737"/>
                  </a:lnTo>
                  <a:lnTo>
                    <a:pt x="1440941" y="305942"/>
                  </a:lnTo>
                  <a:lnTo>
                    <a:pt x="1437004" y="303149"/>
                  </a:lnTo>
                  <a:lnTo>
                    <a:pt x="1434973" y="298068"/>
                  </a:lnTo>
                  <a:lnTo>
                    <a:pt x="1434973" y="290829"/>
                  </a:lnTo>
                  <a:lnTo>
                    <a:pt x="1434973" y="10667"/>
                  </a:lnTo>
                  <a:lnTo>
                    <a:pt x="1434973" y="8889"/>
                  </a:lnTo>
                  <a:lnTo>
                    <a:pt x="1435480" y="7238"/>
                  </a:lnTo>
                  <a:lnTo>
                    <a:pt x="1450975" y="0"/>
                  </a:lnTo>
                  <a:lnTo>
                    <a:pt x="1453895" y="0"/>
                  </a:lnTo>
                  <a:close/>
                </a:path>
                <a:path w="1804670" h="311784">
                  <a:moveTo>
                    <a:pt x="1009776" y="0"/>
                  </a:moveTo>
                  <a:lnTo>
                    <a:pt x="1012443" y="0"/>
                  </a:lnTo>
                  <a:lnTo>
                    <a:pt x="1014983" y="126"/>
                  </a:lnTo>
                  <a:lnTo>
                    <a:pt x="1017524" y="380"/>
                  </a:lnTo>
                  <a:lnTo>
                    <a:pt x="1020063" y="634"/>
                  </a:lnTo>
                  <a:lnTo>
                    <a:pt x="1022350" y="1142"/>
                  </a:lnTo>
                  <a:lnTo>
                    <a:pt x="1024254" y="1777"/>
                  </a:lnTo>
                  <a:lnTo>
                    <a:pt x="1026287" y="2286"/>
                  </a:lnTo>
                  <a:lnTo>
                    <a:pt x="1027938" y="3301"/>
                  </a:lnTo>
                  <a:lnTo>
                    <a:pt x="1029207" y="4699"/>
                  </a:lnTo>
                  <a:lnTo>
                    <a:pt x="1030604" y="5968"/>
                  </a:lnTo>
                  <a:lnTo>
                    <a:pt x="1031748" y="9778"/>
                  </a:lnTo>
                  <a:lnTo>
                    <a:pt x="1032763" y="15875"/>
                  </a:lnTo>
                  <a:lnTo>
                    <a:pt x="1137539" y="295909"/>
                  </a:lnTo>
                  <a:lnTo>
                    <a:pt x="1138427" y="297814"/>
                  </a:lnTo>
                  <a:lnTo>
                    <a:pt x="1138808" y="299974"/>
                  </a:lnTo>
                  <a:lnTo>
                    <a:pt x="1138681" y="302513"/>
                  </a:lnTo>
                  <a:lnTo>
                    <a:pt x="1138554" y="305053"/>
                  </a:lnTo>
                  <a:lnTo>
                    <a:pt x="1137539" y="306958"/>
                  </a:lnTo>
                  <a:lnTo>
                    <a:pt x="1135633" y="308482"/>
                  </a:lnTo>
                  <a:lnTo>
                    <a:pt x="1133728" y="310006"/>
                  </a:lnTo>
                  <a:lnTo>
                    <a:pt x="1131442" y="310895"/>
                  </a:lnTo>
                  <a:lnTo>
                    <a:pt x="1128902" y="311150"/>
                  </a:lnTo>
                  <a:lnTo>
                    <a:pt x="1126363" y="311403"/>
                  </a:lnTo>
                  <a:lnTo>
                    <a:pt x="1123188" y="311530"/>
                  </a:lnTo>
                  <a:lnTo>
                    <a:pt x="1119631" y="311530"/>
                  </a:lnTo>
                  <a:lnTo>
                    <a:pt x="1116076" y="311530"/>
                  </a:lnTo>
                  <a:lnTo>
                    <a:pt x="1101343" y="306704"/>
                  </a:lnTo>
                  <a:lnTo>
                    <a:pt x="1100454" y="305434"/>
                  </a:lnTo>
                  <a:lnTo>
                    <a:pt x="1099692" y="303911"/>
                  </a:lnTo>
                  <a:lnTo>
                    <a:pt x="1098930" y="302132"/>
                  </a:lnTo>
                  <a:lnTo>
                    <a:pt x="1071372" y="225678"/>
                  </a:lnTo>
                  <a:lnTo>
                    <a:pt x="947038" y="225678"/>
                  </a:lnTo>
                  <a:lnTo>
                    <a:pt x="920368" y="302132"/>
                  </a:lnTo>
                  <a:lnTo>
                    <a:pt x="919988" y="303529"/>
                  </a:lnTo>
                  <a:lnTo>
                    <a:pt x="919226" y="304800"/>
                  </a:lnTo>
                  <a:lnTo>
                    <a:pt x="918210" y="306069"/>
                  </a:lnTo>
                  <a:lnTo>
                    <a:pt x="917193" y="307466"/>
                  </a:lnTo>
                  <a:lnTo>
                    <a:pt x="915924" y="308482"/>
                  </a:lnTo>
                  <a:lnTo>
                    <a:pt x="914273" y="309244"/>
                  </a:lnTo>
                  <a:lnTo>
                    <a:pt x="912622" y="310133"/>
                  </a:lnTo>
                  <a:lnTo>
                    <a:pt x="910716" y="310641"/>
                  </a:lnTo>
                  <a:lnTo>
                    <a:pt x="908557" y="311023"/>
                  </a:lnTo>
                  <a:lnTo>
                    <a:pt x="906272" y="311403"/>
                  </a:lnTo>
                  <a:lnTo>
                    <a:pt x="903477" y="311530"/>
                  </a:lnTo>
                  <a:lnTo>
                    <a:pt x="900049" y="311530"/>
                  </a:lnTo>
                  <a:lnTo>
                    <a:pt x="896365" y="311530"/>
                  </a:lnTo>
                  <a:lnTo>
                    <a:pt x="880872" y="299846"/>
                  </a:lnTo>
                  <a:lnTo>
                    <a:pt x="881252" y="297688"/>
                  </a:lnTo>
                  <a:lnTo>
                    <a:pt x="882268" y="295782"/>
                  </a:lnTo>
                  <a:lnTo>
                    <a:pt x="987170" y="9525"/>
                  </a:lnTo>
                  <a:lnTo>
                    <a:pt x="988060" y="7492"/>
                  </a:lnTo>
                  <a:lnTo>
                    <a:pt x="989076" y="5841"/>
                  </a:lnTo>
                  <a:lnTo>
                    <a:pt x="990600" y="4571"/>
                  </a:lnTo>
                  <a:lnTo>
                    <a:pt x="991997" y="3175"/>
                  </a:lnTo>
                  <a:lnTo>
                    <a:pt x="1007110" y="0"/>
                  </a:lnTo>
                  <a:lnTo>
                    <a:pt x="1009776" y="0"/>
                  </a:lnTo>
                  <a:close/>
                </a:path>
                <a:path w="1804670" h="311784">
                  <a:moveTo>
                    <a:pt x="818388" y="0"/>
                  </a:moveTo>
                  <a:lnTo>
                    <a:pt x="821308" y="0"/>
                  </a:lnTo>
                  <a:lnTo>
                    <a:pt x="823849" y="126"/>
                  </a:lnTo>
                  <a:lnTo>
                    <a:pt x="837438" y="9016"/>
                  </a:lnTo>
                  <a:lnTo>
                    <a:pt x="837438" y="10667"/>
                  </a:lnTo>
                  <a:lnTo>
                    <a:pt x="837438" y="300863"/>
                  </a:lnTo>
                  <a:lnTo>
                    <a:pt x="837438" y="302640"/>
                  </a:lnTo>
                  <a:lnTo>
                    <a:pt x="836929" y="304291"/>
                  </a:lnTo>
                  <a:lnTo>
                    <a:pt x="836040" y="305815"/>
                  </a:lnTo>
                  <a:lnTo>
                    <a:pt x="835025" y="307466"/>
                  </a:lnTo>
                  <a:lnTo>
                    <a:pt x="833627" y="308609"/>
                  </a:lnTo>
                  <a:lnTo>
                    <a:pt x="831850" y="309371"/>
                  </a:lnTo>
                  <a:lnTo>
                    <a:pt x="830072" y="310133"/>
                  </a:lnTo>
                  <a:lnTo>
                    <a:pt x="828166" y="310768"/>
                  </a:lnTo>
                  <a:lnTo>
                    <a:pt x="826262" y="311023"/>
                  </a:lnTo>
                  <a:lnTo>
                    <a:pt x="824229" y="311403"/>
                  </a:lnTo>
                  <a:lnTo>
                    <a:pt x="821689" y="311530"/>
                  </a:lnTo>
                  <a:lnTo>
                    <a:pt x="818388" y="311530"/>
                  </a:lnTo>
                  <a:lnTo>
                    <a:pt x="815213" y="311530"/>
                  </a:lnTo>
                  <a:lnTo>
                    <a:pt x="812545" y="311403"/>
                  </a:lnTo>
                  <a:lnTo>
                    <a:pt x="810640" y="311023"/>
                  </a:lnTo>
                  <a:lnTo>
                    <a:pt x="808608" y="310768"/>
                  </a:lnTo>
                  <a:lnTo>
                    <a:pt x="806703" y="310261"/>
                  </a:lnTo>
                  <a:lnTo>
                    <a:pt x="804926" y="309499"/>
                  </a:lnTo>
                  <a:lnTo>
                    <a:pt x="803148" y="308737"/>
                  </a:lnTo>
                  <a:lnTo>
                    <a:pt x="801751" y="307466"/>
                  </a:lnTo>
                  <a:lnTo>
                    <a:pt x="800862" y="305942"/>
                  </a:lnTo>
                  <a:lnTo>
                    <a:pt x="799973" y="304418"/>
                  </a:lnTo>
                  <a:lnTo>
                    <a:pt x="799464" y="302767"/>
                  </a:lnTo>
                  <a:lnTo>
                    <a:pt x="799464" y="300863"/>
                  </a:lnTo>
                  <a:lnTo>
                    <a:pt x="799464" y="10667"/>
                  </a:lnTo>
                  <a:lnTo>
                    <a:pt x="799464" y="8762"/>
                  </a:lnTo>
                  <a:lnTo>
                    <a:pt x="799973" y="6984"/>
                  </a:lnTo>
                  <a:lnTo>
                    <a:pt x="801115" y="5461"/>
                  </a:lnTo>
                  <a:lnTo>
                    <a:pt x="802131" y="3937"/>
                  </a:lnTo>
                  <a:lnTo>
                    <a:pt x="803655" y="2793"/>
                  </a:lnTo>
                  <a:lnTo>
                    <a:pt x="805433" y="2158"/>
                  </a:lnTo>
                  <a:lnTo>
                    <a:pt x="807212" y="1396"/>
                  </a:lnTo>
                  <a:lnTo>
                    <a:pt x="809116" y="888"/>
                  </a:lnTo>
                  <a:lnTo>
                    <a:pt x="811149" y="507"/>
                  </a:lnTo>
                  <a:lnTo>
                    <a:pt x="813180" y="126"/>
                  </a:lnTo>
                  <a:lnTo>
                    <a:pt x="815593" y="0"/>
                  </a:lnTo>
                  <a:lnTo>
                    <a:pt x="818388" y="0"/>
                  </a:lnTo>
                  <a:close/>
                </a:path>
                <a:path w="1804670" h="311784">
                  <a:moveTo>
                    <a:pt x="371220" y="0"/>
                  </a:moveTo>
                  <a:lnTo>
                    <a:pt x="373888" y="0"/>
                  </a:lnTo>
                  <a:lnTo>
                    <a:pt x="376427" y="126"/>
                  </a:lnTo>
                  <a:lnTo>
                    <a:pt x="378967" y="380"/>
                  </a:lnTo>
                  <a:lnTo>
                    <a:pt x="381507" y="634"/>
                  </a:lnTo>
                  <a:lnTo>
                    <a:pt x="383793" y="1142"/>
                  </a:lnTo>
                  <a:lnTo>
                    <a:pt x="385699" y="1777"/>
                  </a:lnTo>
                  <a:lnTo>
                    <a:pt x="387730" y="2286"/>
                  </a:lnTo>
                  <a:lnTo>
                    <a:pt x="389381" y="3301"/>
                  </a:lnTo>
                  <a:lnTo>
                    <a:pt x="390651" y="4699"/>
                  </a:lnTo>
                  <a:lnTo>
                    <a:pt x="392049" y="5968"/>
                  </a:lnTo>
                  <a:lnTo>
                    <a:pt x="393191" y="9778"/>
                  </a:lnTo>
                  <a:lnTo>
                    <a:pt x="394207" y="15875"/>
                  </a:lnTo>
                  <a:lnTo>
                    <a:pt x="498982" y="295909"/>
                  </a:lnTo>
                  <a:lnTo>
                    <a:pt x="499872" y="297814"/>
                  </a:lnTo>
                  <a:lnTo>
                    <a:pt x="500252" y="299974"/>
                  </a:lnTo>
                  <a:lnTo>
                    <a:pt x="500125" y="302513"/>
                  </a:lnTo>
                  <a:lnTo>
                    <a:pt x="499999" y="305053"/>
                  </a:lnTo>
                  <a:lnTo>
                    <a:pt x="498982" y="306958"/>
                  </a:lnTo>
                  <a:lnTo>
                    <a:pt x="497077" y="308482"/>
                  </a:lnTo>
                  <a:lnTo>
                    <a:pt x="495173" y="310006"/>
                  </a:lnTo>
                  <a:lnTo>
                    <a:pt x="492887" y="310895"/>
                  </a:lnTo>
                  <a:lnTo>
                    <a:pt x="490347" y="311150"/>
                  </a:lnTo>
                  <a:lnTo>
                    <a:pt x="487806" y="311403"/>
                  </a:lnTo>
                  <a:lnTo>
                    <a:pt x="484631" y="311530"/>
                  </a:lnTo>
                  <a:lnTo>
                    <a:pt x="481075" y="311530"/>
                  </a:lnTo>
                  <a:lnTo>
                    <a:pt x="477519" y="311530"/>
                  </a:lnTo>
                  <a:lnTo>
                    <a:pt x="462788" y="306704"/>
                  </a:lnTo>
                  <a:lnTo>
                    <a:pt x="461899" y="305434"/>
                  </a:lnTo>
                  <a:lnTo>
                    <a:pt x="461137" y="303911"/>
                  </a:lnTo>
                  <a:lnTo>
                    <a:pt x="460375" y="302132"/>
                  </a:lnTo>
                  <a:lnTo>
                    <a:pt x="432815" y="225678"/>
                  </a:lnTo>
                  <a:lnTo>
                    <a:pt x="308482" y="225678"/>
                  </a:lnTo>
                  <a:lnTo>
                    <a:pt x="281813" y="302132"/>
                  </a:lnTo>
                  <a:lnTo>
                    <a:pt x="281431" y="303529"/>
                  </a:lnTo>
                  <a:lnTo>
                    <a:pt x="280669" y="304800"/>
                  </a:lnTo>
                  <a:lnTo>
                    <a:pt x="279653" y="306069"/>
                  </a:lnTo>
                  <a:lnTo>
                    <a:pt x="278638" y="307466"/>
                  </a:lnTo>
                  <a:lnTo>
                    <a:pt x="277367" y="308482"/>
                  </a:lnTo>
                  <a:lnTo>
                    <a:pt x="275716" y="309244"/>
                  </a:lnTo>
                  <a:lnTo>
                    <a:pt x="274065" y="310133"/>
                  </a:lnTo>
                  <a:lnTo>
                    <a:pt x="272161" y="310641"/>
                  </a:lnTo>
                  <a:lnTo>
                    <a:pt x="270001" y="311023"/>
                  </a:lnTo>
                  <a:lnTo>
                    <a:pt x="267715" y="311403"/>
                  </a:lnTo>
                  <a:lnTo>
                    <a:pt x="264922" y="311530"/>
                  </a:lnTo>
                  <a:lnTo>
                    <a:pt x="261492" y="311530"/>
                  </a:lnTo>
                  <a:lnTo>
                    <a:pt x="257810" y="311530"/>
                  </a:lnTo>
                  <a:lnTo>
                    <a:pt x="242315" y="299846"/>
                  </a:lnTo>
                  <a:lnTo>
                    <a:pt x="242697" y="297688"/>
                  </a:lnTo>
                  <a:lnTo>
                    <a:pt x="243712" y="295782"/>
                  </a:lnTo>
                  <a:lnTo>
                    <a:pt x="348614" y="9525"/>
                  </a:lnTo>
                  <a:lnTo>
                    <a:pt x="349503" y="7492"/>
                  </a:lnTo>
                  <a:lnTo>
                    <a:pt x="350519" y="5841"/>
                  </a:lnTo>
                  <a:lnTo>
                    <a:pt x="352043" y="4571"/>
                  </a:lnTo>
                  <a:lnTo>
                    <a:pt x="353440" y="3175"/>
                  </a:lnTo>
                  <a:lnTo>
                    <a:pt x="368553" y="0"/>
                  </a:lnTo>
                  <a:lnTo>
                    <a:pt x="371220" y="0"/>
                  </a:lnTo>
                  <a:close/>
                </a:path>
                <a:path w="1804670" h="311784">
                  <a:moveTo>
                    <a:pt x="20065" y="0"/>
                  </a:moveTo>
                  <a:lnTo>
                    <a:pt x="22987" y="0"/>
                  </a:lnTo>
                  <a:lnTo>
                    <a:pt x="25653" y="126"/>
                  </a:lnTo>
                  <a:lnTo>
                    <a:pt x="27812" y="380"/>
                  </a:lnTo>
                  <a:lnTo>
                    <a:pt x="30099" y="634"/>
                  </a:lnTo>
                  <a:lnTo>
                    <a:pt x="37464" y="4952"/>
                  </a:lnTo>
                  <a:lnTo>
                    <a:pt x="38353" y="6223"/>
                  </a:lnTo>
                  <a:lnTo>
                    <a:pt x="39115" y="7746"/>
                  </a:lnTo>
                  <a:lnTo>
                    <a:pt x="39877" y="9525"/>
                  </a:lnTo>
                  <a:lnTo>
                    <a:pt x="128142" y="259841"/>
                  </a:lnTo>
                  <a:lnTo>
                    <a:pt x="213613" y="9398"/>
                  </a:lnTo>
                  <a:lnTo>
                    <a:pt x="213994" y="8000"/>
                  </a:lnTo>
                  <a:lnTo>
                    <a:pt x="214629" y="6476"/>
                  </a:lnTo>
                  <a:lnTo>
                    <a:pt x="215518" y="5079"/>
                  </a:lnTo>
                  <a:lnTo>
                    <a:pt x="216407" y="3682"/>
                  </a:lnTo>
                  <a:lnTo>
                    <a:pt x="217677" y="2666"/>
                  </a:lnTo>
                  <a:lnTo>
                    <a:pt x="219582" y="1904"/>
                  </a:lnTo>
                  <a:lnTo>
                    <a:pt x="221361" y="1142"/>
                  </a:lnTo>
                  <a:lnTo>
                    <a:pt x="223519" y="634"/>
                  </a:lnTo>
                  <a:lnTo>
                    <a:pt x="225932" y="380"/>
                  </a:lnTo>
                  <a:lnTo>
                    <a:pt x="228345" y="126"/>
                  </a:lnTo>
                  <a:lnTo>
                    <a:pt x="231266" y="0"/>
                  </a:lnTo>
                  <a:lnTo>
                    <a:pt x="234441" y="0"/>
                  </a:lnTo>
                  <a:lnTo>
                    <a:pt x="238125" y="0"/>
                  </a:lnTo>
                  <a:lnTo>
                    <a:pt x="241300" y="126"/>
                  </a:lnTo>
                  <a:lnTo>
                    <a:pt x="244093" y="634"/>
                  </a:lnTo>
                  <a:lnTo>
                    <a:pt x="246887" y="1015"/>
                  </a:lnTo>
                  <a:lnTo>
                    <a:pt x="249174" y="2031"/>
                  </a:lnTo>
                  <a:lnTo>
                    <a:pt x="250951" y="3555"/>
                  </a:lnTo>
                  <a:lnTo>
                    <a:pt x="252602" y="5206"/>
                  </a:lnTo>
                  <a:lnTo>
                    <a:pt x="253491" y="7238"/>
                  </a:lnTo>
                  <a:lnTo>
                    <a:pt x="253364" y="9525"/>
                  </a:lnTo>
                  <a:lnTo>
                    <a:pt x="253237" y="11937"/>
                  </a:lnTo>
                  <a:lnTo>
                    <a:pt x="252729" y="14350"/>
                  </a:lnTo>
                  <a:lnTo>
                    <a:pt x="251713" y="16763"/>
                  </a:lnTo>
                  <a:lnTo>
                    <a:pt x="149225" y="302005"/>
                  </a:lnTo>
                  <a:lnTo>
                    <a:pt x="148462" y="304038"/>
                  </a:lnTo>
                  <a:lnTo>
                    <a:pt x="147319" y="305688"/>
                  </a:lnTo>
                  <a:lnTo>
                    <a:pt x="145923" y="306958"/>
                  </a:lnTo>
                  <a:lnTo>
                    <a:pt x="144399" y="308355"/>
                  </a:lnTo>
                  <a:lnTo>
                    <a:pt x="142748" y="309244"/>
                  </a:lnTo>
                  <a:lnTo>
                    <a:pt x="140842" y="309879"/>
                  </a:lnTo>
                  <a:lnTo>
                    <a:pt x="138937" y="310514"/>
                  </a:lnTo>
                  <a:lnTo>
                    <a:pt x="136778" y="310895"/>
                  </a:lnTo>
                  <a:lnTo>
                    <a:pt x="134492" y="311150"/>
                  </a:lnTo>
                  <a:lnTo>
                    <a:pt x="132206" y="311403"/>
                  </a:lnTo>
                  <a:lnTo>
                    <a:pt x="129539" y="311530"/>
                  </a:lnTo>
                  <a:lnTo>
                    <a:pt x="126618" y="311530"/>
                  </a:lnTo>
                  <a:lnTo>
                    <a:pt x="124460" y="311530"/>
                  </a:lnTo>
                  <a:lnTo>
                    <a:pt x="122681" y="311530"/>
                  </a:lnTo>
                  <a:lnTo>
                    <a:pt x="121030" y="311403"/>
                  </a:lnTo>
                  <a:lnTo>
                    <a:pt x="119379" y="311403"/>
                  </a:lnTo>
                  <a:lnTo>
                    <a:pt x="117855" y="311150"/>
                  </a:lnTo>
                  <a:lnTo>
                    <a:pt x="116331" y="310895"/>
                  </a:lnTo>
                  <a:lnTo>
                    <a:pt x="114807" y="310641"/>
                  </a:lnTo>
                  <a:lnTo>
                    <a:pt x="113537" y="310261"/>
                  </a:lnTo>
                  <a:lnTo>
                    <a:pt x="112394" y="309879"/>
                  </a:lnTo>
                  <a:lnTo>
                    <a:pt x="111378" y="309625"/>
                  </a:lnTo>
                  <a:lnTo>
                    <a:pt x="110108" y="308990"/>
                  </a:lnTo>
                  <a:lnTo>
                    <a:pt x="108965" y="308228"/>
                  </a:lnTo>
                  <a:lnTo>
                    <a:pt x="107695" y="307466"/>
                  </a:lnTo>
                  <a:lnTo>
                    <a:pt x="106679" y="306577"/>
                  </a:lnTo>
                  <a:lnTo>
                    <a:pt x="105917" y="305562"/>
                  </a:lnTo>
                  <a:lnTo>
                    <a:pt x="105155" y="304673"/>
                  </a:lnTo>
                  <a:lnTo>
                    <a:pt x="104648" y="303656"/>
                  </a:lnTo>
                  <a:lnTo>
                    <a:pt x="104393" y="302894"/>
                  </a:lnTo>
                  <a:lnTo>
                    <a:pt x="1524" y="16763"/>
                  </a:lnTo>
                  <a:lnTo>
                    <a:pt x="507" y="14224"/>
                  </a:lnTo>
                  <a:lnTo>
                    <a:pt x="0" y="11683"/>
                  </a:lnTo>
                  <a:lnTo>
                    <a:pt x="126" y="9016"/>
                  </a:lnTo>
                  <a:lnTo>
                    <a:pt x="253" y="6476"/>
                  </a:lnTo>
                  <a:lnTo>
                    <a:pt x="1397" y="4444"/>
                  </a:lnTo>
                  <a:lnTo>
                    <a:pt x="3301" y="3048"/>
                  </a:lnTo>
                  <a:lnTo>
                    <a:pt x="5333" y="1524"/>
                  </a:lnTo>
                  <a:lnTo>
                    <a:pt x="7747" y="762"/>
                  </a:lnTo>
                  <a:lnTo>
                    <a:pt x="10540" y="380"/>
                  </a:lnTo>
                  <a:lnTo>
                    <a:pt x="13462" y="126"/>
                  </a:lnTo>
                  <a:lnTo>
                    <a:pt x="16637" y="0"/>
                  </a:lnTo>
                  <a:lnTo>
                    <a:pt x="20065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638426" y="1792605"/>
            <a:ext cx="4054475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6245" indent="-42418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436880" algn="l"/>
              </a:tabLst>
            </a:pPr>
            <a:r>
              <a:rPr sz="3200" dirty="0">
                <a:latin typeface="Times New Roman"/>
                <a:cs typeface="Times New Roman"/>
              </a:rPr>
              <a:t>Model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Representation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"/>
            </a:pPr>
            <a:endParaRPr sz="3300">
              <a:latin typeface="Times New Roman"/>
              <a:cs typeface="Times New Roman"/>
            </a:endParaRPr>
          </a:p>
          <a:p>
            <a:pPr marL="436245" indent="-424180">
              <a:lnSpc>
                <a:spcPct val="100000"/>
              </a:lnSpc>
              <a:buFont typeface="Wingdings"/>
              <a:buChar char=""/>
              <a:tabLst>
                <a:tab pos="436880" algn="l"/>
              </a:tabLst>
            </a:pPr>
            <a:r>
              <a:rPr sz="3200" dirty="0">
                <a:latin typeface="Times New Roman"/>
                <a:cs typeface="Times New Roman"/>
              </a:rPr>
              <a:t>Cost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Function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"/>
            </a:pPr>
            <a:endParaRPr sz="3300">
              <a:latin typeface="Times New Roman"/>
              <a:cs typeface="Times New Roman"/>
            </a:endParaRPr>
          </a:p>
          <a:p>
            <a:pPr marL="436245" indent="-424180">
              <a:lnSpc>
                <a:spcPct val="100000"/>
              </a:lnSpc>
              <a:buFont typeface="Wingdings"/>
              <a:buChar char=""/>
              <a:tabLst>
                <a:tab pos="436880" algn="l"/>
              </a:tabLst>
            </a:pPr>
            <a:r>
              <a:rPr sz="3200" dirty="0">
                <a:latin typeface="Times New Roman"/>
                <a:cs typeface="Times New Roman"/>
              </a:rPr>
              <a:t>Gradient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Descent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4704" y="315595"/>
            <a:ext cx="42462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25" dirty="0"/>
              <a:t>Thinking</a:t>
            </a:r>
            <a:r>
              <a:rPr sz="4400" spc="-420" dirty="0"/>
              <a:t> </a:t>
            </a:r>
            <a:r>
              <a:rPr sz="4400" spc="-229" dirty="0"/>
              <a:t>Challenge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211704" y="1239138"/>
            <a:ext cx="725297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How </a:t>
            </a:r>
            <a:r>
              <a:rPr sz="2800" b="1" spc="-10" dirty="0">
                <a:latin typeface="Times New Roman"/>
                <a:cs typeface="Times New Roman"/>
              </a:rPr>
              <a:t>would </a:t>
            </a:r>
            <a:r>
              <a:rPr sz="2800" b="1" spc="-5" dirty="0">
                <a:latin typeface="Times New Roman"/>
                <a:cs typeface="Times New Roman"/>
              </a:rPr>
              <a:t>you draw a line </a:t>
            </a:r>
            <a:r>
              <a:rPr sz="2800" b="1" spc="-10" dirty="0">
                <a:latin typeface="Times New Roman"/>
                <a:cs typeface="Times New Roman"/>
              </a:rPr>
              <a:t>through </a:t>
            </a:r>
            <a:r>
              <a:rPr sz="2800" b="1" spc="-5" dirty="0">
                <a:latin typeface="Times New Roman"/>
                <a:cs typeface="Times New Roman"/>
              </a:rPr>
              <a:t>the points?  How do you </a:t>
            </a:r>
            <a:r>
              <a:rPr sz="2800" b="1" spc="-10" dirty="0">
                <a:latin typeface="Times New Roman"/>
                <a:cs typeface="Times New Roman"/>
              </a:rPr>
              <a:t>determine </a:t>
            </a:r>
            <a:r>
              <a:rPr sz="2800" b="1" spc="-15" dirty="0">
                <a:latin typeface="Times New Roman"/>
                <a:cs typeface="Times New Roman"/>
              </a:rPr>
              <a:t>which </a:t>
            </a:r>
            <a:r>
              <a:rPr sz="2800" b="1" spc="-5" dirty="0">
                <a:latin typeface="Times New Roman"/>
                <a:cs typeface="Times New Roman"/>
              </a:rPr>
              <a:t>line ‘fits</a:t>
            </a:r>
            <a:r>
              <a:rPr sz="2800" b="1" spc="10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best’?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332988" y="3104388"/>
            <a:ext cx="5695950" cy="2948305"/>
            <a:chOff x="3332988" y="3104388"/>
            <a:chExt cx="5695950" cy="2948305"/>
          </a:xfrm>
        </p:grpSpPr>
        <p:sp>
          <p:nvSpPr>
            <p:cNvPr id="5" name="object 5"/>
            <p:cNvSpPr/>
            <p:nvPr/>
          </p:nvSpPr>
          <p:spPr>
            <a:xfrm>
              <a:off x="3332988" y="3104388"/>
              <a:ext cx="5671566" cy="29237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57372" y="3128772"/>
              <a:ext cx="5671566" cy="292379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52800" y="3124200"/>
              <a:ext cx="5659120" cy="2910840"/>
            </a:xfrm>
            <a:custGeom>
              <a:avLst/>
              <a:gdLst/>
              <a:ahLst/>
              <a:cxnLst/>
              <a:rect l="l" t="t" r="r" b="b"/>
              <a:pathLst>
                <a:path w="5659120" h="2910840">
                  <a:moveTo>
                    <a:pt x="5658611" y="0"/>
                  </a:moveTo>
                  <a:lnTo>
                    <a:pt x="0" y="0"/>
                  </a:lnTo>
                  <a:lnTo>
                    <a:pt x="0" y="2910840"/>
                  </a:lnTo>
                  <a:lnTo>
                    <a:pt x="5658611" y="2910840"/>
                  </a:lnTo>
                  <a:lnTo>
                    <a:pt x="56586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52800" y="3124200"/>
              <a:ext cx="5659120" cy="2910840"/>
            </a:xfrm>
            <a:custGeom>
              <a:avLst/>
              <a:gdLst/>
              <a:ahLst/>
              <a:cxnLst/>
              <a:rect l="l" t="t" r="r" b="b"/>
              <a:pathLst>
                <a:path w="5659120" h="2910840">
                  <a:moveTo>
                    <a:pt x="0" y="2910840"/>
                  </a:moveTo>
                  <a:lnTo>
                    <a:pt x="5658611" y="2910840"/>
                  </a:lnTo>
                  <a:lnTo>
                    <a:pt x="5658611" y="0"/>
                  </a:lnTo>
                  <a:lnTo>
                    <a:pt x="0" y="0"/>
                  </a:lnTo>
                  <a:lnTo>
                    <a:pt x="0" y="291084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99738" y="3882390"/>
              <a:ext cx="4558665" cy="1525905"/>
            </a:xfrm>
            <a:custGeom>
              <a:avLst/>
              <a:gdLst/>
              <a:ahLst/>
              <a:cxnLst/>
              <a:rect l="l" t="t" r="r" b="b"/>
              <a:pathLst>
                <a:path w="4558665" h="1525904">
                  <a:moveTo>
                    <a:pt x="97536" y="12192"/>
                  </a:moveTo>
                  <a:lnTo>
                    <a:pt x="97536" y="1389888"/>
                  </a:lnTo>
                </a:path>
                <a:path w="4558665" h="1525904">
                  <a:moveTo>
                    <a:pt x="0" y="1403604"/>
                  </a:moveTo>
                  <a:lnTo>
                    <a:pt x="193548" y="1403604"/>
                  </a:lnTo>
                </a:path>
                <a:path w="4558665" h="1525904">
                  <a:moveTo>
                    <a:pt x="0" y="935736"/>
                  </a:moveTo>
                  <a:lnTo>
                    <a:pt x="193548" y="935736"/>
                  </a:lnTo>
                </a:path>
                <a:path w="4558665" h="1525904">
                  <a:moveTo>
                    <a:pt x="0" y="466344"/>
                  </a:moveTo>
                  <a:lnTo>
                    <a:pt x="193548" y="466344"/>
                  </a:lnTo>
                </a:path>
                <a:path w="4558665" h="1525904">
                  <a:moveTo>
                    <a:pt x="0" y="0"/>
                  </a:moveTo>
                  <a:lnTo>
                    <a:pt x="193548" y="0"/>
                  </a:lnTo>
                </a:path>
                <a:path w="4558665" h="1525904">
                  <a:moveTo>
                    <a:pt x="109727" y="1403604"/>
                  </a:moveTo>
                  <a:lnTo>
                    <a:pt x="4544568" y="1403604"/>
                  </a:lnTo>
                </a:path>
                <a:path w="4558665" h="1525904">
                  <a:moveTo>
                    <a:pt x="97536" y="1498092"/>
                  </a:moveTo>
                  <a:lnTo>
                    <a:pt x="97536" y="1307592"/>
                  </a:lnTo>
                </a:path>
                <a:path w="4558665" h="1525904">
                  <a:moveTo>
                    <a:pt x="842772" y="1498092"/>
                  </a:moveTo>
                  <a:lnTo>
                    <a:pt x="842772" y="1307592"/>
                  </a:lnTo>
                </a:path>
                <a:path w="4558665" h="1525904">
                  <a:moveTo>
                    <a:pt x="1583436" y="1498092"/>
                  </a:moveTo>
                  <a:lnTo>
                    <a:pt x="1583436" y="1307592"/>
                  </a:lnTo>
                </a:path>
                <a:path w="4558665" h="1525904">
                  <a:moveTo>
                    <a:pt x="2327148" y="1498092"/>
                  </a:moveTo>
                  <a:lnTo>
                    <a:pt x="2327148" y="1307592"/>
                  </a:lnTo>
                </a:path>
                <a:path w="4558665" h="1525904">
                  <a:moveTo>
                    <a:pt x="3073908" y="1498092"/>
                  </a:moveTo>
                  <a:lnTo>
                    <a:pt x="3073908" y="1307592"/>
                  </a:lnTo>
                </a:path>
                <a:path w="4558665" h="1525904">
                  <a:moveTo>
                    <a:pt x="3813047" y="1498092"/>
                  </a:moveTo>
                  <a:lnTo>
                    <a:pt x="3813047" y="1307592"/>
                  </a:lnTo>
                </a:path>
                <a:path w="4558665" h="1525904">
                  <a:moveTo>
                    <a:pt x="4558284" y="1498092"/>
                  </a:moveTo>
                  <a:lnTo>
                    <a:pt x="4558284" y="1307592"/>
                  </a:lnTo>
                </a:path>
                <a:path w="4558665" h="1525904">
                  <a:moveTo>
                    <a:pt x="97536" y="1525524"/>
                  </a:moveTo>
                  <a:lnTo>
                    <a:pt x="97536" y="1281684"/>
                  </a:lnTo>
                </a:path>
                <a:path w="4558665" h="1525904">
                  <a:moveTo>
                    <a:pt x="1583436" y="1525524"/>
                  </a:moveTo>
                  <a:lnTo>
                    <a:pt x="1583436" y="1281684"/>
                  </a:lnTo>
                </a:path>
                <a:path w="4558665" h="1525904">
                  <a:moveTo>
                    <a:pt x="3073908" y="1525524"/>
                  </a:moveTo>
                  <a:lnTo>
                    <a:pt x="3073908" y="1281684"/>
                  </a:lnTo>
                </a:path>
                <a:path w="4558665" h="1525904">
                  <a:moveTo>
                    <a:pt x="4558284" y="1525524"/>
                  </a:moveTo>
                  <a:lnTo>
                    <a:pt x="4558284" y="1281684"/>
                  </a:lnTo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33794" y="4775454"/>
              <a:ext cx="74930" cy="76200"/>
            </a:xfrm>
            <a:custGeom>
              <a:avLst/>
              <a:gdLst/>
              <a:ahLst/>
              <a:cxnLst/>
              <a:rect l="l" t="t" r="r" b="b"/>
              <a:pathLst>
                <a:path w="74929" h="76200">
                  <a:moveTo>
                    <a:pt x="37337" y="0"/>
                  </a:moveTo>
                  <a:lnTo>
                    <a:pt x="22824" y="2988"/>
                  </a:lnTo>
                  <a:lnTo>
                    <a:pt x="10953" y="11144"/>
                  </a:lnTo>
                  <a:lnTo>
                    <a:pt x="2940" y="23252"/>
                  </a:lnTo>
                  <a:lnTo>
                    <a:pt x="0" y="38100"/>
                  </a:lnTo>
                  <a:lnTo>
                    <a:pt x="2940" y="52947"/>
                  </a:lnTo>
                  <a:lnTo>
                    <a:pt x="10953" y="65055"/>
                  </a:lnTo>
                  <a:lnTo>
                    <a:pt x="22824" y="73211"/>
                  </a:lnTo>
                  <a:lnTo>
                    <a:pt x="37337" y="76200"/>
                  </a:lnTo>
                  <a:lnTo>
                    <a:pt x="51851" y="73211"/>
                  </a:lnTo>
                  <a:lnTo>
                    <a:pt x="63722" y="65055"/>
                  </a:lnTo>
                  <a:lnTo>
                    <a:pt x="71735" y="52947"/>
                  </a:lnTo>
                  <a:lnTo>
                    <a:pt x="74675" y="38100"/>
                  </a:lnTo>
                  <a:lnTo>
                    <a:pt x="71735" y="23252"/>
                  </a:lnTo>
                  <a:lnTo>
                    <a:pt x="63722" y="11144"/>
                  </a:lnTo>
                  <a:lnTo>
                    <a:pt x="51851" y="2988"/>
                  </a:lnTo>
                  <a:lnTo>
                    <a:pt x="37337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33794" y="4775454"/>
              <a:ext cx="74930" cy="76200"/>
            </a:xfrm>
            <a:custGeom>
              <a:avLst/>
              <a:gdLst/>
              <a:ahLst/>
              <a:cxnLst/>
              <a:rect l="l" t="t" r="r" b="b"/>
              <a:pathLst>
                <a:path w="74929" h="76200">
                  <a:moveTo>
                    <a:pt x="0" y="38100"/>
                  </a:moveTo>
                  <a:lnTo>
                    <a:pt x="2940" y="23252"/>
                  </a:lnTo>
                  <a:lnTo>
                    <a:pt x="10953" y="11144"/>
                  </a:lnTo>
                  <a:lnTo>
                    <a:pt x="22824" y="2988"/>
                  </a:lnTo>
                  <a:lnTo>
                    <a:pt x="37337" y="0"/>
                  </a:lnTo>
                  <a:lnTo>
                    <a:pt x="51851" y="2988"/>
                  </a:lnTo>
                  <a:lnTo>
                    <a:pt x="63722" y="11144"/>
                  </a:lnTo>
                  <a:lnTo>
                    <a:pt x="71735" y="23252"/>
                  </a:lnTo>
                  <a:lnTo>
                    <a:pt x="74675" y="38100"/>
                  </a:lnTo>
                  <a:lnTo>
                    <a:pt x="71735" y="52947"/>
                  </a:lnTo>
                  <a:lnTo>
                    <a:pt x="63722" y="65055"/>
                  </a:lnTo>
                  <a:lnTo>
                    <a:pt x="51851" y="73211"/>
                  </a:lnTo>
                  <a:lnTo>
                    <a:pt x="37337" y="76200"/>
                  </a:lnTo>
                  <a:lnTo>
                    <a:pt x="22824" y="73211"/>
                  </a:lnTo>
                  <a:lnTo>
                    <a:pt x="10953" y="65055"/>
                  </a:lnTo>
                  <a:lnTo>
                    <a:pt x="2940" y="52947"/>
                  </a:lnTo>
                  <a:lnTo>
                    <a:pt x="0" y="38100"/>
                  </a:lnTo>
                  <a:close/>
                </a:path>
              </a:pathLst>
            </a:custGeom>
            <a:ln w="25908">
              <a:solidFill>
                <a:srgbClr val="FFFF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87033" y="500862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252" y="2988"/>
                  </a:lnTo>
                  <a:lnTo>
                    <a:pt x="11144" y="11144"/>
                  </a:lnTo>
                  <a:lnTo>
                    <a:pt x="2988" y="23252"/>
                  </a:lnTo>
                  <a:lnTo>
                    <a:pt x="0" y="38100"/>
                  </a:lnTo>
                  <a:lnTo>
                    <a:pt x="2988" y="52947"/>
                  </a:lnTo>
                  <a:lnTo>
                    <a:pt x="11144" y="65055"/>
                  </a:lnTo>
                  <a:lnTo>
                    <a:pt x="23252" y="73211"/>
                  </a:lnTo>
                  <a:lnTo>
                    <a:pt x="38100" y="76200"/>
                  </a:lnTo>
                  <a:lnTo>
                    <a:pt x="52947" y="73211"/>
                  </a:lnTo>
                  <a:lnTo>
                    <a:pt x="65055" y="65055"/>
                  </a:lnTo>
                  <a:lnTo>
                    <a:pt x="73211" y="52947"/>
                  </a:lnTo>
                  <a:lnTo>
                    <a:pt x="76200" y="38100"/>
                  </a:lnTo>
                  <a:lnTo>
                    <a:pt x="73211" y="23252"/>
                  </a:lnTo>
                  <a:lnTo>
                    <a:pt x="65055" y="11144"/>
                  </a:lnTo>
                  <a:lnTo>
                    <a:pt x="52947" y="2988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87033" y="500862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38100"/>
                  </a:moveTo>
                  <a:lnTo>
                    <a:pt x="2988" y="23252"/>
                  </a:lnTo>
                  <a:lnTo>
                    <a:pt x="11144" y="11144"/>
                  </a:lnTo>
                  <a:lnTo>
                    <a:pt x="23252" y="2988"/>
                  </a:lnTo>
                  <a:lnTo>
                    <a:pt x="38100" y="0"/>
                  </a:lnTo>
                  <a:lnTo>
                    <a:pt x="52947" y="2988"/>
                  </a:lnTo>
                  <a:lnTo>
                    <a:pt x="65055" y="11144"/>
                  </a:lnTo>
                  <a:lnTo>
                    <a:pt x="73211" y="23252"/>
                  </a:lnTo>
                  <a:lnTo>
                    <a:pt x="76200" y="38100"/>
                  </a:lnTo>
                  <a:lnTo>
                    <a:pt x="73211" y="52947"/>
                  </a:lnTo>
                  <a:lnTo>
                    <a:pt x="65055" y="65055"/>
                  </a:lnTo>
                  <a:lnTo>
                    <a:pt x="52947" y="73211"/>
                  </a:lnTo>
                  <a:lnTo>
                    <a:pt x="38100" y="76200"/>
                  </a:lnTo>
                  <a:lnTo>
                    <a:pt x="23252" y="73211"/>
                  </a:lnTo>
                  <a:lnTo>
                    <a:pt x="11144" y="65055"/>
                  </a:lnTo>
                  <a:lnTo>
                    <a:pt x="2988" y="52947"/>
                  </a:lnTo>
                  <a:lnTo>
                    <a:pt x="0" y="38100"/>
                  </a:lnTo>
                  <a:close/>
                </a:path>
              </a:pathLst>
            </a:custGeom>
            <a:ln w="25908">
              <a:solidFill>
                <a:srgbClr val="FFFF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46141" y="4726686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38100" y="0"/>
                  </a:moveTo>
                  <a:lnTo>
                    <a:pt x="23252" y="2940"/>
                  </a:lnTo>
                  <a:lnTo>
                    <a:pt x="11144" y="10953"/>
                  </a:lnTo>
                  <a:lnTo>
                    <a:pt x="2988" y="22824"/>
                  </a:lnTo>
                  <a:lnTo>
                    <a:pt x="0" y="37337"/>
                  </a:lnTo>
                  <a:lnTo>
                    <a:pt x="2988" y="51851"/>
                  </a:lnTo>
                  <a:lnTo>
                    <a:pt x="11144" y="63722"/>
                  </a:lnTo>
                  <a:lnTo>
                    <a:pt x="23252" y="71735"/>
                  </a:lnTo>
                  <a:lnTo>
                    <a:pt x="38100" y="74675"/>
                  </a:lnTo>
                  <a:lnTo>
                    <a:pt x="52947" y="71735"/>
                  </a:lnTo>
                  <a:lnTo>
                    <a:pt x="65055" y="63722"/>
                  </a:lnTo>
                  <a:lnTo>
                    <a:pt x="73211" y="51851"/>
                  </a:lnTo>
                  <a:lnTo>
                    <a:pt x="76200" y="37337"/>
                  </a:lnTo>
                  <a:lnTo>
                    <a:pt x="73211" y="22824"/>
                  </a:lnTo>
                  <a:lnTo>
                    <a:pt x="65055" y="10953"/>
                  </a:lnTo>
                  <a:lnTo>
                    <a:pt x="52947" y="294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46141" y="4726686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0" y="37337"/>
                  </a:moveTo>
                  <a:lnTo>
                    <a:pt x="2988" y="22824"/>
                  </a:lnTo>
                  <a:lnTo>
                    <a:pt x="11144" y="10953"/>
                  </a:lnTo>
                  <a:lnTo>
                    <a:pt x="23252" y="2940"/>
                  </a:lnTo>
                  <a:lnTo>
                    <a:pt x="38100" y="0"/>
                  </a:lnTo>
                  <a:lnTo>
                    <a:pt x="52947" y="2940"/>
                  </a:lnTo>
                  <a:lnTo>
                    <a:pt x="65055" y="10953"/>
                  </a:lnTo>
                  <a:lnTo>
                    <a:pt x="73211" y="22824"/>
                  </a:lnTo>
                  <a:lnTo>
                    <a:pt x="76200" y="37337"/>
                  </a:lnTo>
                  <a:lnTo>
                    <a:pt x="73211" y="51851"/>
                  </a:lnTo>
                  <a:lnTo>
                    <a:pt x="65055" y="63722"/>
                  </a:lnTo>
                  <a:lnTo>
                    <a:pt x="52947" y="71735"/>
                  </a:lnTo>
                  <a:lnTo>
                    <a:pt x="38100" y="74675"/>
                  </a:lnTo>
                  <a:lnTo>
                    <a:pt x="23252" y="71735"/>
                  </a:lnTo>
                  <a:lnTo>
                    <a:pt x="11144" y="63722"/>
                  </a:lnTo>
                  <a:lnTo>
                    <a:pt x="2988" y="51851"/>
                  </a:lnTo>
                  <a:lnTo>
                    <a:pt x="0" y="37337"/>
                  </a:lnTo>
                  <a:close/>
                </a:path>
              </a:pathLst>
            </a:custGeom>
            <a:ln w="25908">
              <a:solidFill>
                <a:srgbClr val="FFFF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030973" y="3885438"/>
              <a:ext cx="73660" cy="76200"/>
            </a:xfrm>
            <a:custGeom>
              <a:avLst/>
              <a:gdLst/>
              <a:ahLst/>
              <a:cxnLst/>
              <a:rect l="l" t="t" r="r" b="b"/>
              <a:pathLst>
                <a:path w="73659" h="76200">
                  <a:moveTo>
                    <a:pt x="36575" y="0"/>
                  </a:moveTo>
                  <a:lnTo>
                    <a:pt x="22342" y="2988"/>
                  </a:lnTo>
                  <a:lnTo>
                    <a:pt x="10715" y="11144"/>
                  </a:lnTo>
                  <a:lnTo>
                    <a:pt x="2875" y="23252"/>
                  </a:lnTo>
                  <a:lnTo>
                    <a:pt x="0" y="38100"/>
                  </a:lnTo>
                  <a:lnTo>
                    <a:pt x="2875" y="52947"/>
                  </a:lnTo>
                  <a:lnTo>
                    <a:pt x="10715" y="65055"/>
                  </a:lnTo>
                  <a:lnTo>
                    <a:pt x="22342" y="73211"/>
                  </a:lnTo>
                  <a:lnTo>
                    <a:pt x="36575" y="76200"/>
                  </a:lnTo>
                  <a:lnTo>
                    <a:pt x="50809" y="73211"/>
                  </a:lnTo>
                  <a:lnTo>
                    <a:pt x="62436" y="65055"/>
                  </a:lnTo>
                  <a:lnTo>
                    <a:pt x="70276" y="52947"/>
                  </a:lnTo>
                  <a:lnTo>
                    <a:pt x="73151" y="38100"/>
                  </a:lnTo>
                  <a:lnTo>
                    <a:pt x="70276" y="23252"/>
                  </a:lnTo>
                  <a:lnTo>
                    <a:pt x="62436" y="11144"/>
                  </a:lnTo>
                  <a:lnTo>
                    <a:pt x="50809" y="2988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30973" y="3885438"/>
              <a:ext cx="73660" cy="76200"/>
            </a:xfrm>
            <a:custGeom>
              <a:avLst/>
              <a:gdLst/>
              <a:ahLst/>
              <a:cxnLst/>
              <a:rect l="l" t="t" r="r" b="b"/>
              <a:pathLst>
                <a:path w="73659" h="76200">
                  <a:moveTo>
                    <a:pt x="0" y="38100"/>
                  </a:moveTo>
                  <a:lnTo>
                    <a:pt x="2875" y="23252"/>
                  </a:lnTo>
                  <a:lnTo>
                    <a:pt x="10715" y="11144"/>
                  </a:lnTo>
                  <a:lnTo>
                    <a:pt x="22342" y="2988"/>
                  </a:lnTo>
                  <a:lnTo>
                    <a:pt x="36575" y="0"/>
                  </a:lnTo>
                  <a:lnTo>
                    <a:pt x="50809" y="2988"/>
                  </a:lnTo>
                  <a:lnTo>
                    <a:pt x="62436" y="11144"/>
                  </a:lnTo>
                  <a:lnTo>
                    <a:pt x="70276" y="23252"/>
                  </a:lnTo>
                  <a:lnTo>
                    <a:pt x="73151" y="38100"/>
                  </a:lnTo>
                  <a:lnTo>
                    <a:pt x="70276" y="52947"/>
                  </a:lnTo>
                  <a:lnTo>
                    <a:pt x="62436" y="65055"/>
                  </a:lnTo>
                  <a:lnTo>
                    <a:pt x="50809" y="73211"/>
                  </a:lnTo>
                  <a:lnTo>
                    <a:pt x="36575" y="76200"/>
                  </a:lnTo>
                  <a:lnTo>
                    <a:pt x="22342" y="73211"/>
                  </a:lnTo>
                  <a:lnTo>
                    <a:pt x="10715" y="65055"/>
                  </a:lnTo>
                  <a:lnTo>
                    <a:pt x="2875" y="52947"/>
                  </a:lnTo>
                  <a:lnTo>
                    <a:pt x="0" y="38100"/>
                  </a:lnTo>
                  <a:close/>
                </a:path>
              </a:pathLst>
            </a:custGeom>
            <a:ln w="25908">
              <a:solidFill>
                <a:srgbClr val="FFFF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770114" y="383971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252" y="2988"/>
                  </a:lnTo>
                  <a:lnTo>
                    <a:pt x="11144" y="11144"/>
                  </a:lnTo>
                  <a:lnTo>
                    <a:pt x="2988" y="23252"/>
                  </a:lnTo>
                  <a:lnTo>
                    <a:pt x="0" y="38099"/>
                  </a:lnTo>
                  <a:lnTo>
                    <a:pt x="2988" y="52947"/>
                  </a:lnTo>
                  <a:lnTo>
                    <a:pt x="11144" y="65055"/>
                  </a:lnTo>
                  <a:lnTo>
                    <a:pt x="23252" y="73211"/>
                  </a:lnTo>
                  <a:lnTo>
                    <a:pt x="38100" y="76199"/>
                  </a:lnTo>
                  <a:lnTo>
                    <a:pt x="52947" y="73211"/>
                  </a:lnTo>
                  <a:lnTo>
                    <a:pt x="65055" y="65055"/>
                  </a:lnTo>
                  <a:lnTo>
                    <a:pt x="73211" y="52947"/>
                  </a:lnTo>
                  <a:lnTo>
                    <a:pt x="76200" y="38099"/>
                  </a:lnTo>
                  <a:lnTo>
                    <a:pt x="73211" y="23252"/>
                  </a:lnTo>
                  <a:lnTo>
                    <a:pt x="65055" y="11144"/>
                  </a:lnTo>
                  <a:lnTo>
                    <a:pt x="52947" y="2988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770114" y="383971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38099"/>
                  </a:moveTo>
                  <a:lnTo>
                    <a:pt x="2988" y="23252"/>
                  </a:lnTo>
                  <a:lnTo>
                    <a:pt x="11144" y="11144"/>
                  </a:lnTo>
                  <a:lnTo>
                    <a:pt x="23252" y="2988"/>
                  </a:lnTo>
                  <a:lnTo>
                    <a:pt x="38100" y="0"/>
                  </a:lnTo>
                  <a:lnTo>
                    <a:pt x="52947" y="2988"/>
                  </a:lnTo>
                  <a:lnTo>
                    <a:pt x="65055" y="11144"/>
                  </a:lnTo>
                  <a:lnTo>
                    <a:pt x="73211" y="23252"/>
                  </a:lnTo>
                  <a:lnTo>
                    <a:pt x="76200" y="38099"/>
                  </a:lnTo>
                  <a:lnTo>
                    <a:pt x="73211" y="52947"/>
                  </a:lnTo>
                  <a:lnTo>
                    <a:pt x="65055" y="65055"/>
                  </a:lnTo>
                  <a:lnTo>
                    <a:pt x="52947" y="73211"/>
                  </a:lnTo>
                  <a:lnTo>
                    <a:pt x="38100" y="76199"/>
                  </a:lnTo>
                  <a:lnTo>
                    <a:pt x="23252" y="73211"/>
                  </a:lnTo>
                  <a:lnTo>
                    <a:pt x="11144" y="65055"/>
                  </a:lnTo>
                  <a:lnTo>
                    <a:pt x="2988" y="52947"/>
                  </a:lnTo>
                  <a:lnTo>
                    <a:pt x="0" y="38099"/>
                  </a:lnTo>
                  <a:close/>
                </a:path>
              </a:pathLst>
            </a:custGeom>
            <a:ln w="25908">
              <a:solidFill>
                <a:srgbClr val="FFFF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538977" y="4306062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38100" y="0"/>
                  </a:moveTo>
                  <a:lnTo>
                    <a:pt x="23252" y="2940"/>
                  </a:lnTo>
                  <a:lnTo>
                    <a:pt x="11144" y="10953"/>
                  </a:lnTo>
                  <a:lnTo>
                    <a:pt x="2988" y="22824"/>
                  </a:lnTo>
                  <a:lnTo>
                    <a:pt x="0" y="37337"/>
                  </a:lnTo>
                  <a:lnTo>
                    <a:pt x="2988" y="51851"/>
                  </a:lnTo>
                  <a:lnTo>
                    <a:pt x="11144" y="63722"/>
                  </a:lnTo>
                  <a:lnTo>
                    <a:pt x="23252" y="71735"/>
                  </a:lnTo>
                  <a:lnTo>
                    <a:pt x="38100" y="74675"/>
                  </a:lnTo>
                  <a:lnTo>
                    <a:pt x="52947" y="71735"/>
                  </a:lnTo>
                  <a:lnTo>
                    <a:pt x="65055" y="63722"/>
                  </a:lnTo>
                  <a:lnTo>
                    <a:pt x="73211" y="51851"/>
                  </a:lnTo>
                  <a:lnTo>
                    <a:pt x="76200" y="37337"/>
                  </a:lnTo>
                  <a:lnTo>
                    <a:pt x="73211" y="22824"/>
                  </a:lnTo>
                  <a:lnTo>
                    <a:pt x="65055" y="10953"/>
                  </a:lnTo>
                  <a:lnTo>
                    <a:pt x="52947" y="294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538977" y="4306062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0" y="37337"/>
                  </a:moveTo>
                  <a:lnTo>
                    <a:pt x="2988" y="22824"/>
                  </a:lnTo>
                  <a:lnTo>
                    <a:pt x="11144" y="10953"/>
                  </a:lnTo>
                  <a:lnTo>
                    <a:pt x="23252" y="2940"/>
                  </a:lnTo>
                  <a:lnTo>
                    <a:pt x="38100" y="0"/>
                  </a:lnTo>
                  <a:lnTo>
                    <a:pt x="52947" y="2940"/>
                  </a:lnTo>
                  <a:lnTo>
                    <a:pt x="65055" y="10953"/>
                  </a:lnTo>
                  <a:lnTo>
                    <a:pt x="73211" y="22824"/>
                  </a:lnTo>
                  <a:lnTo>
                    <a:pt x="76200" y="37337"/>
                  </a:lnTo>
                  <a:lnTo>
                    <a:pt x="73211" y="51851"/>
                  </a:lnTo>
                  <a:lnTo>
                    <a:pt x="65055" y="63722"/>
                  </a:lnTo>
                  <a:lnTo>
                    <a:pt x="52947" y="71735"/>
                  </a:lnTo>
                  <a:lnTo>
                    <a:pt x="38100" y="74675"/>
                  </a:lnTo>
                  <a:lnTo>
                    <a:pt x="23252" y="71735"/>
                  </a:lnTo>
                  <a:lnTo>
                    <a:pt x="11144" y="63722"/>
                  </a:lnTo>
                  <a:lnTo>
                    <a:pt x="2988" y="51851"/>
                  </a:lnTo>
                  <a:lnTo>
                    <a:pt x="0" y="37337"/>
                  </a:lnTo>
                  <a:close/>
                </a:path>
              </a:pathLst>
            </a:custGeom>
            <a:ln w="25908">
              <a:solidFill>
                <a:srgbClr val="FFFF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443604" y="3598036"/>
            <a:ext cx="379095" cy="189611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R="22860" algn="r">
              <a:lnSpc>
                <a:spcPct val="100000"/>
              </a:lnSpc>
              <a:spcBef>
                <a:spcPts val="535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60</a:t>
            </a:r>
            <a:endParaRPr sz="2700">
              <a:latin typeface="Carlito"/>
              <a:cs typeface="Carlito"/>
            </a:endParaRPr>
          </a:p>
          <a:p>
            <a:pPr marR="22860" algn="r">
              <a:lnSpc>
                <a:spcPct val="100000"/>
              </a:lnSpc>
              <a:spcBef>
                <a:spcPts val="430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40</a:t>
            </a:r>
            <a:endParaRPr sz="2700">
              <a:latin typeface="Carlito"/>
              <a:cs typeface="Carlito"/>
            </a:endParaRPr>
          </a:p>
          <a:p>
            <a:pPr marR="22860" algn="r">
              <a:lnSpc>
                <a:spcPct val="100000"/>
              </a:lnSpc>
              <a:spcBef>
                <a:spcPts val="475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20</a:t>
            </a:r>
            <a:endParaRPr sz="2700">
              <a:latin typeface="Carlito"/>
              <a:cs typeface="Carlito"/>
            </a:endParaRPr>
          </a:p>
          <a:p>
            <a:pPr marR="5080" algn="r">
              <a:lnSpc>
                <a:spcPct val="100000"/>
              </a:lnSpc>
              <a:spcBef>
                <a:spcPts val="425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0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01134" y="5572759"/>
            <a:ext cx="18669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0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90388" y="5572759"/>
            <a:ext cx="3606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700" b="1" spc="-5" dirty="0">
                <a:solidFill>
                  <a:srgbClr val="FFFFFF"/>
                </a:solidFill>
                <a:latin typeface="Carlito"/>
                <a:cs typeface="Carlito"/>
              </a:rPr>
              <a:t>20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881114" y="5572759"/>
            <a:ext cx="3606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700" b="1" spc="-5" dirty="0">
                <a:solidFill>
                  <a:srgbClr val="FFFFFF"/>
                </a:solidFill>
                <a:latin typeface="Carlito"/>
                <a:cs typeface="Carlito"/>
              </a:rPr>
              <a:t>40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367394" y="4971034"/>
            <a:ext cx="506730" cy="1038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304800">
              <a:lnSpc>
                <a:spcPct val="123100"/>
              </a:lnSpc>
              <a:spcBef>
                <a:spcPts val="100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X  </a:t>
            </a:r>
            <a:r>
              <a:rPr sz="2700" b="1" spc="-5" dirty="0">
                <a:solidFill>
                  <a:srgbClr val="FFFFFF"/>
                </a:solidFill>
                <a:latin typeface="Carlito"/>
                <a:cs typeface="Carlito"/>
              </a:rPr>
              <a:t>60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96182" y="3360801"/>
            <a:ext cx="19113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Y</a:t>
            </a:r>
            <a:endParaRPr sz="2700">
              <a:latin typeface="Carlito"/>
              <a:cs typeface="Carlito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090415" y="3422650"/>
            <a:ext cx="4470400" cy="1784985"/>
            <a:chOff x="4090415" y="3422650"/>
            <a:chExt cx="4470400" cy="1784985"/>
          </a:xfrm>
        </p:grpSpPr>
        <p:sp>
          <p:nvSpPr>
            <p:cNvPr id="29" name="object 29"/>
            <p:cNvSpPr/>
            <p:nvPr/>
          </p:nvSpPr>
          <p:spPr>
            <a:xfrm>
              <a:off x="5873495" y="49560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5">
                  <a:moveTo>
                    <a:pt x="108203" y="0"/>
                  </a:moveTo>
                  <a:lnTo>
                    <a:pt x="66061" y="8495"/>
                  </a:lnTo>
                  <a:lnTo>
                    <a:pt x="31670" y="31670"/>
                  </a:lnTo>
                  <a:lnTo>
                    <a:pt x="8495" y="66061"/>
                  </a:lnTo>
                  <a:lnTo>
                    <a:pt x="0" y="108203"/>
                  </a:lnTo>
                  <a:lnTo>
                    <a:pt x="8495" y="150346"/>
                  </a:lnTo>
                  <a:lnTo>
                    <a:pt x="31670" y="184737"/>
                  </a:lnTo>
                  <a:lnTo>
                    <a:pt x="66061" y="207912"/>
                  </a:lnTo>
                  <a:lnTo>
                    <a:pt x="108203" y="216407"/>
                  </a:lnTo>
                  <a:lnTo>
                    <a:pt x="150346" y="207912"/>
                  </a:lnTo>
                  <a:lnTo>
                    <a:pt x="184737" y="184737"/>
                  </a:lnTo>
                  <a:lnTo>
                    <a:pt x="207912" y="150346"/>
                  </a:lnTo>
                  <a:lnTo>
                    <a:pt x="216407" y="108203"/>
                  </a:lnTo>
                  <a:lnTo>
                    <a:pt x="207912" y="66061"/>
                  </a:lnTo>
                  <a:lnTo>
                    <a:pt x="184737" y="31670"/>
                  </a:lnTo>
                  <a:lnTo>
                    <a:pt x="150346" y="8495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EFF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873495" y="49560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5">
                  <a:moveTo>
                    <a:pt x="0" y="108203"/>
                  </a:moveTo>
                  <a:lnTo>
                    <a:pt x="8495" y="66061"/>
                  </a:lnTo>
                  <a:lnTo>
                    <a:pt x="31670" y="31670"/>
                  </a:lnTo>
                  <a:lnTo>
                    <a:pt x="66061" y="8495"/>
                  </a:lnTo>
                  <a:lnTo>
                    <a:pt x="108203" y="0"/>
                  </a:lnTo>
                  <a:lnTo>
                    <a:pt x="150346" y="8495"/>
                  </a:lnTo>
                  <a:lnTo>
                    <a:pt x="184737" y="31670"/>
                  </a:lnTo>
                  <a:lnTo>
                    <a:pt x="207912" y="66061"/>
                  </a:lnTo>
                  <a:lnTo>
                    <a:pt x="216407" y="108203"/>
                  </a:lnTo>
                  <a:lnTo>
                    <a:pt x="207912" y="150346"/>
                  </a:lnTo>
                  <a:lnTo>
                    <a:pt x="184737" y="184737"/>
                  </a:lnTo>
                  <a:lnTo>
                    <a:pt x="150346" y="207912"/>
                  </a:lnTo>
                  <a:lnTo>
                    <a:pt x="108203" y="216407"/>
                  </a:lnTo>
                  <a:lnTo>
                    <a:pt x="66061" y="207912"/>
                  </a:lnTo>
                  <a:lnTo>
                    <a:pt x="31670" y="184737"/>
                  </a:lnTo>
                  <a:lnTo>
                    <a:pt x="8495" y="150346"/>
                  </a:lnTo>
                  <a:lnTo>
                    <a:pt x="0" y="10820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702295" y="37368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5">
                  <a:moveTo>
                    <a:pt x="108203" y="0"/>
                  </a:moveTo>
                  <a:lnTo>
                    <a:pt x="66061" y="8495"/>
                  </a:lnTo>
                  <a:lnTo>
                    <a:pt x="31670" y="31670"/>
                  </a:lnTo>
                  <a:lnTo>
                    <a:pt x="8495" y="66061"/>
                  </a:lnTo>
                  <a:lnTo>
                    <a:pt x="0" y="108203"/>
                  </a:lnTo>
                  <a:lnTo>
                    <a:pt x="8495" y="150346"/>
                  </a:lnTo>
                  <a:lnTo>
                    <a:pt x="31670" y="184737"/>
                  </a:lnTo>
                  <a:lnTo>
                    <a:pt x="66061" y="207912"/>
                  </a:lnTo>
                  <a:lnTo>
                    <a:pt x="108203" y="216407"/>
                  </a:lnTo>
                  <a:lnTo>
                    <a:pt x="150346" y="207912"/>
                  </a:lnTo>
                  <a:lnTo>
                    <a:pt x="184737" y="184737"/>
                  </a:lnTo>
                  <a:lnTo>
                    <a:pt x="207912" y="150346"/>
                  </a:lnTo>
                  <a:lnTo>
                    <a:pt x="216407" y="108203"/>
                  </a:lnTo>
                  <a:lnTo>
                    <a:pt x="207912" y="66061"/>
                  </a:lnTo>
                  <a:lnTo>
                    <a:pt x="184737" y="31670"/>
                  </a:lnTo>
                  <a:lnTo>
                    <a:pt x="150346" y="8495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EFF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702295" y="37368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5">
                  <a:moveTo>
                    <a:pt x="0" y="108203"/>
                  </a:moveTo>
                  <a:lnTo>
                    <a:pt x="8495" y="66061"/>
                  </a:lnTo>
                  <a:lnTo>
                    <a:pt x="31670" y="31670"/>
                  </a:lnTo>
                  <a:lnTo>
                    <a:pt x="66061" y="8495"/>
                  </a:lnTo>
                  <a:lnTo>
                    <a:pt x="108203" y="0"/>
                  </a:lnTo>
                  <a:lnTo>
                    <a:pt x="150346" y="8495"/>
                  </a:lnTo>
                  <a:lnTo>
                    <a:pt x="184737" y="31670"/>
                  </a:lnTo>
                  <a:lnTo>
                    <a:pt x="207912" y="66061"/>
                  </a:lnTo>
                  <a:lnTo>
                    <a:pt x="216407" y="108203"/>
                  </a:lnTo>
                  <a:lnTo>
                    <a:pt x="207912" y="150346"/>
                  </a:lnTo>
                  <a:lnTo>
                    <a:pt x="184737" y="184737"/>
                  </a:lnTo>
                  <a:lnTo>
                    <a:pt x="150346" y="207912"/>
                  </a:lnTo>
                  <a:lnTo>
                    <a:pt x="108203" y="216407"/>
                  </a:lnTo>
                  <a:lnTo>
                    <a:pt x="66061" y="207912"/>
                  </a:lnTo>
                  <a:lnTo>
                    <a:pt x="31670" y="184737"/>
                  </a:lnTo>
                  <a:lnTo>
                    <a:pt x="8495" y="150346"/>
                  </a:lnTo>
                  <a:lnTo>
                    <a:pt x="0" y="10820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492495" y="42702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5">
                  <a:moveTo>
                    <a:pt x="108203" y="0"/>
                  </a:moveTo>
                  <a:lnTo>
                    <a:pt x="66061" y="8495"/>
                  </a:lnTo>
                  <a:lnTo>
                    <a:pt x="31670" y="31670"/>
                  </a:lnTo>
                  <a:lnTo>
                    <a:pt x="8495" y="66061"/>
                  </a:lnTo>
                  <a:lnTo>
                    <a:pt x="0" y="108203"/>
                  </a:lnTo>
                  <a:lnTo>
                    <a:pt x="8495" y="150346"/>
                  </a:lnTo>
                  <a:lnTo>
                    <a:pt x="31670" y="184737"/>
                  </a:lnTo>
                  <a:lnTo>
                    <a:pt x="66061" y="207912"/>
                  </a:lnTo>
                  <a:lnTo>
                    <a:pt x="108203" y="216407"/>
                  </a:lnTo>
                  <a:lnTo>
                    <a:pt x="150346" y="207912"/>
                  </a:lnTo>
                  <a:lnTo>
                    <a:pt x="184737" y="184737"/>
                  </a:lnTo>
                  <a:lnTo>
                    <a:pt x="207912" y="150346"/>
                  </a:lnTo>
                  <a:lnTo>
                    <a:pt x="216407" y="108203"/>
                  </a:lnTo>
                  <a:lnTo>
                    <a:pt x="207912" y="66061"/>
                  </a:lnTo>
                  <a:lnTo>
                    <a:pt x="184737" y="31670"/>
                  </a:lnTo>
                  <a:lnTo>
                    <a:pt x="150346" y="8495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EFF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492495" y="42702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5">
                  <a:moveTo>
                    <a:pt x="0" y="108203"/>
                  </a:moveTo>
                  <a:lnTo>
                    <a:pt x="8495" y="66061"/>
                  </a:lnTo>
                  <a:lnTo>
                    <a:pt x="31670" y="31670"/>
                  </a:lnTo>
                  <a:lnTo>
                    <a:pt x="66061" y="8495"/>
                  </a:lnTo>
                  <a:lnTo>
                    <a:pt x="108203" y="0"/>
                  </a:lnTo>
                  <a:lnTo>
                    <a:pt x="150346" y="8495"/>
                  </a:lnTo>
                  <a:lnTo>
                    <a:pt x="184737" y="31670"/>
                  </a:lnTo>
                  <a:lnTo>
                    <a:pt x="207912" y="66061"/>
                  </a:lnTo>
                  <a:lnTo>
                    <a:pt x="216407" y="108203"/>
                  </a:lnTo>
                  <a:lnTo>
                    <a:pt x="207912" y="150346"/>
                  </a:lnTo>
                  <a:lnTo>
                    <a:pt x="184737" y="184737"/>
                  </a:lnTo>
                  <a:lnTo>
                    <a:pt x="150346" y="207912"/>
                  </a:lnTo>
                  <a:lnTo>
                    <a:pt x="108203" y="216407"/>
                  </a:lnTo>
                  <a:lnTo>
                    <a:pt x="66061" y="207912"/>
                  </a:lnTo>
                  <a:lnTo>
                    <a:pt x="31670" y="184737"/>
                  </a:lnTo>
                  <a:lnTo>
                    <a:pt x="8495" y="150346"/>
                  </a:lnTo>
                  <a:lnTo>
                    <a:pt x="0" y="10820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940295" y="38130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5">
                  <a:moveTo>
                    <a:pt x="108203" y="0"/>
                  </a:moveTo>
                  <a:lnTo>
                    <a:pt x="66061" y="8495"/>
                  </a:lnTo>
                  <a:lnTo>
                    <a:pt x="31670" y="31670"/>
                  </a:lnTo>
                  <a:lnTo>
                    <a:pt x="8495" y="66061"/>
                  </a:lnTo>
                  <a:lnTo>
                    <a:pt x="0" y="108203"/>
                  </a:lnTo>
                  <a:lnTo>
                    <a:pt x="8495" y="150346"/>
                  </a:lnTo>
                  <a:lnTo>
                    <a:pt x="31670" y="184737"/>
                  </a:lnTo>
                  <a:lnTo>
                    <a:pt x="66061" y="207912"/>
                  </a:lnTo>
                  <a:lnTo>
                    <a:pt x="108203" y="216407"/>
                  </a:lnTo>
                  <a:lnTo>
                    <a:pt x="150346" y="207912"/>
                  </a:lnTo>
                  <a:lnTo>
                    <a:pt x="184737" y="184737"/>
                  </a:lnTo>
                  <a:lnTo>
                    <a:pt x="207912" y="150346"/>
                  </a:lnTo>
                  <a:lnTo>
                    <a:pt x="216407" y="108203"/>
                  </a:lnTo>
                  <a:lnTo>
                    <a:pt x="207912" y="66061"/>
                  </a:lnTo>
                  <a:lnTo>
                    <a:pt x="184737" y="31670"/>
                  </a:lnTo>
                  <a:lnTo>
                    <a:pt x="150346" y="8495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EFF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940295" y="38130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5">
                  <a:moveTo>
                    <a:pt x="0" y="108203"/>
                  </a:moveTo>
                  <a:lnTo>
                    <a:pt x="8495" y="66061"/>
                  </a:lnTo>
                  <a:lnTo>
                    <a:pt x="31670" y="31670"/>
                  </a:lnTo>
                  <a:lnTo>
                    <a:pt x="66061" y="8495"/>
                  </a:lnTo>
                  <a:lnTo>
                    <a:pt x="108203" y="0"/>
                  </a:lnTo>
                  <a:lnTo>
                    <a:pt x="150346" y="8495"/>
                  </a:lnTo>
                  <a:lnTo>
                    <a:pt x="184737" y="31670"/>
                  </a:lnTo>
                  <a:lnTo>
                    <a:pt x="207912" y="66061"/>
                  </a:lnTo>
                  <a:lnTo>
                    <a:pt x="216407" y="108203"/>
                  </a:lnTo>
                  <a:lnTo>
                    <a:pt x="207912" y="150346"/>
                  </a:lnTo>
                  <a:lnTo>
                    <a:pt x="184737" y="184737"/>
                  </a:lnTo>
                  <a:lnTo>
                    <a:pt x="150346" y="207912"/>
                  </a:lnTo>
                  <a:lnTo>
                    <a:pt x="108203" y="216407"/>
                  </a:lnTo>
                  <a:lnTo>
                    <a:pt x="66061" y="207912"/>
                  </a:lnTo>
                  <a:lnTo>
                    <a:pt x="31670" y="184737"/>
                  </a:lnTo>
                  <a:lnTo>
                    <a:pt x="8495" y="150346"/>
                  </a:lnTo>
                  <a:lnTo>
                    <a:pt x="0" y="10820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635495" y="47274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5">
                  <a:moveTo>
                    <a:pt x="108203" y="0"/>
                  </a:moveTo>
                  <a:lnTo>
                    <a:pt x="66061" y="8495"/>
                  </a:lnTo>
                  <a:lnTo>
                    <a:pt x="31670" y="31670"/>
                  </a:lnTo>
                  <a:lnTo>
                    <a:pt x="8495" y="66061"/>
                  </a:lnTo>
                  <a:lnTo>
                    <a:pt x="0" y="108203"/>
                  </a:lnTo>
                  <a:lnTo>
                    <a:pt x="8495" y="150346"/>
                  </a:lnTo>
                  <a:lnTo>
                    <a:pt x="31670" y="184737"/>
                  </a:lnTo>
                  <a:lnTo>
                    <a:pt x="66061" y="207912"/>
                  </a:lnTo>
                  <a:lnTo>
                    <a:pt x="108203" y="216407"/>
                  </a:lnTo>
                  <a:lnTo>
                    <a:pt x="150346" y="207912"/>
                  </a:lnTo>
                  <a:lnTo>
                    <a:pt x="184737" y="184737"/>
                  </a:lnTo>
                  <a:lnTo>
                    <a:pt x="207912" y="150346"/>
                  </a:lnTo>
                  <a:lnTo>
                    <a:pt x="216407" y="108203"/>
                  </a:lnTo>
                  <a:lnTo>
                    <a:pt x="207912" y="66061"/>
                  </a:lnTo>
                  <a:lnTo>
                    <a:pt x="184737" y="31670"/>
                  </a:lnTo>
                  <a:lnTo>
                    <a:pt x="150346" y="8495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EFF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635495" y="47274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5">
                  <a:moveTo>
                    <a:pt x="0" y="108203"/>
                  </a:moveTo>
                  <a:lnTo>
                    <a:pt x="8495" y="66061"/>
                  </a:lnTo>
                  <a:lnTo>
                    <a:pt x="31670" y="31670"/>
                  </a:lnTo>
                  <a:lnTo>
                    <a:pt x="66061" y="8495"/>
                  </a:lnTo>
                  <a:lnTo>
                    <a:pt x="108203" y="0"/>
                  </a:lnTo>
                  <a:lnTo>
                    <a:pt x="150346" y="8495"/>
                  </a:lnTo>
                  <a:lnTo>
                    <a:pt x="184737" y="31670"/>
                  </a:lnTo>
                  <a:lnTo>
                    <a:pt x="207912" y="66061"/>
                  </a:lnTo>
                  <a:lnTo>
                    <a:pt x="216407" y="108203"/>
                  </a:lnTo>
                  <a:lnTo>
                    <a:pt x="207912" y="150346"/>
                  </a:lnTo>
                  <a:lnTo>
                    <a:pt x="184737" y="184737"/>
                  </a:lnTo>
                  <a:lnTo>
                    <a:pt x="150346" y="207912"/>
                  </a:lnTo>
                  <a:lnTo>
                    <a:pt x="108203" y="216407"/>
                  </a:lnTo>
                  <a:lnTo>
                    <a:pt x="66061" y="207912"/>
                  </a:lnTo>
                  <a:lnTo>
                    <a:pt x="31670" y="184737"/>
                  </a:lnTo>
                  <a:lnTo>
                    <a:pt x="8495" y="150346"/>
                  </a:lnTo>
                  <a:lnTo>
                    <a:pt x="0" y="10820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882895" y="46512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5">
                  <a:moveTo>
                    <a:pt x="108203" y="0"/>
                  </a:moveTo>
                  <a:lnTo>
                    <a:pt x="66061" y="8495"/>
                  </a:lnTo>
                  <a:lnTo>
                    <a:pt x="31670" y="31670"/>
                  </a:lnTo>
                  <a:lnTo>
                    <a:pt x="8495" y="66061"/>
                  </a:lnTo>
                  <a:lnTo>
                    <a:pt x="0" y="108203"/>
                  </a:lnTo>
                  <a:lnTo>
                    <a:pt x="8495" y="150346"/>
                  </a:lnTo>
                  <a:lnTo>
                    <a:pt x="31670" y="184737"/>
                  </a:lnTo>
                  <a:lnTo>
                    <a:pt x="66061" y="207912"/>
                  </a:lnTo>
                  <a:lnTo>
                    <a:pt x="108203" y="216407"/>
                  </a:lnTo>
                  <a:lnTo>
                    <a:pt x="150346" y="207912"/>
                  </a:lnTo>
                  <a:lnTo>
                    <a:pt x="184737" y="184737"/>
                  </a:lnTo>
                  <a:lnTo>
                    <a:pt x="207912" y="150346"/>
                  </a:lnTo>
                  <a:lnTo>
                    <a:pt x="216407" y="108203"/>
                  </a:lnTo>
                  <a:lnTo>
                    <a:pt x="207912" y="66061"/>
                  </a:lnTo>
                  <a:lnTo>
                    <a:pt x="184737" y="31670"/>
                  </a:lnTo>
                  <a:lnTo>
                    <a:pt x="150346" y="8495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EFF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882895" y="46512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5">
                  <a:moveTo>
                    <a:pt x="0" y="108203"/>
                  </a:moveTo>
                  <a:lnTo>
                    <a:pt x="8495" y="66061"/>
                  </a:lnTo>
                  <a:lnTo>
                    <a:pt x="31670" y="31670"/>
                  </a:lnTo>
                  <a:lnTo>
                    <a:pt x="66061" y="8495"/>
                  </a:lnTo>
                  <a:lnTo>
                    <a:pt x="108203" y="0"/>
                  </a:lnTo>
                  <a:lnTo>
                    <a:pt x="150346" y="8495"/>
                  </a:lnTo>
                  <a:lnTo>
                    <a:pt x="184737" y="31670"/>
                  </a:lnTo>
                  <a:lnTo>
                    <a:pt x="207912" y="66061"/>
                  </a:lnTo>
                  <a:lnTo>
                    <a:pt x="216407" y="108203"/>
                  </a:lnTo>
                  <a:lnTo>
                    <a:pt x="207912" y="150346"/>
                  </a:lnTo>
                  <a:lnTo>
                    <a:pt x="184737" y="184737"/>
                  </a:lnTo>
                  <a:lnTo>
                    <a:pt x="150346" y="207912"/>
                  </a:lnTo>
                  <a:lnTo>
                    <a:pt x="108203" y="216407"/>
                  </a:lnTo>
                  <a:lnTo>
                    <a:pt x="66061" y="207912"/>
                  </a:lnTo>
                  <a:lnTo>
                    <a:pt x="31670" y="184737"/>
                  </a:lnTo>
                  <a:lnTo>
                    <a:pt x="8495" y="150346"/>
                  </a:lnTo>
                  <a:lnTo>
                    <a:pt x="0" y="10820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115561" y="4191762"/>
              <a:ext cx="4419600" cy="990600"/>
            </a:xfrm>
            <a:custGeom>
              <a:avLst/>
              <a:gdLst/>
              <a:ahLst/>
              <a:cxnLst/>
              <a:rect l="l" t="t" r="r" b="b"/>
              <a:pathLst>
                <a:path w="4419600" h="990600">
                  <a:moveTo>
                    <a:pt x="0" y="990600"/>
                  </a:moveTo>
                  <a:lnTo>
                    <a:pt x="4419599" y="0"/>
                  </a:lnTo>
                </a:path>
              </a:pathLst>
            </a:custGeom>
            <a:ln w="50292">
              <a:solidFill>
                <a:srgbClr val="A1C1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984108" y="3422650"/>
              <a:ext cx="333375" cy="769620"/>
            </a:xfrm>
            <a:custGeom>
              <a:avLst/>
              <a:gdLst/>
              <a:ahLst/>
              <a:cxnLst/>
              <a:rect l="l" t="t" r="r" b="b"/>
              <a:pathLst>
                <a:path w="333375" h="769620">
                  <a:moveTo>
                    <a:pt x="262296" y="670026"/>
                  </a:moveTo>
                  <a:lnTo>
                    <a:pt x="226949" y="684149"/>
                  </a:lnTo>
                  <a:lnTo>
                    <a:pt x="322452" y="769112"/>
                  </a:lnTo>
                  <a:lnTo>
                    <a:pt x="329270" y="687705"/>
                  </a:lnTo>
                  <a:lnTo>
                    <a:pt x="269367" y="687705"/>
                  </a:lnTo>
                  <a:lnTo>
                    <a:pt x="262296" y="670026"/>
                  </a:lnTo>
                  <a:close/>
                </a:path>
                <a:path w="333375" h="769620">
                  <a:moveTo>
                    <a:pt x="297707" y="655879"/>
                  </a:moveTo>
                  <a:lnTo>
                    <a:pt x="262296" y="670026"/>
                  </a:lnTo>
                  <a:lnTo>
                    <a:pt x="269367" y="687705"/>
                  </a:lnTo>
                  <a:lnTo>
                    <a:pt x="304800" y="673607"/>
                  </a:lnTo>
                  <a:lnTo>
                    <a:pt x="297707" y="655879"/>
                  </a:lnTo>
                  <a:close/>
                </a:path>
                <a:path w="333375" h="769620">
                  <a:moveTo>
                    <a:pt x="333121" y="641731"/>
                  </a:moveTo>
                  <a:lnTo>
                    <a:pt x="297707" y="655879"/>
                  </a:lnTo>
                  <a:lnTo>
                    <a:pt x="304800" y="673607"/>
                  </a:lnTo>
                  <a:lnTo>
                    <a:pt x="269367" y="687705"/>
                  </a:lnTo>
                  <a:lnTo>
                    <a:pt x="329270" y="687705"/>
                  </a:lnTo>
                  <a:lnTo>
                    <a:pt x="333121" y="641731"/>
                  </a:lnTo>
                  <a:close/>
                </a:path>
                <a:path w="333375" h="769620">
                  <a:moveTo>
                    <a:pt x="35306" y="0"/>
                  </a:moveTo>
                  <a:lnTo>
                    <a:pt x="0" y="14224"/>
                  </a:lnTo>
                  <a:lnTo>
                    <a:pt x="262296" y="670026"/>
                  </a:lnTo>
                  <a:lnTo>
                    <a:pt x="297707" y="655879"/>
                  </a:lnTo>
                  <a:lnTo>
                    <a:pt x="353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2612898" y="5976924"/>
            <a:ext cx="1952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Intercept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unchanged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340100" y="5336285"/>
            <a:ext cx="699770" cy="699770"/>
          </a:xfrm>
          <a:custGeom>
            <a:avLst/>
            <a:gdLst/>
            <a:ahLst/>
            <a:cxnLst/>
            <a:rect l="l" t="t" r="r" b="b"/>
            <a:pathLst>
              <a:path w="699770" h="699770">
                <a:moveTo>
                  <a:pt x="604964" y="67373"/>
                </a:moveTo>
                <a:lnTo>
                  <a:pt x="0" y="672325"/>
                </a:lnTo>
                <a:lnTo>
                  <a:pt x="26924" y="699274"/>
                </a:lnTo>
                <a:lnTo>
                  <a:pt x="631888" y="94297"/>
                </a:lnTo>
                <a:lnTo>
                  <a:pt x="604964" y="67373"/>
                </a:lnTo>
                <a:close/>
              </a:path>
              <a:path w="699770" h="699770">
                <a:moveTo>
                  <a:pt x="681331" y="53847"/>
                </a:moveTo>
                <a:lnTo>
                  <a:pt x="618489" y="53847"/>
                </a:lnTo>
                <a:lnTo>
                  <a:pt x="645413" y="80772"/>
                </a:lnTo>
                <a:lnTo>
                  <a:pt x="631888" y="94297"/>
                </a:lnTo>
                <a:lnTo>
                  <a:pt x="658876" y="121284"/>
                </a:lnTo>
                <a:lnTo>
                  <a:pt x="681331" y="53847"/>
                </a:lnTo>
                <a:close/>
              </a:path>
              <a:path w="699770" h="699770">
                <a:moveTo>
                  <a:pt x="618489" y="53847"/>
                </a:moveTo>
                <a:lnTo>
                  <a:pt x="604964" y="67373"/>
                </a:lnTo>
                <a:lnTo>
                  <a:pt x="631888" y="94297"/>
                </a:lnTo>
                <a:lnTo>
                  <a:pt x="645413" y="80772"/>
                </a:lnTo>
                <a:lnTo>
                  <a:pt x="618489" y="53847"/>
                </a:lnTo>
                <a:close/>
              </a:path>
              <a:path w="699770" h="699770">
                <a:moveTo>
                  <a:pt x="699262" y="0"/>
                </a:moveTo>
                <a:lnTo>
                  <a:pt x="577976" y="40385"/>
                </a:lnTo>
                <a:lnTo>
                  <a:pt x="604964" y="67373"/>
                </a:lnTo>
                <a:lnTo>
                  <a:pt x="618489" y="53847"/>
                </a:lnTo>
                <a:lnTo>
                  <a:pt x="681331" y="53847"/>
                </a:lnTo>
                <a:lnTo>
                  <a:pt x="69926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5" name="object 45"/>
          <p:cNvGrpSpPr/>
          <p:nvPr/>
        </p:nvGrpSpPr>
        <p:grpSpPr>
          <a:xfrm>
            <a:off x="4034028" y="3709415"/>
            <a:ext cx="4450080" cy="1498600"/>
            <a:chOff x="4034028" y="3709415"/>
            <a:chExt cx="4450080" cy="1498600"/>
          </a:xfrm>
        </p:grpSpPr>
        <p:sp>
          <p:nvSpPr>
            <p:cNvPr id="46" name="object 46"/>
            <p:cNvSpPr/>
            <p:nvPr/>
          </p:nvSpPr>
          <p:spPr>
            <a:xfrm>
              <a:off x="4034028" y="5100827"/>
              <a:ext cx="81280" cy="81280"/>
            </a:xfrm>
            <a:custGeom>
              <a:avLst/>
              <a:gdLst/>
              <a:ahLst/>
              <a:cxnLst/>
              <a:rect l="l" t="t" r="r" b="b"/>
              <a:pathLst>
                <a:path w="81279" h="81279">
                  <a:moveTo>
                    <a:pt x="53848" y="0"/>
                  </a:moveTo>
                  <a:lnTo>
                    <a:pt x="0" y="53848"/>
                  </a:lnTo>
                  <a:lnTo>
                    <a:pt x="80772" y="80772"/>
                  </a:lnTo>
                  <a:lnTo>
                    <a:pt x="538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115562" y="3734561"/>
              <a:ext cx="4343400" cy="1447800"/>
            </a:xfrm>
            <a:custGeom>
              <a:avLst/>
              <a:gdLst/>
              <a:ahLst/>
              <a:cxnLst/>
              <a:rect l="l" t="t" r="r" b="b"/>
              <a:pathLst>
                <a:path w="4343400" h="1447800">
                  <a:moveTo>
                    <a:pt x="0" y="1447800"/>
                  </a:moveTo>
                  <a:lnTo>
                    <a:pt x="4343399" y="0"/>
                  </a:lnTo>
                </a:path>
              </a:pathLst>
            </a:custGeom>
            <a:ln w="50292">
              <a:solidFill>
                <a:srgbClr val="FB00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4704" y="315595"/>
            <a:ext cx="42462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25" dirty="0"/>
              <a:t>Thinking</a:t>
            </a:r>
            <a:r>
              <a:rPr sz="4400" spc="-420" dirty="0"/>
              <a:t> </a:t>
            </a:r>
            <a:r>
              <a:rPr sz="4400" spc="-229" dirty="0"/>
              <a:t>Challenge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287904" y="1391538"/>
            <a:ext cx="725297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How </a:t>
            </a:r>
            <a:r>
              <a:rPr sz="2800" b="1" spc="-10" dirty="0">
                <a:latin typeface="Times New Roman"/>
                <a:cs typeface="Times New Roman"/>
              </a:rPr>
              <a:t>would </a:t>
            </a:r>
            <a:r>
              <a:rPr sz="2800" b="1" spc="-5" dirty="0">
                <a:latin typeface="Times New Roman"/>
                <a:cs typeface="Times New Roman"/>
              </a:rPr>
              <a:t>you draw a line </a:t>
            </a:r>
            <a:r>
              <a:rPr sz="2800" b="1" spc="-10" dirty="0">
                <a:latin typeface="Times New Roman"/>
                <a:cs typeface="Times New Roman"/>
              </a:rPr>
              <a:t>through </a:t>
            </a:r>
            <a:r>
              <a:rPr sz="2800" b="1" spc="-5" dirty="0">
                <a:latin typeface="Times New Roman"/>
                <a:cs typeface="Times New Roman"/>
              </a:rPr>
              <a:t>the points?  How do you determine </a:t>
            </a:r>
            <a:r>
              <a:rPr sz="2800" b="1" spc="-10" dirty="0">
                <a:latin typeface="Times New Roman"/>
                <a:cs typeface="Times New Roman"/>
              </a:rPr>
              <a:t>which </a:t>
            </a:r>
            <a:r>
              <a:rPr sz="2800" b="1" spc="-5" dirty="0">
                <a:latin typeface="Times New Roman"/>
                <a:cs typeface="Times New Roman"/>
              </a:rPr>
              <a:t>line </a:t>
            </a:r>
            <a:r>
              <a:rPr sz="2800" b="1" dirty="0">
                <a:latin typeface="Times New Roman"/>
                <a:cs typeface="Times New Roman"/>
              </a:rPr>
              <a:t>‘fits</a:t>
            </a:r>
            <a:r>
              <a:rPr sz="2800" b="1" spc="5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best’?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332988" y="3104388"/>
            <a:ext cx="5695950" cy="2948305"/>
            <a:chOff x="3332988" y="3104388"/>
            <a:chExt cx="5695950" cy="2948305"/>
          </a:xfrm>
        </p:grpSpPr>
        <p:sp>
          <p:nvSpPr>
            <p:cNvPr id="5" name="object 5"/>
            <p:cNvSpPr/>
            <p:nvPr/>
          </p:nvSpPr>
          <p:spPr>
            <a:xfrm>
              <a:off x="3332988" y="3104388"/>
              <a:ext cx="5671566" cy="29237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57372" y="3128772"/>
              <a:ext cx="5671566" cy="292379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52800" y="3124200"/>
              <a:ext cx="5659120" cy="2910840"/>
            </a:xfrm>
            <a:custGeom>
              <a:avLst/>
              <a:gdLst/>
              <a:ahLst/>
              <a:cxnLst/>
              <a:rect l="l" t="t" r="r" b="b"/>
              <a:pathLst>
                <a:path w="5659120" h="2910840">
                  <a:moveTo>
                    <a:pt x="5658611" y="0"/>
                  </a:moveTo>
                  <a:lnTo>
                    <a:pt x="0" y="0"/>
                  </a:lnTo>
                  <a:lnTo>
                    <a:pt x="0" y="2910840"/>
                  </a:lnTo>
                  <a:lnTo>
                    <a:pt x="5658611" y="2910840"/>
                  </a:lnTo>
                  <a:lnTo>
                    <a:pt x="56586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52800" y="3124200"/>
              <a:ext cx="5659120" cy="2910840"/>
            </a:xfrm>
            <a:custGeom>
              <a:avLst/>
              <a:gdLst/>
              <a:ahLst/>
              <a:cxnLst/>
              <a:rect l="l" t="t" r="r" b="b"/>
              <a:pathLst>
                <a:path w="5659120" h="2910840">
                  <a:moveTo>
                    <a:pt x="0" y="2910840"/>
                  </a:moveTo>
                  <a:lnTo>
                    <a:pt x="5658611" y="2910840"/>
                  </a:lnTo>
                  <a:lnTo>
                    <a:pt x="5658611" y="0"/>
                  </a:lnTo>
                  <a:lnTo>
                    <a:pt x="0" y="0"/>
                  </a:lnTo>
                  <a:lnTo>
                    <a:pt x="0" y="291084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99738" y="3882390"/>
              <a:ext cx="4558665" cy="1525905"/>
            </a:xfrm>
            <a:custGeom>
              <a:avLst/>
              <a:gdLst/>
              <a:ahLst/>
              <a:cxnLst/>
              <a:rect l="l" t="t" r="r" b="b"/>
              <a:pathLst>
                <a:path w="4558665" h="1525904">
                  <a:moveTo>
                    <a:pt x="97536" y="12192"/>
                  </a:moveTo>
                  <a:lnTo>
                    <a:pt x="97536" y="1389888"/>
                  </a:lnTo>
                </a:path>
                <a:path w="4558665" h="1525904">
                  <a:moveTo>
                    <a:pt x="0" y="1403604"/>
                  </a:moveTo>
                  <a:lnTo>
                    <a:pt x="193548" y="1403604"/>
                  </a:lnTo>
                </a:path>
                <a:path w="4558665" h="1525904">
                  <a:moveTo>
                    <a:pt x="0" y="935736"/>
                  </a:moveTo>
                  <a:lnTo>
                    <a:pt x="193548" y="935736"/>
                  </a:lnTo>
                </a:path>
                <a:path w="4558665" h="1525904">
                  <a:moveTo>
                    <a:pt x="0" y="466344"/>
                  </a:moveTo>
                  <a:lnTo>
                    <a:pt x="193548" y="466344"/>
                  </a:lnTo>
                </a:path>
                <a:path w="4558665" h="1525904">
                  <a:moveTo>
                    <a:pt x="0" y="0"/>
                  </a:moveTo>
                  <a:lnTo>
                    <a:pt x="193548" y="0"/>
                  </a:lnTo>
                </a:path>
                <a:path w="4558665" h="1525904">
                  <a:moveTo>
                    <a:pt x="109727" y="1403604"/>
                  </a:moveTo>
                  <a:lnTo>
                    <a:pt x="4544568" y="1403604"/>
                  </a:lnTo>
                </a:path>
                <a:path w="4558665" h="1525904">
                  <a:moveTo>
                    <a:pt x="97536" y="1498092"/>
                  </a:moveTo>
                  <a:lnTo>
                    <a:pt x="97536" y="1307592"/>
                  </a:lnTo>
                </a:path>
                <a:path w="4558665" h="1525904">
                  <a:moveTo>
                    <a:pt x="842772" y="1498092"/>
                  </a:moveTo>
                  <a:lnTo>
                    <a:pt x="842772" y="1307592"/>
                  </a:lnTo>
                </a:path>
                <a:path w="4558665" h="1525904">
                  <a:moveTo>
                    <a:pt x="1583436" y="1498092"/>
                  </a:moveTo>
                  <a:lnTo>
                    <a:pt x="1583436" y="1307592"/>
                  </a:lnTo>
                </a:path>
                <a:path w="4558665" h="1525904">
                  <a:moveTo>
                    <a:pt x="2327148" y="1498092"/>
                  </a:moveTo>
                  <a:lnTo>
                    <a:pt x="2327148" y="1307592"/>
                  </a:lnTo>
                </a:path>
                <a:path w="4558665" h="1525904">
                  <a:moveTo>
                    <a:pt x="3073908" y="1498092"/>
                  </a:moveTo>
                  <a:lnTo>
                    <a:pt x="3073908" y="1307592"/>
                  </a:lnTo>
                </a:path>
                <a:path w="4558665" h="1525904">
                  <a:moveTo>
                    <a:pt x="3813047" y="1498092"/>
                  </a:moveTo>
                  <a:lnTo>
                    <a:pt x="3813047" y="1307592"/>
                  </a:lnTo>
                </a:path>
                <a:path w="4558665" h="1525904">
                  <a:moveTo>
                    <a:pt x="4558284" y="1498092"/>
                  </a:moveTo>
                  <a:lnTo>
                    <a:pt x="4558284" y="1307592"/>
                  </a:lnTo>
                </a:path>
                <a:path w="4558665" h="1525904">
                  <a:moveTo>
                    <a:pt x="97536" y="1525524"/>
                  </a:moveTo>
                  <a:lnTo>
                    <a:pt x="97536" y="1281684"/>
                  </a:lnTo>
                </a:path>
                <a:path w="4558665" h="1525904">
                  <a:moveTo>
                    <a:pt x="1583436" y="1525524"/>
                  </a:moveTo>
                  <a:lnTo>
                    <a:pt x="1583436" y="1281684"/>
                  </a:lnTo>
                </a:path>
                <a:path w="4558665" h="1525904">
                  <a:moveTo>
                    <a:pt x="3073908" y="1525524"/>
                  </a:moveTo>
                  <a:lnTo>
                    <a:pt x="3073908" y="1281684"/>
                  </a:lnTo>
                </a:path>
                <a:path w="4558665" h="1525904">
                  <a:moveTo>
                    <a:pt x="4558284" y="1525524"/>
                  </a:moveTo>
                  <a:lnTo>
                    <a:pt x="4558284" y="1281684"/>
                  </a:lnTo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33794" y="4775454"/>
              <a:ext cx="74930" cy="76200"/>
            </a:xfrm>
            <a:custGeom>
              <a:avLst/>
              <a:gdLst/>
              <a:ahLst/>
              <a:cxnLst/>
              <a:rect l="l" t="t" r="r" b="b"/>
              <a:pathLst>
                <a:path w="74929" h="76200">
                  <a:moveTo>
                    <a:pt x="37337" y="0"/>
                  </a:moveTo>
                  <a:lnTo>
                    <a:pt x="22824" y="2988"/>
                  </a:lnTo>
                  <a:lnTo>
                    <a:pt x="10953" y="11144"/>
                  </a:lnTo>
                  <a:lnTo>
                    <a:pt x="2940" y="23252"/>
                  </a:lnTo>
                  <a:lnTo>
                    <a:pt x="0" y="38100"/>
                  </a:lnTo>
                  <a:lnTo>
                    <a:pt x="2940" y="52947"/>
                  </a:lnTo>
                  <a:lnTo>
                    <a:pt x="10953" y="65055"/>
                  </a:lnTo>
                  <a:lnTo>
                    <a:pt x="22824" y="73211"/>
                  </a:lnTo>
                  <a:lnTo>
                    <a:pt x="37337" y="76200"/>
                  </a:lnTo>
                  <a:lnTo>
                    <a:pt x="51851" y="73211"/>
                  </a:lnTo>
                  <a:lnTo>
                    <a:pt x="63722" y="65055"/>
                  </a:lnTo>
                  <a:lnTo>
                    <a:pt x="71735" y="52947"/>
                  </a:lnTo>
                  <a:lnTo>
                    <a:pt x="74675" y="38100"/>
                  </a:lnTo>
                  <a:lnTo>
                    <a:pt x="71735" y="23252"/>
                  </a:lnTo>
                  <a:lnTo>
                    <a:pt x="63722" y="11144"/>
                  </a:lnTo>
                  <a:lnTo>
                    <a:pt x="51851" y="2988"/>
                  </a:lnTo>
                  <a:lnTo>
                    <a:pt x="37337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33794" y="4775454"/>
              <a:ext cx="74930" cy="76200"/>
            </a:xfrm>
            <a:custGeom>
              <a:avLst/>
              <a:gdLst/>
              <a:ahLst/>
              <a:cxnLst/>
              <a:rect l="l" t="t" r="r" b="b"/>
              <a:pathLst>
                <a:path w="74929" h="76200">
                  <a:moveTo>
                    <a:pt x="0" y="38100"/>
                  </a:moveTo>
                  <a:lnTo>
                    <a:pt x="2940" y="23252"/>
                  </a:lnTo>
                  <a:lnTo>
                    <a:pt x="10953" y="11144"/>
                  </a:lnTo>
                  <a:lnTo>
                    <a:pt x="22824" y="2988"/>
                  </a:lnTo>
                  <a:lnTo>
                    <a:pt x="37337" y="0"/>
                  </a:lnTo>
                  <a:lnTo>
                    <a:pt x="51851" y="2988"/>
                  </a:lnTo>
                  <a:lnTo>
                    <a:pt x="63722" y="11144"/>
                  </a:lnTo>
                  <a:lnTo>
                    <a:pt x="71735" y="23252"/>
                  </a:lnTo>
                  <a:lnTo>
                    <a:pt x="74675" y="38100"/>
                  </a:lnTo>
                  <a:lnTo>
                    <a:pt x="71735" y="52947"/>
                  </a:lnTo>
                  <a:lnTo>
                    <a:pt x="63722" y="65055"/>
                  </a:lnTo>
                  <a:lnTo>
                    <a:pt x="51851" y="73211"/>
                  </a:lnTo>
                  <a:lnTo>
                    <a:pt x="37337" y="76200"/>
                  </a:lnTo>
                  <a:lnTo>
                    <a:pt x="22824" y="73211"/>
                  </a:lnTo>
                  <a:lnTo>
                    <a:pt x="10953" y="65055"/>
                  </a:lnTo>
                  <a:lnTo>
                    <a:pt x="2940" y="52947"/>
                  </a:lnTo>
                  <a:lnTo>
                    <a:pt x="0" y="38100"/>
                  </a:lnTo>
                  <a:close/>
                </a:path>
              </a:pathLst>
            </a:custGeom>
            <a:ln w="25908">
              <a:solidFill>
                <a:srgbClr val="FFFF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87033" y="500862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252" y="2988"/>
                  </a:lnTo>
                  <a:lnTo>
                    <a:pt x="11144" y="11144"/>
                  </a:lnTo>
                  <a:lnTo>
                    <a:pt x="2988" y="23252"/>
                  </a:lnTo>
                  <a:lnTo>
                    <a:pt x="0" y="38100"/>
                  </a:lnTo>
                  <a:lnTo>
                    <a:pt x="2988" y="52947"/>
                  </a:lnTo>
                  <a:lnTo>
                    <a:pt x="11144" y="65055"/>
                  </a:lnTo>
                  <a:lnTo>
                    <a:pt x="23252" y="73211"/>
                  </a:lnTo>
                  <a:lnTo>
                    <a:pt x="38100" y="76200"/>
                  </a:lnTo>
                  <a:lnTo>
                    <a:pt x="52947" y="73211"/>
                  </a:lnTo>
                  <a:lnTo>
                    <a:pt x="65055" y="65055"/>
                  </a:lnTo>
                  <a:lnTo>
                    <a:pt x="73211" y="52947"/>
                  </a:lnTo>
                  <a:lnTo>
                    <a:pt x="76200" y="38100"/>
                  </a:lnTo>
                  <a:lnTo>
                    <a:pt x="73211" y="23252"/>
                  </a:lnTo>
                  <a:lnTo>
                    <a:pt x="65055" y="11144"/>
                  </a:lnTo>
                  <a:lnTo>
                    <a:pt x="52947" y="2988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87033" y="500862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38100"/>
                  </a:moveTo>
                  <a:lnTo>
                    <a:pt x="2988" y="23252"/>
                  </a:lnTo>
                  <a:lnTo>
                    <a:pt x="11144" y="11144"/>
                  </a:lnTo>
                  <a:lnTo>
                    <a:pt x="23252" y="2988"/>
                  </a:lnTo>
                  <a:lnTo>
                    <a:pt x="38100" y="0"/>
                  </a:lnTo>
                  <a:lnTo>
                    <a:pt x="52947" y="2988"/>
                  </a:lnTo>
                  <a:lnTo>
                    <a:pt x="65055" y="11144"/>
                  </a:lnTo>
                  <a:lnTo>
                    <a:pt x="73211" y="23252"/>
                  </a:lnTo>
                  <a:lnTo>
                    <a:pt x="76200" y="38100"/>
                  </a:lnTo>
                  <a:lnTo>
                    <a:pt x="73211" y="52947"/>
                  </a:lnTo>
                  <a:lnTo>
                    <a:pt x="65055" y="65055"/>
                  </a:lnTo>
                  <a:lnTo>
                    <a:pt x="52947" y="73211"/>
                  </a:lnTo>
                  <a:lnTo>
                    <a:pt x="38100" y="76200"/>
                  </a:lnTo>
                  <a:lnTo>
                    <a:pt x="23252" y="73211"/>
                  </a:lnTo>
                  <a:lnTo>
                    <a:pt x="11144" y="65055"/>
                  </a:lnTo>
                  <a:lnTo>
                    <a:pt x="2988" y="52947"/>
                  </a:lnTo>
                  <a:lnTo>
                    <a:pt x="0" y="38100"/>
                  </a:lnTo>
                  <a:close/>
                </a:path>
              </a:pathLst>
            </a:custGeom>
            <a:ln w="25908">
              <a:solidFill>
                <a:srgbClr val="FFFF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46141" y="4726686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38100" y="0"/>
                  </a:moveTo>
                  <a:lnTo>
                    <a:pt x="23252" y="2940"/>
                  </a:lnTo>
                  <a:lnTo>
                    <a:pt x="11144" y="10953"/>
                  </a:lnTo>
                  <a:lnTo>
                    <a:pt x="2988" y="22824"/>
                  </a:lnTo>
                  <a:lnTo>
                    <a:pt x="0" y="37337"/>
                  </a:lnTo>
                  <a:lnTo>
                    <a:pt x="2988" y="51851"/>
                  </a:lnTo>
                  <a:lnTo>
                    <a:pt x="11144" y="63722"/>
                  </a:lnTo>
                  <a:lnTo>
                    <a:pt x="23252" y="71735"/>
                  </a:lnTo>
                  <a:lnTo>
                    <a:pt x="38100" y="74675"/>
                  </a:lnTo>
                  <a:lnTo>
                    <a:pt x="52947" y="71735"/>
                  </a:lnTo>
                  <a:lnTo>
                    <a:pt x="65055" y="63722"/>
                  </a:lnTo>
                  <a:lnTo>
                    <a:pt x="73211" y="51851"/>
                  </a:lnTo>
                  <a:lnTo>
                    <a:pt x="76200" y="37337"/>
                  </a:lnTo>
                  <a:lnTo>
                    <a:pt x="73211" y="22824"/>
                  </a:lnTo>
                  <a:lnTo>
                    <a:pt x="65055" y="10953"/>
                  </a:lnTo>
                  <a:lnTo>
                    <a:pt x="52947" y="294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46141" y="4726686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0" y="37337"/>
                  </a:moveTo>
                  <a:lnTo>
                    <a:pt x="2988" y="22824"/>
                  </a:lnTo>
                  <a:lnTo>
                    <a:pt x="11144" y="10953"/>
                  </a:lnTo>
                  <a:lnTo>
                    <a:pt x="23252" y="2940"/>
                  </a:lnTo>
                  <a:lnTo>
                    <a:pt x="38100" y="0"/>
                  </a:lnTo>
                  <a:lnTo>
                    <a:pt x="52947" y="2940"/>
                  </a:lnTo>
                  <a:lnTo>
                    <a:pt x="65055" y="10953"/>
                  </a:lnTo>
                  <a:lnTo>
                    <a:pt x="73211" y="22824"/>
                  </a:lnTo>
                  <a:lnTo>
                    <a:pt x="76200" y="37337"/>
                  </a:lnTo>
                  <a:lnTo>
                    <a:pt x="73211" y="51851"/>
                  </a:lnTo>
                  <a:lnTo>
                    <a:pt x="65055" y="63722"/>
                  </a:lnTo>
                  <a:lnTo>
                    <a:pt x="52947" y="71735"/>
                  </a:lnTo>
                  <a:lnTo>
                    <a:pt x="38100" y="74675"/>
                  </a:lnTo>
                  <a:lnTo>
                    <a:pt x="23252" y="71735"/>
                  </a:lnTo>
                  <a:lnTo>
                    <a:pt x="11144" y="63722"/>
                  </a:lnTo>
                  <a:lnTo>
                    <a:pt x="2988" y="51851"/>
                  </a:lnTo>
                  <a:lnTo>
                    <a:pt x="0" y="37337"/>
                  </a:lnTo>
                  <a:close/>
                </a:path>
              </a:pathLst>
            </a:custGeom>
            <a:ln w="25908">
              <a:solidFill>
                <a:srgbClr val="FFFF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030973" y="3885438"/>
              <a:ext cx="73660" cy="76200"/>
            </a:xfrm>
            <a:custGeom>
              <a:avLst/>
              <a:gdLst/>
              <a:ahLst/>
              <a:cxnLst/>
              <a:rect l="l" t="t" r="r" b="b"/>
              <a:pathLst>
                <a:path w="73659" h="76200">
                  <a:moveTo>
                    <a:pt x="36575" y="0"/>
                  </a:moveTo>
                  <a:lnTo>
                    <a:pt x="22342" y="2988"/>
                  </a:lnTo>
                  <a:lnTo>
                    <a:pt x="10715" y="11144"/>
                  </a:lnTo>
                  <a:lnTo>
                    <a:pt x="2875" y="23252"/>
                  </a:lnTo>
                  <a:lnTo>
                    <a:pt x="0" y="38100"/>
                  </a:lnTo>
                  <a:lnTo>
                    <a:pt x="2875" y="52947"/>
                  </a:lnTo>
                  <a:lnTo>
                    <a:pt x="10715" y="65055"/>
                  </a:lnTo>
                  <a:lnTo>
                    <a:pt x="22342" y="73211"/>
                  </a:lnTo>
                  <a:lnTo>
                    <a:pt x="36575" y="76200"/>
                  </a:lnTo>
                  <a:lnTo>
                    <a:pt x="50809" y="73211"/>
                  </a:lnTo>
                  <a:lnTo>
                    <a:pt x="62436" y="65055"/>
                  </a:lnTo>
                  <a:lnTo>
                    <a:pt x="70276" y="52947"/>
                  </a:lnTo>
                  <a:lnTo>
                    <a:pt x="73151" y="38100"/>
                  </a:lnTo>
                  <a:lnTo>
                    <a:pt x="70276" y="23252"/>
                  </a:lnTo>
                  <a:lnTo>
                    <a:pt x="62436" y="11144"/>
                  </a:lnTo>
                  <a:lnTo>
                    <a:pt x="50809" y="2988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30973" y="3885438"/>
              <a:ext cx="73660" cy="76200"/>
            </a:xfrm>
            <a:custGeom>
              <a:avLst/>
              <a:gdLst/>
              <a:ahLst/>
              <a:cxnLst/>
              <a:rect l="l" t="t" r="r" b="b"/>
              <a:pathLst>
                <a:path w="73659" h="76200">
                  <a:moveTo>
                    <a:pt x="0" y="38100"/>
                  </a:moveTo>
                  <a:lnTo>
                    <a:pt x="2875" y="23252"/>
                  </a:lnTo>
                  <a:lnTo>
                    <a:pt x="10715" y="11144"/>
                  </a:lnTo>
                  <a:lnTo>
                    <a:pt x="22342" y="2988"/>
                  </a:lnTo>
                  <a:lnTo>
                    <a:pt x="36575" y="0"/>
                  </a:lnTo>
                  <a:lnTo>
                    <a:pt x="50809" y="2988"/>
                  </a:lnTo>
                  <a:lnTo>
                    <a:pt x="62436" y="11144"/>
                  </a:lnTo>
                  <a:lnTo>
                    <a:pt x="70276" y="23252"/>
                  </a:lnTo>
                  <a:lnTo>
                    <a:pt x="73151" y="38100"/>
                  </a:lnTo>
                  <a:lnTo>
                    <a:pt x="70276" y="52947"/>
                  </a:lnTo>
                  <a:lnTo>
                    <a:pt x="62436" y="65055"/>
                  </a:lnTo>
                  <a:lnTo>
                    <a:pt x="50809" y="73211"/>
                  </a:lnTo>
                  <a:lnTo>
                    <a:pt x="36575" y="76200"/>
                  </a:lnTo>
                  <a:lnTo>
                    <a:pt x="22342" y="73211"/>
                  </a:lnTo>
                  <a:lnTo>
                    <a:pt x="10715" y="65055"/>
                  </a:lnTo>
                  <a:lnTo>
                    <a:pt x="2875" y="52947"/>
                  </a:lnTo>
                  <a:lnTo>
                    <a:pt x="0" y="38100"/>
                  </a:lnTo>
                  <a:close/>
                </a:path>
              </a:pathLst>
            </a:custGeom>
            <a:ln w="25908">
              <a:solidFill>
                <a:srgbClr val="FFFF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770114" y="383971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252" y="2988"/>
                  </a:lnTo>
                  <a:lnTo>
                    <a:pt x="11144" y="11144"/>
                  </a:lnTo>
                  <a:lnTo>
                    <a:pt x="2988" y="23252"/>
                  </a:lnTo>
                  <a:lnTo>
                    <a:pt x="0" y="38099"/>
                  </a:lnTo>
                  <a:lnTo>
                    <a:pt x="2988" y="52947"/>
                  </a:lnTo>
                  <a:lnTo>
                    <a:pt x="11144" y="65055"/>
                  </a:lnTo>
                  <a:lnTo>
                    <a:pt x="23252" y="73211"/>
                  </a:lnTo>
                  <a:lnTo>
                    <a:pt x="38100" y="76199"/>
                  </a:lnTo>
                  <a:lnTo>
                    <a:pt x="52947" y="73211"/>
                  </a:lnTo>
                  <a:lnTo>
                    <a:pt x="65055" y="65055"/>
                  </a:lnTo>
                  <a:lnTo>
                    <a:pt x="73211" y="52947"/>
                  </a:lnTo>
                  <a:lnTo>
                    <a:pt x="76200" y="38099"/>
                  </a:lnTo>
                  <a:lnTo>
                    <a:pt x="73211" y="23252"/>
                  </a:lnTo>
                  <a:lnTo>
                    <a:pt x="65055" y="11144"/>
                  </a:lnTo>
                  <a:lnTo>
                    <a:pt x="52947" y="2988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770114" y="383971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38099"/>
                  </a:moveTo>
                  <a:lnTo>
                    <a:pt x="2988" y="23252"/>
                  </a:lnTo>
                  <a:lnTo>
                    <a:pt x="11144" y="11144"/>
                  </a:lnTo>
                  <a:lnTo>
                    <a:pt x="23252" y="2988"/>
                  </a:lnTo>
                  <a:lnTo>
                    <a:pt x="38100" y="0"/>
                  </a:lnTo>
                  <a:lnTo>
                    <a:pt x="52947" y="2988"/>
                  </a:lnTo>
                  <a:lnTo>
                    <a:pt x="65055" y="11144"/>
                  </a:lnTo>
                  <a:lnTo>
                    <a:pt x="73211" y="23252"/>
                  </a:lnTo>
                  <a:lnTo>
                    <a:pt x="76200" y="38099"/>
                  </a:lnTo>
                  <a:lnTo>
                    <a:pt x="73211" y="52947"/>
                  </a:lnTo>
                  <a:lnTo>
                    <a:pt x="65055" y="65055"/>
                  </a:lnTo>
                  <a:lnTo>
                    <a:pt x="52947" y="73211"/>
                  </a:lnTo>
                  <a:lnTo>
                    <a:pt x="38100" y="76199"/>
                  </a:lnTo>
                  <a:lnTo>
                    <a:pt x="23252" y="73211"/>
                  </a:lnTo>
                  <a:lnTo>
                    <a:pt x="11144" y="65055"/>
                  </a:lnTo>
                  <a:lnTo>
                    <a:pt x="2988" y="52947"/>
                  </a:lnTo>
                  <a:lnTo>
                    <a:pt x="0" y="38099"/>
                  </a:lnTo>
                  <a:close/>
                </a:path>
              </a:pathLst>
            </a:custGeom>
            <a:ln w="25908">
              <a:solidFill>
                <a:srgbClr val="FFFF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538977" y="4306062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38100" y="0"/>
                  </a:moveTo>
                  <a:lnTo>
                    <a:pt x="23252" y="2940"/>
                  </a:lnTo>
                  <a:lnTo>
                    <a:pt x="11144" y="10953"/>
                  </a:lnTo>
                  <a:lnTo>
                    <a:pt x="2988" y="22824"/>
                  </a:lnTo>
                  <a:lnTo>
                    <a:pt x="0" y="37337"/>
                  </a:lnTo>
                  <a:lnTo>
                    <a:pt x="2988" y="51851"/>
                  </a:lnTo>
                  <a:lnTo>
                    <a:pt x="11144" y="63722"/>
                  </a:lnTo>
                  <a:lnTo>
                    <a:pt x="23252" y="71735"/>
                  </a:lnTo>
                  <a:lnTo>
                    <a:pt x="38100" y="74675"/>
                  </a:lnTo>
                  <a:lnTo>
                    <a:pt x="52947" y="71735"/>
                  </a:lnTo>
                  <a:lnTo>
                    <a:pt x="65055" y="63722"/>
                  </a:lnTo>
                  <a:lnTo>
                    <a:pt x="73211" y="51851"/>
                  </a:lnTo>
                  <a:lnTo>
                    <a:pt x="76200" y="37337"/>
                  </a:lnTo>
                  <a:lnTo>
                    <a:pt x="73211" y="22824"/>
                  </a:lnTo>
                  <a:lnTo>
                    <a:pt x="65055" y="10953"/>
                  </a:lnTo>
                  <a:lnTo>
                    <a:pt x="52947" y="294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538977" y="4306062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0" y="37337"/>
                  </a:moveTo>
                  <a:lnTo>
                    <a:pt x="2988" y="22824"/>
                  </a:lnTo>
                  <a:lnTo>
                    <a:pt x="11144" y="10953"/>
                  </a:lnTo>
                  <a:lnTo>
                    <a:pt x="23252" y="2940"/>
                  </a:lnTo>
                  <a:lnTo>
                    <a:pt x="38100" y="0"/>
                  </a:lnTo>
                  <a:lnTo>
                    <a:pt x="52947" y="2940"/>
                  </a:lnTo>
                  <a:lnTo>
                    <a:pt x="65055" y="10953"/>
                  </a:lnTo>
                  <a:lnTo>
                    <a:pt x="73211" y="22824"/>
                  </a:lnTo>
                  <a:lnTo>
                    <a:pt x="76200" y="37337"/>
                  </a:lnTo>
                  <a:lnTo>
                    <a:pt x="73211" y="51851"/>
                  </a:lnTo>
                  <a:lnTo>
                    <a:pt x="65055" y="63722"/>
                  </a:lnTo>
                  <a:lnTo>
                    <a:pt x="52947" y="71735"/>
                  </a:lnTo>
                  <a:lnTo>
                    <a:pt x="38100" y="74675"/>
                  </a:lnTo>
                  <a:lnTo>
                    <a:pt x="23252" y="71735"/>
                  </a:lnTo>
                  <a:lnTo>
                    <a:pt x="11144" y="63722"/>
                  </a:lnTo>
                  <a:lnTo>
                    <a:pt x="2988" y="51851"/>
                  </a:lnTo>
                  <a:lnTo>
                    <a:pt x="0" y="37337"/>
                  </a:lnTo>
                  <a:close/>
                </a:path>
              </a:pathLst>
            </a:custGeom>
            <a:ln w="25908">
              <a:solidFill>
                <a:srgbClr val="FFFF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430904" y="3598036"/>
            <a:ext cx="391795" cy="189611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R="22860" algn="r">
              <a:lnSpc>
                <a:spcPct val="100000"/>
              </a:lnSpc>
              <a:spcBef>
                <a:spcPts val="535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60</a:t>
            </a:r>
            <a:endParaRPr sz="2700">
              <a:latin typeface="Carlito"/>
              <a:cs typeface="Carlito"/>
            </a:endParaRPr>
          </a:p>
          <a:p>
            <a:pPr marR="22860" algn="r">
              <a:lnSpc>
                <a:spcPct val="100000"/>
              </a:lnSpc>
              <a:spcBef>
                <a:spcPts val="430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40</a:t>
            </a:r>
            <a:endParaRPr sz="2700">
              <a:latin typeface="Carlito"/>
              <a:cs typeface="Carlito"/>
            </a:endParaRPr>
          </a:p>
          <a:p>
            <a:pPr marR="22860" algn="r">
              <a:lnSpc>
                <a:spcPct val="100000"/>
              </a:lnSpc>
              <a:spcBef>
                <a:spcPts val="475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20</a:t>
            </a:r>
            <a:endParaRPr sz="2700">
              <a:latin typeface="Carlito"/>
              <a:cs typeface="Carlito"/>
            </a:endParaRPr>
          </a:p>
          <a:p>
            <a:pPr marR="5080" algn="r">
              <a:lnSpc>
                <a:spcPct val="100000"/>
              </a:lnSpc>
              <a:spcBef>
                <a:spcPts val="425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0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88434" y="5572759"/>
            <a:ext cx="19939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0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77688" y="5572759"/>
            <a:ext cx="3733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5" dirty="0">
                <a:solidFill>
                  <a:srgbClr val="FFFFFF"/>
                </a:solidFill>
                <a:latin typeface="Carlito"/>
                <a:cs typeface="Carlito"/>
              </a:rPr>
              <a:t>20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868414" y="5572759"/>
            <a:ext cx="3733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5" dirty="0">
                <a:solidFill>
                  <a:srgbClr val="FFFFFF"/>
                </a:solidFill>
                <a:latin typeface="Carlito"/>
                <a:cs typeface="Carlito"/>
              </a:rPr>
              <a:t>40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354694" y="5572759"/>
            <a:ext cx="3733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5" dirty="0">
                <a:solidFill>
                  <a:srgbClr val="FFFFFF"/>
                </a:solidFill>
                <a:latin typeface="Carlito"/>
                <a:cs typeface="Carlito"/>
              </a:rPr>
              <a:t>60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659494" y="5066157"/>
            <a:ext cx="214629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X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983482" y="3360801"/>
            <a:ext cx="20383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Y</a:t>
            </a:r>
            <a:endParaRPr sz="2700">
              <a:latin typeface="Carlito"/>
              <a:cs typeface="Carlito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876800" y="3044189"/>
            <a:ext cx="3076575" cy="2134870"/>
            <a:chOff x="4876800" y="3044189"/>
            <a:chExt cx="3076575" cy="2134870"/>
          </a:xfrm>
        </p:grpSpPr>
        <p:sp>
          <p:nvSpPr>
            <p:cNvPr id="30" name="object 30"/>
            <p:cNvSpPr/>
            <p:nvPr/>
          </p:nvSpPr>
          <p:spPr>
            <a:xfrm>
              <a:off x="5873496" y="49560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5">
                  <a:moveTo>
                    <a:pt x="108203" y="0"/>
                  </a:moveTo>
                  <a:lnTo>
                    <a:pt x="66061" y="8495"/>
                  </a:lnTo>
                  <a:lnTo>
                    <a:pt x="31670" y="31670"/>
                  </a:lnTo>
                  <a:lnTo>
                    <a:pt x="8495" y="66061"/>
                  </a:lnTo>
                  <a:lnTo>
                    <a:pt x="0" y="108203"/>
                  </a:lnTo>
                  <a:lnTo>
                    <a:pt x="8495" y="150346"/>
                  </a:lnTo>
                  <a:lnTo>
                    <a:pt x="31670" y="184737"/>
                  </a:lnTo>
                  <a:lnTo>
                    <a:pt x="66061" y="207912"/>
                  </a:lnTo>
                  <a:lnTo>
                    <a:pt x="108203" y="216407"/>
                  </a:lnTo>
                  <a:lnTo>
                    <a:pt x="150346" y="207912"/>
                  </a:lnTo>
                  <a:lnTo>
                    <a:pt x="184737" y="184737"/>
                  </a:lnTo>
                  <a:lnTo>
                    <a:pt x="207912" y="150346"/>
                  </a:lnTo>
                  <a:lnTo>
                    <a:pt x="216407" y="108203"/>
                  </a:lnTo>
                  <a:lnTo>
                    <a:pt x="207912" y="66061"/>
                  </a:lnTo>
                  <a:lnTo>
                    <a:pt x="184737" y="31670"/>
                  </a:lnTo>
                  <a:lnTo>
                    <a:pt x="150346" y="8495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EFF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873496" y="49560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5">
                  <a:moveTo>
                    <a:pt x="0" y="108203"/>
                  </a:moveTo>
                  <a:lnTo>
                    <a:pt x="8495" y="66061"/>
                  </a:lnTo>
                  <a:lnTo>
                    <a:pt x="31670" y="31670"/>
                  </a:lnTo>
                  <a:lnTo>
                    <a:pt x="66061" y="8495"/>
                  </a:lnTo>
                  <a:lnTo>
                    <a:pt x="108203" y="0"/>
                  </a:lnTo>
                  <a:lnTo>
                    <a:pt x="150346" y="8495"/>
                  </a:lnTo>
                  <a:lnTo>
                    <a:pt x="184737" y="31670"/>
                  </a:lnTo>
                  <a:lnTo>
                    <a:pt x="207912" y="66061"/>
                  </a:lnTo>
                  <a:lnTo>
                    <a:pt x="216407" y="108203"/>
                  </a:lnTo>
                  <a:lnTo>
                    <a:pt x="207912" y="150346"/>
                  </a:lnTo>
                  <a:lnTo>
                    <a:pt x="184737" y="184737"/>
                  </a:lnTo>
                  <a:lnTo>
                    <a:pt x="150346" y="207912"/>
                  </a:lnTo>
                  <a:lnTo>
                    <a:pt x="108203" y="216407"/>
                  </a:lnTo>
                  <a:lnTo>
                    <a:pt x="66061" y="207912"/>
                  </a:lnTo>
                  <a:lnTo>
                    <a:pt x="31670" y="184737"/>
                  </a:lnTo>
                  <a:lnTo>
                    <a:pt x="8495" y="150346"/>
                  </a:lnTo>
                  <a:lnTo>
                    <a:pt x="0" y="10820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702295" y="37368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5">
                  <a:moveTo>
                    <a:pt x="108203" y="0"/>
                  </a:moveTo>
                  <a:lnTo>
                    <a:pt x="66061" y="8495"/>
                  </a:lnTo>
                  <a:lnTo>
                    <a:pt x="31670" y="31670"/>
                  </a:lnTo>
                  <a:lnTo>
                    <a:pt x="8495" y="66061"/>
                  </a:lnTo>
                  <a:lnTo>
                    <a:pt x="0" y="108203"/>
                  </a:lnTo>
                  <a:lnTo>
                    <a:pt x="8495" y="150346"/>
                  </a:lnTo>
                  <a:lnTo>
                    <a:pt x="31670" y="184737"/>
                  </a:lnTo>
                  <a:lnTo>
                    <a:pt x="66061" y="207912"/>
                  </a:lnTo>
                  <a:lnTo>
                    <a:pt x="108203" y="216407"/>
                  </a:lnTo>
                  <a:lnTo>
                    <a:pt x="150346" y="207912"/>
                  </a:lnTo>
                  <a:lnTo>
                    <a:pt x="184737" y="184737"/>
                  </a:lnTo>
                  <a:lnTo>
                    <a:pt x="207912" y="150346"/>
                  </a:lnTo>
                  <a:lnTo>
                    <a:pt x="216407" y="108203"/>
                  </a:lnTo>
                  <a:lnTo>
                    <a:pt x="207912" y="66061"/>
                  </a:lnTo>
                  <a:lnTo>
                    <a:pt x="184737" y="31670"/>
                  </a:lnTo>
                  <a:lnTo>
                    <a:pt x="150346" y="8495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EFF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702295" y="37368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5">
                  <a:moveTo>
                    <a:pt x="0" y="108203"/>
                  </a:moveTo>
                  <a:lnTo>
                    <a:pt x="8495" y="66061"/>
                  </a:lnTo>
                  <a:lnTo>
                    <a:pt x="31670" y="31670"/>
                  </a:lnTo>
                  <a:lnTo>
                    <a:pt x="66061" y="8495"/>
                  </a:lnTo>
                  <a:lnTo>
                    <a:pt x="108203" y="0"/>
                  </a:lnTo>
                  <a:lnTo>
                    <a:pt x="150346" y="8495"/>
                  </a:lnTo>
                  <a:lnTo>
                    <a:pt x="184737" y="31670"/>
                  </a:lnTo>
                  <a:lnTo>
                    <a:pt x="207912" y="66061"/>
                  </a:lnTo>
                  <a:lnTo>
                    <a:pt x="216407" y="108203"/>
                  </a:lnTo>
                  <a:lnTo>
                    <a:pt x="207912" y="150346"/>
                  </a:lnTo>
                  <a:lnTo>
                    <a:pt x="184737" y="184737"/>
                  </a:lnTo>
                  <a:lnTo>
                    <a:pt x="150346" y="207912"/>
                  </a:lnTo>
                  <a:lnTo>
                    <a:pt x="108203" y="216407"/>
                  </a:lnTo>
                  <a:lnTo>
                    <a:pt x="66061" y="207912"/>
                  </a:lnTo>
                  <a:lnTo>
                    <a:pt x="31670" y="184737"/>
                  </a:lnTo>
                  <a:lnTo>
                    <a:pt x="8495" y="150346"/>
                  </a:lnTo>
                  <a:lnTo>
                    <a:pt x="0" y="10820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492495" y="42702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5">
                  <a:moveTo>
                    <a:pt x="108203" y="0"/>
                  </a:moveTo>
                  <a:lnTo>
                    <a:pt x="66061" y="8495"/>
                  </a:lnTo>
                  <a:lnTo>
                    <a:pt x="31670" y="31670"/>
                  </a:lnTo>
                  <a:lnTo>
                    <a:pt x="8495" y="66061"/>
                  </a:lnTo>
                  <a:lnTo>
                    <a:pt x="0" y="108203"/>
                  </a:lnTo>
                  <a:lnTo>
                    <a:pt x="8495" y="150346"/>
                  </a:lnTo>
                  <a:lnTo>
                    <a:pt x="31670" y="184737"/>
                  </a:lnTo>
                  <a:lnTo>
                    <a:pt x="66061" y="207912"/>
                  </a:lnTo>
                  <a:lnTo>
                    <a:pt x="108203" y="216407"/>
                  </a:lnTo>
                  <a:lnTo>
                    <a:pt x="150346" y="207912"/>
                  </a:lnTo>
                  <a:lnTo>
                    <a:pt x="184737" y="184737"/>
                  </a:lnTo>
                  <a:lnTo>
                    <a:pt x="207912" y="150346"/>
                  </a:lnTo>
                  <a:lnTo>
                    <a:pt x="216407" y="108203"/>
                  </a:lnTo>
                  <a:lnTo>
                    <a:pt x="207912" y="66061"/>
                  </a:lnTo>
                  <a:lnTo>
                    <a:pt x="184737" y="31670"/>
                  </a:lnTo>
                  <a:lnTo>
                    <a:pt x="150346" y="8495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EFF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492495" y="42702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5">
                  <a:moveTo>
                    <a:pt x="0" y="108203"/>
                  </a:moveTo>
                  <a:lnTo>
                    <a:pt x="8495" y="66061"/>
                  </a:lnTo>
                  <a:lnTo>
                    <a:pt x="31670" y="31670"/>
                  </a:lnTo>
                  <a:lnTo>
                    <a:pt x="66061" y="8495"/>
                  </a:lnTo>
                  <a:lnTo>
                    <a:pt x="108203" y="0"/>
                  </a:lnTo>
                  <a:lnTo>
                    <a:pt x="150346" y="8495"/>
                  </a:lnTo>
                  <a:lnTo>
                    <a:pt x="184737" y="31670"/>
                  </a:lnTo>
                  <a:lnTo>
                    <a:pt x="207912" y="66061"/>
                  </a:lnTo>
                  <a:lnTo>
                    <a:pt x="216407" y="108203"/>
                  </a:lnTo>
                  <a:lnTo>
                    <a:pt x="207912" y="150346"/>
                  </a:lnTo>
                  <a:lnTo>
                    <a:pt x="184737" y="184737"/>
                  </a:lnTo>
                  <a:lnTo>
                    <a:pt x="150346" y="207912"/>
                  </a:lnTo>
                  <a:lnTo>
                    <a:pt x="108203" y="216407"/>
                  </a:lnTo>
                  <a:lnTo>
                    <a:pt x="66061" y="207912"/>
                  </a:lnTo>
                  <a:lnTo>
                    <a:pt x="31670" y="184737"/>
                  </a:lnTo>
                  <a:lnTo>
                    <a:pt x="8495" y="150346"/>
                  </a:lnTo>
                  <a:lnTo>
                    <a:pt x="0" y="10820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940295" y="38130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5">
                  <a:moveTo>
                    <a:pt x="108203" y="0"/>
                  </a:moveTo>
                  <a:lnTo>
                    <a:pt x="66061" y="8495"/>
                  </a:lnTo>
                  <a:lnTo>
                    <a:pt x="31670" y="31670"/>
                  </a:lnTo>
                  <a:lnTo>
                    <a:pt x="8495" y="66061"/>
                  </a:lnTo>
                  <a:lnTo>
                    <a:pt x="0" y="108203"/>
                  </a:lnTo>
                  <a:lnTo>
                    <a:pt x="8495" y="150346"/>
                  </a:lnTo>
                  <a:lnTo>
                    <a:pt x="31670" y="184737"/>
                  </a:lnTo>
                  <a:lnTo>
                    <a:pt x="66061" y="207912"/>
                  </a:lnTo>
                  <a:lnTo>
                    <a:pt x="108203" y="216407"/>
                  </a:lnTo>
                  <a:lnTo>
                    <a:pt x="150346" y="207912"/>
                  </a:lnTo>
                  <a:lnTo>
                    <a:pt x="184737" y="184737"/>
                  </a:lnTo>
                  <a:lnTo>
                    <a:pt x="207912" y="150346"/>
                  </a:lnTo>
                  <a:lnTo>
                    <a:pt x="216407" y="108203"/>
                  </a:lnTo>
                  <a:lnTo>
                    <a:pt x="207912" y="66061"/>
                  </a:lnTo>
                  <a:lnTo>
                    <a:pt x="184737" y="31670"/>
                  </a:lnTo>
                  <a:lnTo>
                    <a:pt x="150346" y="8495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EFF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940295" y="38130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5">
                  <a:moveTo>
                    <a:pt x="0" y="108203"/>
                  </a:moveTo>
                  <a:lnTo>
                    <a:pt x="8495" y="66061"/>
                  </a:lnTo>
                  <a:lnTo>
                    <a:pt x="31670" y="31670"/>
                  </a:lnTo>
                  <a:lnTo>
                    <a:pt x="66061" y="8495"/>
                  </a:lnTo>
                  <a:lnTo>
                    <a:pt x="108203" y="0"/>
                  </a:lnTo>
                  <a:lnTo>
                    <a:pt x="150346" y="8495"/>
                  </a:lnTo>
                  <a:lnTo>
                    <a:pt x="184737" y="31670"/>
                  </a:lnTo>
                  <a:lnTo>
                    <a:pt x="207912" y="66061"/>
                  </a:lnTo>
                  <a:lnTo>
                    <a:pt x="216407" y="108203"/>
                  </a:lnTo>
                  <a:lnTo>
                    <a:pt x="207912" y="150346"/>
                  </a:lnTo>
                  <a:lnTo>
                    <a:pt x="184737" y="184737"/>
                  </a:lnTo>
                  <a:lnTo>
                    <a:pt x="150346" y="207912"/>
                  </a:lnTo>
                  <a:lnTo>
                    <a:pt x="108203" y="216407"/>
                  </a:lnTo>
                  <a:lnTo>
                    <a:pt x="66061" y="207912"/>
                  </a:lnTo>
                  <a:lnTo>
                    <a:pt x="31670" y="184737"/>
                  </a:lnTo>
                  <a:lnTo>
                    <a:pt x="8495" y="150346"/>
                  </a:lnTo>
                  <a:lnTo>
                    <a:pt x="0" y="10820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635495" y="47274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5">
                  <a:moveTo>
                    <a:pt x="108203" y="0"/>
                  </a:moveTo>
                  <a:lnTo>
                    <a:pt x="66061" y="8495"/>
                  </a:lnTo>
                  <a:lnTo>
                    <a:pt x="31670" y="31670"/>
                  </a:lnTo>
                  <a:lnTo>
                    <a:pt x="8495" y="66061"/>
                  </a:lnTo>
                  <a:lnTo>
                    <a:pt x="0" y="108203"/>
                  </a:lnTo>
                  <a:lnTo>
                    <a:pt x="8495" y="150346"/>
                  </a:lnTo>
                  <a:lnTo>
                    <a:pt x="31670" y="184737"/>
                  </a:lnTo>
                  <a:lnTo>
                    <a:pt x="66061" y="207912"/>
                  </a:lnTo>
                  <a:lnTo>
                    <a:pt x="108203" y="216407"/>
                  </a:lnTo>
                  <a:lnTo>
                    <a:pt x="150346" y="207912"/>
                  </a:lnTo>
                  <a:lnTo>
                    <a:pt x="184737" y="184737"/>
                  </a:lnTo>
                  <a:lnTo>
                    <a:pt x="207912" y="150346"/>
                  </a:lnTo>
                  <a:lnTo>
                    <a:pt x="216407" y="108203"/>
                  </a:lnTo>
                  <a:lnTo>
                    <a:pt x="207912" y="66061"/>
                  </a:lnTo>
                  <a:lnTo>
                    <a:pt x="184737" y="31670"/>
                  </a:lnTo>
                  <a:lnTo>
                    <a:pt x="150346" y="8495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EFF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635495" y="47274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5">
                  <a:moveTo>
                    <a:pt x="0" y="108203"/>
                  </a:moveTo>
                  <a:lnTo>
                    <a:pt x="8495" y="66061"/>
                  </a:lnTo>
                  <a:lnTo>
                    <a:pt x="31670" y="31670"/>
                  </a:lnTo>
                  <a:lnTo>
                    <a:pt x="66061" y="8495"/>
                  </a:lnTo>
                  <a:lnTo>
                    <a:pt x="108203" y="0"/>
                  </a:lnTo>
                  <a:lnTo>
                    <a:pt x="150346" y="8495"/>
                  </a:lnTo>
                  <a:lnTo>
                    <a:pt x="184737" y="31670"/>
                  </a:lnTo>
                  <a:lnTo>
                    <a:pt x="207912" y="66061"/>
                  </a:lnTo>
                  <a:lnTo>
                    <a:pt x="216407" y="108203"/>
                  </a:lnTo>
                  <a:lnTo>
                    <a:pt x="207912" y="150346"/>
                  </a:lnTo>
                  <a:lnTo>
                    <a:pt x="184737" y="184737"/>
                  </a:lnTo>
                  <a:lnTo>
                    <a:pt x="150346" y="207912"/>
                  </a:lnTo>
                  <a:lnTo>
                    <a:pt x="108203" y="216407"/>
                  </a:lnTo>
                  <a:lnTo>
                    <a:pt x="66061" y="207912"/>
                  </a:lnTo>
                  <a:lnTo>
                    <a:pt x="31670" y="184737"/>
                  </a:lnTo>
                  <a:lnTo>
                    <a:pt x="8495" y="150346"/>
                  </a:lnTo>
                  <a:lnTo>
                    <a:pt x="0" y="10820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882895" y="46512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5">
                  <a:moveTo>
                    <a:pt x="108203" y="0"/>
                  </a:moveTo>
                  <a:lnTo>
                    <a:pt x="66061" y="8495"/>
                  </a:lnTo>
                  <a:lnTo>
                    <a:pt x="31670" y="31670"/>
                  </a:lnTo>
                  <a:lnTo>
                    <a:pt x="8495" y="66061"/>
                  </a:lnTo>
                  <a:lnTo>
                    <a:pt x="0" y="108203"/>
                  </a:lnTo>
                  <a:lnTo>
                    <a:pt x="8495" y="150346"/>
                  </a:lnTo>
                  <a:lnTo>
                    <a:pt x="31670" y="184737"/>
                  </a:lnTo>
                  <a:lnTo>
                    <a:pt x="66061" y="207912"/>
                  </a:lnTo>
                  <a:lnTo>
                    <a:pt x="108203" y="216407"/>
                  </a:lnTo>
                  <a:lnTo>
                    <a:pt x="150346" y="207912"/>
                  </a:lnTo>
                  <a:lnTo>
                    <a:pt x="184737" y="184737"/>
                  </a:lnTo>
                  <a:lnTo>
                    <a:pt x="207912" y="150346"/>
                  </a:lnTo>
                  <a:lnTo>
                    <a:pt x="216407" y="108203"/>
                  </a:lnTo>
                  <a:lnTo>
                    <a:pt x="207912" y="66061"/>
                  </a:lnTo>
                  <a:lnTo>
                    <a:pt x="184737" y="31670"/>
                  </a:lnTo>
                  <a:lnTo>
                    <a:pt x="150346" y="8495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EFF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882895" y="46512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5">
                  <a:moveTo>
                    <a:pt x="0" y="108203"/>
                  </a:moveTo>
                  <a:lnTo>
                    <a:pt x="8495" y="66061"/>
                  </a:lnTo>
                  <a:lnTo>
                    <a:pt x="31670" y="31670"/>
                  </a:lnTo>
                  <a:lnTo>
                    <a:pt x="66061" y="8495"/>
                  </a:lnTo>
                  <a:lnTo>
                    <a:pt x="108203" y="0"/>
                  </a:lnTo>
                  <a:lnTo>
                    <a:pt x="150346" y="8495"/>
                  </a:lnTo>
                  <a:lnTo>
                    <a:pt x="184737" y="31670"/>
                  </a:lnTo>
                  <a:lnTo>
                    <a:pt x="207912" y="66061"/>
                  </a:lnTo>
                  <a:lnTo>
                    <a:pt x="216407" y="108203"/>
                  </a:lnTo>
                  <a:lnTo>
                    <a:pt x="207912" y="150346"/>
                  </a:lnTo>
                  <a:lnTo>
                    <a:pt x="184737" y="184737"/>
                  </a:lnTo>
                  <a:lnTo>
                    <a:pt x="150346" y="207912"/>
                  </a:lnTo>
                  <a:lnTo>
                    <a:pt x="108203" y="216407"/>
                  </a:lnTo>
                  <a:lnTo>
                    <a:pt x="66061" y="207912"/>
                  </a:lnTo>
                  <a:lnTo>
                    <a:pt x="31670" y="184737"/>
                  </a:lnTo>
                  <a:lnTo>
                    <a:pt x="8495" y="150346"/>
                  </a:lnTo>
                  <a:lnTo>
                    <a:pt x="0" y="10820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754620" y="3044189"/>
              <a:ext cx="198755" cy="614680"/>
            </a:xfrm>
            <a:custGeom>
              <a:avLst/>
              <a:gdLst/>
              <a:ahLst/>
              <a:cxnLst/>
              <a:rect l="l" t="t" r="r" b="b"/>
              <a:pathLst>
                <a:path w="198754" h="614679">
                  <a:moveTo>
                    <a:pt x="124780" y="507898"/>
                  </a:moveTo>
                  <a:lnTo>
                    <a:pt x="87756" y="517144"/>
                  </a:lnTo>
                  <a:lnTo>
                    <a:pt x="170941" y="614172"/>
                  </a:lnTo>
                  <a:lnTo>
                    <a:pt x="190423" y="526414"/>
                  </a:lnTo>
                  <a:lnTo>
                    <a:pt x="129412" y="526414"/>
                  </a:lnTo>
                  <a:lnTo>
                    <a:pt x="124780" y="507898"/>
                  </a:lnTo>
                  <a:close/>
                </a:path>
                <a:path w="198754" h="614679">
                  <a:moveTo>
                    <a:pt x="161750" y="498666"/>
                  </a:moveTo>
                  <a:lnTo>
                    <a:pt x="124780" y="507898"/>
                  </a:lnTo>
                  <a:lnTo>
                    <a:pt x="129412" y="526414"/>
                  </a:lnTo>
                  <a:lnTo>
                    <a:pt x="166370" y="517144"/>
                  </a:lnTo>
                  <a:lnTo>
                    <a:pt x="161750" y="498666"/>
                  </a:lnTo>
                  <a:close/>
                </a:path>
                <a:path w="198754" h="614679">
                  <a:moveTo>
                    <a:pt x="198627" y="489458"/>
                  </a:moveTo>
                  <a:lnTo>
                    <a:pt x="161750" y="498666"/>
                  </a:lnTo>
                  <a:lnTo>
                    <a:pt x="166370" y="517144"/>
                  </a:lnTo>
                  <a:lnTo>
                    <a:pt x="129412" y="526414"/>
                  </a:lnTo>
                  <a:lnTo>
                    <a:pt x="190423" y="526414"/>
                  </a:lnTo>
                  <a:lnTo>
                    <a:pt x="198627" y="489458"/>
                  </a:lnTo>
                  <a:close/>
                </a:path>
                <a:path w="198754" h="614679">
                  <a:moveTo>
                    <a:pt x="37083" y="0"/>
                  </a:moveTo>
                  <a:lnTo>
                    <a:pt x="0" y="9144"/>
                  </a:lnTo>
                  <a:lnTo>
                    <a:pt x="124780" y="507898"/>
                  </a:lnTo>
                  <a:lnTo>
                    <a:pt x="161750" y="498666"/>
                  </a:lnTo>
                  <a:lnTo>
                    <a:pt x="37083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6937629" y="2699765"/>
            <a:ext cx="1617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Slope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unchanged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612898" y="5976924"/>
            <a:ext cx="1711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Intercept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changed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716782" y="3480815"/>
            <a:ext cx="4767580" cy="2470785"/>
            <a:chOff x="3716782" y="3480815"/>
            <a:chExt cx="4767580" cy="2470785"/>
          </a:xfrm>
        </p:grpSpPr>
        <p:sp>
          <p:nvSpPr>
            <p:cNvPr id="46" name="object 46"/>
            <p:cNvSpPr/>
            <p:nvPr/>
          </p:nvSpPr>
          <p:spPr>
            <a:xfrm>
              <a:off x="4034028" y="5100827"/>
              <a:ext cx="81280" cy="81280"/>
            </a:xfrm>
            <a:custGeom>
              <a:avLst/>
              <a:gdLst/>
              <a:ahLst/>
              <a:cxnLst/>
              <a:rect l="l" t="t" r="r" b="b"/>
              <a:pathLst>
                <a:path w="81279" h="81279">
                  <a:moveTo>
                    <a:pt x="53848" y="0"/>
                  </a:moveTo>
                  <a:lnTo>
                    <a:pt x="0" y="53848"/>
                  </a:lnTo>
                  <a:lnTo>
                    <a:pt x="80772" y="80772"/>
                  </a:lnTo>
                  <a:lnTo>
                    <a:pt x="538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716782" y="4953761"/>
              <a:ext cx="411480" cy="997585"/>
            </a:xfrm>
            <a:custGeom>
              <a:avLst/>
              <a:gdLst/>
              <a:ahLst/>
              <a:cxnLst/>
              <a:rect l="l" t="t" r="r" b="b"/>
              <a:pathLst>
                <a:path w="411479" h="997585">
                  <a:moveTo>
                    <a:pt x="339995" y="99828"/>
                  </a:moveTo>
                  <a:lnTo>
                    <a:pt x="0" y="983767"/>
                  </a:lnTo>
                  <a:lnTo>
                    <a:pt x="35559" y="997432"/>
                  </a:lnTo>
                  <a:lnTo>
                    <a:pt x="375555" y="113544"/>
                  </a:lnTo>
                  <a:lnTo>
                    <a:pt x="339995" y="99828"/>
                  </a:lnTo>
                  <a:close/>
                </a:path>
                <a:path w="411479" h="997585">
                  <a:moveTo>
                    <a:pt x="406722" y="82042"/>
                  </a:moveTo>
                  <a:lnTo>
                    <a:pt x="346837" y="82042"/>
                  </a:lnTo>
                  <a:lnTo>
                    <a:pt x="382396" y="95757"/>
                  </a:lnTo>
                  <a:lnTo>
                    <a:pt x="375555" y="113544"/>
                  </a:lnTo>
                  <a:lnTo>
                    <a:pt x="411098" y="127254"/>
                  </a:lnTo>
                  <a:lnTo>
                    <a:pt x="406722" y="82042"/>
                  </a:lnTo>
                  <a:close/>
                </a:path>
                <a:path w="411479" h="997585">
                  <a:moveTo>
                    <a:pt x="346837" y="82042"/>
                  </a:moveTo>
                  <a:lnTo>
                    <a:pt x="339995" y="99828"/>
                  </a:lnTo>
                  <a:lnTo>
                    <a:pt x="375555" y="113544"/>
                  </a:lnTo>
                  <a:lnTo>
                    <a:pt x="382396" y="95757"/>
                  </a:lnTo>
                  <a:lnTo>
                    <a:pt x="346837" y="82042"/>
                  </a:lnTo>
                  <a:close/>
                </a:path>
                <a:path w="411479" h="997585">
                  <a:moveTo>
                    <a:pt x="398779" y="0"/>
                  </a:moveTo>
                  <a:lnTo>
                    <a:pt x="304418" y="86106"/>
                  </a:lnTo>
                  <a:lnTo>
                    <a:pt x="339995" y="99828"/>
                  </a:lnTo>
                  <a:lnTo>
                    <a:pt x="346837" y="82042"/>
                  </a:lnTo>
                  <a:lnTo>
                    <a:pt x="406722" y="82042"/>
                  </a:lnTo>
                  <a:lnTo>
                    <a:pt x="39877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115562" y="3505961"/>
              <a:ext cx="4343400" cy="1447800"/>
            </a:xfrm>
            <a:custGeom>
              <a:avLst/>
              <a:gdLst/>
              <a:ahLst/>
              <a:cxnLst/>
              <a:rect l="l" t="t" r="r" b="b"/>
              <a:pathLst>
                <a:path w="4343400" h="1447800">
                  <a:moveTo>
                    <a:pt x="0" y="1447800"/>
                  </a:moveTo>
                  <a:lnTo>
                    <a:pt x="4343399" y="0"/>
                  </a:lnTo>
                </a:path>
              </a:pathLst>
            </a:custGeom>
            <a:ln w="50292">
              <a:solidFill>
                <a:srgbClr val="A1C1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115562" y="3734561"/>
              <a:ext cx="4343400" cy="1447800"/>
            </a:xfrm>
            <a:custGeom>
              <a:avLst/>
              <a:gdLst/>
              <a:ahLst/>
              <a:cxnLst/>
              <a:rect l="l" t="t" r="r" b="b"/>
              <a:pathLst>
                <a:path w="4343400" h="1447800">
                  <a:moveTo>
                    <a:pt x="0" y="1447800"/>
                  </a:moveTo>
                  <a:lnTo>
                    <a:pt x="4343399" y="0"/>
                  </a:lnTo>
                </a:path>
              </a:pathLst>
            </a:custGeom>
            <a:ln w="50292">
              <a:solidFill>
                <a:srgbClr val="FB00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4704" y="315595"/>
            <a:ext cx="42462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25" dirty="0"/>
              <a:t>Thinking</a:t>
            </a:r>
            <a:r>
              <a:rPr sz="4400" spc="-420" dirty="0"/>
              <a:t> </a:t>
            </a:r>
            <a:r>
              <a:rPr sz="4400" spc="-229" dirty="0"/>
              <a:t>Challenge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287904" y="1315338"/>
            <a:ext cx="725297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How </a:t>
            </a:r>
            <a:r>
              <a:rPr sz="2800" b="1" spc="-10" dirty="0">
                <a:latin typeface="Times New Roman"/>
                <a:cs typeface="Times New Roman"/>
              </a:rPr>
              <a:t>would </a:t>
            </a:r>
            <a:r>
              <a:rPr sz="2800" b="1" spc="-5" dirty="0">
                <a:latin typeface="Times New Roman"/>
                <a:cs typeface="Times New Roman"/>
              </a:rPr>
              <a:t>you draw a line </a:t>
            </a:r>
            <a:r>
              <a:rPr sz="2800" b="1" spc="-10" dirty="0">
                <a:latin typeface="Times New Roman"/>
                <a:cs typeface="Times New Roman"/>
              </a:rPr>
              <a:t>through </a:t>
            </a:r>
            <a:r>
              <a:rPr sz="2800" b="1" spc="-5" dirty="0">
                <a:latin typeface="Times New Roman"/>
                <a:cs typeface="Times New Roman"/>
              </a:rPr>
              <a:t>the points?  How do you determine </a:t>
            </a:r>
            <a:r>
              <a:rPr sz="2800" b="1" spc="-10" dirty="0">
                <a:latin typeface="Times New Roman"/>
                <a:cs typeface="Times New Roman"/>
              </a:rPr>
              <a:t>which </a:t>
            </a:r>
            <a:r>
              <a:rPr sz="2800" b="1" spc="-5" dirty="0">
                <a:latin typeface="Times New Roman"/>
                <a:cs typeface="Times New Roman"/>
              </a:rPr>
              <a:t>line </a:t>
            </a:r>
            <a:r>
              <a:rPr sz="2800" b="1" dirty="0">
                <a:latin typeface="Times New Roman"/>
                <a:cs typeface="Times New Roman"/>
              </a:rPr>
              <a:t>‘fits</a:t>
            </a:r>
            <a:r>
              <a:rPr sz="2800" b="1" spc="5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best’?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332988" y="3104388"/>
            <a:ext cx="5695950" cy="2948305"/>
            <a:chOff x="3332988" y="3104388"/>
            <a:chExt cx="5695950" cy="2948305"/>
          </a:xfrm>
        </p:grpSpPr>
        <p:sp>
          <p:nvSpPr>
            <p:cNvPr id="5" name="object 5"/>
            <p:cNvSpPr/>
            <p:nvPr/>
          </p:nvSpPr>
          <p:spPr>
            <a:xfrm>
              <a:off x="3332988" y="3104388"/>
              <a:ext cx="5671566" cy="29237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57372" y="3128772"/>
              <a:ext cx="5671566" cy="292379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52800" y="3124200"/>
              <a:ext cx="5659120" cy="2910840"/>
            </a:xfrm>
            <a:custGeom>
              <a:avLst/>
              <a:gdLst/>
              <a:ahLst/>
              <a:cxnLst/>
              <a:rect l="l" t="t" r="r" b="b"/>
              <a:pathLst>
                <a:path w="5659120" h="2910840">
                  <a:moveTo>
                    <a:pt x="5658611" y="0"/>
                  </a:moveTo>
                  <a:lnTo>
                    <a:pt x="0" y="0"/>
                  </a:lnTo>
                  <a:lnTo>
                    <a:pt x="0" y="2910840"/>
                  </a:lnTo>
                  <a:lnTo>
                    <a:pt x="5658611" y="2910840"/>
                  </a:lnTo>
                  <a:lnTo>
                    <a:pt x="56586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52800" y="3124200"/>
              <a:ext cx="5659120" cy="2910840"/>
            </a:xfrm>
            <a:custGeom>
              <a:avLst/>
              <a:gdLst/>
              <a:ahLst/>
              <a:cxnLst/>
              <a:rect l="l" t="t" r="r" b="b"/>
              <a:pathLst>
                <a:path w="5659120" h="2910840">
                  <a:moveTo>
                    <a:pt x="0" y="2910840"/>
                  </a:moveTo>
                  <a:lnTo>
                    <a:pt x="5658611" y="2910840"/>
                  </a:lnTo>
                  <a:lnTo>
                    <a:pt x="5658611" y="0"/>
                  </a:lnTo>
                  <a:lnTo>
                    <a:pt x="0" y="0"/>
                  </a:lnTo>
                  <a:lnTo>
                    <a:pt x="0" y="291084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99738" y="3882390"/>
              <a:ext cx="4558665" cy="1525905"/>
            </a:xfrm>
            <a:custGeom>
              <a:avLst/>
              <a:gdLst/>
              <a:ahLst/>
              <a:cxnLst/>
              <a:rect l="l" t="t" r="r" b="b"/>
              <a:pathLst>
                <a:path w="4558665" h="1525904">
                  <a:moveTo>
                    <a:pt x="97536" y="12192"/>
                  </a:moveTo>
                  <a:lnTo>
                    <a:pt x="97536" y="1389888"/>
                  </a:lnTo>
                </a:path>
                <a:path w="4558665" h="1525904">
                  <a:moveTo>
                    <a:pt x="0" y="1403604"/>
                  </a:moveTo>
                  <a:lnTo>
                    <a:pt x="193548" y="1403604"/>
                  </a:lnTo>
                </a:path>
                <a:path w="4558665" h="1525904">
                  <a:moveTo>
                    <a:pt x="0" y="935736"/>
                  </a:moveTo>
                  <a:lnTo>
                    <a:pt x="193548" y="935736"/>
                  </a:lnTo>
                </a:path>
                <a:path w="4558665" h="1525904">
                  <a:moveTo>
                    <a:pt x="0" y="466344"/>
                  </a:moveTo>
                  <a:lnTo>
                    <a:pt x="193548" y="466344"/>
                  </a:lnTo>
                </a:path>
                <a:path w="4558665" h="1525904">
                  <a:moveTo>
                    <a:pt x="0" y="0"/>
                  </a:moveTo>
                  <a:lnTo>
                    <a:pt x="193548" y="0"/>
                  </a:lnTo>
                </a:path>
                <a:path w="4558665" h="1525904">
                  <a:moveTo>
                    <a:pt x="109727" y="1403604"/>
                  </a:moveTo>
                  <a:lnTo>
                    <a:pt x="4544568" y="1403604"/>
                  </a:lnTo>
                </a:path>
                <a:path w="4558665" h="1525904">
                  <a:moveTo>
                    <a:pt x="97536" y="1498092"/>
                  </a:moveTo>
                  <a:lnTo>
                    <a:pt x="97536" y="1307592"/>
                  </a:lnTo>
                </a:path>
                <a:path w="4558665" h="1525904">
                  <a:moveTo>
                    <a:pt x="842772" y="1498092"/>
                  </a:moveTo>
                  <a:lnTo>
                    <a:pt x="842772" y="1307592"/>
                  </a:lnTo>
                </a:path>
                <a:path w="4558665" h="1525904">
                  <a:moveTo>
                    <a:pt x="1583436" y="1498092"/>
                  </a:moveTo>
                  <a:lnTo>
                    <a:pt x="1583436" y="1307592"/>
                  </a:lnTo>
                </a:path>
                <a:path w="4558665" h="1525904">
                  <a:moveTo>
                    <a:pt x="2327148" y="1498092"/>
                  </a:moveTo>
                  <a:lnTo>
                    <a:pt x="2327148" y="1307592"/>
                  </a:lnTo>
                </a:path>
                <a:path w="4558665" h="1525904">
                  <a:moveTo>
                    <a:pt x="3073908" y="1498092"/>
                  </a:moveTo>
                  <a:lnTo>
                    <a:pt x="3073908" y="1307592"/>
                  </a:lnTo>
                </a:path>
                <a:path w="4558665" h="1525904">
                  <a:moveTo>
                    <a:pt x="3813047" y="1498092"/>
                  </a:moveTo>
                  <a:lnTo>
                    <a:pt x="3813047" y="1307592"/>
                  </a:lnTo>
                </a:path>
                <a:path w="4558665" h="1525904">
                  <a:moveTo>
                    <a:pt x="4558284" y="1498092"/>
                  </a:moveTo>
                  <a:lnTo>
                    <a:pt x="4558284" y="1307592"/>
                  </a:lnTo>
                </a:path>
                <a:path w="4558665" h="1525904">
                  <a:moveTo>
                    <a:pt x="97536" y="1525524"/>
                  </a:moveTo>
                  <a:lnTo>
                    <a:pt x="97536" y="1281684"/>
                  </a:lnTo>
                </a:path>
                <a:path w="4558665" h="1525904">
                  <a:moveTo>
                    <a:pt x="1583436" y="1525524"/>
                  </a:moveTo>
                  <a:lnTo>
                    <a:pt x="1583436" y="1281684"/>
                  </a:lnTo>
                </a:path>
                <a:path w="4558665" h="1525904">
                  <a:moveTo>
                    <a:pt x="3073908" y="1525524"/>
                  </a:moveTo>
                  <a:lnTo>
                    <a:pt x="3073908" y="1281684"/>
                  </a:lnTo>
                </a:path>
                <a:path w="4558665" h="1525904">
                  <a:moveTo>
                    <a:pt x="4558284" y="1525524"/>
                  </a:moveTo>
                  <a:lnTo>
                    <a:pt x="4558284" y="1281684"/>
                  </a:lnTo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33794" y="4775454"/>
              <a:ext cx="74930" cy="76200"/>
            </a:xfrm>
            <a:custGeom>
              <a:avLst/>
              <a:gdLst/>
              <a:ahLst/>
              <a:cxnLst/>
              <a:rect l="l" t="t" r="r" b="b"/>
              <a:pathLst>
                <a:path w="74929" h="76200">
                  <a:moveTo>
                    <a:pt x="37337" y="0"/>
                  </a:moveTo>
                  <a:lnTo>
                    <a:pt x="22824" y="2988"/>
                  </a:lnTo>
                  <a:lnTo>
                    <a:pt x="10953" y="11144"/>
                  </a:lnTo>
                  <a:lnTo>
                    <a:pt x="2940" y="23252"/>
                  </a:lnTo>
                  <a:lnTo>
                    <a:pt x="0" y="38100"/>
                  </a:lnTo>
                  <a:lnTo>
                    <a:pt x="2940" y="52947"/>
                  </a:lnTo>
                  <a:lnTo>
                    <a:pt x="10953" y="65055"/>
                  </a:lnTo>
                  <a:lnTo>
                    <a:pt x="22824" y="73211"/>
                  </a:lnTo>
                  <a:lnTo>
                    <a:pt x="37337" y="76200"/>
                  </a:lnTo>
                  <a:lnTo>
                    <a:pt x="51851" y="73211"/>
                  </a:lnTo>
                  <a:lnTo>
                    <a:pt x="63722" y="65055"/>
                  </a:lnTo>
                  <a:lnTo>
                    <a:pt x="71735" y="52947"/>
                  </a:lnTo>
                  <a:lnTo>
                    <a:pt x="74675" y="38100"/>
                  </a:lnTo>
                  <a:lnTo>
                    <a:pt x="71735" y="23252"/>
                  </a:lnTo>
                  <a:lnTo>
                    <a:pt x="63722" y="11144"/>
                  </a:lnTo>
                  <a:lnTo>
                    <a:pt x="51851" y="2988"/>
                  </a:lnTo>
                  <a:lnTo>
                    <a:pt x="37337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33794" y="4775454"/>
              <a:ext cx="74930" cy="76200"/>
            </a:xfrm>
            <a:custGeom>
              <a:avLst/>
              <a:gdLst/>
              <a:ahLst/>
              <a:cxnLst/>
              <a:rect l="l" t="t" r="r" b="b"/>
              <a:pathLst>
                <a:path w="74929" h="76200">
                  <a:moveTo>
                    <a:pt x="0" y="38100"/>
                  </a:moveTo>
                  <a:lnTo>
                    <a:pt x="2940" y="23252"/>
                  </a:lnTo>
                  <a:lnTo>
                    <a:pt x="10953" y="11144"/>
                  </a:lnTo>
                  <a:lnTo>
                    <a:pt x="22824" y="2988"/>
                  </a:lnTo>
                  <a:lnTo>
                    <a:pt x="37337" y="0"/>
                  </a:lnTo>
                  <a:lnTo>
                    <a:pt x="51851" y="2988"/>
                  </a:lnTo>
                  <a:lnTo>
                    <a:pt x="63722" y="11144"/>
                  </a:lnTo>
                  <a:lnTo>
                    <a:pt x="71735" y="23252"/>
                  </a:lnTo>
                  <a:lnTo>
                    <a:pt x="74675" y="38100"/>
                  </a:lnTo>
                  <a:lnTo>
                    <a:pt x="71735" y="52947"/>
                  </a:lnTo>
                  <a:lnTo>
                    <a:pt x="63722" y="65055"/>
                  </a:lnTo>
                  <a:lnTo>
                    <a:pt x="51851" y="73211"/>
                  </a:lnTo>
                  <a:lnTo>
                    <a:pt x="37337" y="76200"/>
                  </a:lnTo>
                  <a:lnTo>
                    <a:pt x="22824" y="73211"/>
                  </a:lnTo>
                  <a:lnTo>
                    <a:pt x="10953" y="65055"/>
                  </a:lnTo>
                  <a:lnTo>
                    <a:pt x="2940" y="52947"/>
                  </a:lnTo>
                  <a:lnTo>
                    <a:pt x="0" y="38100"/>
                  </a:lnTo>
                  <a:close/>
                </a:path>
              </a:pathLst>
            </a:custGeom>
            <a:ln w="25908">
              <a:solidFill>
                <a:srgbClr val="FFFF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87033" y="500862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252" y="2988"/>
                  </a:lnTo>
                  <a:lnTo>
                    <a:pt x="11144" y="11144"/>
                  </a:lnTo>
                  <a:lnTo>
                    <a:pt x="2988" y="23252"/>
                  </a:lnTo>
                  <a:lnTo>
                    <a:pt x="0" y="38100"/>
                  </a:lnTo>
                  <a:lnTo>
                    <a:pt x="2988" y="52947"/>
                  </a:lnTo>
                  <a:lnTo>
                    <a:pt x="11144" y="65055"/>
                  </a:lnTo>
                  <a:lnTo>
                    <a:pt x="23252" y="73211"/>
                  </a:lnTo>
                  <a:lnTo>
                    <a:pt x="38100" y="76200"/>
                  </a:lnTo>
                  <a:lnTo>
                    <a:pt x="52947" y="73211"/>
                  </a:lnTo>
                  <a:lnTo>
                    <a:pt x="65055" y="65055"/>
                  </a:lnTo>
                  <a:lnTo>
                    <a:pt x="73211" y="52947"/>
                  </a:lnTo>
                  <a:lnTo>
                    <a:pt x="76200" y="38100"/>
                  </a:lnTo>
                  <a:lnTo>
                    <a:pt x="73211" y="23252"/>
                  </a:lnTo>
                  <a:lnTo>
                    <a:pt x="65055" y="11144"/>
                  </a:lnTo>
                  <a:lnTo>
                    <a:pt x="52947" y="2988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87033" y="500862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38100"/>
                  </a:moveTo>
                  <a:lnTo>
                    <a:pt x="2988" y="23252"/>
                  </a:lnTo>
                  <a:lnTo>
                    <a:pt x="11144" y="11144"/>
                  </a:lnTo>
                  <a:lnTo>
                    <a:pt x="23252" y="2988"/>
                  </a:lnTo>
                  <a:lnTo>
                    <a:pt x="38100" y="0"/>
                  </a:lnTo>
                  <a:lnTo>
                    <a:pt x="52947" y="2988"/>
                  </a:lnTo>
                  <a:lnTo>
                    <a:pt x="65055" y="11144"/>
                  </a:lnTo>
                  <a:lnTo>
                    <a:pt x="73211" y="23252"/>
                  </a:lnTo>
                  <a:lnTo>
                    <a:pt x="76200" y="38100"/>
                  </a:lnTo>
                  <a:lnTo>
                    <a:pt x="73211" y="52947"/>
                  </a:lnTo>
                  <a:lnTo>
                    <a:pt x="65055" y="65055"/>
                  </a:lnTo>
                  <a:lnTo>
                    <a:pt x="52947" y="73211"/>
                  </a:lnTo>
                  <a:lnTo>
                    <a:pt x="38100" y="76200"/>
                  </a:lnTo>
                  <a:lnTo>
                    <a:pt x="23252" y="73211"/>
                  </a:lnTo>
                  <a:lnTo>
                    <a:pt x="11144" y="65055"/>
                  </a:lnTo>
                  <a:lnTo>
                    <a:pt x="2988" y="52947"/>
                  </a:lnTo>
                  <a:lnTo>
                    <a:pt x="0" y="38100"/>
                  </a:lnTo>
                  <a:close/>
                </a:path>
              </a:pathLst>
            </a:custGeom>
            <a:ln w="25908">
              <a:solidFill>
                <a:srgbClr val="FFFF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46141" y="4726686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38100" y="0"/>
                  </a:moveTo>
                  <a:lnTo>
                    <a:pt x="23252" y="2940"/>
                  </a:lnTo>
                  <a:lnTo>
                    <a:pt x="11144" y="10953"/>
                  </a:lnTo>
                  <a:lnTo>
                    <a:pt x="2988" y="22824"/>
                  </a:lnTo>
                  <a:lnTo>
                    <a:pt x="0" y="37337"/>
                  </a:lnTo>
                  <a:lnTo>
                    <a:pt x="2988" y="51851"/>
                  </a:lnTo>
                  <a:lnTo>
                    <a:pt x="11144" y="63722"/>
                  </a:lnTo>
                  <a:lnTo>
                    <a:pt x="23252" y="71735"/>
                  </a:lnTo>
                  <a:lnTo>
                    <a:pt x="38100" y="74675"/>
                  </a:lnTo>
                  <a:lnTo>
                    <a:pt x="52947" y="71735"/>
                  </a:lnTo>
                  <a:lnTo>
                    <a:pt x="65055" y="63722"/>
                  </a:lnTo>
                  <a:lnTo>
                    <a:pt x="73211" y="51851"/>
                  </a:lnTo>
                  <a:lnTo>
                    <a:pt x="76200" y="37337"/>
                  </a:lnTo>
                  <a:lnTo>
                    <a:pt x="73211" y="22824"/>
                  </a:lnTo>
                  <a:lnTo>
                    <a:pt x="65055" y="10953"/>
                  </a:lnTo>
                  <a:lnTo>
                    <a:pt x="52947" y="294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46141" y="4726686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0" y="37337"/>
                  </a:moveTo>
                  <a:lnTo>
                    <a:pt x="2988" y="22824"/>
                  </a:lnTo>
                  <a:lnTo>
                    <a:pt x="11144" y="10953"/>
                  </a:lnTo>
                  <a:lnTo>
                    <a:pt x="23252" y="2940"/>
                  </a:lnTo>
                  <a:lnTo>
                    <a:pt x="38100" y="0"/>
                  </a:lnTo>
                  <a:lnTo>
                    <a:pt x="52947" y="2940"/>
                  </a:lnTo>
                  <a:lnTo>
                    <a:pt x="65055" y="10953"/>
                  </a:lnTo>
                  <a:lnTo>
                    <a:pt x="73211" y="22824"/>
                  </a:lnTo>
                  <a:lnTo>
                    <a:pt x="76200" y="37337"/>
                  </a:lnTo>
                  <a:lnTo>
                    <a:pt x="73211" y="51851"/>
                  </a:lnTo>
                  <a:lnTo>
                    <a:pt x="65055" y="63722"/>
                  </a:lnTo>
                  <a:lnTo>
                    <a:pt x="52947" y="71735"/>
                  </a:lnTo>
                  <a:lnTo>
                    <a:pt x="38100" y="74675"/>
                  </a:lnTo>
                  <a:lnTo>
                    <a:pt x="23252" y="71735"/>
                  </a:lnTo>
                  <a:lnTo>
                    <a:pt x="11144" y="63722"/>
                  </a:lnTo>
                  <a:lnTo>
                    <a:pt x="2988" y="51851"/>
                  </a:lnTo>
                  <a:lnTo>
                    <a:pt x="0" y="37337"/>
                  </a:lnTo>
                  <a:close/>
                </a:path>
              </a:pathLst>
            </a:custGeom>
            <a:ln w="25908">
              <a:solidFill>
                <a:srgbClr val="FFFF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030973" y="3885438"/>
              <a:ext cx="73660" cy="76200"/>
            </a:xfrm>
            <a:custGeom>
              <a:avLst/>
              <a:gdLst/>
              <a:ahLst/>
              <a:cxnLst/>
              <a:rect l="l" t="t" r="r" b="b"/>
              <a:pathLst>
                <a:path w="73659" h="76200">
                  <a:moveTo>
                    <a:pt x="36575" y="0"/>
                  </a:moveTo>
                  <a:lnTo>
                    <a:pt x="22342" y="2988"/>
                  </a:lnTo>
                  <a:lnTo>
                    <a:pt x="10715" y="11144"/>
                  </a:lnTo>
                  <a:lnTo>
                    <a:pt x="2875" y="23252"/>
                  </a:lnTo>
                  <a:lnTo>
                    <a:pt x="0" y="38100"/>
                  </a:lnTo>
                  <a:lnTo>
                    <a:pt x="2875" y="52947"/>
                  </a:lnTo>
                  <a:lnTo>
                    <a:pt x="10715" y="65055"/>
                  </a:lnTo>
                  <a:lnTo>
                    <a:pt x="22342" y="73211"/>
                  </a:lnTo>
                  <a:lnTo>
                    <a:pt x="36575" y="76200"/>
                  </a:lnTo>
                  <a:lnTo>
                    <a:pt x="50809" y="73211"/>
                  </a:lnTo>
                  <a:lnTo>
                    <a:pt x="62436" y="65055"/>
                  </a:lnTo>
                  <a:lnTo>
                    <a:pt x="70276" y="52947"/>
                  </a:lnTo>
                  <a:lnTo>
                    <a:pt x="73151" y="38100"/>
                  </a:lnTo>
                  <a:lnTo>
                    <a:pt x="70276" y="23252"/>
                  </a:lnTo>
                  <a:lnTo>
                    <a:pt x="62436" y="11144"/>
                  </a:lnTo>
                  <a:lnTo>
                    <a:pt x="50809" y="2988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30973" y="3885438"/>
              <a:ext cx="73660" cy="76200"/>
            </a:xfrm>
            <a:custGeom>
              <a:avLst/>
              <a:gdLst/>
              <a:ahLst/>
              <a:cxnLst/>
              <a:rect l="l" t="t" r="r" b="b"/>
              <a:pathLst>
                <a:path w="73659" h="76200">
                  <a:moveTo>
                    <a:pt x="0" y="38100"/>
                  </a:moveTo>
                  <a:lnTo>
                    <a:pt x="2875" y="23252"/>
                  </a:lnTo>
                  <a:lnTo>
                    <a:pt x="10715" y="11144"/>
                  </a:lnTo>
                  <a:lnTo>
                    <a:pt x="22342" y="2988"/>
                  </a:lnTo>
                  <a:lnTo>
                    <a:pt x="36575" y="0"/>
                  </a:lnTo>
                  <a:lnTo>
                    <a:pt x="50809" y="2988"/>
                  </a:lnTo>
                  <a:lnTo>
                    <a:pt x="62436" y="11144"/>
                  </a:lnTo>
                  <a:lnTo>
                    <a:pt x="70276" y="23252"/>
                  </a:lnTo>
                  <a:lnTo>
                    <a:pt x="73151" y="38100"/>
                  </a:lnTo>
                  <a:lnTo>
                    <a:pt x="70276" y="52947"/>
                  </a:lnTo>
                  <a:lnTo>
                    <a:pt x="62436" y="65055"/>
                  </a:lnTo>
                  <a:lnTo>
                    <a:pt x="50809" y="73211"/>
                  </a:lnTo>
                  <a:lnTo>
                    <a:pt x="36575" y="76200"/>
                  </a:lnTo>
                  <a:lnTo>
                    <a:pt x="22342" y="73211"/>
                  </a:lnTo>
                  <a:lnTo>
                    <a:pt x="10715" y="65055"/>
                  </a:lnTo>
                  <a:lnTo>
                    <a:pt x="2875" y="52947"/>
                  </a:lnTo>
                  <a:lnTo>
                    <a:pt x="0" y="38100"/>
                  </a:lnTo>
                  <a:close/>
                </a:path>
              </a:pathLst>
            </a:custGeom>
            <a:ln w="25908">
              <a:solidFill>
                <a:srgbClr val="FFFF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770114" y="383971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252" y="2988"/>
                  </a:lnTo>
                  <a:lnTo>
                    <a:pt x="11144" y="11144"/>
                  </a:lnTo>
                  <a:lnTo>
                    <a:pt x="2988" y="23252"/>
                  </a:lnTo>
                  <a:lnTo>
                    <a:pt x="0" y="38099"/>
                  </a:lnTo>
                  <a:lnTo>
                    <a:pt x="2988" y="52947"/>
                  </a:lnTo>
                  <a:lnTo>
                    <a:pt x="11144" y="65055"/>
                  </a:lnTo>
                  <a:lnTo>
                    <a:pt x="23252" y="73211"/>
                  </a:lnTo>
                  <a:lnTo>
                    <a:pt x="38100" y="76199"/>
                  </a:lnTo>
                  <a:lnTo>
                    <a:pt x="52947" y="73211"/>
                  </a:lnTo>
                  <a:lnTo>
                    <a:pt x="65055" y="65055"/>
                  </a:lnTo>
                  <a:lnTo>
                    <a:pt x="73211" y="52947"/>
                  </a:lnTo>
                  <a:lnTo>
                    <a:pt x="76200" y="38099"/>
                  </a:lnTo>
                  <a:lnTo>
                    <a:pt x="73211" y="23252"/>
                  </a:lnTo>
                  <a:lnTo>
                    <a:pt x="65055" y="11144"/>
                  </a:lnTo>
                  <a:lnTo>
                    <a:pt x="52947" y="2988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770114" y="383971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38099"/>
                  </a:moveTo>
                  <a:lnTo>
                    <a:pt x="2988" y="23252"/>
                  </a:lnTo>
                  <a:lnTo>
                    <a:pt x="11144" y="11144"/>
                  </a:lnTo>
                  <a:lnTo>
                    <a:pt x="23252" y="2988"/>
                  </a:lnTo>
                  <a:lnTo>
                    <a:pt x="38100" y="0"/>
                  </a:lnTo>
                  <a:lnTo>
                    <a:pt x="52947" y="2988"/>
                  </a:lnTo>
                  <a:lnTo>
                    <a:pt x="65055" y="11144"/>
                  </a:lnTo>
                  <a:lnTo>
                    <a:pt x="73211" y="23252"/>
                  </a:lnTo>
                  <a:lnTo>
                    <a:pt x="76200" y="38099"/>
                  </a:lnTo>
                  <a:lnTo>
                    <a:pt x="73211" y="52947"/>
                  </a:lnTo>
                  <a:lnTo>
                    <a:pt x="65055" y="65055"/>
                  </a:lnTo>
                  <a:lnTo>
                    <a:pt x="52947" y="73211"/>
                  </a:lnTo>
                  <a:lnTo>
                    <a:pt x="38100" y="76199"/>
                  </a:lnTo>
                  <a:lnTo>
                    <a:pt x="23252" y="73211"/>
                  </a:lnTo>
                  <a:lnTo>
                    <a:pt x="11144" y="65055"/>
                  </a:lnTo>
                  <a:lnTo>
                    <a:pt x="2988" y="52947"/>
                  </a:lnTo>
                  <a:lnTo>
                    <a:pt x="0" y="38099"/>
                  </a:lnTo>
                  <a:close/>
                </a:path>
              </a:pathLst>
            </a:custGeom>
            <a:ln w="25908">
              <a:solidFill>
                <a:srgbClr val="FFFF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538977" y="4306062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38100" y="0"/>
                  </a:moveTo>
                  <a:lnTo>
                    <a:pt x="23252" y="2940"/>
                  </a:lnTo>
                  <a:lnTo>
                    <a:pt x="11144" y="10953"/>
                  </a:lnTo>
                  <a:lnTo>
                    <a:pt x="2988" y="22824"/>
                  </a:lnTo>
                  <a:lnTo>
                    <a:pt x="0" y="37337"/>
                  </a:lnTo>
                  <a:lnTo>
                    <a:pt x="2988" y="51851"/>
                  </a:lnTo>
                  <a:lnTo>
                    <a:pt x="11144" y="63722"/>
                  </a:lnTo>
                  <a:lnTo>
                    <a:pt x="23252" y="71735"/>
                  </a:lnTo>
                  <a:lnTo>
                    <a:pt x="38100" y="74675"/>
                  </a:lnTo>
                  <a:lnTo>
                    <a:pt x="52947" y="71735"/>
                  </a:lnTo>
                  <a:lnTo>
                    <a:pt x="65055" y="63722"/>
                  </a:lnTo>
                  <a:lnTo>
                    <a:pt x="73211" y="51851"/>
                  </a:lnTo>
                  <a:lnTo>
                    <a:pt x="76200" y="37337"/>
                  </a:lnTo>
                  <a:lnTo>
                    <a:pt x="73211" y="22824"/>
                  </a:lnTo>
                  <a:lnTo>
                    <a:pt x="65055" y="10953"/>
                  </a:lnTo>
                  <a:lnTo>
                    <a:pt x="52947" y="294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538977" y="4306062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0" y="37337"/>
                  </a:moveTo>
                  <a:lnTo>
                    <a:pt x="2988" y="22824"/>
                  </a:lnTo>
                  <a:lnTo>
                    <a:pt x="11144" y="10953"/>
                  </a:lnTo>
                  <a:lnTo>
                    <a:pt x="23252" y="2940"/>
                  </a:lnTo>
                  <a:lnTo>
                    <a:pt x="38100" y="0"/>
                  </a:lnTo>
                  <a:lnTo>
                    <a:pt x="52947" y="2940"/>
                  </a:lnTo>
                  <a:lnTo>
                    <a:pt x="65055" y="10953"/>
                  </a:lnTo>
                  <a:lnTo>
                    <a:pt x="73211" y="22824"/>
                  </a:lnTo>
                  <a:lnTo>
                    <a:pt x="76200" y="37337"/>
                  </a:lnTo>
                  <a:lnTo>
                    <a:pt x="73211" y="51851"/>
                  </a:lnTo>
                  <a:lnTo>
                    <a:pt x="65055" y="63722"/>
                  </a:lnTo>
                  <a:lnTo>
                    <a:pt x="52947" y="71735"/>
                  </a:lnTo>
                  <a:lnTo>
                    <a:pt x="38100" y="74675"/>
                  </a:lnTo>
                  <a:lnTo>
                    <a:pt x="23252" y="71735"/>
                  </a:lnTo>
                  <a:lnTo>
                    <a:pt x="11144" y="63722"/>
                  </a:lnTo>
                  <a:lnTo>
                    <a:pt x="2988" y="51851"/>
                  </a:lnTo>
                  <a:lnTo>
                    <a:pt x="0" y="37337"/>
                  </a:lnTo>
                  <a:close/>
                </a:path>
              </a:pathLst>
            </a:custGeom>
            <a:ln w="25908">
              <a:solidFill>
                <a:srgbClr val="FFFF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443604" y="3598036"/>
            <a:ext cx="379095" cy="189611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R="22860" algn="r">
              <a:lnSpc>
                <a:spcPct val="100000"/>
              </a:lnSpc>
              <a:spcBef>
                <a:spcPts val="535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60</a:t>
            </a:r>
            <a:endParaRPr sz="2700">
              <a:latin typeface="Carlito"/>
              <a:cs typeface="Carlito"/>
            </a:endParaRPr>
          </a:p>
          <a:p>
            <a:pPr marR="22860" algn="r">
              <a:lnSpc>
                <a:spcPct val="100000"/>
              </a:lnSpc>
              <a:spcBef>
                <a:spcPts val="430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40</a:t>
            </a:r>
            <a:endParaRPr sz="2700">
              <a:latin typeface="Carlito"/>
              <a:cs typeface="Carlito"/>
            </a:endParaRPr>
          </a:p>
          <a:p>
            <a:pPr marR="22860" algn="r">
              <a:lnSpc>
                <a:spcPct val="100000"/>
              </a:lnSpc>
              <a:spcBef>
                <a:spcPts val="475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20</a:t>
            </a:r>
            <a:endParaRPr sz="2700">
              <a:latin typeface="Carlito"/>
              <a:cs typeface="Carlito"/>
            </a:endParaRPr>
          </a:p>
          <a:p>
            <a:pPr marR="5080" algn="r">
              <a:lnSpc>
                <a:spcPct val="100000"/>
              </a:lnSpc>
              <a:spcBef>
                <a:spcPts val="425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0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01134" y="5572759"/>
            <a:ext cx="18669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0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90388" y="5572759"/>
            <a:ext cx="3606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700" b="1" spc="-5" dirty="0">
                <a:solidFill>
                  <a:srgbClr val="FFFFFF"/>
                </a:solidFill>
                <a:latin typeface="Carlito"/>
                <a:cs typeface="Carlito"/>
              </a:rPr>
              <a:t>20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881114" y="5572759"/>
            <a:ext cx="3606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700" b="1" spc="-5" dirty="0">
                <a:solidFill>
                  <a:srgbClr val="FFFFFF"/>
                </a:solidFill>
                <a:latin typeface="Carlito"/>
                <a:cs typeface="Carlito"/>
              </a:rPr>
              <a:t>40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367394" y="4971034"/>
            <a:ext cx="506730" cy="1038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304800">
              <a:lnSpc>
                <a:spcPct val="123100"/>
              </a:lnSpc>
              <a:spcBef>
                <a:spcPts val="100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X  </a:t>
            </a:r>
            <a:r>
              <a:rPr sz="2700" b="1" spc="-5" dirty="0">
                <a:solidFill>
                  <a:srgbClr val="FFFFFF"/>
                </a:solidFill>
                <a:latin typeface="Carlito"/>
                <a:cs typeface="Carlito"/>
              </a:rPr>
              <a:t>60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96182" y="3360801"/>
            <a:ext cx="19113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Y</a:t>
            </a:r>
            <a:endParaRPr sz="2700">
              <a:latin typeface="Carlito"/>
              <a:cs typeface="Carlito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090415" y="3422650"/>
            <a:ext cx="4470400" cy="1756410"/>
            <a:chOff x="4090415" y="3422650"/>
            <a:chExt cx="4470400" cy="1756410"/>
          </a:xfrm>
        </p:grpSpPr>
        <p:sp>
          <p:nvSpPr>
            <p:cNvPr id="29" name="object 29"/>
            <p:cNvSpPr/>
            <p:nvPr/>
          </p:nvSpPr>
          <p:spPr>
            <a:xfrm>
              <a:off x="5873495" y="49560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5">
                  <a:moveTo>
                    <a:pt x="108203" y="0"/>
                  </a:moveTo>
                  <a:lnTo>
                    <a:pt x="66061" y="8495"/>
                  </a:lnTo>
                  <a:lnTo>
                    <a:pt x="31670" y="31670"/>
                  </a:lnTo>
                  <a:lnTo>
                    <a:pt x="8495" y="66061"/>
                  </a:lnTo>
                  <a:lnTo>
                    <a:pt x="0" y="108203"/>
                  </a:lnTo>
                  <a:lnTo>
                    <a:pt x="8495" y="150346"/>
                  </a:lnTo>
                  <a:lnTo>
                    <a:pt x="31670" y="184737"/>
                  </a:lnTo>
                  <a:lnTo>
                    <a:pt x="66061" y="207912"/>
                  </a:lnTo>
                  <a:lnTo>
                    <a:pt x="108203" y="216407"/>
                  </a:lnTo>
                  <a:lnTo>
                    <a:pt x="150346" y="207912"/>
                  </a:lnTo>
                  <a:lnTo>
                    <a:pt x="184737" y="184737"/>
                  </a:lnTo>
                  <a:lnTo>
                    <a:pt x="207912" y="150346"/>
                  </a:lnTo>
                  <a:lnTo>
                    <a:pt x="216407" y="108203"/>
                  </a:lnTo>
                  <a:lnTo>
                    <a:pt x="207912" y="66061"/>
                  </a:lnTo>
                  <a:lnTo>
                    <a:pt x="184737" y="31670"/>
                  </a:lnTo>
                  <a:lnTo>
                    <a:pt x="150346" y="8495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EFF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873495" y="49560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5">
                  <a:moveTo>
                    <a:pt x="0" y="108203"/>
                  </a:moveTo>
                  <a:lnTo>
                    <a:pt x="8495" y="66061"/>
                  </a:lnTo>
                  <a:lnTo>
                    <a:pt x="31670" y="31670"/>
                  </a:lnTo>
                  <a:lnTo>
                    <a:pt x="66061" y="8495"/>
                  </a:lnTo>
                  <a:lnTo>
                    <a:pt x="108203" y="0"/>
                  </a:lnTo>
                  <a:lnTo>
                    <a:pt x="150346" y="8495"/>
                  </a:lnTo>
                  <a:lnTo>
                    <a:pt x="184737" y="31670"/>
                  </a:lnTo>
                  <a:lnTo>
                    <a:pt x="207912" y="66061"/>
                  </a:lnTo>
                  <a:lnTo>
                    <a:pt x="216407" y="108203"/>
                  </a:lnTo>
                  <a:lnTo>
                    <a:pt x="207912" y="150346"/>
                  </a:lnTo>
                  <a:lnTo>
                    <a:pt x="184737" y="184737"/>
                  </a:lnTo>
                  <a:lnTo>
                    <a:pt x="150346" y="207912"/>
                  </a:lnTo>
                  <a:lnTo>
                    <a:pt x="108203" y="216407"/>
                  </a:lnTo>
                  <a:lnTo>
                    <a:pt x="66061" y="207912"/>
                  </a:lnTo>
                  <a:lnTo>
                    <a:pt x="31670" y="184737"/>
                  </a:lnTo>
                  <a:lnTo>
                    <a:pt x="8495" y="150346"/>
                  </a:lnTo>
                  <a:lnTo>
                    <a:pt x="0" y="10820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702295" y="37368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5">
                  <a:moveTo>
                    <a:pt x="108203" y="0"/>
                  </a:moveTo>
                  <a:lnTo>
                    <a:pt x="66061" y="8495"/>
                  </a:lnTo>
                  <a:lnTo>
                    <a:pt x="31670" y="31670"/>
                  </a:lnTo>
                  <a:lnTo>
                    <a:pt x="8495" y="66061"/>
                  </a:lnTo>
                  <a:lnTo>
                    <a:pt x="0" y="108203"/>
                  </a:lnTo>
                  <a:lnTo>
                    <a:pt x="8495" y="150346"/>
                  </a:lnTo>
                  <a:lnTo>
                    <a:pt x="31670" y="184737"/>
                  </a:lnTo>
                  <a:lnTo>
                    <a:pt x="66061" y="207912"/>
                  </a:lnTo>
                  <a:lnTo>
                    <a:pt x="108203" y="216407"/>
                  </a:lnTo>
                  <a:lnTo>
                    <a:pt x="150346" y="207912"/>
                  </a:lnTo>
                  <a:lnTo>
                    <a:pt x="184737" y="184737"/>
                  </a:lnTo>
                  <a:lnTo>
                    <a:pt x="207912" y="150346"/>
                  </a:lnTo>
                  <a:lnTo>
                    <a:pt x="216407" y="108203"/>
                  </a:lnTo>
                  <a:lnTo>
                    <a:pt x="207912" y="66061"/>
                  </a:lnTo>
                  <a:lnTo>
                    <a:pt x="184737" y="31670"/>
                  </a:lnTo>
                  <a:lnTo>
                    <a:pt x="150346" y="8495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EFF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702295" y="37368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5">
                  <a:moveTo>
                    <a:pt x="0" y="108203"/>
                  </a:moveTo>
                  <a:lnTo>
                    <a:pt x="8495" y="66061"/>
                  </a:lnTo>
                  <a:lnTo>
                    <a:pt x="31670" y="31670"/>
                  </a:lnTo>
                  <a:lnTo>
                    <a:pt x="66061" y="8495"/>
                  </a:lnTo>
                  <a:lnTo>
                    <a:pt x="108203" y="0"/>
                  </a:lnTo>
                  <a:lnTo>
                    <a:pt x="150346" y="8495"/>
                  </a:lnTo>
                  <a:lnTo>
                    <a:pt x="184737" y="31670"/>
                  </a:lnTo>
                  <a:lnTo>
                    <a:pt x="207912" y="66061"/>
                  </a:lnTo>
                  <a:lnTo>
                    <a:pt x="216407" y="108203"/>
                  </a:lnTo>
                  <a:lnTo>
                    <a:pt x="207912" y="150346"/>
                  </a:lnTo>
                  <a:lnTo>
                    <a:pt x="184737" y="184737"/>
                  </a:lnTo>
                  <a:lnTo>
                    <a:pt x="150346" y="207912"/>
                  </a:lnTo>
                  <a:lnTo>
                    <a:pt x="108203" y="216407"/>
                  </a:lnTo>
                  <a:lnTo>
                    <a:pt x="66061" y="207912"/>
                  </a:lnTo>
                  <a:lnTo>
                    <a:pt x="31670" y="184737"/>
                  </a:lnTo>
                  <a:lnTo>
                    <a:pt x="8495" y="150346"/>
                  </a:lnTo>
                  <a:lnTo>
                    <a:pt x="0" y="10820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492495" y="42702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5">
                  <a:moveTo>
                    <a:pt x="108203" y="0"/>
                  </a:moveTo>
                  <a:lnTo>
                    <a:pt x="66061" y="8495"/>
                  </a:lnTo>
                  <a:lnTo>
                    <a:pt x="31670" y="31670"/>
                  </a:lnTo>
                  <a:lnTo>
                    <a:pt x="8495" y="66061"/>
                  </a:lnTo>
                  <a:lnTo>
                    <a:pt x="0" y="108203"/>
                  </a:lnTo>
                  <a:lnTo>
                    <a:pt x="8495" y="150346"/>
                  </a:lnTo>
                  <a:lnTo>
                    <a:pt x="31670" y="184737"/>
                  </a:lnTo>
                  <a:lnTo>
                    <a:pt x="66061" y="207912"/>
                  </a:lnTo>
                  <a:lnTo>
                    <a:pt x="108203" y="216407"/>
                  </a:lnTo>
                  <a:lnTo>
                    <a:pt x="150346" y="207912"/>
                  </a:lnTo>
                  <a:lnTo>
                    <a:pt x="184737" y="184737"/>
                  </a:lnTo>
                  <a:lnTo>
                    <a:pt x="207912" y="150346"/>
                  </a:lnTo>
                  <a:lnTo>
                    <a:pt x="216407" y="108203"/>
                  </a:lnTo>
                  <a:lnTo>
                    <a:pt x="207912" y="66061"/>
                  </a:lnTo>
                  <a:lnTo>
                    <a:pt x="184737" y="31670"/>
                  </a:lnTo>
                  <a:lnTo>
                    <a:pt x="150346" y="8495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EFF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492495" y="42702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5">
                  <a:moveTo>
                    <a:pt x="0" y="108203"/>
                  </a:moveTo>
                  <a:lnTo>
                    <a:pt x="8495" y="66061"/>
                  </a:lnTo>
                  <a:lnTo>
                    <a:pt x="31670" y="31670"/>
                  </a:lnTo>
                  <a:lnTo>
                    <a:pt x="66061" y="8495"/>
                  </a:lnTo>
                  <a:lnTo>
                    <a:pt x="108203" y="0"/>
                  </a:lnTo>
                  <a:lnTo>
                    <a:pt x="150346" y="8495"/>
                  </a:lnTo>
                  <a:lnTo>
                    <a:pt x="184737" y="31670"/>
                  </a:lnTo>
                  <a:lnTo>
                    <a:pt x="207912" y="66061"/>
                  </a:lnTo>
                  <a:lnTo>
                    <a:pt x="216407" y="108203"/>
                  </a:lnTo>
                  <a:lnTo>
                    <a:pt x="207912" y="150346"/>
                  </a:lnTo>
                  <a:lnTo>
                    <a:pt x="184737" y="184737"/>
                  </a:lnTo>
                  <a:lnTo>
                    <a:pt x="150346" y="207912"/>
                  </a:lnTo>
                  <a:lnTo>
                    <a:pt x="108203" y="216407"/>
                  </a:lnTo>
                  <a:lnTo>
                    <a:pt x="66061" y="207912"/>
                  </a:lnTo>
                  <a:lnTo>
                    <a:pt x="31670" y="184737"/>
                  </a:lnTo>
                  <a:lnTo>
                    <a:pt x="8495" y="150346"/>
                  </a:lnTo>
                  <a:lnTo>
                    <a:pt x="0" y="10820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940295" y="38130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5">
                  <a:moveTo>
                    <a:pt x="108203" y="0"/>
                  </a:moveTo>
                  <a:lnTo>
                    <a:pt x="66061" y="8495"/>
                  </a:lnTo>
                  <a:lnTo>
                    <a:pt x="31670" y="31670"/>
                  </a:lnTo>
                  <a:lnTo>
                    <a:pt x="8495" y="66061"/>
                  </a:lnTo>
                  <a:lnTo>
                    <a:pt x="0" y="108203"/>
                  </a:lnTo>
                  <a:lnTo>
                    <a:pt x="8495" y="150346"/>
                  </a:lnTo>
                  <a:lnTo>
                    <a:pt x="31670" y="184737"/>
                  </a:lnTo>
                  <a:lnTo>
                    <a:pt x="66061" y="207912"/>
                  </a:lnTo>
                  <a:lnTo>
                    <a:pt x="108203" y="216407"/>
                  </a:lnTo>
                  <a:lnTo>
                    <a:pt x="150346" y="207912"/>
                  </a:lnTo>
                  <a:lnTo>
                    <a:pt x="184737" y="184737"/>
                  </a:lnTo>
                  <a:lnTo>
                    <a:pt x="207912" y="150346"/>
                  </a:lnTo>
                  <a:lnTo>
                    <a:pt x="216407" y="108203"/>
                  </a:lnTo>
                  <a:lnTo>
                    <a:pt x="207912" y="66061"/>
                  </a:lnTo>
                  <a:lnTo>
                    <a:pt x="184737" y="31670"/>
                  </a:lnTo>
                  <a:lnTo>
                    <a:pt x="150346" y="8495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EFF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940295" y="38130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5">
                  <a:moveTo>
                    <a:pt x="0" y="108203"/>
                  </a:moveTo>
                  <a:lnTo>
                    <a:pt x="8495" y="66061"/>
                  </a:lnTo>
                  <a:lnTo>
                    <a:pt x="31670" y="31670"/>
                  </a:lnTo>
                  <a:lnTo>
                    <a:pt x="66061" y="8495"/>
                  </a:lnTo>
                  <a:lnTo>
                    <a:pt x="108203" y="0"/>
                  </a:lnTo>
                  <a:lnTo>
                    <a:pt x="150346" y="8495"/>
                  </a:lnTo>
                  <a:lnTo>
                    <a:pt x="184737" y="31670"/>
                  </a:lnTo>
                  <a:lnTo>
                    <a:pt x="207912" y="66061"/>
                  </a:lnTo>
                  <a:lnTo>
                    <a:pt x="216407" y="108203"/>
                  </a:lnTo>
                  <a:lnTo>
                    <a:pt x="207912" y="150346"/>
                  </a:lnTo>
                  <a:lnTo>
                    <a:pt x="184737" y="184737"/>
                  </a:lnTo>
                  <a:lnTo>
                    <a:pt x="150346" y="207912"/>
                  </a:lnTo>
                  <a:lnTo>
                    <a:pt x="108203" y="216407"/>
                  </a:lnTo>
                  <a:lnTo>
                    <a:pt x="66061" y="207912"/>
                  </a:lnTo>
                  <a:lnTo>
                    <a:pt x="31670" y="184737"/>
                  </a:lnTo>
                  <a:lnTo>
                    <a:pt x="8495" y="150346"/>
                  </a:lnTo>
                  <a:lnTo>
                    <a:pt x="0" y="10820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635495" y="47274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5">
                  <a:moveTo>
                    <a:pt x="108203" y="0"/>
                  </a:moveTo>
                  <a:lnTo>
                    <a:pt x="66061" y="8495"/>
                  </a:lnTo>
                  <a:lnTo>
                    <a:pt x="31670" y="31670"/>
                  </a:lnTo>
                  <a:lnTo>
                    <a:pt x="8495" y="66061"/>
                  </a:lnTo>
                  <a:lnTo>
                    <a:pt x="0" y="108203"/>
                  </a:lnTo>
                  <a:lnTo>
                    <a:pt x="8495" y="150346"/>
                  </a:lnTo>
                  <a:lnTo>
                    <a:pt x="31670" y="184737"/>
                  </a:lnTo>
                  <a:lnTo>
                    <a:pt x="66061" y="207912"/>
                  </a:lnTo>
                  <a:lnTo>
                    <a:pt x="108203" y="216407"/>
                  </a:lnTo>
                  <a:lnTo>
                    <a:pt x="150346" y="207912"/>
                  </a:lnTo>
                  <a:lnTo>
                    <a:pt x="184737" y="184737"/>
                  </a:lnTo>
                  <a:lnTo>
                    <a:pt x="207912" y="150346"/>
                  </a:lnTo>
                  <a:lnTo>
                    <a:pt x="216407" y="108203"/>
                  </a:lnTo>
                  <a:lnTo>
                    <a:pt x="207912" y="66061"/>
                  </a:lnTo>
                  <a:lnTo>
                    <a:pt x="184737" y="31670"/>
                  </a:lnTo>
                  <a:lnTo>
                    <a:pt x="150346" y="8495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EFF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635495" y="47274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5">
                  <a:moveTo>
                    <a:pt x="0" y="108203"/>
                  </a:moveTo>
                  <a:lnTo>
                    <a:pt x="8495" y="66061"/>
                  </a:lnTo>
                  <a:lnTo>
                    <a:pt x="31670" y="31670"/>
                  </a:lnTo>
                  <a:lnTo>
                    <a:pt x="66061" y="8495"/>
                  </a:lnTo>
                  <a:lnTo>
                    <a:pt x="108203" y="0"/>
                  </a:lnTo>
                  <a:lnTo>
                    <a:pt x="150346" y="8495"/>
                  </a:lnTo>
                  <a:lnTo>
                    <a:pt x="184737" y="31670"/>
                  </a:lnTo>
                  <a:lnTo>
                    <a:pt x="207912" y="66061"/>
                  </a:lnTo>
                  <a:lnTo>
                    <a:pt x="216407" y="108203"/>
                  </a:lnTo>
                  <a:lnTo>
                    <a:pt x="207912" y="150346"/>
                  </a:lnTo>
                  <a:lnTo>
                    <a:pt x="184737" y="184737"/>
                  </a:lnTo>
                  <a:lnTo>
                    <a:pt x="150346" y="207912"/>
                  </a:lnTo>
                  <a:lnTo>
                    <a:pt x="108203" y="216407"/>
                  </a:lnTo>
                  <a:lnTo>
                    <a:pt x="66061" y="207912"/>
                  </a:lnTo>
                  <a:lnTo>
                    <a:pt x="31670" y="184737"/>
                  </a:lnTo>
                  <a:lnTo>
                    <a:pt x="8495" y="150346"/>
                  </a:lnTo>
                  <a:lnTo>
                    <a:pt x="0" y="10820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882895" y="46512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5">
                  <a:moveTo>
                    <a:pt x="108203" y="0"/>
                  </a:moveTo>
                  <a:lnTo>
                    <a:pt x="66061" y="8495"/>
                  </a:lnTo>
                  <a:lnTo>
                    <a:pt x="31670" y="31670"/>
                  </a:lnTo>
                  <a:lnTo>
                    <a:pt x="8495" y="66061"/>
                  </a:lnTo>
                  <a:lnTo>
                    <a:pt x="0" y="108203"/>
                  </a:lnTo>
                  <a:lnTo>
                    <a:pt x="8495" y="150346"/>
                  </a:lnTo>
                  <a:lnTo>
                    <a:pt x="31670" y="184737"/>
                  </a:lnTo>
                  <a:lnTo>
                    <a:pt x="66061" y="207912"/>
                  </a:lnTo>
                  <a:lnTo>
                    <a:pt x="108203" y="216407"/>
                  </a:lnTo>
                  <a:lnTo>
                    <a:pt x="150346" y="207912"/>
                  </a:lnTo>
                  <a:lnTo>
                    <a:pt x="184737" y="184737"/>
                  </a:lnTo>
                  <a:lnTo>
                    <a:pt x="207912" y="150346"/>
                  </a:lnTo>
                  <a:lnTo>
                    <a:pt x="216407" y="108203"/>
                  </a:lnTo>
                  <a:lnTo>
                    <a:pt x="207912" y="66061"/>
                  </a:lnTo>
                  <a:lnTo>
                    <a:pt x="184737" y="31670"/>
                  </a:lnTo>
                  <a:lnTo>
                    <a:pt x="150346" y="8495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EFF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882895" y="46512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5">
                  <a:moveTo>
                    <a:pt x="0" y="108203"/>
                  </a:moveTo>
                  <a:lnTo>
                    <a:pt x="8495" y="66061"/>
                  </a:lnTo>
                  <a:lnTo>
                    <a:pt x="31670" y="31670"/>
                  </a:lnTo>
                  <a:lnTo>
                    <a:pt x="66061" y="8495"/>
                  </a:lnTo>
                  <a:lnTo>
                    <a:pt x="108203" y="0"/>
                  </a:lnTo>
                  <a:lnTo>
                    <a:pt x="150346" y="8495"/>
                  </a:lnTo>
                  <a:lnTo>
                    <a:pt x="184737" y="31670"/>
                  </a:lnTo>
                  <a:lnTo>
                    <a:pt x="207912" y="66061"/>
                  </a:lnTo>
                  <a:lnTo>
                    <a:pt x="216407" y="108203"/>
                  </a:lnTo>
                  <a:lnTo>
                    <a:pt x="207912" y="150346"/>
                  </a:lnTo>
                  <a:lnTo>
                    <a:pt x="184737" y="184737"/>
                  </a:lnTo>
                  <a:lnTo>
                    <a:pt x="150346" y="207912"/>
                  </a:lnTo>
                  <a:lnTo>
                    <a:pt x="108203" y="216407"/>
                  </a:lnTo>
                  <a:lnTo>
                    <a:pt x="66061" y="207912"/>
                  </a:lnTo>
                  <a:lnTo>
                    <a:pt x="31670" y="184737"/>
                  </a:lnTo>
                  <a:lnTo>
                    <a:pt x="8495" y="150346"/>
                  </a:lnTo>
                  <a:lnTo>
                    <a:pt x="0" y="10820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115561" y="4191762"/>
              <a:ext cx="4419600" cy="609600"/>
            </a:xfrm>
            <a:custGeom>
              <a:avLst/>
              <a:gdLst/>
              <a:ahLst/>
              <a:cxnLst/>
              <a:rect l="l" t="t" r="r" b="b"/>
              <a:pathLst>
                <a:path w="4419600" h="609600">
                  <a:moveTo>
                    <a:pt x="0" y="609600"/>
                  </a:moveTo>
                  <a:lnTo>
                    <a:pt x="4419599" y="0"/>
                  </a:lnTo>
                </a:path>
              </a:pathLst>
            </a:custGeom>
            <a:ln w="50292">
              <a:solidFill>
                <a:srgbClr val="A1C1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984108" y="3422650"/>
              <a:ext cx="333375" cy="769620"/>
            </a:xfrm>
            <a:custGeom>
              <a:avLst/>
              <a:gdLst/>
              <a:ahLst/>
              <a:cxnLst/>
              <a:rect l="l" t="t" r="r" b="b"/>
              <a:pathLst>
                <a:path w="333375" h="769620">
                  <a:moveTo>
                    <a:pt x="262296" y="670026"/>
                  </a:moveTo>
                  <a:lnTo>
                    <a:pt x="226949" y="684149"/>
                  </a:lnTo>
                  <a:lnTo>
                    <a:pt x="322452" y="769112"/>
                  </a:lnTo>
                  <a:lnTo>
                    <a:pt x="329270" y="687705"/>
                  </a:lnTo>
                  <a:lnTo>
                    <a:pt x="269367" y="687705"/>
                  </a:lnTo>
                  <a:lnTo>
                    <a:pt x="262296" y="670026"/>
                  </a:lnTo>
                  <a:close/>
                </a:path>
                <a:path w="333375" h="769620">
                  <a:moveTo>
                    <a:pt x="297707" y="655879"/>
                  </a:moveTo>
                  <a:lnTo>
                    <a:pt x="262296" y="670026"/>
                  </a:lnTo>
                  <a:lnTo>
                    <a:pt x="269367" y="687705"/>
                  </a:lnTo>
                  <a:lnTo>
                    <a:pt x="304800" y="673607"/>
                  </a:lnTo>
                  <a:lnTo>
                    <a:pt x="297707" y="655879"/>
                  </a:lnTo>
                  <a:close/>
                </a:path>
                <a:path w="333375" h="769620">
                  <a:moveTo>
                    <a:pt x="333121" y="641731"/>
                  </a:moveTo>
                  <a:lnTo>
                    <a:pt x="297707" y="655879"/>
                  </a:lnTo>
                  <a:lnTo>
                    <a:pt x="304800" y="673607"/>
                  </a:lnTo>
                  <a:lnTo>
                    <a:pt x="269367" y="687705"/>
                  </a:lnTo>
                  <a:lnTo>
                    <a:pt x="329270" y="687705"/>
                  </a:lnTo>
                  <a:lnTo>
                    <a:pt x="333121" y="641731"/>
                  </a:lnTo>
                  <a:close/>
                </a:path>
                <a:path w="333375" h="769620">
                  <a:moveTo>
                    <a:pt x="35306" y="0"/>
                  </a:moveTo>
                  <a:lnTo>
                    <a:pt x="0" y="14224"/>
                  </a:lnTo>
                  <a:lnTo>
                    <a:pt x="262296" y="670026"/>
                  </a:lnTo>
                  <a:lnTo>
                    <a:pt x="297707" y="655879"/>
                  </a:lnTo>
                  <a:lnTo>
                    <a:pt x="3530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6967855" y="2720721"/>
            <a:ext cx="1376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Slope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changed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612898" y="5976924"/>
            <a:ext cx="1711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Intercept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changed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716401" y="3709415"/>
            <a:ext cx="4768215" cy="2317115"/>
            <a:chOff x="3716401" y="3709415"/>
            <a:chExt cx="4768215" cy="2317115"/>
          </a:xfrm>
        </p:grpSpPr>
        <p:sp>
          <p:nvSpPr>
            <p:cNvPr id="46" name="object 46"/>
            <p:cNvSpPr/>
            <p:nvPr/>
          </p:nvSpPr>
          <p:spPr>
            <a:xfrm>
              <a:off x="4034028" y="5100827"/>
              <a:ext cx="81280" cy="81280"/>
            </a:xfrm>
            <a:custGeom>
              <a:avLst/>
              <a:gdLst/>
              <a:ahLst/>
              <a:cxnLst/>
              <a:rect l="l" t="t" r="r" b="b"/>
              <a:pathLst>
                <a:path w="81279" h="81279">
                  <a:moveTo>
                    <a:pt x="53848" y="0"/>
                  </a:moveTo>
                  <a:lnTo>
                    <a:pt x="0" y="53848"/>
                  </a:lnTo>
                  <a:lnTo>
                    <a:pt x="80772" y="80772"/>
                  </a:lnTo>
                  <a:lnTo>
                    <a:pt x="538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716401" y="4801361"/>
              <a:ext cx="419734" cy="1224915"/>
            </a:xfrm>
            <a:custGeom>
              <a:avLst/>
              <a:gdLst/>
              <a:ahLst/>
              <a:cxnLst/>
              <a:rect l="l" t="t" r="r" b="b"/>
              <a:pathLst>
                <a:path w="419735" h="1224914">
                  <a:moveTo>
                    <a:pt x="346865" y="103416"/>
                  </a:moveTo>
                  <a:lnTo>
                    <a:pt x="0" y="1213523"/>
                  </a:lnTo>
                  <a:lnTo>
                    <a:pt x="36322" y="1224876"/>
                  </a:lnTo>
                  <a:lnTo>
                    <a:pt x="383215" y="114756"/>
                  </a:lnTo>
                  <a:lnTo>
                    <a:pt x="346865" y="103416"/>
                  </a:lnTo>
                  <a:close/>
                </a:path>
                <a:path w="419735" h="1224914">
                  <a:moveTo>
                    <a:pt x="412977" y="85217"/>
                  </a:moveTo>
                  <a:lnTo>
                    <a:pt x="352551" y="85217"/>
                  </a:lnTo>
                  <a:lnTo>
                    <a:pt x="388874" y="96646"/>
                  </a:lnTo>
                  <a:lnTo>
                    <a:pt x="383215" y="114756"/>
                  </a:lnTo>
                  <a:lnTo>
                    <a:pt x="419608" y="126111"/>
                  </a:lnTo>
                  <a:lnTo>
                    <a:pt x="412977" y="85217"/>
                  </a:lnTo>
                  <a:close/>
                </a:path>
                <a:path w="419735" h="1224914">
                  <a:moveTo>
                    <a:pt x="352551" y="85217"/>
                  </a:moveTo>
                  <a:lnTo>
                    <a:pt x="346865" y="103416"/>
                  </a:lnTo>
                  <a:lnTo>
                    <a:pt x="383215" y="114756"/>
                  </a:lnTo>
                  <a:lnTo>
                    <a:pt x="388874" y="96646"/>
                  </a:lnTo>
                  <a:lnTo>
                    <a:pt x="352551" y="85217"/>
                  </a:lnTo>
                  <a:close/>
                </a:path>
                <a:path w="419735" h="1224914">
                  <a:moveTo>
                    <a:pt x="399161" y="0"/>
                  </a:moveTo>
                  <a:lnTo>
                    <a:pt x="310514" y="92075"/>
                  </a:lnTo>
                  <a:lnTo>
                    <a:pt x="346865" y="103416"/>
                  </a:lnTo>
                  <a:lnTo>
                    <a:pt x="352551" y="85217"/>
                  </a:lnTo>
                  <a:lnTo>
                    <a:pt x="412977" y="85217"/>
                  </a:lnTo>
                  <a:lnTo>
                    <a:pt x="39916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115562" y="3734561"/>
              <a:ext cx="4343400" cy="1447800"/>
            </a:xfrm>
            <a:custGeom>
              <a:avLst/>
              <a:gdLst/>
              <a:ahLst/>
              <a:cxnLst/>
              <a:rect l="l" t="t" r="r" b="b"/>
              <a:pathLst>
                <a:path w="4343400" h="1447800">
                  <a:moveTo>
                    <a:pt x="0" y="1447800"/>
                  </a:moveTo>
                  <a:lnTo>
                    <a:pt x="4343399" y="0"/>
                  </a:lnTo>
                </a:path>
              </a:pathLst>
            </a:custGeom>
            <a:ln w="50292">
              <a:solidFill>
                <a:srgbClr val="FB00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94211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15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0533" y="609676"/>
            <a:ext cx="30981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4" dirty="0">
                <a:latin typeface="Trebuchet MS"/>
                <a:cs typeface="Trebuchet MS"/>
              </a:rPr>
              <a:t>Least</a:t>
            </a:r>
            <a:r>
              <a:rPr sz="4400" spc="-420" dirty="0">
                <a:latin typeface="Trebuchet MS"/>
                <a:cs typeface="Trebuchet MS"/>
              </a:rPr>
              <a:t> </a:t>
            </a:r>
            <a:r>
              <a:rPr sz="4400" spc="-170" dirty="0">
                <a:latin typeface="Trebuchet MS"/>
                <a:cs typeface="Trebuchet MS"/>
              </a:rPr>
              <a:t>Squares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9304" y="1523492"/>
            <a:ext cx="6347460" cy="12198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  <a:tab pos="926465" algn="l"/>
              </a:tabLst>
            </a:pPr>
            <a:r>
              <a:rPr sz="2800" spc="-5" dirty="0">
                <a:latin typeface="Carlito"/>
                <a:cs typeface="Carlito"/>
              </a:rPr>
              <a:t>1.	</a:t>
            </a:r>
            <a:r>
              <a:rPr sz="2800" spc="-10" dirty="0">
                <a:latin typeface="Carlito"/>
                <a:cs typeface="Carlito"/>
              </a:rPr>
              <a:t>‘Best </a:t>
            </a:r>
            <a:r>
              <a:rPr sz="2800" spc="15" dirty="0">
                <a:latin typeface="Carlito"/>
                <a:cs typeface="Carlito"/>
              </a:rPr>
              <a:t>Fit’ </a:t>
            </a:r>
            <a:r>
              <a:rPr sz="2800" spc="-5" dirty="0">
                <a:latin typeface="Carlito"/>
                <a:cs typeface="Carlito"/>
              </a:rPr>
              <a:t>Means </a:t>
            </a:r>
            <a:r>
              <a:rPr sz="2800" spc="-20" dirty="0">
                <a:latin typeface="Carlito"/>
                <a:cs typeface="Carlito"/>
              </a:rPr>
              <a:t>Difference </a:t>
            </a:r>
            <a:r>
              <a:rPr sz="2800" spc="-10" dirty="0">
                <a:latin typeface="Carlito"/>
                <a:cs typeface="Carlito"/>
              </a:rPr>
              <a:t>Between  </a:t>
            </a:r>
            <a:r>
              <a:rPr sz="2800" spc="-5" dirty="0">
                <a:latin typeface="Carlito"/>
                <a:cs typeface="Carlito"/>
              </a:rPr>
              <a:t>Actual Y </a:t>
            </a:r>
            <a:r>
              <a:rPr sz="2800" spc="-30" dirty="0">
                <a:latin typeface="Carlito"/>
                <a:cs typeface="Carlito"/>
              </a:rPr>
              <a:t>Values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5" dirty="0">
                <a:latin typeface="Carlito"/>
                <a:cs typeface="Carlito"/>
              </a:rPr>
              <a:t>Predicted </a:t>
            </a:r>
            <a:r>
              <a:rPr sz="2800" spc="-5" dirty="0">
                <a:latin typeface="Carlito"/>
                <a:cs typeface="Carlito"/>
              </a:rPr>
              <a:t>Y </a:t>
            </a:r>
            <a:r>
              <a:rPr sz="2800" spc="-30" dirty="0">
                <a:latin typeface="Carlito"/>
                <a:cs typeface="Carlito"/>
              </a:rPr>
              <a:t>Values </a:t>
            </a:r>
            <a:r>
              <a:rPr sz="2800" spc="-5" dirty="0">
                <a:latin typeface="Carlito"/>
                <a:cs typeface="Carlito"/>
              </a:rPr>
              <a:t>is a  </a:t>
            </a:r>
            <a:r>
              <a:rPr sz="2800" spc="-10" dirty="0">
                <a:latin typeface="Carlito"/>
                <a:cs typeface="Carlito"/>
              </a:rPr>
              <a:t>Minimum. </a:t>
            </a:r>
            <a:r>
              <a:rPr sz="2800" spc="-5" dirty="0">
                <a:solidFill>
                  <a:srgbClr val="FB0028"/>
                </a:solidFill>
                <a:latin typeface="Carlito"/>
                <a:cs typeface="Carlito"/>
              </a:rPr>
              <a:t>So </a:t>
            </a:r>
            <a:r>
              <a:rPr sz="2800" spc="-15" dirty="0">
                <a:solidFill>
                  <a:srgbClr val="FB0028"/>
                </a:solidFill>
                <a:latin typeface="Carlito"/>
                <a:cs typeface="Carlito"/>
              </a:rPr>
              <a:t>square</a:t>
            </a:r>
            <a:r>
              <a:rPr sz="2800" spc="100" dirty="0">
                <a:solidFill>
                  <a:srgbClr val="FB0028"/>
                </a:solidFill>
                <a:latin typeface="Carlito"/>
                <a:cs typeface="Carlito"/>
              </a:rPr>
              <a:t> </a:t>
            </a:r>
            <a:r>
              <a:rPr sz="2800" spc="-20" dirty="0">
                <a:solidFill>
                  <a:srgbClr val="FB0028"/>
                </a:solidFill>
                <a:latin typeface="Carlito"/>
                <a:cs typeface="Carlito"/>
              </a:rPr>
              <a:t>errors!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13968" y="3267335"/>
            <a:ext cx="5086453" cy="1201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13926" y="3165868"/>
            <a:ext cx="2726055" cy="9188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538730" algn="l"/>
              </a:tabLst>
            </a:pPr>
            <a:r>
              <a:rPr sz="5850" spc="-484" dirty="0">
                <a:latin typeface="Symbol"/>
                <a:cs typeface="Symbol"/>
              </a:rPr>
              <a:t></a:t>
            </a:r>
            <a:r>
              <a:rPr sz="5850" spc="-484" dirty="0">
                <a:latin typeface="Times New Roman"/>
                <a:cs typeface="Times New Roman"/>
              </a:rPr>
              <a:t>	</a:t>
            </a:r>
            <a:r>
              <a:rPr sz="5850" spc="-655" dirty="0">
                <a:latin typeface="Symbol"/>
                <a:cs typeface="Symbol"/>
              </a:rPr>
              <a:t></a:t>
            </a:r>
            <a:endParaRPr sz="58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88054" y="3363049"/>
            <a:ext cx="337185" cy="683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300" spc="90" dirty="0">
                <a:latin typeface="Symbol"/>
                <a:cs typeface="Symbol"/>
              </a:rPr>
              <a:t></a:t>
            </a:r>
            <a:endParaRPr sz="43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70978" y="3021823"/>
            <a:ext cx="4371975" cy="4864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071620" algn="l"/>
              </a:tabLst>
            </a:pPr>
            <a:r>
              <a:rPr sz="3000" i="1" spc="90" dirty="0">
                <a:latin typeface="Times New Roman"/>
                <a:cs typeface="Times New Roman"/>
              </a:rPr>
              <a:t>m	m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43683" y="3664787"/>
            <a:ext cx="135890" cy="4864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00" i="1" spc="35" dirty="0">
                <a:latin typeface="Times New Roman"/>
                <a:cs typeface="Times New Roman"/>
              </a:rPr>
              <a:t>i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32082" y="3664787"/>
            <a:ext cx="135890" cy="4864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00" i="1" spc="35" dirty="0">
                <a:latin typeface="Times New Roman"/>
                <a:cs typeface="Times New Roman"/>
              </a:rPr>
              <a:t>i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27514" y="4047161"/>
            <a:ext cx="541655" cy="4864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00" i="1" spc="195" dirty="0">
                <a:latin typeface="Times New Roman"/>
                <a:cs typeface="Times New Roman"/>
              </a:rPr>
              <a:t>i</a:t>
            </a:r>
            <a:r>
              <a:rPr sz="3000" spc="-185" dirty="0">
                <a:latin typeface="Symbol"/>
                <a:cs typeface="Symbol"/>
              </a:rPr>
              <a:t></a:t>
            </a:r>
            <a:r>
              <a:rPr sz="3000" spc="60" dirty="0"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68209" y="3327037"/>
            <a:ext cx="541655" cy="12065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3970">
              <a:lnSpc>
                <a:spcPts val="5920"/>
              </a:lnSpc>
              <a:spcBef>
                <a:spcPts val="135"/>
              </a:spcBef>
            </a:pPr>
            <a:r>
              <a:rPr sz="5150" spc="150" dirty="0">
                <a:latin typeface="Symbol"/>
                <a:cs typeface="Symbol"/>
              </a:rPr>
              <a:t></a:t>
            </a:r>
            <a:endParaRPr sz="5150">
              <a:latin typeface="Symbol"/>
              <a:cs typeface="Symbol"/>
            </a:endParaRPr>
          </a:p>
          <a:p>
            <a:pPr marL="12700">
              <a:lnSpc>
                <a:spcPts val="3340"/>
              </a:lnSpc>
            </a:pPr>
            <a:r>
              <a:rPr sz="3000" i="1" spc="195" dirty="0">
                <a:latin typeface="Times New Roman"/>
                <a:cs typeface="Times New Roman"/>
              </a:rPr>
              <a:t>i</a:t>
            </a:r>
            <a:r>
              <a:rPr sz="3000" spc="-185" dirty="0">
                <a:latin typeface="Symbol"/>
                <a:cs typeface="Symbol"/>
              </a:rPr>
              <a:t></a:t>
            </a:r>
            <a:r>
              <a:rPr sz="3000" spc="60" dirty="0"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05333" y="3258439"/>
            <a:ext cx="224154" cy="4864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00" spc="60" dirty="0">
                <a:latin typeface="Times New Roman"/>
                <a:cs typeface="Times New Roman"/>
              </a:rPr>
              <a:t>2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52378" y="3155543"/>
            <a:ext cx="482600" cy="683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6450" spc="187" baseline="-23901" dirty="0">
                <a:latin typeface="Times New Roman"/>
                <a:cs typeface="Times New Roman"/>
              </a:rPr>
              <a:t>ˆ</a:t>
            </a:r>
            <a:r>
              <a:rPr sz="3000" spc="125" dirty="0">
                <a:latin typeface="Times New Roman"/>
                <a:cs typeface="Times New Roman"/>
              </a:rPr>
              <a:t>2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03885" y="3328750"/>
            <a:ext cx="1043940" cy="815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5150" spc="-275" dirty="0">
                <a:latin typeface="Symbol"/>
                <a:cs typeface="Symbol"/>
              </a:rPr>
              <a:t></a:t>
            </a:r>
            <a:r>
              <a:rPr sz="4550" i="1" spc="-275" dirty="0">
                <a:latin typeface="Symbol"/>
                <a:cs typeface="Symbol"/>
              </a:rPr>
              <a:t></a:t>
            </a:r>
            <a:r>
              <a:rPr sz="4500" i="1" spc="-412" baseline="-7407" dirty="0">
                <a:latin typeface="Times New Roman"/>
                <a:cs typeface="Times New Roman"/>
              </a:rPr>
              <a:t>i</a:t>
            </a:r>
            <a:endParaRPr sz="4500" baseline="-7407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52125" y="3363049"/>
            <a:ext cx="2390140" cy="683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68960" algn="l"/>
              </a:tabLst>
            </a:pPr>
            <a:r>
              <a:rPr sz="4300" i="1" spc="90" dirty="0">
                <a:latin typeface="Times New Roman"/>
                <a:cs typeface="Times New Roman"/>
              </a:rPr>
              <a:t>Y	</a:t>
            </a:r>
            <a:r>
              <a:rPr sz="4300" spc="90" dirty="0">
                <a:latin typeface="Symbol"/>
                <a:cs typeface="Symbol"/>
              </a:rPr>
              <a:t></a:t>
            </a:r>
            <a:r>
              <a:rPr sz="4300" spc="90" dirty="0">
                <a:latin typeface="Times New Roman"/>
                <a:cs typeface="Times New Roman"/>
              </a:rPr>
              <a:t> </a:t>
            </a:r>
            <a:r>
              <a:rPr sz="4300" i="1" spc="-80" dirty="0">
                <a:latin typeface="Times New Roman"/>
                <a:cs typeface="Times New Roman"/>
              </a:rPr>
              <a:t>h</a:t>
            </a:r>
            <a:r>
              <a:rPr sz="3200" i="1" spc="-80" dirty="0">
                <a:latin typeface="Symbol"/>
                <a:cs typeface="Symbol"/>
              </a:rPr>
              <a:t></a:t>
            </a:r>
            <a:r>
              <a:rPr sz="4300" spc="-80" dirty="0">
                <a:latin typeface="Times New Roman"/>
                <a:cs typeface="Times New Roman"/>
              </a:rPr>
              <a:t>(</a:t>
            </a:r>
            <a:r>
              <a:rPr sz="4300" i="1" spc="-80" dirty="0">
                <a:latin typeface="Times New Roman"/>
                <a:cs typeface="Times New Roman"/>
              </a:rPr>
              <a:t>x</a:t>
            </a:r>
            <a:r>
              <a:rPr sz="4300" i="1" spc="-140" dirty="0">
                <a:latin typeface="Times New Roman"/>
                <a:cs typeface="Times New Roman"/>
              </a:rPr>
              <a:t> </a:t>
            </a:r>
            <a:r>
              <a:rPr sz="4300" spc="55" dirty="0">
                <a:latin typeface="Times New Roman"/>
                <a:cs typeface="Times New Roman"/>
              </a:rPr>
              <a:t>)</a:t>
            </a:r>
            <a:endParaRPr sz="4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94211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0533" y="609676"/>
            <a:ext cx="30981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4" dirty="0">
                <a:latin typeface="Trebuchet MS"/>
                <a:cs typeface="Trebuchet MS"/>
              </a:rPr>
              <a:t>Least</a:t>
            </a:r>
            <a:r>
              <a:rPr sz="4400" spc="-420" dirty="0">
                <a:latin typeface="Trebuchet MS"/>
                <a:cs typeface="Trebuchet MS"/>
              </a:rPr>
              <a:t> </a:t>
            </a:r>
            <a:r>
              <a:rPr sz="4400" spc="-170" dirty="0">
                <a:latin typeface="Trebuchet MS"/>
                <a:cs typeface="Trebuchet MS"/>
              </a:rPr>
              <a:t>Squares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025" y="1792350"/>
            <a:ext cx="10235565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  <a:tab pos="927100" algn="l"/>
              </a:tabLst>
            </a:pPr>
            <a:r>
              <a:rPr sz="2800" spc="-5" dirty="0">
                <a:solidFill>
                  <a:srgbClr val="944F71"/>
                </a:solidFill>
                <a:latin typeface="Carlito"/>
                <a:cs typeface="Carlito"/>
              </a:rPr>
              <a:t>1.	</a:t>
            </a:r>
            <a:r>
              <a:rPr sz="2800" spc="-10" dirty="0">
                <a:solidFill>
                  <a:srgbClr val="944F71"/>
                </a:solidFill>
                <a:latin typeface="Carlito"/>
                <a:cs typeface="Carlito"/>
              </a:rPr>
              <a:t>‘Best </a:t>
            </a:r>
            <a:r>
              <a:rPr sz="2800" spc="15" dirty="0">
                <a:solidFill>
                  <a:srgbClr val="944F71"/>
                </a:solidFill>
                <a:latin typeface="Carlito"/>
                <a:cs typeface="Carlito"/>
              </a:rPr>
              <a:t>Fit’ </a:t>
            </a:r>
            <a:r>
              <a:rPr sz="2800" spc="-5" dirty="0">
                <a:solidFill>
                  <a:srgbClr val="944F71"/>
                </a:solidFill>
                <a:latin typeface="Carlito"/>
                <a:cs typeface="Carlito"/>
              </a:rPr>
              <a:t>Means </a:t>
            </a:r>
            <a:r>
              <a:rPr sz="2800" spc="-20" dirty="0">
                <a:solidFill>
                  <a:srgbClr val="944F71"/>
                </a:solidFill>
                <a:latin typeface="Carlito"/>
                <a:cs typeface="Carlito"/>
              </a:rPr>
              <a:t>Difference </a:t>
            </a:r>
            <a:r>
              <a:rPr sz="2800" spc="-10" dirty="0">
                <a:solidFill>
                  <a:srgbClr val="944F71"/>
                </a:solidFill>
                <a:latin typeface="Carlito"/>
                <a:cs typeface="Carlito"/>
              </a:rPr>
              <a:t>Between </a:t>
            </a:r>
            <a:r>
              <a:rPr sz="2800" spc="-5" dirty="0">
                <a:solidFill>
                  <a:srgbClr val="944F71"/>
                </a:solidFill>
                <a:latin typeface="Carlito"/>
                <a:cs typeface="Carlito"/>
              </a:rPr>
              <a:t>Actual Y </a:t>
            </a:r>
            <a:r>
              <a:rPr sz="2800" spc="-30" dirty="0">
                <a:solidFill>
                  <a:srgbClr val="944F71"/>
                </a:solidFill>
                <a:latin typeface="Carlito"/>
                <a:cs typeface="Carlito"/>
              </a:rPr>
              <a:t>Values </a:t>
            </a:r>
            <a:r>
              <a:rPr sz="2800" spc="-5" dirty="0">
                <a:solidFill>
                  <a:srgbClr val="944F71"/>
                </a:solidFill>
                <a:latin typeface="Carlito"/>
                <a:cs typeface="Carlito"/>
              </a:rPr>
              <a:t>&amp; </a:t>
            </a:r>
            <a:r>
              <a:rPr sz="2800" spc="-15" dirty="0">
                <a:solidFill>
                  <a:srgbClr val="944F71"/>
                </a:solidFill>
                <a:latin typeface="Carlito"/>
                <a:cs typeface="Carlito"/>
              </a:rPr>
              <a:t>Predicted  </a:t>
            </a:r>
            <a:r>
              <a:rPr sz="2800" spc="-5" dirty="0">
                <a:solidFill>
                  <a:srgbClr val="944F71"/>
                </a:solidFill>
                <a:latin typeface="Carlito"/>
                <a:cs typeface="Carlito"/>
              </a:rPr>
              <a:t>Y </a:t>
            </a:r>
            <a:r>
              <a:rPr sz="2800" spc="-30" dirty="0">
                <a:solidFill>
                  <a:srgbClr val="944F71"/>
                </a:solidFill>
                <a:latin typeface="Carlito"/>
                <a:cs typeface="Carlito"/>
              </a:rPr>
              <a:t>Values </a:t>
            </a:r>
            <a:r>
              <a:rPr sz="2800" spc="-15" dirty="0">
                <a:solidFill>
                  <a:srgbClr val="944F71"/>
                </a:solidFill>
                <a:latin typeface="Carlito"/>
                <a:cs typeface="Carlito"/>
              </a:rPr>
              <a:t>Are </a:t>
            </a:r>
            <a:r>
              <a:rPr sz="2800" spc="-5" dirty="0">
                <a:solidFill>
                  <a:srgbClr val="944F71"/>
                </a:solidFill>
                <a:latin typeface="Carlito"/>
                <a:cs typeface="Carlito"/>
              </a:rPr>
              <a:t>a </a:t>
            </a:r>
            <a:r>
              <a:rPr sz="2800" spc="-10" dirty="0">
                <a:solidFill>
                  <a:srgbClr val="944F71"/>
                </a:solidFill>
                <a:latin typeface="Carlito"/>
                <a:cs typeface="Carlito"/>
              </a:rPr>
              <a:t>Minimum. </a:t>
            </a:r>
            <a:r>
              <a:rPr sz="2800" spc="-5" dirty="0">
                <a:solidFill>
                  <a:srgbClr val="944F71"/>
                </a:solidFill>
                <a:latin typeface="Carlito"/>
                <a:cs typeface="Carlito"/>
              </a:rPr>
              <a:t>So </a:t>
            </a:r>
            <a:r>
              <a:rPr sz="2800" spc="-15" dirty="0">
                <a:solidFill>
                  <a:srgbClr val="944F71"/>
                </a:solidFill>
                <a:latin typeface="Carlito"/>
                <a:cs typeface="Carlito"/>
              </a:rPr>
              <a:t>square</a:t>
            </a:r>
            <a:r>
              <a:rPr sz="2800" spc="165" dirty="0">
                <a:solidFill>
                  <a:srgbClr val="944F71"/>
                </a:solidFill>
                <a:latin typeface="Carlito"/>
                <a:cs typeface="Carlito"/>
              </a:rPr>
              <a:t> </a:t>
            </a:r>
            <a:r>
              <a:rPr sz="2800" spc="-20" dirty="0">
                <a:solidFill>
                  <a:srgbClr val="944F71"/>
                </a:solidFill>
                <a:latin typeface="Carlito"/>
                <a:cs typeface="Carlito"/>
              </a:rPr>
              <a:t>errors!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025" y="4856226"/>
            <a:ext cx="99561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  <a:tab pos="927100" algn="l"/>
              </a:tabLst>
            </a:pPr>
            <a:r>
              <a:rPr sz="2800" spc="-5" dirty="0">
                <a:latin typeface="Carlito"/>
                <a:cs typeface="Carlito"/>
              </a:rPr>
              <a:t>2.	LS </a:t>
            </a:r>
            <a:r>
              <a:rPr sz="2800" spc="-15" dirty="0">
                <a:latin typeface="Carlito"/>
                <a:cs typeface="Carlito"/>
              </a:rPr>
              <a:t>Minimizes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Sum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Squared </a:t>
            </a:r>
            <a:r>
              <a:rPr sz="2800" spc="-20" dirty="0">
                <a:latin typeface="Carlito"/>
                <a:cs typeface="Carlito"/>
              </a:rPr>
              <a:t>Differences (errors)</a:t>
            </a:r>
            <a:r>
              <a:rPr sz="2800" spc="24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(SSE)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06448" y="3344818"/>
            <a:ext cx="5086453" cy="1200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06406" y="3243359"/>
            <a:ext cx="2726055" cy="917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38730" algn="l"/>
              </a:tabLst>
            </a:pPr>
            <a:r>
              <a:rPr sz="5850" spc="-484" dirty="0">
                <a:latin typeface="Symbol"/>
                <a:cs typeface="Symbol"/>
              </a:rPr>
              <a:t></a:t>
            </a:r>
            <a:r>
              <a:rPr sz="5850" spc="-484" dirty="0">
                <a:latin typeface="Times New Roman"/>
                <a:cs typeface="Times New Roman"/>
              </a:rPr>
              <a:t>	</a:t>
            </a:r>
            <a:r>
              <a:rPr sz="5850" spc="-655" dirty="0">
                <a:latin typeface="Symbol"/>
                <a:cs typeface="Symbol"/>
              </a:rPr>
              <a:t></a:t>
            </a:r>
            <a:endParaRPr sz="58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80534" y="3440358"/>
            <a:ext cx="337185" cy="6832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300" spc="90" dirty="0">
                <a:latin typeface="Symbol"/>
                <a:cs typeface="Symbol"/>
              </a:rPr>
              <a:t></a:t>
            </a:r>
            <a:endParaRPr sz="43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63458" y="3099447"/>
            <a:ext cx="4371975" cy="4864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071620" algn="l"/>
              </a:tabLst>
            </a:pPr>
            <a:r>
              <a:rPr sz="3000" i="1" spc="90" dirty="0">
                <a:latin typeface="Times New Roman"/>
                <a:cs typeface="Times New Roman"/>
              </a:rPr>
              <a:t>m	m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24562" y="3741819"/>
            <a:ext cx="1847850" cy="4864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724025" algn="l"/>
              </a:tabLst>
            </a:pPr>
            <a:r>
              <a:rPr sz="3000" i="1" spc="35" dirty="0">
                <a:latin typeface="Times New Roman"/>
                <a:cs typeface="Times New Roman"/>
              </a:rPr>
              <a:t>i	i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60689" y="3404380"/>
            <a:ext cx="4600575" cy="12058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3970">
              <a:lnSpc>
                <a:spcPts val="5920"/>
              </a:lnSpc>
              <a:spcBef>
                <a:spcPts val="130"/>
              </a:spcBef>
            </a:pPr>
            <a:r>
              <a:rPr sz="5150" spc="150" dirty="0">
                <a:latin typeface="Symbol"/>
                <a:cs typeface="Symbol"/>
              </a:rPr>
              <a:t></a:t>
            </a:r>
            <a:endParaRPr sz="5150">
              <a:latin typeface="Symbol"/>
              <a:cs typeface="Symbol"/>
            </a:endParaRPr>
          </a:p>
          <a:p>
            <a:pPr marL="12700">
              <a:lnSpc>
                <a:spcPts val="3340"/>
              </a:lnSpc>
              <a:tabLst>
                <a:tab pos="4071620" algn="l"/>
              </a:tabLst>
            </a:pPr>
            <a:r>
              <a:rPr sz="3000" i="1" spc="195" dirty="0">
                <a:latin typeface="Times New Roman"/>
                <a:cs typeface="Times New Roman"/>
              </a:rPr>
              <a:t>i</a:t>
            </a:r>
            <a:r>
              <a:rPr sz="3000" spc="-185" dirty="0">
                <a:latin typeface="Symbol"/>
                <a:cs typeface="Symbol"/>
              </a:rPr>
              <a:t></a:t>
            </a:r>
            <a:r>
              <a:rPr sz="3000" spc="60" dirty="0">
                <a:latin typeface="Times New Roman"/>
                <a:cs typeface="Times New Roman"/>
              </a:rPr>
              <a:t>1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i="1" spc="195" dirty="0">
                <a:latin typeface="Times New Roman"/>
                <a:cs typeface="Times New Roman"/>
              </a:rPr>
              <a:t>i</a:t>
            </a:r>
            <a:r>
              <a:rPr sz="3000" spc="-185" dirty="0">
                <a:latin typeface="Symbol"/>
                <a:cs typeface="Symbol"/>
              </a:rPr>
              <a:t></a:t>
            </a:r>
            <a:r>
              <a:rPr sz="3000" spc="60" dirty="0"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97813" y="3335845"/>
            <a:ext cx="224154" cy="4864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00" spc="60" dirty="0">
                <a:latin typeface="Times New Roman"/>
                <a:cs typeface="Times New Roman"/>
              </a:rPr>
              <a:t>2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44858" y="3233043"/>
            <a:ext cx="482600" cy="6832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6450" spc="187" baseline="-23901" dirty="0">
                <a:latin typeface="Times New Roman"/>
                <a:cs typeface="Times New Roman"/>
              </a:rPr>
              <a:t>ˆ</a:t>
            </a:r>
            <a:r>
              <a:rPr sz="3000" spc="125" dirty="0">
                <a:latin typeface="Times New Roman"/>
                <a:cs typeface="Times New Roman"/>
              </a:rPr>
              <a:t>2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96365" y="3406091"/>
            <a:ext cx="1043940" cy="815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5150" spc="-275" dirty="0">
                <a:latin typeface="Symbol"/>
                <a:cs typeface="Symbol"/>
              </a:rPr>
              <a:t></a:t>
            </a:r>
            <a:r>
              <a:rPr sz="4550" i="1" spc="-275" dirty="0">
                <a:latin typeface="Symbol"/>
                <a:cs typeface="Symbol"/>
              </a:rPr>
              <a:t></a:t>
            </a:r>
            <a:r>
              <a:rPr sz="4500" i="1" spc="-412" baseline="-7407" dirty="0">
                <a:latin typeface="Times New Roman"/>
                <a:cs typeface="Times New Roman"/>
              </a:rPr>
              <a:t>i</a:t>
            </a:r>
            <a:endParaRPr sz="4500" baseline="-7407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44605" y="3440358"/>
            <a:ext cx="2390140" cy="6832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568960" algn="l"/>
              </a:tabLst>
            </a:pPr>
            <a:r>
              <a:rPr sz="4300" i="1" spc="90" dirty="0">
                <a:latin typeface="Times New Roman"/>
                <a:cs typeface="Times New Roman"/>
              </a:rPr>
              <a:t>Y	</a:t>
            </a:r>
            <a:r>
              <a:rPr sz="4300" spc="90" dirty="0">
                <a:latin typeface="Symbol"/>
                <a:cs typeface="Symbol"/>
              </a:rPr>
              <a:t></a:t>
            </a:r>
            <a:r>
              <a:rPr sz="4300" spc="90" dirty="0">
                <a:latin typeface="Times New Roman"/>
                <a:cs typeface="Times New Roman"/>
              </a:rPr>
              <a:t> </a:t>
            </a:r>
            <a:r>
              <a:rPr sz="4300" i="1" spc="-80" dirty="0">
                <a:latin typeface="Times New Roman"/>
                <a:cs typeface="Times New Roman"/>
              </a:rPr>
              <a:t>h</a:t>
            </a:r>
            <a:r>
              <a:rPr sz="3200" i="1" spc="-80" dirty="0">
                <a:latin typeface="Symbol"/>
                <a:cs typeface="Symbol"/>
              </a:rPr>
              <a:t></a:t>
            </a:r>
            <a:r>
              <a:rPr sz="4300" spc="-80" dirty="0">
                <a:latin typeface="Times New Roman"/>
                <a:cs typeface="Times New Roman"/>
              </a:rPr>
              <a:t>(</a:t>
            </a:r>
            <a:r>
              <a:rPr sz="4300" i="1" spc="-80" dirty="0">
                <a:latin typeface="Times New Roman"/>
                <a:cs typeface="Times New Roman"/>
              </a:rPr>
              <a:t>x</a:t>
            </a:r>
            <a:r>
              <a:rPr sz="4300" i="1" spc="-140" dirty="0">
                <a:latin typeface="Times New Roman"/>
                <a:cs typeface="Times New Roman"/>
              </a:rPr>
              <a:t> </a:t>
            </a:r>
            <a:r>
              <a:rPr sz="4300" spc="55" dirty="0">
                <a:latin typeface="Times New Roman"/>
                <a:cs typeface="Times New Roman"/>
              </a:rPr>
              <a:t>)</a:t>
            </a:r>
            <a:endParaRPr sz="4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94211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17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025" y="609676"/>
            <a:ext cx="57099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4" dirty="0"/>
              <a:t>Least </a:t>
            </a:r>
            <a:r>
              <a:rPr sz="4400" spc="-175" dirty="0"/>
              <a:t>Squares</a:t>
            </a:r>
            <a:r>
              <a:rPr sz="4400" spc="-480" dirty="0"/>
              <a:t> </a:t>
            </a:r>
            <a:r>
              <a:rPr sz="4400" spc="-254" dirty="0"/>
              <a:t>Graphically</a:t>
            </a:r>
            <a:endParaRPr sz="4400"/>
          </a:p>
        </p:txBody>
      </p:sp>
      <p:grpSp>
        <p:nvGrpSpPr>
          <p:cNvPr id="4" name="object 4"/>
          <p:cNvGrpSpPr/>
          <p:nvPr/>
        </p:nvGrpSpPr>
        <p:grpSpPr>
          <a:xfrm>
            <a:off x="2848193" y="3060170"/>
            <a:ext cx="6456680" cy="3222625"/>
            <a:chOff x="2848193" y="3060170"/>
            <a:chExt cx="6456680" cy="3222625"/>
          </a:xfrm>
        </p:grpSpPr>
        <p:sp>
          <p:nvSpPr>
            <p:cNvPr id="5" name="object 5"/>
            <p:cNvSpPr/>
            <p:nvPr/>
          </p:nvSpPr>
          <p:spPr>
            <a:xfrm>
              <a:off x="2848193" y="3060170"/>
              <a:ext cx="6456658" cy="32225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56941" y="3690189"/>
              <a:ext cx="0" cy="1409065"/>
            </a:xfrm>
            <a:custGeom>
              <a:avLst/>
              <a:gdLst/>
              <a:ahLst/>
              <a:cxnLst/>
              <a:rect l="l" t="t" r="r" b="b"/>
              <a:pathLst>
                <a:path h="1409064">
                  <a:moveTo>
                    <a:pt x="0" y="0"/>
                  </a:moveTo>
                  <a:lnTo>
                    <a:pt x="0" y="1408599"/>
                  </a:lnTo>
                </a:path>
              </a:pathLst>
            </a:custGeom>
            <a:ln w="26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258619" y="4374041"/>
            <a:ext cx="13970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5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17888" y="2912862"/>
            <a:ext cx="288290" cy="497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100" b="1" dirty="0">
                <a:latin typeface="Arial"/>
                <a:cs typeface="Arial"/>
              </a:rPr>
              <a:t>Y</a:t>
            </a:r>
            <a:endParaRPr sz="3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17051" y="5856101"/>
            <a:ext cx="288290" cy="497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100" b="1" dirty="0">
                <a:latin typeface="Arial"/>
                <a:cs typeface="Arial"/>
              </a:rPr>
              <a:t>X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872438" y="3454274"/>
            <a:ext cx="6050280" cy="2739390"/>
            <a:chOff x="2872438" y="3454274"/>
            <a:chExt cx="6050280" cy="2739390"/>
          </a:xfrm>
        </p:grpSpPr>
        <p:sp>
          <p:nvSpPr>
            <p:cNvPr id="11" name="object 11"/>
            <p:cNvSpPr/>
            <p:nvPr/>
          </p:nvSpPr>
          <p:spPr>
            <a:xfrm>
              <a:off x="4851489" y="3894404"/>
              <a:ext cx="226060" cy="1094740"/>
            </a:xfrm>
            <a:custGeom>
              <a:avLst/>
              <a:gdLst/>
              <a:ahLst/>
              <a:cxnLst/>
              <a:rect l="l" t="t" r="r" b="b"/>
              <a:pathLst>
                <a:path w="226060" h="1094739">
                  <a:moveTo>
                    <a:pt x="225640" y="549833"/>
                  </a:moveTo>
                  <a:lnTo>
                    <a:pt x="178447" y="508012"/>
                  </a:lnTo>
                  <a:lnTo>
                    <a:pt x="146977" y="424205"/>
                  </a:lnTo>
                  <a:lnTo>
                    <a:pt x="141732" y="387451"/>
                  </a:lnTo>
                  <a:lnTo>
                    <a:pt x="141732" y="366534"/>
                  </a:lnTo>
                  <a:lnTo>
                    <a:pt x="136499" y="324713"/>
                  </a:lnTo>
                  <a:lnTo>
                    <a:pt x="136499" y="303695"/>
                  </a:lnTo>
                  <a:lnTo>
                    <a:pt x="131254" y="261823"/>
                  </a:lnTo>
                  <a:lnTo>
                    <a:pt x="131254" y="204203"/>
                  </a:lnTo>
                  <a:lnTo>
                    <a:pt x="126009" y="162331"/>
                  </a:lnTo>
                  <a:lnTo>
                    <a:pt x="115519" y="120408"/>
                  </a:lnTo>
                  <a:lnTo>
                    <a:pt x="94386" y="83807"/>
                  </a:lnTo>
                  <a:lnTo>
                    <a:pt x="62915" y="41821"/>
                  </a:lnTo>
                  <a:lnTo>
                    <a:pt x="0" y="0"/>
                  </a:lnTo>
                  <a:lnTo>
                    <a:pt x="26212" y="20916"/>
                  </a:lnTo>
                  <a:lnTo>
                    <a:pt x="41948" y="41821"/>
                  </a:lnTo>
                  <a:lnTo>
                    <a:pt x="62915" y="73355"/>
                  </a:lnTo>
                  <a:lnTo>
                    <a:pt x="78651" y="99491"/>
                  </a:lnTo>
                  <a:lnTo>
                    <a:pt x="89141" y="141312"/>
                  </a:lnTo>
                  <a:lnTo>
                    <a:pt x="94386" y="183299"/>
                  </a:lnTo>
                  <a:lnTo>
                    <a:pt x="94386" y="324713"/>
                  </a:lnTo>
                  <a:lnTo>
                    <a:pt x="104876" y="366534"/>
                  </a:lnTo>
                  <a:lnTo>
                    <a:pt x="104876" y="387451"/>
                  </a:lnTo>
                  <a:lnTo>
                    <a:pt x="115519" y="424205"/>
                  </a:lnTo>
                  <a:lnTo>
                    <a:pt x="126009" y="450342"/>
                  </a:lnTo>
                  <a:lnTo>
                    <a:pt x="152222" y="497395"/>
                  </a:lnTo>
                  <a:lnTo>
                    <a:pt x="183692" y="528929"/>
                  </a:lnTo>
                  <a:lnTo>
                    <a:pt x="225640" y="549833"/>
                  </a:lnTo>
                  <a:close/>
                </a:path>
                <a:path w="226060" h="1094739">
                  <a:moveTo>
                    <a:pt x="225640" y="549833"/>
                  </a:moveTo>
                  <a:lnTo>
                    <a:pt x="188937" y="570750"/>
                  </a:lnTo>
                  <a:lnTo>
                    <a:pt x="131254" y="628408"/>
                  </a:lnTo>
                  <a:lnTo>
                    <a:pt x="110121" y="670242"/>
                  </a:lnTo>
                  <a:lnTo>
                    <a:pt x="104876" y="712216"/>
                  </a:lnTo>
                  <a:lnTo>
                    <a:pt x="99631" y="748817"/>
                  </a:lnTo>
                  <a:lnTo>
                    <a:pt x="94386" y="811707"/>
                  </a:lnTo>
                  <a:lnTo>
                    <a:pt x="94386" y="853541"/>
                  </a:lnTo>
                  <a:lnTo>
                    <a:pt x="89141" y="869327"/>
                  </a:lnTo>
                  <a:lnTo>
                    <a:pt x="89141" y="911148"/>
                  </a:lnTo>
                  <a:lnTo>
                    <a:pt x="83896" y="937336"/>
                  </a:lnTo>
                  <a:lnTo>
                    <a:pt x="78651" y="974039"/>
                  </a:lnTo>
                  <a:lnTo>
                    <a:pt x="62915" y="1021092"/>
                  </a:lnTo>
                  <a:lnTo>
                    <a:pt x="47193" y="1052626"/>
                  </a:lnTo>
                  <a:lnTo>
                    <a:pt x="26212" y="1073531"/>
                  </a:lnTo>
                  <a:lnTo>
                    <a:pt x="0" y="1094447"/>
                  </a:lnTo>
                  <a:lnTo>
                    <a:pt x="41948" y="1073531"/>
                  </a:lnTo>
                  <a:lnTo>
                    <a:pt x="73406" y="1047394"/>
                  </a:lnTo>
                  <a:lnTo>
                    <a:pt x="104876" y="1000188"/>
                  </a:lnTo>
                  <a:lnTo>
                    <a:pt x="110121" y="974039"/>
                  </a:lnTo>
                  <a:lnTo>
                    <a:pt x="120764" y="937336"/>
                  </a:lnTo>
                  <a:lnTo>
                    <a:pt x="126009" y="911148"/>
                  </a:lnTo>
                  <a:lnTo>
                    <a:pt x="131254" y="869327"/>
                  </a:lnTo>
                  <a:lnTo>
                    <a:pt x="131254" y="853541"/>
                  </a:lnTo>
                  <a:lnTo>
                    <a:pt x="136499" y="816940"/>
                  </a:lnTo>
                  <a:lnTo>
                    <a:pt x="131254" y="769835"/>
                  </a:lnTo>
                  <a:lnTo>
                    <a:pt x="131254" y="727900"/>
                  </a:lnTo>
                  <a:lnTo>
                    <a:pt x="136499" y="691311"/>
                  </a:lnTo>
                  <a:lnTo>
                    <a:pt x="152222" y="649325"/>
                  </a:lnTo>
                  <a:lnTo>
                    <a:pt x="162712" y="617956"/>
                  </a:lnTo>
                  <a:lnTo>
                    <a:pt x="183692" y="586435"/>
                  </a:lnTo>
                  <a:lnTo>
                    <a:pt x="199415" y="570750"/>
                  </a:lnTo>
                  <a:lnTo>
                    <a:pt x="225640" y="5498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57515" y="3491104"/>
              <a:ext cx="393609" cy="3928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39195" y="3873486"/>
              <a:ext cx="4530090" cy="1717675"/>
            </a:xfrm>
            <a:custGeom>
              <a:avLst/>
              <a:gdLst/>
              <a:ahLst/>
              <a:cxnLst/>
              <a:rect l="l" t="t" r="r" b="b"/>
              <a:pathLst>
                <a:path w="4530090" h="1717675">
                  <a:moveTo>
                    <a:pt x="4529972" y="0"/>
                  </a:moveTo>
                  <a:lnTo>
                    <a:pt x="4529972" y="733132"/>
                  </a:lnTo>
                </a:path>
                <a:path w="4530090" h="1717675">
                  <a:moveTo>
                    <a:pt x="2514308" y="743588"/>
                  </a:moveTo>
                  <a:lnTo>
                    <a:pt x="2514308" y="1717631"/>
                  </a:lnTo>
                </a:path>
                <a:path w="4530090" h="1717675">
                  <a:moveTo>
                    <a:pt x="0" y="733132"/>
                  </a:moveTo>
                  <a:lnTo>
                    <a:pt x="0" y="1644281"/>
                  </a:lnTo>
                </a:path>
              </a:pathLst>
            </a:custGeom>
            <a:ln w="261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51355" y="3700645"/>
              <a:ext cx="5511800" cy="2084705"/>
            </a:xfrm>
            <a:custGeom>
              <a:avLst/>
              <a:gdLst/>
              <a:ahLst/>
              <a:cxnLst/>
              <a:rect l="l" t="t" r="r" b="b"/>
              <a:pathLst>
                <a:path w="5511800" h="2084704">
                  <a:moveTo>
                    <a:pt x="0" y="2084223"/>
                  </a:moveTo>
                  <a:lnTo>
                    <a:pt x="5511421" y="0"/>
                  </a:lnTo>
                </a:path>
              </a:pathLst>
            </a:custGeom>
            <a:ln w="47080">
              <a:solidFill>
                <a:srgbClr val="00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82824" y="3491104"/>
              <a:ext cx="5905500" cy="2655570"/>
            </a:xfrm>
            <a:custGeom>
              <a:avLst/>
              <a:gdLst/>
              <a:ahLst/>
              <a:cxnLst/>
              <a:rect l="l" t="t" r="r" b="b"/>
              <a:pathLst>
                <a:path w="5905500" h="2655570">
                  <a:moveTo>
                    <a:pt x="0" y="0"/>
                  </a:moveTo>
                  <a:lnTo>
                    <a:pt x="0" y="2655098"/>
                  </a:lnTo>
                  <a:lnTo>
                    <a:pt x="5905183" y="2655098"/>
                  </a:lnTo>
                </a:path>
              </a:pathLst>
            </a:custGeom>
            <a:ln w="680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46046" y="3457114"/>
              <a:ext cx="0" cy="2456180"/>
            </a:xfrm>
            <a:custGeom>
              <a:avLst/>
              <a:gdLst/>
              <a:ahLst/>
              <a:cxnLst/>
              <a:rect l="l" t="t" r="r" b="b"/>
              <a:pathLst>
                <a:path h="2456179">
                  <a:moveTo>
                    <a:pt x="0" y="0"/>
                  </a:moveTo>
                  <a:lnTo>
                    <a:pt x="0" y="67980"/>
                  </a:lnTo>
                </a:path>
                <a:path h="2456179">
                  <a:moveTo>
                    <a:pt x="0" y="267049"/>
                  </a:moveTo>
                  <a:lnTo>
                    <a:pt x="0" y="335030"/>
                  </a:lnTo>
                </a:path>
                <a:path h="2456179">
                  <a:moveTo>
                    <a:pt x="0" y="534152"/>
                  </a:moveTo>
                  <a:lnTo>
                    <a:pt x="0" y="602132"/>
                  </a:lnTo>
                </a:path>
                <a:path h="2456179">
                  <a:moveTo>
                    <a:pt x="0" y="795974"/>
                  </a:moveTo>
                  <a:lnTo>
                    <a:pt x="0" y="863954"/>
                  </a:lnTo>
                </a:path>
                <a:path h="2456179">
                  <a:moveTo>
                    <a:pt x="0" y="1063076"/>
                  </a:moveTo>
                  <a:lnTo>
                    <a:pt x="0" y="1131057"/>
                  </a:lnTo>
                </a:path>
                <a:path h="2456179">
                  <a:moveTo>
                    <a:pt x="0" y="1330178"/>
                  </a:moveTo>
                  <a:lnTo>
                    <a:pt x="0" y="1398159"/>
                  </a:lnTo>
                </a:path>
                <a:path h="2456179">
                  <a:moveTo>
                    <a:pt x="0" y="1592000"/>
                  </a:moveTo>
                  <a:lnTo>
                    <a:pt x="0" y="1659981"/>
                  </a:lnTo>
                </a:path>
                <a:path h="2456179">
                  <a:moveTo>
                    <a:pt x="0" y="1859102"/>
                  </a:moveTo>
                  <a:lnTo>
                    <a:pt x="0" y="1927083"/>
                  </a:lnTo>
                </a:path>
                <a:path h="2456179">
                  <a:moveTo>
                    <a:pt x="0" y="2120924"/>
                  </a:moveTo>
                  <a:lnTo>
                    <a:pt x="0" y="2188905"/>
                  </a:lnTo>
                </a:path>
                <a:path h="2456179">
                  <a:moveTo>
                    <a:pt x="0" y="2388027"/>
                  </a:moveTo>
                  <a:lnTo>
                    <a:pt x="0" y="2456007"/>
                  </a:lnTo>
                </a:path>
              </a:pathLst>
            </a:custGeom>
            <a:ln w="735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41809" y="6161955"/>
              <a:ext cx="5380355" cy="0"/>
            </a:xfrm>
            <a:custGeom>
              <a:avLst/>
              <a:gdLst/>
              <a:ahLst/>
              <a:cxnLst/>
              <a:rect l="l" t="t" r="r" b="b"/>
              <a:pathLst>
                <a:path w="5380355">
                  <a:moveTo>
                    <a:pt x="5312104" y="0"/>
                  </a:moveTo>
                  <a:lnTo>
                    <a:pt x="5380291" y="0"/>
                  </a:lnTo>
                </a:path>
                <a:path w="5380355">
                  <a:moveTo>
                    <a:pt x="4724155" y="0"/>
                  </a:moveTo>
                  <a:lnTo>
                    <a:pt x="4792341" y="0"/>
                  </a:lnTo>
                </a:path>
                <a:path w="5380355">
                  <a:moveTo>
                    <a:pt x="4131066" y="0"/>
                  </a:moveTo>
                  <a:lnTo>
                    <a:pt x="4199252" y="0"/>
                  </a:lnTo>
                </a:path>
                <a:path w="5380355">
                  <a:moveTo>
                    <a:pt x="3543116" y="0"/>
                  </a:moveTo>
                  <a:lnTo>
                    <a:pt x="3611303" y="0"/>
                  </a:lnTo>
                </a:path>
                <a:path w="5380355">
                  <a:moveTo>
                    <a:pt x="2950027" y="0"/>
                  </a:moveTo>
                  <a:lnTo>
                    <a:pt x="3018214" y="0"/>
                  </a:lnTo>
                </a:path>
                <a:path w="5380355">
                  <a:moveTo>
                    <a:pt x="2362077" y="0"/>
                  </a:moveTo>
                  <a:lnTo>
                    <a:pt x="2430264" y="0"/>
                  </a:lnTo>
                </a:path>
                <a:path w="5380355">
                  <a:moveTo>
                    <a:pt x="1768988" y="0"/>
                  </a:moveTo>
                  <a:lnTo>
                    <a:pt x="1837175" y="0"/>
                  </a:lnTo>
                </a:path>
                <a:path w="5380355">
                  <a:moveTo>
                    <a:pt x="1181038" y="0"/>
                  </a:moveTo>
                  <a:lnTo>
                    <a:pt x="1249225" y="0"/>
                  </a:lnTo>
                </a:path>
                <a:path w="5380355">
                  <a:moveTo>
                    <a:pt x="587949" y="0"/>
                  </a:moveTo>
                  <a:lnTo>
                    <a:pt x="656136" y="0"/>
                  </a:lnTo>
                </a:path>
                <a:path w="5380355">
                  <a:moveTo>
                    <a:pt x="0" y="0"/>
                  </a:moveTo>
                  <a:lnTo>
                    <a:pt x="68186" y="0"/>
                  </a:lnTo>
                </a:path>
              </a:pathLst>
            </a:custGeom>
            <a:ln w="315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869688" y="4412866"/>
              <a:ext cx="393662" cy="3926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854077" y="5392136"/>
              <a:ext cx="393609" cy="39273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45012" y="4412866"/>
              <a:ext cx="393609" cy="39268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174203" y="3910082"/>
              <a:ext cx="141743" cy="49755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617849" y="4711344"/>
              <a:ext cx="2740660" cy="770255"/>
            </a:xfrm>
            <a:custGeom>
              <a:avLst/>
              <a:gdLst/>
              <a:ahLst/>
              <a:cxnLst/>
              <a:rect l="l" t="t" r="r" b="b"/>
              <a:pathLst>
                <a:path w="2740660" h="770254">
                  <a:moveTo>
                    <a:pt x="136499" y="434657"/>
                  </a:moveTo>
                  <a:lnTo>
                    <a:pt x="99796" y="455574"/>
                  </a:lnTo>
                  <a:lnTo>
                    <a:pt x="68326" y="508012"/>
                  </a:lnTo>
                  <a:lnTo>
                    <a:pt x="63080" y="534149"/>
                  </a:lnTo>
                  <a:lnTo>
                    <a:pt x="63080" y="555066"/>
                  </a:lnTo>
                  <a:lnTo>
                    <a:pt x="57835" y="591769"/>
                  </a:lnTo>
                  <a:lnTo>
                    <a:pt x="57835" y="628408"/>
                  </a:lnTo>
                  <a:lnTo>
                    <a:pt x="52590" y="654558"/>
                  </a:lnTo>
                  <a:lnTo>
                    <a:pt x="52590" y="691261"/>
                  </a:lnTo>
                  <a:lnTo>
                    <a:pt x="42113" y="722680"/>
                  </a:lnTo>
                  <a:lnTo>
                    <a:pt x="31623" y="743585"/>
                  </a:lnTo>
                  <a:lnTo>
                    <a:pt x="21132" y="754151"/>
                  </a:lnTo>
                  <a:lnTo>
                    <a:pt x="0" y="769835"/>
                  </a:lnTo>
                  <a:lnTo>
                    <a:pt x="26377" y="754151"/>
                  </a:lnTo>
                  <a:lnTo>
                    <a:pt x="47358" y="738365"/>
                  </a:lnTo>
                  <a:lnTo>
                    <a:pt x="63080" y="706932"/>
                  </a:lnTo>
                  <a:lnTo>
                    <a:pt x="68326" y="691261"/>
                  </a:lnTo>
                  <a:lnTo>
                    <a:pt x="73571" y="670344"/>
                  </a:lnTo>
                  <a:lnTo>
                    <a:pt x="78816" y="654558"/>
                  </a:lnTo>
                  <a:lnTo>
                    <a:pt x="78816" y="617956"/>
                  </a:lnTo>
                  <a:lnTo>
                    <a:pt x="84061" y="596988"/>
                  </a:lnTo>
                  <a:lnTo>
                    <a:pt x="84061" y="518464"/>
                  </a:lnTo>
                  <a:lnTo>
                    <a:pt x="94551" y="492328"/>
                  </a:lnTo>
                  <a:lnTo>
                    <a:pt x="99796" y="476491"/>
                  </a:lnTo>
                  <a:lnTo>
                    <a:pt x="115519" y="455574"/>
                  </a:lnTo>
                  <a:lnTo>
                    <a:pt x="136499" y="434657"/>
                  </a:lnTo>
                  <a:close/>
                </a:path>
                <a:path w="2740660" h="770254">
                  <a:moveTo>
                    <a:pt x="141744" y="434657"/>
                  </a:moveTo>
                  <a:lnTo>
                    <a:pt x="120764" y="418973"/>
                  </a:lnTo>
                  <a:lnTo>
                    <a:pt x="110274" y="408520"/>
                  </a:lnTo>
                  <a:lnTo>
                    <a:pt x="99796" y="387451"/>
                  </a:lnTo>
                  <a:lnTo>
                    <a:pt x="89306" y="356082"/>
                  </a:lnTo>
                  <a:lnTo>
                    <a:pt x="89306" y="335165"/>
                  </a:lnTo>
                  <a:lnTo>
                    <a:pt x="84061" y="319481"/>
                  </a:lnTo>
                  <a:lnTo>
                    <a:pt x="84061" y="256590"/>
                  </a:lnTo>
                  <a:lnTo>
                    <a:pt x="78816" y="220002"/>
                  </a:lnTo>
                  <a:lnTo>
                    <a:pt x="78816" y="198932"/>
                  </a:lnTo>
                  <a:lnTo>
                    <a:pt x="57835" y="146646"/>
                  </a:lnTo>
                  <a:lnTo>
                    <a:pt x="26377" y="109943"/>
                  </a:lnTo>
                  <a:lnTo>
                    <a:pt x="5397" y="99491"/>
                  </a:lnTo>
                  <a:lnTo>
                    <a:pt x="26377" y="120396"/>
                  </a:lnTo>
                  <a:lnTo>
                    <a:pt x="42113" y="141414"/>
                  </a:lnTo>
                  <a:lnTo>
                    <a:pt x="47358" y="157099"/>
                  </a:lnTo>
                  <a:lnTo>
                    <a:pt x="57835" y="183248"/>
                  </a:lnTo>
                  <a:lnTo>
                    <a:pt x="57835" y="282727"/>
                  </a:lnTo>
                  <a:lnTo>
                    <a:pt x="63080" y="298411"/>
                  </a:lnTo>
                  <a:lnTo>
                    <a:pt x="63080" y="319481"/>
                  </a:lnTo>
                  <a:lnTo>
                    <a:pt x="68326" y="335165"/>
                  </a:lnTo>
                  <a:lnTo>
                    <a:pt x="73571" y="356082"/>
                  </a:lnTo>
                  <a:lnTo>
                    <a:pt x="78816" y="371767"/>
                  </a:lnTo>
                  <a:lnTo>
                    <a:pt x="94551" y="403288"/>
                  </a:lnTo>
                  <a:lnTo>
                    <a:pt x="115519" y="418973"/>
                  </a:lnTo>
                  <a:lnTo>
                    <a:pt x="141744" y="434657"/>
                  </a:lnTo>
                  <a:close/>
                </a:path>
                <a:path w="2740660" h="770254">
                  <a:moveTo>
                    <a:pt x="2740114" y="361315"/>
                  </a:moveTo>
                  <a:lnTo>
                    <a:pt x="2698165" y="335165"/>
                  </a:lnTo>
                  <a:lnTo>
                    <a:pt x="2666542" y="277507"/>
                  </a:lnTo>
                  <a:lnTo>
                    <a:pt x="2661297" y="256590"/>
                  </a:lnTo>
                  <a:lnTo>
                    <a:pt x="2661297" y="240906"/>
                  </a:lnTo>
                  <a:lnTo>
                    <a:pt x="2656052" y="209384"/>
                  </a:lnTo>
                  <a:lnTo>
                    <a:pt x="2656052" y="198932"/>
                  </a:lnTo>
                  <a:lnTo>
                    <a:pt x="2650807" y="172783"/>
                  </a:lnTo>
                  <a:lnTo>
                    <a:pt x="2650807" y="130962"/>
                  </a:lnTo>
                  <a:lnTo>
                    <a:pt x="2635072" y="78524"/>
                  </a:lnTo>
                  <a:lnTo>
                    <a:pt x="2587879" y="26136"/>
                  </a:lnTo>
                  <a:lnTo>
                    <a:pt x="2530195" y="0"/>
                  </a:lnTo>
                  <a:lnTo>
                    <a:pt x="2551176" y="10452"/>
                  </a:lnTo>
                  <a:lnTo>
                    <a:pt x="2566898" y="20916"/>
                  </a:lnTo>
                  <a:lnTo>
                    <a:pt x="2587879" y="47155"/>
                  </a:lnTo>
                  <a:lnTo>
                    <a:pt x="2598369" y="62839"/>
                  </a:lnTo>
                  <a:lnTo>
                    <a:pt x="2614104" y="88976"/>
                  </a:lnTo>
                  <a:lnTo>
                    <a:pt x="2619349" y="120396"/>
                  </a:lnTo>
                  <a:lnTo>
                    <a:pt x="2614104" y="146646"/>
                  </a:lnTo>
                  <a:lnTo>
                    <a:pt x="2614104" y="178015"/>
                  </a:lnTo>
                  <a:lnTo>
                    <a:pt x="2619349" y="198932"/>
                  </a:lnTo>
                  <a:lnTo>
                    <a:pt x="2619349" y="209384"/>
                  </a:lnTo>
                  <a:lnTo>
                    <a:pt x="2624582" y="240906"/>
                  </a:lnTo>
                  <a:lnTo>
                    <a:pt x="2624582" y="256590"/>
                  </a:lnTo>
                  <a:lnTo>
                    <a:pt x="2635072" y="277507"/>
                  </a:lnTo>
                  <a:lnTo>
                    <a:pt x="2645562" y="293192"/>
                  </a:lnTo>
                  <a:lnTo>
                    <a:pt x="2671788" y="324713"/>
                  </a:lnTo>
                  <a:lnTo>
                    <a:pt x="2703398" y="345630"/>
                  </a:lnTo>
                  <a:lnTo>
                    <a:pt x="2740114" y="361315"/>
                  </a:lnTo>
                  <a:close/>
                </a:path>
                <a:path w="2740660" h="770254">
                  <a:moveTo>
                    <a:pt x="2740114" y="361315"/>
                  </a:moveTo>
                  <a:lnTo>
                    <a:pt x="2703398" y="371767"/>
                  </a:lnTo>
                  <a:lnTo>
                    <a:pt x="2650807" y="413753"/>
                  </a:lnTo>
                  <a:lnTo>
                    <a:pt x="2624582" y="466026"/>
                  </a:lnTo>
                  <a:lnTo>
                    <a:pt x="2614104" y="534149"/>
                  </a:lnTo>
                  <a:lnTo>
                    <a:pt x="2614104" y="570852"/>
                  </a:lnTo>
                  <a:lnTo>
                    <a:pt x="2608859" y="602272"/>
                  </a:lnTo>
                  <a:lnTo>
                    <a:pt x="2608859" y="617956"/>
                  </a:lnTo>
                  <a:lnTo>
                    <a:pt x="2603614" y="638873"/>
                  </a:lnTo>
                  <a:lnTo>
                    <a:pt x="2587879" y="675576"/>
                  </a:lnTo>
                  <a:lnTo>
                    <a:pt x="2572143" y="696480"/>
                  </a:lnTo>
                  <a:lnTo>
                    <a:pt x="2556421" y="706932"/>
                  </a:lnTo>
                  <a:lnTo>
                    <a:pt x="2530195" y="722680"/>
                  </a:lnTo>
                  <a:lnTo>
                    <a:pt x="2566898" y="706932"/>
                  </a:lnTo>
                  <a:lnTo>
                    <a:pt x="2598369" y="686028"/>
                  </a:lnTo>
                  <a:lnTo>
                    <a:pt x="2624582" y="654558"/>
                  </a:lnTo>
                  <a:lnTo>
                    <a:pt x="2635072" y="638873"/>
                  </a:lnTo>
                  <a:lnTo>
                    <a:pt x="2640317" y="617956"/>
                  </a:lnTo>
                  <a:lnTo>
                    <a:pt x="2645562" y="602272"/>
                  </a:lnTo>
                  <a:lnTo>
                    <a:pt x="2650807" y="570852"/>
                  </a:lnTo>
                  <a:lnTo>
                    <a:pt x="2650807" y="560285"/>
                  </a:lnTo>
                  <a:lnTo>
                    <a:pt x="2656052" y="539381"/>
                  </a:lnTo>
                  <a:lnTo>
                    <a:pt x="2650807" y="508012"/>
                  </a:lnTo>
                  <a:lnTo>
                    <a:pt x="2650807" y="476491"/>
                  </a:lnTo>
                  <a:lnTo>
                    <a:pt x="2656052" y="450342"/>
                  </a:lnTo>
                  <a:lnTo>
                    <a:pt x="2666542" y="424205"/>
                  </a:lnTo>
                  <a:lnTo>
                    <a:pt x="2719133" y="371767"/>
                  </a:lnTo>
                  <a:lnTo>
                    <a:pt x="2740114" y="3613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946482" y="4960474"/>
            <a:ext cx="13970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502742" y="5028596"/>
            <a:ext cx="13970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486942" y="4106939"/>
            <a:ext cx="13970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5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402696" y="2830067"/>
            <a:ext cx="5239385" cy="2839720"/>
            <a:chOff x="3402696" y="2830067"/>
            <a:chExt cx="5239385" cy="2839720"/>
          </a:xfrm>
        </p:grpSpPr>
        <p:sp>
          <p:nvSpPr>
            <p:cNvPr id="27" name="object 27"/>
            <p:cNvSpPr/>
            <p:nvPr/>
          </p:nvSpPr>
          <p:spPr>
            <a:xfrm>
              <a:off x="7927424" y="3684961"/>
              <a:ext cx="278765" cy="272415"/>
            </a:xfrm>
            <a:custGeom>
              <a:avLst/>
              <a:gdLst/>
              <a:ahLst/>
              <a:cxnLst/>
              <a:rect l="l" t="t" r="r" b="b"/>
              <a:pathLst>
                <a:path w="278765" h="272414">
                  <a:moveTo>
                    <a:pt x="162719" y="0"/>
                  </a:moveTo>
                  <a:lnTo>
                    <a:pt x="115523" y="0"/>
                  </a:lnTo>
                  <a:lnTo>
                    <a:pt x="68276" y="15684"/>
                  </a:lnTo>
                  <a:lnTo>
                    <a:pt x="31463" y="47052"/>
                  </a:lnTo>
                  <a:lnTo>
                    <a:pt x="10487" y="89034"/>
                  </a:lnTo>
                  <a:lnTo>
                    <a:pt x="0" y="136086"/>
                  </a:lnTo>
                  <a:lnTo>
                    <a:pt x="10487" y="183296"/>
                  </a:lnTo>
                  <a:lnTo>
                    <a:pt x="31463" y="225120"/>
                  </a:lnTo>
                  <a:lnTo>
                    <a:pt x="68276" y="256489"/>
                  </a:lnTo>
                  <a:lnTo>
                    <a:pt x="115523" y="272330"/>
                  </a:lnTo>
                  <a:lnTo>
                    <a:pt x="162719" y="272330"/>
                  </a:lnTo>
                  <a:lnTo>
                    <a:pt x="209914" y="256489"/>
                  </a:lnTo>
                  <a:lnTo>
                    <a:pt x="246779" y="225120"/>
                  </a:lnTo>
                  <a:lnTo>
                    <a:pt x="272999" y="183296"/>
                  </a:lnTo>
                  <a:lnTo>
                    <a:pt x="278243" y="136086"/>
                  </a:lnTo>
                  <a:lnTo>
                    <a:pt x="272999" y="89034"/>
                  </a:lnTo>
                  <a:lnTo>
                    <a:pt x="246779" y="47052"/>
                  </a:lnTo>
                  <a:lnTo>
                    <a:pt x="209914" y="15684"/>
                  </a:lnTo>
                  <a:lnTo>
                    <a:pt x="162719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969375" y="3726786"/>
              <a:ext cx="194287" cy="1885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911761" y="4480831"/>
              <a:ext cx="278765" cy="273050"/>
            </a:xfrm>
            <a:custGeom>
              <a:avLst/>
              <a:gdLst/>
              <a:ahLst/>
              <a:cxnLst/>
              <a:rect l="l" t="t" r="r" b="b"/>
              <a:pathLst>
                <a:path w="278764" h="273050">
                  <a:moveTo>
                    <a:pt x="162719" y="0"/>
                  </a:moveTo>
                  <a:lnTo>
                    <a:pt x="115523" y="0"/>
                  </a:lnTo>
                  <a:lnTo>
                    <a:pt x="68328" y="15841"/>
                  </a:lnTo>
                  <a:lnTo>
                    <a:pt x="31463" y="47209"/>
                  </a:lnTo>
                  <a:lnTo>
                    <a:pt x="10487" y="89034"/>
                  </a:lnTo>
                  <a:lnTo>
                    <a:pt x="0" y="136243"/>
                  </a:lnTo>
                  <a:lnTo>
                    <a:pt x="10487" y="183400"/>
                  </a:lnTo>
                  <a:lnTo>
                    <a:pt x="31463" y="225277"/>
                  </a:lnTo>
                  <a:lnTo>
                    <a:pt x="68328" y="256646"/>
                  </a:lnTo>
                  <a:lnTo>
                    <a:pt x="115523" y="272434"/>
                  </a:lnTo>
                  <a:lnTo>
                    <a:pt x="162719" y="272434"/>
                  </a:lnTo>
                  <a:lnTo>
                    <a:pt x="209914" y="256646"/>
                  </a:lnTo>
                  <a:lnTo>
                    <a:pt x="246779" y="225277"/>
                  </a:lnTo>
                  <a:lnTo>
                    <a:pt x="272999" y="183400"/>
                  </a:lnTo>
                  <a:lnTo>
                    <a:pt x="278243" y="136243"/>
                  </a:lnTo>
                  <a:lnTo>
                    <a:pt x="272999" y="89034"/>
                  </a:lnTo>
                  <a:lnTo>
                    <a:pt x="246779" y="47209"/>
                  </a:lnTo>
                  <a:lnTo>
                    <a:pt x="209914" y="15841"/>
                  </a:lnTo>
                  <a:lnTo>
                    <a:pt x="162719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953712" y="4522812"/>
              <a:ext cx="194340" cy="18852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615198" y="4920721"/>
              <a:ext cx="278765" cy="273050"/>
            </a:xfrm>
            <a:custGeom>
              <a:avLst/>
              <a:gdLst/>
              <a:ahLst/>
              <a:cxnLst/>
              <a:rect l="l" t="t" r="r" b="b"/>
              <a:pathLst>
                <a:path w="278764" h="273050">
                  <a:moveTo>
                    <a:pt x="162719" y="0"/>
                  </a:moveTo>
                  <a:lnTo>
                    <a:pt x="115523" y="0"/>
                  </a:lnTo>
                  <a:lnTo>
                    <a:pt x="68328" y="15841"/>
                  </a:lnTo>
                  <a:lnTo>
                    <a:pt x="31620" y="47209"/>
                  </a:lnTo>
                  <a:lnTo>
                    <a:pt x="10487" y="89034"/>
                  </a:lnTo>
                  <a:lnTo>
                    <a:pt x="0" y="136243"/>
                  </a:lnTo>
                  <a:lnTo>
                    <a:pt x="10487" y="183453"/>
                  </a:lnTo>
                  <a:lnTo>
                    <a:pt x="31620" y="225277"/>
                  </a:lnTo>
                  <a:lnTo>
                    <a:pt x="68328" y="256646"/>
                  </a:lnTo>
                  <a:lnTo>
                    <a:pt x="115523" y="272487"/>
                  </a:lnTo>
                  <a:lnTo>
                    <a:pt x="162719" y="272487"/>
                  </a:lnTo>
                  <a:lnTo>
                    <a:pt x="210071" y="256646"/>
                  </a:lnTo>
                  <a:lnTo>
                    <a:pt x="246779" y="225277"/>
                  </a:lnTo>
                  <a:lnTo>
                    <a:pt x="272999" y="183453"/>
                  </a:lnTo>
                  <a:lnTo>
                    <a:pt x="278243" y="136243"/>
                  </a:lnTo>
                  <a:lnTo>
                    <a:pt x="272999" y="89034"/>
                  </a:lnTo>
                  <a:lnTo>
                    <a:pt x="246779" y="47209"/>
                  </a:lnTo>
                  <a:lnTo>
                    <a:pt x="210071" y="15841"/>
                  </a:lnTo>
                  <a:lnTo>
                    <a:pt x="162719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657307" y="4962702"/>
              <a:ext cx="194182" cy="18852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02696" y="5397364"/>
              <a:ext cx="278765" cy="272415"/>
            </a:xfrm>
            <a:custGeom>
              <a:avLst/>
              <a:gdLst/>
              <a:ahLst/>
              <a:cxnLst/>
              <a:rect l="l" t="t" r="r" b="b"/>
              <a:pathLst>
                <a:path w="278764" h="272414">
                  <a:moveTo>
                    <a:pt x="162719" y="0"/>
                  </a:moveTo>
                  <a:lnTo>
                    <a:pt x="115523" y="0"/>
                  </a:lnTo>
                  <a:lnTo>
                    <a:pt x="68328" y="15684"/>
                  </a:lnTo>
                  <a:lnTo>
                    <a:pt x="31463" y="47104"/>
                  </a:lnTo>
                  <a:lnTo>
                    <a:pt x="5243" y="89034"/>
                  </a:lnTo>
                  <a:lnTo>
                    <a:pt x="0" y="136086"/>
                  </a:lnTo>
                  <a:lnTo>
                    <a:pt x="5243" y="183296"/>
                  </a:lnTo>
                  <a:lnTo>
                    <a:pt x="31463" y="225120"/>
                  </a:lnTo>
                  <a:lnTo>
                    <a:pt x="68328" y="256646"/>
                  </a:lnTo>
                  <a:lnTo>
                    <a:pt x="115523" y="272330"/>
                  </a:lnTo>
                  <a:lnTo>
                    <a:pt x="162719" y="272330"/>
                  </a:lnTo>
                  <a:lnTo>
                    <a:pt x="204670" y="256646"/>
                  </a:lnTo>
                  <a:lnTo>
                    <a:pt x="241535" y="225120"/>
                  </a:lnTo>
                  <a:lnTo>
                    <a:pt x="267755" y="183296"/>
                  </a:lnTo>
                  <a:lnTo>
                    <a:pt x="278243" y="136086"/>
                  </a:lnTo>
                  <a:lnTo>
                    <a:pt x="267755" y="89034"/>
                  </a:lnTo>
                  <a:lnTo>
                    <a:pt x="241535" y="47104"/>
                  </a:lnTo>
                  <a:lnTo>
                    <a:pt x="204670" y="15684"/>
                  </a:lnTo>
                  <a:lnTo>
                    <a:pt x="162719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444647" y="5439241"/>
              <a:ext cx="194340" cy="18847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401056" y="2830067"/>
              <a:ext cx="3240786" cy="76733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6346087" y="4760662"/>
            <a:ext cx="266700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750" i="1" spc="-555" baseline="-8888" dirty="0">
                <a:latin typeface="Symbol"/>
                <a:cs typeface="Symbol"/>
              </a:rPr>
              <a:t></a:t>
            </a:r>
            <a:r>
              <a:rPr sz="2400" spc="-370" dirty="0">
                <a:latin typeface="Arial"/>
                <a:cs typeface="Arial"/>
              </a:rPr>
              <a:t>^</a:t>
            </a:r>
            <a:endParaRPr sz="2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789826" y="4661172"/>
            <a:ext cx="261620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750" i="1" spc="-585" baseline="-14444" dirty="0">
                <a:latin typeface="Symbol"/>
                <a:cs typeface="Symbol"/>
              </a:rPr>
              <a:t></a:t>
            </a:r>
            <a:r>
              <a:rPr sz="2400" spc="-390" dirty="0">
                <a:latin typeface="Arial"/>
                <a:cs typeface="Arial"/>
              </a:rPr>
              <a:t>^</a:t>
            </a:r>
            <a:endParaRPr sz="2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330286" y="3828549"/>
            <a:ext cx="250825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750" i="1" spc="-644" baseline="-11111" dirty="0">
                <a:latin typeface="Symbol"/>
                <a:cs typeface="Symbol"/>
              </a:rPr>
              <a:t></a:t>
            </a:r>
            <a:r>
              <a:rPr sz="2400" spc="-430" dirty="0">
                <a:latin typeface="Arial"/>
                <a:cs typeface="Arial"/>
              </a:rPr>
              <a:t>^</a:t>
            </a:r>
            <a:endParaRPr sz="2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102121" y="4069511"/>
            <a:ext cx="276860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750" i="1" spc="-487" baseline="-14444" dirty="0">
                <a:latin typeface="Symbol"/>
                <a:cs typeface="Symbol"/>
              </a:rPr>
              <a:t></a:t>
            </a:r>
            <a:r>
              <a:rPr sz="2400" spc="-325" dirty="0">
                <a:latin typeface="Arial"/>
                <a:cs typeface="Arial"/>
              </a:rPr>
              <a:t>^</a:t>
            </a:r>
            <a:endParaRPr sz="2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388587" y="2775026"/>
            <a:ext cx="3181985" cy="6616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4000" i="1" spc="-415" dirty="0">
                <a:latin typeface="Times New Roman"/>
                <a:cs typeface="Times New Roman"/>
              </a:rPr>
              <a:t>Y</a:t>
            </a:r>
            <a:r>
              <a:rPr sz="4200" spc="-622" baseline="-19841" dirty="0">
                <a:latin typeface="Times New Roman"/>
                <a:cs typeface="Times New Roman"/>
              </a:rPr>
              <a:t>2 </a:t>
            </a:r>
            <a:r>
              <a:rPr sz="4000" spc="-635" dirty="0">
                <a:latin typeface="Symbol"/>
                <a:cs typeface="Symbol"/>
              </a:rPr>
              <a:t></a:t>
            </a:r>
            <a:r>
              <a:rPr sz="4150" i="1" spc="-635" dirty="0">
                <a:latin typeface="Symbol"/>
                <a:cs typeface="Symbol"/>
              </a:rPr>
              <a:t></a:t>
            </a:r>
            <a:r>
              <a:rPr sz="4200" spc="-952" baseline="-19841" dirty="0">
                <a:latin typeface="Times New Roman"/>
                <a:cs typeface="Times New Roman"/>
              </a:rPr>
              <a:t>0 </a:t>
            </a:r>
            <a:r>
              <a:rPr sz="4000" spc="-620" dirty="0">
                <a:latin typeface="Symbol"/>
                <a:cs typeface="Symbol"/>
              </a:rPr>
              <a:t></a:t>
            </a:r>
            <a:r>
              <a:rPr sz="4150" i="1" spc="-620" dirty="0">
                <a:latin typeface="Symbol"/>
                <a:cs typeface="Symbol"/>
              </a:rPr>
              <a:t></a:t>
            </a:r>
            <a:r>
              <a:rPr sz="4200" spc="-930" baseline="-19841" dirty="0">
                <a:latin typeface="Times New Roman"/>
                <a:cs typeface="Times New Roman"/>
              </a:rPr>
              <a:t>1</a:t>
            </a:r>
            <a:r>
              <a:rPr sz="4000" i="1" spc="-620" dirty="0">
                <a:latin typeface="Times New Roman"/>
                <a:cs typeface="Times New Roman"/>
              </a:rPr>
              <a:t>X </a:t>
            </a:r>
            <a:r>
              <a:rPr sz="4200" spc="-405" baseline="-19841" dirty="0">
                <a:latin typeface="Times New Roman"/>
                <a:cs typeface="Times New Roman"/>
              </a:rPr>
              <a:t>2</a:t>
            </a:r>
            <a:r>
              <a:rPr sz="4200" spc="104" baseline="-19841" dirty="0">
                <a:latin typeface="Times New Roman"/>
                <a:cs typeface="Times New Roman"/>
              </a:rPr>
              <a:t> </a:t>
            </a:r>
            <a:r>
              <a:rPr sz="4000" spc="-645" dirty="0">
                <a:latin typeface="Symbol"/>
                <a:cs typeface="Symbol"/>
              </a:rPr>
              <a:t></a:t>
            </a:r>
            <a:r>
              <a:rPr sz="4150" i="1" spc="-645" dirty="0">
                <a:latin typeface="Symbol"/>
                <a:cs typeface="Symbol"/>
              </a:rPr>
              <a:t></a:t>
            </a:r>
            <a:r>
              <a:rPr sz="6000" spc="-967" baseline="4861" dirty="0">
                <a:latin typeface="Times New Roman"/>
                <a:cs typeface="Times New Roman"/>
              </a:rPr>
              <a:t>ˆ</a:t>
            </a:r>
            <a:r>
              <a:rPr sz="4200" spc="-967" baseline="-19841" dirty="0">
                <a:latin typeface="Times New Roman"/>
                <a:cs typeface="Times New Roman"/>
              </a:rPr>
              <a:t>2</a:t>
            </a:r>
            <a:endParaRPr sz="4200" baseline="-19841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696456" y="4965191"/>
            <a:ext cx="3240786" cy="67132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448901" y="5174522"/>
            <a:ext cx="112395" cy="4019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50" i="1" dirty="0">
                <a:latin typeface="Times New Roman"/>
                <a:cs typeface="Times New Roman"/>
              </a:rPr>
              <a:t>i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94458" y="5174522"/>
            <a:ext cx="614680" cy="4019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514350" algn="l"/>
              </a:tabLst>
            </a:pPr>
            <a:r>
              <a:rPr sz="2450" dirty="0">
                <a:latin typeface="Times New Roman"/>
                <a:cs typeface="Times New Roman"/>
              </a:rPr>
              <a:t>1	</a:t>
            </a:r>
            <a:r>
              <a:rPr sz="2450" i="1" dirty="0">
                <a:latin typeface="Times New Roman"/>
                <a:cs typeface="Times New Roman"/>
              </a:rPr>
              <a:t>i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411862" y="5174522"/>
            <a:ext cx="181610" cy="4019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50" dirty="0">
                <a:latin typeface="Times New Roman"/>
                <a:cs typeface="Times New Roman"/>
              </a:rPr>
              <a:t>0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741236" y="4928150"/>
            <a:ext cx="293624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899160" algn="l"/>
                <a:tab pos="1957705" algn="l"/>
              </a:tabLst>
            </a:pPr>
            <a:r>
              <a:rPr sz="3500" i="1" spc="-10" dirty="0">
                <a:latin typeface="Times New Roman"/>
                <a:cs typeface="Times New Roman"/>
              </a:rPr>
              <a:t>h</a:t>
            </a:r>
            <a:r>
              <a:rPr sz="2450" i="1" spc="-10" dirty="0">
                <a:latin typeface="Times New Roman"/>
                <a:cs typeface="Times New Roman"/>
              </a:rPr>
              <a:t>θ</a:t>
            </a:r>
            <a:r>
              <a:rPr sz="3500" i="1" spc="-10" dirty="0">
                <a:latin typeface="Times New Roman"/>
                <a:cs typeface="Times New Roman"/>
              </a:rPr>
              <a:t>(x	</a:t>
            </a:r>
            <a:r>
              <a:rPr sz="3500" i="1" dirty="0">
                <a:latin typeface="Times New Roman"/>
                <a:cs typeface="Times New Roman"/>
              </a:rPr>
              <a:t>)</a:t>
            </a:r>
            <a:r>
              <a:rPr sz="3500" i="1" spc="-24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</a:t>
            </a:r>
            <a:r>
              <a:rPr sz="3500" spc="-175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θ	</a:t>
            </a:r>
            <a:r>
              <a:rPr sz="3500" dirty="0">
                <a:latin typeface="Symbol"/>
                <a:cs typeface="Symbol"/>
              </a:rPr>
              <a:t></a:t>
            </a:r>
            <a:r>
              <a:rPr sz="3500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θ</a:t>
            </a:r>
            <a:r>
              <a:rPr sz="3500" i="1" spc="-25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X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2016251" y="1632204"/>
            <a:ext cx="7270750" cy="3492500"/>
            <a:chOff x="2016251" y="1632204"/>
            <a:chExt cx="7270750" cy="3492500"/>
          </a:xfrm>
        </p:grpSpPr>
        <p:sp>
          <p:nvSpPr>
            <p:cNvPr id="47" name="object 47"/>
            <p:cNvSpPr/>
            <p:nvPr/>
          </p:nvSpPr>
          <p:spPr>
            <a:xfrm>
              <a:off x="6894575" y="4290060"/>
              <a:ext cx="392417" cy="83438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911467" y="4344161"/>
              <a:ext cx="351155" cy="755650"/>
            </a:xfrm>
            <a:custGeom>
              <a:avLst/>
              <a:gdLst/>
              <a:ahLst/>
              <a:cxnLst/>
              <a:rect l="l" t="t" r="r" b="b"/>
              <a:pathLst>
                <a:path w="351154" h="755650">
                  <a:moveTo>
                    <a:pt x="52126" y="77463"/>
                  </a:moveTo>
                  <a:lnTo>
                    <a:pt x="26182" y="77972"/>
                  </a:lnTo>
                  <a:lnTo>
                    <a:pt x="27685" y="114045"/>
                  </a:lnTo>
                  <a:lnTo>
                    <a:pt x="30352" y="150875"/>
                  </a:lnTo>
                  <a:lnTo>
                    <a:pt x="37846" y="222376"/>
                  </a:lnTo>
                  <a:lnTo>
                    <a:pt x="48132" y="291211"/>
                  </a:lnTo>
                  <a:lnTo>
                    <a:pt x="60832" y="356743"/>
                  </a:lnTo>
                  <a:lnTo>
                    <a:pt x="76073" y="418592"/>
                  </a:lnTo>
                  <a:lnTo>
                    <a:pt x="93599" y="476504"/>
                  </a:lnTo>
                  <a:lnTo>
                    <a:pt x="113283" y="529844"/>
                  </a:lnTo>
                  <a:lnTo>
                    <a:pt x="135000" y="578612"/>
                  </a:lnTo>
                  <a:lnTo>
                    <a:pt x="158623" y="622300"/>
                  </a:lnTo>
                  <a:lnTo>
                    <a:pt x="184150" y="660654"/>
                  </a:lnTo>
                  <a:lnTo>
                    <a:pt x="211581" y="693165"/>
                  </a:lnTo>
                  <a:lnTo>
                    <a:pt x="240791" y="719455"/>
                  </a:lnTo>
                  <a:lnTo>
                    <a:pt x="287781" y="745998"/>
                  </a:lnTo>
                  <a:lnTo>
                    <a:pt x="336676" y="755142"/>
                  </a:lnTo>
                  <a:lnTo>
                    <a:pt x="343788" y="755523"/>
                  </a:lnTo>
                  <a:lnTo>
                    <a:pt x="349884" y="750188"/>
                  </a:lnTo>
                  <a:lnTo>
                    <a:pt x="350392" y="742950"/>
                  </a:lnTo>
                  <a:lnTo>
                    <a:pt x="350774" y="735838"/>
                  </a:lnTo>
                  <a:lnTo>
                    <a:pt x="345439" y="729742"/>
                  </a:lnTo>
                  <a:lnTo>
                    <a:pt x="338200" y="729233"/>
                  </a:lnTo>
                  <a:lnTo>
                    <a:pt x="322833" y="728344"/>
                  </a:lnTo>
                  <a:lnTo>
                    <a:pt x="309117" y="725677"/>
                  </a:lnTo>
                  <a:lnTo>
                    <a:pt x="268858" y="707644"/>
                  </a:lnTo>
                  <a:lnTo>
                    <a:pt x="229615" y="674624"/>
                  </a:lnTo>
                  <a:lnTo>
                    <a:pt x="204597" y="644651"/>
                  </a:lnTo>
                  <a:lnTo>
                    <a:pt x="180593" y="608457"/>
                  </a:lnTo>
                  <a:lnTo>
                    <a:pt x="157987" y="566801"/>
                  </a:lnTo>
                  <a:lnTo>
                    <a:pt x="137159" y="519811"/>
                  </a:lnTo>
                  <a:lnTo>
                    <a:pt x="117982" y="467868"/>
                  </a:lnTo>
                  <a:lnTo>
                    <a:pt x="100964" y="411480"/>
                  </a:lnTo>
                  <a:lnTo>
                    <a:pt x="86105" y="350774"/>
                  </a:lnTo>
                  <a:lnTo>
                    <a:pt x="73532" y="286512"/>
                  </a:lnTo>
                  <a:lnTo>
                    <a:pt x="63626" y="218948"/>
                  </a:lnTo>
                  <a:lnTo>
                    <a:pt x="56260" y="148462"/>
                  </a:lnTo>
                  <a:lnTo>
                    <a:pt x="53593" y="112140"/>
                  </a:lnTo>
                  <a:lnTo>
                    <a:pt x="52126" y="77463"/>
                  </a:lnTo>
                  <a:close/>
                </a:path>
                <a:path w="351154" h="755650">
                  <a:moveTo>
                    <a:pt x="37210" y="0"/>
                  </a:moveTo>
                  <a:lnTo>
                    <a:pt x="0" y="78486"/>
                  </a:lnTo>
                  <a:lnTo>
                    <a:pt x="26182" y="77972"/>
                  </a:lnTo>
                  <a:lnTo>
                    <a:pt x="25592" y="64135"/>
                  </a:lnTo>
                  <a:lnTo>
                    <a:pt x="25273" y="58165"/>
                  </a:lnTo>
                  <a:lnTo>
                    <a:pt x="30860" y="52069"/>
                  </a:lnTo>
                  <a:lnTo>
                    <a:pt x="45084" y="51562"/>
                  </a:lnTo>
                  <a:lnTo>
                    <a:pt x="64353" y="51562"/>
                  </a:lnTo>
                  <a:lnTo>
                    <a:pt x="37210" y="0"/>
                  </a:lnTo>
                  <a:close/>
                </a:path>
                <a:path w="351154" h="755650">
                  <a:moveTo>
                    <a:pt x="45084" y="51562"/>
                  </a:moveTo>
                  <a:lnTo>
                    <a:pt x="30860" y="52069"/>
                  </a:lnTo>
                  <a:lnTo>
                    <a:pt x="25273" y="58165"/>
                  </a:lnTo>
                  <a:lnTo>
                    <a:pt x="25653" y="65277"/>
                  </a:lnTo>
                  <a:lnTo>
                    <a:pt x="26182" y="77972"/>
                  </a:lnTo>
                  <a:lnTo>
                    <a:pt x="52126" y="77463"/>
                  </a:lnTo>
                  <a:lnTo>
                    <a:pt x="51561" y="64135"/>
                  </a:lnTo>
                  <a:lnTo>
                    <a:pt x="51180" y="57023"/>
                  </a:lnTo>
                  <a:lnTo>
                    <a:pt x="45084" y="51562"/>
                  </a:lnTo>
                  <a:close/>
                </a:path>
                <a:path w="351154" h="755650">
                  <a:moveTo>
                    <a:pt x="64353" y="51562"/>
                  </a:moveTo>
                  <a:lnTo>
                    <a:pt x="45084" y="51562"/>
                  </a:lnTo>
                  <a:lnTo>
                    <a:pt x="51180" y="57023"/>
                  </a:lnTo>
                  <a:lnTo>
                    <a:pt x="51610" y="65277"/>
                  </a:lnTo>
                  <a:lnTo>
                    <a:pt x="52126" y="77463"/>
                  </a:lnTo>
                  <a:lnTo>
                    <a:pt x="77724" y="76962"/>
                  </a:lnTo>
                  <a:lnTo>
                    <a:pt x="64353" y="51562"/>
                  </a:lnTo>
                  <a:close/>
                </a:path>
              </a:pathLst>
            </a:custGeom>
            <a:solidFill>
              <a:srgbClr val="944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760975" y="3299472"/>
              <a:ext cx="576834" cy="31012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806187" y="3274949"/>
              <a:ext cx="506730" cy="233045"/>
            </a:xfrm>
            <a:custGeom>
              <a:avLst/>
              <a:gdLst/>
              <a:ahLst/>
              <a:cxnLst/>
              <a:rect l="l" t="t" r="r" b="b"/>
              <a:pathLst>
                <a:path w="506729" h="233045">
                  <a:moveTo>
                    <a:pt x="0" y="146050"/>
                  </a:moveTo>
                  <a:lnTo>
                    <a:pt x="8889" y="232537"/>
                  </a:lnTo>
                  <a:lnTo>
                    <a:pt x="58385" y="186689"/>
                  </a:lnTo>
                  <a:lnTo>
                    <a:pt x="33020" y="186689"/>
                  </a:lnTo>
                  <a:lnTo>
                    <a:pt x="19938" y="180848"/>
                  </a:lnTo>
                  <a:lnTo>
                    <a:pt x="17017" y="173227"/>
                  </a:lnTo>
                  <a:lnTo>
                    <a:pt x="19938" y="166750"/>
                  </a:lnTo>
                  <a:lnTo>
                    <a:pt x="24908" y="155456"/>
                  </a:lnTo>
                  <a:lnTo>
                    <a:pt x="0" y="146050"/>
                  </a:lnTo>
                  <a:close/>
                </a:path>
                <a:path w="506729" h="233045">
                  <a:moveTo>
                    <a:pt x="24908" y="155456"/>
                  </a:moveTo>
                  <a:lnTo>
                    <a:pt x="19938" y="166750"/>
                  </a:lnTo>
                  <a:lnTo>
                    <a:pt x="17017" y="173227"/>
                  </a:lnTo>
                  <a:lnTo>
                    <a:pt x="19938" y="180848"/>
                  </a:lnTo>
                  <a:lnTo>
                    <a:pt x="33020" y="186689"/>
                  </a:lnTo>
                  <a:lnTo>
                    <a:pt x="40766" y="183768"/>
                  </a:lnTo>
                  <a:lnTo>
                    <a:pt x="43561" y="177164"/>
                  </a:lnTo>
                  <a:lnTo>
                    <a:pt x="48629" y="165735"/>
                  </a:lnTo>
                  <a:lnTo>
                    <a:pt x="48006" y="165735"/>
                  </a:lnTo>
                  <a:lnTo>
                    <a:pt x="48808" y="164481"/>
                  </a:lnTo>
                  <a:lnTo>
                    <a:pt x="24908" y="155456"/>
                  </a:lnTo>
                  <a:close/>
                </a:path>
                <a:path w="506729" h="233045">
                  <a:moveTo>
                    <a:pt x="49131" y="164603"/>
                  </a:moveTo>
                  <a:lnTo>
                    <a:pt x="43561" y="177164"/>
                  </a:lnTo>
                  <a:lnTo>
                    <a:pt x="40766" y="183768"/>
                  </a:lnTo>
                  <a:lnTo>
                    <a:pt x="33020" y="186689"/>
                  </a:lnTo>
                  <a:lnTo>
                    <a:pt x="58385" y="186689"/>
                  </a:lnTo>
                  <a:lnTo>
                    <a:pt x="72644" y="173481"/>
                  </a:lnTo>
                  <a:lnTo>
                    <a:pt x="49131" y="164603"/>
                  </a:lnTo>
                  <a:close/>
                </a:path>
                <a:path w="506729" h="233045">
                  <a:moveTo>
                    <a:pt x="48808" y="164481"/>
                  </a:moveTo>
                  <a:lnTo>
                    <a:pt x="48006" y="165735"/>
                  </a:lnTo>
                  <a:lnTo>
                    <a:pt x="49027" y="164563"/>
                  </a:lnTo>
                  <a:lnTo>
                    <a:pt x="48808" y="164481"/>
                  </a:lnTo>
                  <a:close/>
                </a:path>
                <a:path w="506729" h="233045">
                  <a:moveTo>
                    <a:pt x="49027" y="164563"/>
                  </a:moveTo>
                  <a:lnTo>
                    <a:pt x="48006" y="165735"/>
                  </a:lnTo>
                  <a:lnTo>
                    <a:pt x="48629" y="165735"/>
                  </a:lnTo>
                  <a:lnTo>
                    <a:pt x="49131" y="164603"/>
                  </a:lnTo>
                  <a:close/>
                </a:path>
                <a:path w="506729" h="233045">
                  <a:moveTo>
                    <a:pt x="49275" y="164278"/>
                  </a:moveTo>
                  <a:lnTo>
                    <a:pt x="49099" y="164481"/>
                  </a:lnTo>
                  <a:lnTo>
                    <a:pt x="49275" y="164278"/>
                  </a:lnTo>
                  <a:close/>
                </a:path>
                <a:path w="506729" h="233045">
                  <a:moveTo>
                    <a:pt x="50037" y="162560"/>
                  </a:moveTo>
                  <a:lnTo>
                    <a:pt x="48808" y="164481"/>
                  </a:lnTo>
                  <a:lnTo>
                    <a:pt x="49027" y="164563"/>
                  </a:lnTo>
                  <a:lnTo>
                    <a:pt x="49275" y="164278"/>
                  </a:lnTo>
                  <a:lnTo>
                    <a:pt x="50037" y="162560"/>
                  </a:lnTo>
                  <a:close/>
                </a:path>
                <a:path w="506729" h="233045">
                  <a:moveTo>
                    <a:pt x="500507" y="0"/>
                  </a:moveTo>
                  <a:lnTo>
                    <a:pt x="442975" y="1397"/>
                  </a:lnTo>
                  <a:lnTo>
                    <a:pt x="394208" y="4825"/>
                  </a:lnTo>
                  <a:lnTo>
                    <a:pt x="347217" y="10413"/>
                  </a:lnTo>
                  <a:lnTo>
                    <a:pt x="302133" y="17906"/>
                  </a:lnTo>
                  <a:lnTo>
                    <a:pt x="259079" y="27304"/>
                  </a:lnTo>
                  <a:lnTo>
                    <a:pt x="218439" y="38608"/>
                  </a:lnTo>
                  <a:lnTo>
                    <a:pt x="180339" y="51435"/>
                  </a:lnTo>
                  <a:lnTo>
                    <a:pt x="128777" y="73787"/>
                  </a:lnTo>
                  <a:lnTo>
                    <a:pt x="84074" y="99567"/>
                  </a:lnTo>
                  <a:lnTo>
                    <a:pt x="47498" y="128397"/>
                  </a:lnTo>
                  <a:lnTo>
                    <a:pt x="28448" y="148843"/>
                  </a:lnTo>
                  <a:lnTo>
                    <a:pt x="27559" y="149733"/>
                  </a:lnTo>
                  <a:lnTo>
                    <a:pt x="26924" y="150875"/>
                  </a:lnTo>
                  <a:lnTo>
                    <a:pt x="24908" y="155456"/>
                  </a:lnTo>
                  <a:lnTo>
                    <a:pt x="48808" y="164481"/>
                  </a:lnTo>
                  <a:lnTo>
                    <a:pt x="50037" y="162560"/>
                  </a:lnTo>
                  <a:lnTo>
                    <a:pt x="50773" y="162560"/>
                  </a:lnTo>
                  <a:lnTo>
                    <a:pt x="86995" y="129159"/>
                  </a:lnTo>
                  <a:lnTo>
                    <a:pt x="125984" y="104393"/>
                  </a:lnTo>
                  <a:lnTo>
                    <a:pt x="172720" y="82296"/>
                  </a:lnTo>
                  <a:lnTo>
                    <a:pt x="226440" y="63246"/>
                  </a:lnTo>
                  <a:lnTo>
                    <a:pt x="265684" y="52324"/>
                  </a:lnTo>
                  <a:lnTo>
                    <a:pt x="307339" y="43306"/>
                  </a:lnTo>
                  <a:lnTo>
                    <a:pt x="351409" y="35940"/>
                  </a:lnTo>
                  <a:lnTo>
                    <a:pt x="397383" y="30479"/>
                  </a:lnTo>
                  <a:lnTo>
                    <a:pt x="444753" y="27304"/>
                  </a:lnTo>
                  <a:lnTo>
                    <a:pt x="500761" y="25908"/>
                  </a:lnTo>
                  <a:lnTo>
                    <a:pt x="506602" y="20065"/>
                  </a:lnTo>
                  <a:lnTo>
                    <a:pt x="506349" y="5841"/>
                  </a:lnTo>
                  <a:lnTo>
                    <a:pt x="500507" y="0"/>
                  </a:lnTo>
                  <a:close/>
                </a:path>
                <a:path w="506729" h="233045">
                  <a:moveTo>
                    <a:pt x="50773" y="162560"/>
                  </a:moveTo>
                  <a:lnTo>
                    <a:pt x="50037" y="162560"/>
                  </a:lnTo>
                  <a:lnTo>
                    <a:pt x="49275" y="164278"/>
                  </a:lnTo>
                  <a:lnTo>
                    <a:pt x="50773" y="162560"/>
                  </a:lnTo>
                  <a:close/>
                </a:path>
              </a:pathLst>
            </a:custGeom>
            <a:solidFill>
              <a:srgbClr val="944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016251" y="1632204"/>
              <a:ext cx="7270242" cy="126263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2042492" y="1932552"/>
            <a:ext cx="2620010" cy="505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50" b="1" spc="25" dirty="0">
                <a:solidFill>
                  <a:srgbClr val="B03E9A"/>
                </a:solidFill>
                <a:latin typeface="Arial"/>
                <a:cs typeface="Arial"/>
              </a:rPr>
              <a:t>LS</a:t>
            </a:r>
            <a:r>
              <a:rPr sz="3150" b="1" spc="-75" dirty="0">
                <a:solidFill>
                  <a:srgbClr val="B03E9A"/>
                </a:solidFill>
                <a:latin typeface="Arial"/>
                <a:cs typeface="Arial"/>
              </a:rPr>
              <a:t> </a:t>
            </a:r>
            <a:r>
              <a:rPr sz="3150" b="1" spc="25" dirty="0">
                <a:solidFill>
                  <a:srgbClr val="B03E9A"/>
                </a:solidFill>
                <a:latin typeface="Arial"/>
                <a:cs typeface="Arial"/>
              </a:rPr>
              <a:t>minimizes</a:t>
            </a:r>
            <a:endParaRPr sz="315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24388" y="1856779"/>
            <a:ext cx="3648075" cy="505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96950" algn="l"/>
                <a:tab pos="1830705" algn="l"/>
                <a:tab pos="2665095" algn="l"/>
                <a:tab pos="3499485" algn="l"/>
              </a:tabLst>
            </a:pPr>
            <a:r>
              <a:rPr sz="3150" dirty="0">
                <a:solidFill>
                  <a:srgbClr val="B03E9A"/>
                </a:solidFill>
                <a:latin typeface="Arial"/>
                <a:cs typeface="Arial"/>
              </a:rPr>
              <a:t>							</a:t>
            </a:r>
            <a:endParaRPr sz="315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911977" y="1627134"/>
            <a:ext cx="196215" cy="3556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150" b="1" i="1" spc="25" dirty="0">
                <a:solidFill>
                  <a:srgbClr val="B03E9A"/>
                </a:solidFill>
                <a:latin typeface="Arial"/>
                <a:cs typeface="Arial"/>
              </a:rPr>
              <a:t>n</a:t>
            </a:r>
            <a:endParaRPr sz="215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512784" y="1877869"/>
            <a:ext cx="180975" cy="3556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150" b="1" spc="20" dirty="0">
                <a:solidFill>
                  <a:srgbClr val="B03E9A"/>
                </a:solidFill>
                <a:latin typeface="Arial"/>
                <a:cs typeface="Arial"/>
              </a:rPr>
              <a:t>2</a:t>
            </a:r>
            <a:endParaRPr sz="215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497102" y="1877869"/>
            <a:ext cx="180975" cy="3556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150" b="1" spc="20" dirty="0">
                <a:solidFill>
                  <a:srgbClr val="B03E9A"/>
                </a:solidFill>
                <a:latin typeface="Arial"/>
                <a:cs typeface="Arial"/>
              </a:rPr>
              <a:t>2</a:t>
            </a:r>
            <a:endParaRPr sz="215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479692" y="2157508"/>
            <a:ext cx="1866900" cy="3556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864235" algn="l"/>
                <a:tab pos="1698625" algn="l"/>
              </a:tabLst>
            </a:pPr>
            <a:r>
              <a:rPr sz="2150" b="1" spc="20" dirty="0">
                <a:solidFill>
                  <a:srgbClr val="B03E9A"/>
                </a:solidFill>
                <a:latin typeface="Arial"/>
                <a:cs typeface="Arial"/>
              </a:rPr>
              <a:t>1	2	3</a:t>
            </a:r>
            <a:endParaRPr sz="215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331436" y="1877869"/>
            <a:ext cx="1014730" cy="3556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846455" algn="l"/>
              </a:tabLst>
            </a:pPr>
            <a:r>
              <a:rPr sz="2150" b="1" spc="20" dirty="0">
                <a:solidFill>
                  <a:srgbClr val="B03E9A"/>
                </a:solidFill>
                <a:latin typeface="Arial"/>
                <a:cs typeface="Arial"/>
              </a:rPr>
              <a:t>2	2</a:t>
            </a:r>
            <a:endParaRPr sz="215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9000106" y="2157508"/>
            <a:ext cx="180975" cy="3556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150" b="1" spc="20" dirty="0">
                <a:solidFill>
                  <a:srgbClr val="B03E9A"/>
                </a:solidFill>
                <a:latin typeface="Arial"/>
                <a:cs typeface="Arial"/>
              </a:rPr>
              <a:t>4</a:t>
            </a:r>
            <a:endParaRPr sz="215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9000106" y="1877869"/>
            <a:ext cx="180975" cy="3556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150" b="1" spc="20" dirty="0">
                <a:solidFill>
                  <a:srgbClr val="B03E9A"/>
                </a:solidFill>
                <a:latin typeface="Arial"/>
                <a:cs typeface="Arial"/>
              </a:rPr>
              <a:t>2</a:t>
            </a:r>
            <a:endParaRPr sz="215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214747" y="1910343"/>
            <a:ext cx="3886200" cy="532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607060" algn="l"/>
                <a:tab pos="1026160" algn="l"/>
                <a:tab pos="1572260" algn="l"/>
                <a:tab pos="2406650" algn="l"/>
                <a:tab pos="3241040" algn="l"/>
              </a:tabLst>
            </a:pPr>
            <a:r>
              <a:rPr sz="3300" b="1" i="1" spc="-50" dirty="0">
                <a:solidFill>
                  <a:srgbClr val="B03E9A"/>
                </a:solidFill>
                <a:latin typeface="Symbol"/>
                <a:cs typeface="Symbol"/>
              </a:rPr>
              <a:t></a:t>
            </a:r>
            <a:r>
              <a:rPr sz="3300" spc="-50" dirty="0">
                <a:solidFill>
                  <a:srgbClr val="B03E9A"/>
                </a:solidFill>
                <a:latin typeface="Times New Roman"/>
                <a:cs typeface="Times New Roman"/>
              </a:rPr>
              <a:t>	</a:t>
            </a:r>
            <a:r>
              <a:rPr sz="3150" b="1" spc="20" dirty="0">
                <a:solidFill>
                  <a:srgbClr val="B03E9A"/>
                </a:solidFill>
                <a:latin typeface="Symbol"/>
                <a:cs typeface="Symbol"/>
              </a:rPr>
              <a:t></a:t>
            </a:r>
            <a:r>
              <a:rPr sz="3150" spc="20" dirty="0">
                <a:solidFill>
                  <a:srgbClr val="B03E9A"/>
                </a:solidFill>
                <a:latin typeface="Times New Roman"/>
                <a:cs typeface="Times New Roman"/>
              </a:rPr>
              <a:t>	</a:t>
            </a:r>
            <a:r>
              <a:rPr sz="3300" b="1" i="1" spc="-50" dirty="0">
                <a:solidFill>
                  <a:srgbClr val="B03E9A"/>
                </a:solidFill>
                <a:latin typeface="Symbol"/>
                <a:cs typeface="Symbol"/>
              </a:rPr>
              <a:t></a:t>
            </a:r>
            <a:r>
              <a:rPr sz="3300" spc="-50" dirty="0">
                <a:solidFill>
                  <a:srgbClr val="B03E9A"/>
                </a:solidFill>
                <a:latin typeface="Times New Roman"/>
                <a:cs typeface="Times New Roman"/>
              </a:rPr>
              <a:t>	</a:t>
            </a:r>
            <a:r>
              <a:rPr sz="3150" b="1" spc="20" dirty="0">
                <a:solidFill>
                  <a:srgbClr val="B03E9A"/>
                </a:solidFill>
                <a:latin typeface="Symbol"/>
                <a:cs typeface="Symbol"/>
              </a:rPr>
              <a:t></a:t>
            </a:r>
            <a:r>
              <a:rPr sz="3150" b="1" spc="-275" dirty="0">
                <a:solidFill>
                  <a:srgbClr val="B03E9A"/>
                </a:solidFill>
                <a:latin typeface="Times New Roman"/>
                <a:cs typeface="Times New Roman"/>
              </a:rPr>
              <a:t> </a:t>
            </a:r>
            <a:r>
              <a:rPr sz="3300" b="1" i="1" spc="-50" dirty="0">
                <a:solidFill>
                  <a:srgbClr val="B03E9A"/>
                </a:solidFill>
                <a:latin typeface="Symbol"/>
                <a:cs typeface="Symbol"/>
              </a:rPr>
              <a:t></a:t>
            </a:r>
            <a:r>
              <a:rPr sz="3300" spc="-50" dirty="0">
                <a:solidFill>
                  <a:srgbClr val="B03E9A"/>
                </a:solidFill>
                <a:latin typeface="Times New Roman"/>
                <a:cs typeface="Times New Roman"/>
              </a:rPr>
              <a:t>	</a:t>
            </a:r>
            <a:r>
              <a:rPr sz="3150" b="1" spc="20" dirty="0">
                <a:solidFill>
                  <a:srgbClr val="B03E9A"/>
                </a:solidFill>
                <a:latin typeface="Symbol"/>
                <a:cs typeface="Symbol"/>
              </a:rPr>
              <a:t></a:t>
            </a:r>
            <a:r>
              <a:rPr sz="3150" b="1" spc="-275" dirty="0">
                <a:solidFill>
                  <a:srgbClr val="B03E9A"/>
                </a:solidFill>
                <a:latin typeface="Times New Roman"/>
                <a:cs typeface="Times New Roman"/>
              </a:rPr>
              <a:t> </a:t>
            </a:r>
            <a:r>
              <a:rPr sz="3300" b="1" i="1" spc="-50" dirty="0">
                <a:solidFill>
                  <a:srgbClr val="B03E9A"/>
                </a:solidFill>
                <a:latin typeface="Symbol"/>
                <a:cs typeface="Symbol"/>
              </a:rPr>
              <a:t></a:t>
            </a:r>
            <a:r>
              <a:rPr sz="3300" spc="-50" dirty="0">
                <a:solidFill>
                  <a:srgbClr val="B03E9A"/>
                </a:solidFill>
                <a:latin typeface="Times New Roman"/>
                <a:cs typeface="Times New Roman"/>
              </a:rPr>
              <a:t>	</a:t>
            </a:r>
            <a:r>
              <a:rPr sz="3150" b="1" spc="20" dirty="0">
                <a:solidFill>
                  <a:srgbClr val="B03E9A"/>
                </a:solidFill>
                <a:latin typeface="Symbol"/>
                <a:cs typeface="Symbol"/>
              </a:rPr>
              <a:t></a:t>
            </a:r>
            <a:r>
              <a:rPr sz="3150" b="1" spc="-300" dirty="0">
                <a:solidFill>
                  <a:srgbClr val="B03E9A"/>
                </a:solidFill>
                <a:latin typeface="Times New Roman"/>
                <a:cs typeface="Times New Roman"/>
              </a:rPr>
              <a:t> </a:t>
            </a:r>
            <a:r>
              <a:rPr sz="3300" b="1" i="1" spc="-50" dirty="0">
                <a:solidFill>
                  <a:srgbClr val="B03E9A"/>
                </a:solidFill>
                <a:latin typeface="Symbol"/>
                <a:cs typeface="Symbol"/>
              </a:rPr>
              <a:t></a:t>
            </a:r>
            <a:endParaRPr sz="3300">
              <a:latin typeface="Symbol"/>
              <a:cs typeface="Symbo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801150" y="2486349"/>
            <a:ext cx="454659" cy="3556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150" b="1" i="1" spc="10" dirty="0">
                <a:solidFill>
                  <a:srgbClr val="B03E9A"/>
                </a:solidFill>
                <a:latin typeface="Arial"/>
                <a:cs typeface="Arial"/>
              </a:rPr>
              <a:t>i</a:t>
            </a:r>
            <a:r>
              <a:rPr sz="2150" b="1" i="1" spc="-385" dirty="0">
                <a:solidFill>
                  <a:srgbClr val="B03E9A"/>
                </a:solidFill>
                <a:latin typeface="Arial"/>
                <a:cs typeface="Arial"/>
              </a:rPr>
              <a:t> </a:t>
            </a:r>
            <a:r>
              <a:rPr sz="2150" b="1" spc="50" dirty="0">
                <a:solidFill>
                  <a:srgbClr val="B03E9A"/>
                </a:solidFill>
                <a:latin typeface="Symbol"/>
                <a:cs typeface="Symbol"/>
              </a:rPr>
              <a:t></a:t>
            </a:r>
            <a:r>
              <a:rPr sz="2150" b="1" spc="50" dirty="0">
                <a:solidFill>
                  <a:srgbClr val="B03E9A"/>
                </a:solidFill>
                <a:latin typeface="Arial"/>
                <a:cs typeface="Arial"/>
              </a:rPr>
              <a:t>1</a:t>
            </a:r>
            <a:endParaRPr sz="215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773845" y="1822035"/>
            <a:ext cx="459105" cy="7454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700" b="1" spc="60" dirty="0">
                <a:solidFill>
                  <a:srgbClr val="B03E9A"/>
                </a:solidFill>
                <a:latin typeface="Symbol"/>
                <a:cs typeface="Symbol"/>
              </a:rPr>
              <a:t></a:t>
            </a:r>
            <a:endParaRPr sz="47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09160" y="326263"/>
            <a:ext cx="3088005" cy="318770"/>
            <a:chOff x="4209160" y="326263"/>
            <a:chExt cx="3088005" cy="318770"/>
          </a:xfrm>
        </p:grpSpPr>
        <p:sp>
          <p:nvSpPr>
            <p:cNvPr id="3" name="object 3"/>
            <p:cNvSpPr/>
            <p:nvPr/>
          </p:nvSpPr>
          <p:spPr>
            <a:xfrm>
              <a:off x="4210049" y="327152"/>
              <a:ext cx="3085719" cy="3166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82307" y="361188"/>
              <a:ext cx="191262" cy="2480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99355" y="361188"/>
              <a:ext cx="191261" cy="2480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10049" y="327152"/>
              <a:ext cx="3086100" cy="316865"/>
            </a:xfrm>
            <a:custGeom>
              <a:avLst/>
              <a:gdLst/>
              <a:ahLst/>
              <a:cxnLst/>
              <a:rect l="l" t="t" r="r" b="b"/>
              <a:pathLst>
                <a:path w="3086100" h="316865">
                  <a:moveTo>
                    <a:pt x="2179574" y="3809"/>
                  </a:moveTo>
                  <a:lnTo>
                    <a:pt x="2386456" y="3809"/>
                  </a:lnTo>
                  <a:lnTo>
                    <a:pt x="2388489" y="3809"/>
                  </a:lnTo>
                  <a:lnTo>
                    <a:pt x="2390267" y="4318"/>
                  </a:lnTo>
                  <a:lnTo>
                    <a:pt x="2391918" y="5333"/>
                  </a:lnTo>
                  <a:lnTo>
                    <a:pt x="2393696" y="6223"/>
                  </a:lnTo>
                  <a:lnTo>
                    <a:pt x="2394966" y="7620"/>
                  </a:lnTo>
                  <a:lnTo>
                    <a:pt x="2398649" y="19303"/>
                  </a:lnTo>
                  <a:lnTo>
                    <a:pt x="2398649" y="21463"/>
                  </a:lnTo>
                  <a:lnTo>
                    <a:pt x="2398649" y="23622"/>
                  </a:lnTo>
                  <a:lnTo>
                    <a:pt x="2388489" y="38481"/>
                  </a:lnTo>
                  <a:lnTo>
                    <a:pt x="2386456" y="38481"/>
                  </a:lnTo>
                  <a:lnTo>
                    <a:pt x="2302129" y="38481"/>
                  </a:lnTo>
                  <a:lnTo>
                    <a:pt x="2302129" y="303275"/>
                  </a:lnTo>
                  <a:lnTo>
                    <a:pt x="2302129" y="305053"/>
                  </a:lnTo>
                  <a:lnTo>
                    <a:pt x="2301621" y="306705"/>
                  </a:lnTo>
                  <a:lnTo>
                    <a:pt x="2300731" y="308228"/>
                  </a:lnTo>
                  <a:lnTo>
                    <a:pt x="2299716" y="309880"/>
                  </a:lnTo>
                  <a:lnTo>
                    <a:pt x="2298319" y="311023"/>
                  </a:lnTo>
                  <a:lnTo>
                    <a:pt x="2296541" y="311785"/>
                  </a:lnTo>
                  <a:lnTo>
                    <a:pt x="2294763" y="312547"/>
                  </a:lnTo>
                  <a:lnTo>
                    <a:pt x="2292857" y="313182"/>
                  </a:lnTo>
                  <a:lnTo>
                    <a:pt x="2290826" y="313436"/>
                  </a:lnTo>
                  <a:lnTo>
                    <a:pt x="2288794" y="313817"/>
                  </a:lnTo>
                  <a:lnTo>
                    <a:pt x="2286127" y="313944"/>
                  </a:lnTo>
                  <a:lnTo>
                    <a:pt x="2283079" y="313944"/>
                  </a:lnTo>
                  <a:lnTo>
                    <a:pt x="2279904" y="313944"/>
                  </a:lnTo>
                  <a:lnTo>
                    <a:pt x="2265553" y="308356"/>
                  </a:lnTo>
                  <a:lnTo>
                    <a:pt x="2264664" y="306832"/>
                  </a:lnTo>
                  <a:lnTo>
                    <a:pt x="2264155" y="305181"/>
                  </a:lnTo>
                  <a:lnTo>
                    <a:pt x="2264155" y="303275"/>
                  </a:lnTo>
                  <a:lnTo>
                    <a:pt x="2264155" y="38481"/>
                  </a:lnTo>
                  <a:lnTo>
                    <a:pt x="2179574" y="38481"/>
                  </a:lnTo>
                  <a:lnTo>
                    <a:pt x="2177415" y="38481"/>
                  </a:lnTo>
                  <a:lnTo>
                    <a:pt x="2175510" y="37973"/>
                  </a:lnTo>
                  <a:lnTo>
                    <a:pt x="2173986" y="36957"/>
                  </a:lnTo>
                  <a:lnTo>
                    <a:pt x="2172462" y="36068"/>
                  </a:lnTo>
                  <a:lnTo>
                    <a:pt x="2171191" y="34798"/>
                  </a:lnTo>
                  <a:lnTo>
                    <a:pt x="2170303" y="33274"/>
                  </a:lnTo>
                  <a:lnTo>
                    <a:pt x="2169287" y="31750"/>
                  </a:lnTo>
                  <a:lnTo>
                    <a:pt x="2168652" y="29972"/>
                  </a:lnTo>
                  <a:lnTo>
                    <a:pt x="2168271" y="28067"/>
                  </a:lnTo>
                  <a:lnTo>
                    <a:pt x="2167890" y="26034"/>
                  </a:lnTo>
                  <a:lnTo>
                    <a:pt x="2167636" y="23875"/>
                  </a:lnTo>
                  <a:lnTo>
                    <a:pt x="2167636" y="21463"/>
                  </a:lnTo>
                  <a:lnTo>
                    <a:pt x="2167636" y="19050"/>
                  </a:lnTo>
                  <a:lnTo>
                    <a:pt x="2167890" y="16764"/>
                  </a:lnTo>
                  <a:lnTo>
                    <a:pt x="2168271" y="14731"/>
                  </a:lnTo>
                  <a:lnTo>
                    <a:pt x="2168652" y="12700"/>
                  </a:lnTo>
                  <a:lnTo>
                    <a:pt x="2177415" y="3809"/>
                  </a:lnTo>
                  <a:lnTo>
                    <a:pt x="2179574" y="3809"/>
                  </a:lnTo>
                  <a:close/>
                </a:path>
                <a:path w="3086100" h="316865">
                  <a:moveTo>
                    <a:pt x="1144397" y="3809"/>
                  </a:moveTo>
                  <a:lnTo>
                    <a:pt x="1275588" y="3809"/>
                  </a:lnTo>
                  <a:lnTo>
                    <a:pt x="1277492" y="3809"/>
                  </a:lnTo>
                  <a:lnTo>
                    <a:pt x="1279398" y="4318"/>
                  </a:lnTo>
                  <a:lnTo>
                    <a:pt x="1280922" y="5206"/>
                  </a:lnTo>
                  <a:lnTo>
                    <a:pt x="1282573" y="6223"/>
                  </a:lnTo>
                  <a:lnTo>
                    <a:pt x="1283970" y="7493"/>
                  </a:lnTo>
                  <a:lnTo>
                    <a:pt x="1284986" y="9144"/>
                  </a:lnTo>
                  <a:lnTo>
                    <a:pt x="1286128" y="10922"/>
                  </a:lnTo>
                  <a:lnTo>
                    <a:pt x="1286890" y="12826"/>
                  </a:lnTo>
                  <a:lnTo>
                    <a:pt x="1287272" y="14986"/>
                  </a:lnTo>
                  <a:lnTo>
                    <a:pt x="1287652" y="17145"/>
                  </a:lnTo>
                  <a:lnTo>
                    <a:pt x="1287907" y="19303"/>
                  </a:lnTo>
                  <a:lnTo>
                    <a:pt x="1287907" y="21463"/>
                  </a:lnTo>
                  <a:lnTo>
                    <a:pt x="1287907" y="23622"/>
                  </a:lnTo>
                  <a:lnTo>
                    <a:pt x="1287652" y="25780"/>
                  </a:lnTo>
                  <a:lnTo>
                    <a:pt x="1287272" y="27813"/>
                  </a:lnTo>
                  <a:lnTo>
                    <a:pt x="1286890" y="29972"/>
                  </a:lnTo>
                  <a:lnTo>
                    <a:pt x="1286128" y="31750"/>
                  </a:lnTo>
                  <a:lnTo>
                    <a:pt x="1284986" y="33400"/>
                  </a:lnTo>
                  <a:lnTo>
                    <a:pt x="1283970" y="34925"/>
                  </a:lnTo>
                  <a:lnTo>
                    <a:pt x="1282573" y="36195"/>
                  </a:lnTo>
                  <a:lnTo>
                    <a:pt x="1281049" y="37084"/>
                  </a:lnTo>
                  <a:lnTo>
                    <a:pt x="1279398" y="37973"/>
                  </a:lnTo>
                  <a:lnTo>
                    <a:pt x="1277620" y="38481"/>
                  </a:lnTo>
                  <a:lnTo>
                    <a:pt x="1275588" y="38481"/>
                  </a:lnTo>
                  <a:lnTo>
                    <a:pt x="1164716" y="38481"/>
                  </a:lnTo>
                  <a:lnTo>
                    <a:pt x="1164716" y="142239"/>
                  </a:lnTo>
                  <a:lnTo>
                    <a:pt x="1269491" y="142239"/>
                  </a:lnTo>
                  <a:lnTo>
                    <a:pt x="1271270" y="142239"/>
                  </a:lnTo>
                  <a:lnTo>
                    <a:pt x="1278889" y="146685"/>
                  </a:lnTo>
                  <a:lnTo>
                    <a:pt x="1280033" y="148209"/>
                  </a:lnTo>
                  <a:lnTo>
                    <a:pt x="1280795" y="150113"/>
                  </a:lnTo>
                  <a:lnTo>
                    <a:pt x="1281302" y="152146"/>
                  </a:lnTo>
                  <a:lnTo>
                    <a:pt x="1281684" y="154305"/>
                  </a:lnTo>
                  <a:lnTo>
                    <a:pt x="1281938" y="156590"/>
                  </a:lnTo>
                  <a:lnTo>
                    <a:pt x="1281938" y="159003"/>
                  </a:lnTo>
                  <a:lnTo>
                    <a:pt x="1281938" y="161162"/>
                  </a:lnTo>
                  <a:lnTo>
                    <a:pt x="1274952" y="174625"/>
                  </a:lnTo>
                  <a:lnTo>
                    <a:pt x="1273428" y="175513"/>
                  </a:lnTo>
                  <a:lnTo>
                    <a:pt x="1271651" y="176022"/>
                  </a:lnTo>
                  <a:lnTo>
                    <a:pt x="1269491" y="176022"/>
                  </a:lnTo>
                  <a:lnTo>
                    <a:pt x="1164716" y="176022"/>
                  </a:lnTo>
                  <a:lnTo>
                    <a:pt x="1164716" y="303275"/>
                  </a:lnTo>
                  <a:lnTo>
                    <a:pt x="1164716" y="305053"/>
                  </a:lnTo>
                  <a:lnTo>
                    <a:pt x="1164336" y="306705"/>
                  </a:lnTo>
                  <a:lnTo>
                    <a:pt x="1163320" y="308228"/>
                  </a:lnTo>
                  <a:lnTo>
                    <a:pt x="1162303" y="309880"/>
                  </a:lnTo>
                  <a:lnTo>
                    <a:pt x="1161034" y="311023"/>
                  </a:lnTo>
                  <a:lnTo>
                    <a:pt x="1159128" y="311785"/>
                  </a:lnTo>
                  <a:lnTo>
                    <a:pt x="1157351" y="312547"/>
                  </a:lnTo>
                  <a:lnTo>
                    <a:pt x="1155446" y="313182"/>
                  </a:lnTo>
                  <a:lnTo>
                    <a:pt x="1153540" y="313436"/>
                  </a:lnTo>
                  <a:lnTo>
                    <a:pt x="1151636" y="313817"/>
                  </a:lnTo>
                  <a:lnTo>
                    <a:pt x="1148969" y="313944"/>
                  </a:lnTo>
                  <a:lnTo>
                    <a:pt x="1145666" y="313944"/>
                  </a:lnTo>
                  <a:lnTo>
                    <a:pt x="1142491" y="313944"/>
                  </a:lnTo>
                  <a:lnTo>
                    <a:pt x="1139952" y="313817"/>
                  </a:lnTo>
                  <a:lnTo>
                    <a:pt x="1137920" y="313563"/>
                  </a:lnTo>
                  <a:lnTo>
                    <a:pt x="1135888" y="313182"/>
                  </a:lnTo>
                  <a:lnTo>
                    <a:pt x="1134110" y="312674"/>
                  </a:lnTo>
                  <a:lnTo>
                    <a:pt x="1132332" y="311912"/>
                  </a:lnTo>
                  <a:lnTo>
                    <a:pt x="1130553" y="311150"/>
                  </a:lnTo>
                  <a:lnTo>
                    <a:pt x="1129157" y="310007"/>
                  </a:lnTo>
                  <a:lnTo>
                    <a:pt x="1128140" y="308356"/>
                  </a:lnTo>
                  <a:lnTo>
                    <a:pt x="1127252" y="306832"/>
                  </a:lnTo>
                  <a:lnTo>
                    <a:pt x="1126744" y="305181"/>
                  </a:lnTo>
                  <a:lnTo>
                    <a:pt x="1126744" y="303275"/>
                  </a:lnTo>
                  <a:lnTo>
                    <a:pt x="1126744" y="23114"/>
                  </a:lnTo>
                  <a:lnTo>
                    <a:pt x="1126744" y="15875"/>
                  </a:lnTo>
                  <a:lnTo>
                    <a:pt x="1128776" y="10922"/>
                  </a:lnTo>
                  <a:lnTo>
                    <a:pt x="1132713" y="8000"/>
                  </a:lnTo>
                  <a:lnTo>
                    <a:pt x="1136777" y="5206"/>
                  </a:lnTo>
                  <a:lnTo>
                    <a:pt x="1140587" y="3809"/>
                  </a:lnTo>
                  <a:lnTo>
                    <a:pt x="1144397" y="3809"/>
                  </a:lnTo>
                  <a:close/>
                </a:path>
                <a:path w="3086100" h="316865">
                  <a:moveTo>
                    <a:pt x="765301" y="3809"/>
                  </a:moveTo>
                  <a:lnTo>
                    <a:pt x="972185" y="3809"/>
                  </a:lnTo>
                  <a:lnTo>
                    <a:pt x="974216" y="3809"/>
                  </a:lnTo>
                  <a:lnTo>
                    <a:pt x="975995" y="4318"/>
                  </a:lnTo>
                  <a:lnTo>
                    <a:pt x="977646" y="5333"/>
                  </a:lnTo>
                  <a:lnTo>
                    <a:pt x="979424" y="6223"/>
                  </a:lnTo>
                  <a:lnTo>
                    <a:pt x="980694" y="7620"/>
                  </a:lnTo>
                  <a:lnTo>
                    <a:pt x="981710" y="9271"/>
                  </a:lnTo>
                  <a:lnTo>
                    <a:pt x="982599" y="10922"/>
                  </a:lnTo>
                  <a:lnTo>
                    <a:pt x="983361" y="12826"/>
                  </a:lnTo>
                  <a:lnTo>
                    <a:pt x="983741" y="14986"/>
                  </a:lnTo>
                  <a:lnTo>
                    <a:pt x="984123" y="17145"/>
                  </a:lnTo>
                  <a:lnTo>
                    <a:pt x="984376" y="19303"/>
                  </a:lnTo>
                  <a:lnTo>
                    <a:pt x="984376" y="21463"/>
                  </a:lnTo>
                  <a:lnTo>
                    <a:pt x="984376" y="23622"/>
                  </a:lnTo>
                  <a:lnTo>
                    <a:pt x="974216" y="38481"/>
                  </a:lnTo>
                  <a:lnTo>
                    <a:pt x="972185" y="38481"/>
                  </a:lnTo>
                  <a:lnTo>
                    <a:pt x="887857" y="38481"/>
                  </a:lnTo>
                  <a:lnTo>
                    <a:pt x="887857" y="303275"/>
                  </a:lnTo>
                  <a:lnTo>
                    <a:pt x="887857" y="305053"/>
                  </a:lnTo>
                  <a:lnTo>
                    <a:pt x="887349" y="306705"/>
                  </a:lnTo>
                  <a:lnTo>
                    <a:pt x="876553" y="313436"/>
                  </a:lnTo>
                  <a:lnTo>
                    <a:pt x="874522" y="313817"/>
                  </a:lnTo>
                  <a:lnTo>
                    <a:pt x="871854" y="313944"/>
                  </a:lnTo>
                  <a:lnTo>
                    <a:pt x="868807" y="313944"/>
                  </a:lnTo>
                  <a:lnTo>
                    <a:pt x="865632" y="313944"/>
                  </a:lnTo>
                  <a:lnTo>
                    <a:pt x="855345" y="311912"/>
                  </a:lnTo>
                  <a:lnTo>
                    <a:pt x="853566" y="311150"/>
                  </a:lnTo>
                  <a:lnTo>
                    <a:pt x="852170" y="310007"/>
                  </a:lnTo>
                  <a:lnTo>
                    <a:pt x="851280" y="308356"/>
                  </a:lnTo>
                  <a:lnTo>
                    <a:pt x="850391" y="306832"/>
                  </a:lnTo>
                  <a:lnTo>
                    <a:pt x="849884" y="305181"/>
                  </a:lnTo>
                  <a:lnTo>
                    <a:pt x="849884" y="303275"/>
                  </a:lnTo>
                  <a:lnTo>
                    <a:pt x="849884" y="38481"/>
                  </a:lnTo>
                  <a:lnTo>
                    <a:pt x="765301" y="38481"/>
                  </a:lnTo>
                  <a:lnTo>
                    <a:pt x="763142" y="38481"/>
                  </a:lnTo>
                  <a:lnTo>
                    <a:pt x="761238" y="37973"/>
                  </a:lnTo>
                  <a:lnTo>
                    <a:pt x="759713" y="36957"/>
                  </a:lnTo>
                  <a:lnTo>
                    <a:pt x="758189" y="36068"/>
                  </a:lnTo>
                  <a:lnTo>
                    <a:pt x="756920" y="34798"/>
                  </a:lnTo>
                  <a:lnTo>
                    <a:pt x="756030" y="33274"/>
                  </a:lnTo>
                  <a:lnTo>
                    <a:pt x="755014" y="31750"/>
                  </a:lnTo>
                  <a:lnTo>
                    <a:pt x="754379" y="29972"/>
                  </a:lnTo>
                  <a:lnTo>
                    <a:pt x="753999" y="28067"/>
                  </a:lnTo>
                  <a:lnTo>
                    <a:pt x="753617" y="26034"/>
                  </a:lnTo>
                  <a:lnTo>
                    <a:pt x="753363" y="23875"/>
                  </a:lnTo>
                  <a:lnTo>
                    <a:pt x="753363" y="21463"/>
                  </a:lnTo>
                  <a:lnTo>
                    <a:pt x="753363" y="19050"/>
                  </a:lnTo>
                  <a:lnTo>
                    <a:pt x="753617" y="16764"/>
                  </a:lnTo>
                  <a:lnTo>
                    <a:pt x="753999" y="14731"/>
                  </a:lnTo>
                  <a:lnTo>
                    <a:pt x="754379" y="12700"/>
                  </a:lnTo>
                  <a:lnTo>
                    <a:pt x="763142" y="3809"/>
                  </a:lnTo>
                  <a:lnTo>
                    <a:pt x="765301" y="3809"/>
                  </a:lnTo>
                  <a:close/>
                </a:path>
                <a:path w="3086100" h="316865">
                  <a:moveTo>
                    <a:pt x="3066542" y="3301"/>
                  </a:moveTo>
                  <a:lnTo>
                    <a:pt x="3068954" y="3301"/>
                  </a:lnTo>
                  <a:lnTo>
                    <a:pt x="3071368" y="3428"/>
                  </a:lnTo>
                  <a:lnTo>
                    <a:pt x="3073780" y="3809"/>
                  </a:lnTo>
                  <a:lnTo>
                    <a:pt x="3076194" y="4064"/>
                  </a:lnTo>
                  <a:lnTo>
                    <a:pt x="3085719" y="12192"/>
                  </a:lnTo>
                  <a:lnTo>
                    <a:pt x="3085719" y="14097"/>
                  </a:lnTo>
                  <a:lnTo>
                    <a:pt x="3085719" y="294259"/>
                  </a:lnTo>
                  <a:lnTo>
                    <a:pt x="3085719" y="297688"/>
                  </a:lnTo>
                  <a:lnTo>
                    <a:pt x="3085083" y="300609"/>
                  </a:lnTo>
                  <a:lnTo>
                    <a:pt x="3083941" y="303149"/>
                  </a:lnTo>
                  <a:lnTo>
                    <a:pt x="3082798" y="305562"/>
                  </a:lnTo>
                  <a:lnTo>
                    <a:pt x="3081401" y="307594"/>
                  </a:lnTo>
                  <a:lnTo>
                    <a:pt x="3079496" y="309245"/>
                  </a:lnTo>
                  <a:lnTo>
                    <a:pt x="3077718" y="310896"/>
                  </a:lnTo>
                  <a:lnTo>
                    <a:pt x="3075685" y="311912"/>
                  </a:lnTo>
                  <a:lnTo>
                    <a:pt x="3073527" y="312547"/>
                  </a:lnTo>
                  <a:lnTo>
                    <a:pt x="3071241" y="313182"/>
                  </a:lnTo>
                  <a:lnTo>
                    <a:pt x="3069208" y="313563"/>
                  </a:lnTo>
                  <a:lnTo>
                    <a:pt x="3067304" y="313563"/>
                  </a:lnTo>
                  <a:lnTo>
                    <a:pt x="3061461" y="313563"/>
                  </a:lnTo>
                  <a:lnTo>
                    <a:pt x="3057779" y="313563"/>
                  </a:lnTo>
                  <a:lnTo>
                    <a:pt x="3054477" y="313055"/>
                  </a:lnTo>
                  <a:lnTo>
                    <a:pt x="3051429" y="312165"/>
                  </a:lnTo>
                  <a:lnTo>
                    <a:pt x="3048507" y="311276"/>
                  </a:lnTo>
                  <a:lnTo>
                    <a:pt x="3045586" y="309625"/>
                  </a:lnTo>
                  <a:lnTo>
                    <a:pt x="3042666" y="307339"/>
                  </a:lnTo>
                  <a:lnTo>
                    <a:pt x="3039872" y="305181"/>
                  </a:lnTo>
                  <a:lnTo>
                    <a:pt x="3037204" y="302260"/>
                  </a:lnTo>
                  <a:lnTo>
                    <a:pt x="3034792" y="298958"/>
                  </a:lnTo>
                  <a:lnTo>
                    <a:pt x="3032252" y="295528"/>
                  </a:lnTo>
                  <a:lnTo>
                    <a:pt x="3029457" y="291211"/>
                  </a:lnTo>
                  <a:lnTo>
                    <a:pt x="3026282" y="285750"/>
                  </a:lnTo>
                  <a:lnTo>
                    <a:pt x="2921000" y="98806"/>
                  </a:lnTo>
                  <a:lnTo>
                    <a:pt x="2916807" y="91473"/>
                  </a:lnTo>
                  <a:lnTo>
                    <a:pt x="2912792" y="84343"/>
                  </a:lnTo>
                  <a:lnTo>
                    <a:pt x="2908944" y="77428"/>
                  </a:lnTo>
                  <a:lnTo>
                    <a:pt x="2905252" y="70738"/>
                  </a:lnTo>
                  <a:lnTo>
                    <a:pt x="2899029" y="59309"/>
                  </a:lnTo>
                  <a:lnTo>
                    <a:pt x="2899029" y="61468"/>
                  </a:lnTo>
                  <a:lnTo>
                    <a:pt x="2899029" y="305053"/>
                  </a:lnTo>
                  <a:lnTo>
                    <a:pt x="2898648" y="306705"/>
                  </a:lnTo>
                  <a:lnTo>
                    <a:pt x="2897631" y="308228"/>
                  </a:lnTo>
                  <a:lnTo>
                    <a:pt x="2896616" y="309880"/>
                  </a:lnTo>
                  <a:lnTo>
                    <a:pt x="2895346" y="311023"/>
                  </a:lnTo>
                  <a:lnTo>
                    <a:pt x="2893441" y="311785"/>
                  </a:lnTo>
                  <a:lnTo>
                    <a:pt x="2891663" y="312547"/>
                  </a:lnTo>
                  <a:lnTo>
                    <a:pt x="2889757" y="313182"/>
                  </a:lnTo>
                  <a:lnTo>
                    <a:pt x="2887853" y="313436"/>
                  </a:lnTo>
                  <a:lnTo>
                    <a:pt x="2885948" y="313817"/>
                  </a:lnTo>
                  <a:lnTo>
                    <a:pt x="2883280" y="313944"/>
                  </a:lnTo>
                  <a:lnTo>
                    <a:pt x="2879979" y="313944"/>
                  </a:lnTo>
                  <a:lnTo>
                    <a:pt x="2876804" y="313944"/>
                  </a:lnTo>
                  <a:lnTo>
                    <a:pt x="2874264" y="313817"/>
                  </a:lnTo>
                  <a:lnTo>
                    <a:pt x="2872231" y="313563"/>
                  </a:lnTo>
                  <a:lnTo>
                    <a:pt x="2870200" y="313182"/>
                  </a:lnTo>
                  <a:lnTo>
                    <a:pt x="2868422" y="312674"/>
                  </a:lnTo>
                  <a:lnTo>
                    <a:pt x="2866644" y="311912"/>
                  </a:lnTo>
                  <a:lnTo>
                    <a:pt x="2864866" y="311150"/>
                  </a:lnTo>
                  <a:lnTo>
                    <a:pt x="2863469" y="310007"/>
                  </a:lnTo>
                  <a:lnTo>
                    <a:pt x="2862453" y="308356"/>
                  </a:lnTo>
                  <a:lnTo>
                    <a:pt x="2861564" y="306832"/>
                  </a:lnTo>
                  <a:lnTo>
                    <a:pt x="2861055" y="305181"/>
                  </a:lnTo>
                  <a:lnTo>
                    <a:pt x="2861055" y="303275"/>
                  </a:lnTo>
                  <a:lnTo>
                    <a:pt x="2861055" y="23114"/>
                  </a:lnTo>
                  <a:lnTo>
                    <a:pt x="2861055" y="15875"/>
                  </a:lnTo>
                  <a:lnTo>
                    <a:pt x="2863088" y="10922"/>
                  </a:lnTo>
                  <a:lnTo>
                    <a:pt x="2867025" y="8000"/>
                  </a:lnTo>
                  <a:lnTo>
                    <a:pt x="2871089" y="5206"/>
                  </a:lnTo>
                  <a:lnTo>
                    <a:pt x="2875026" y="3809"/>
                  </a:lnTo>
                  <a:lnTo>
                    <a:pt x="2878835" y="3809"/>
                  </a:lnTo>
                  <a:lnTo>
                    <a:pt x="2890393" y="3809"/>
                  </a:lnTo>
                  <a:lnTo>
                    <a:pt x="2894456" y="3809"/>
                  </a:lnTo>
                  <a:lnTo>
                    <a:pt x="2898013" y="4191"/>
                  </a:lnTo>
                  <a:lnTo>
                    <a:pt x="2900933" y="4952"/>
                  </a:lnTo>
                  <a:lnTo>
                    <a:pt x="2903981" y="5588"/>
                  </a:lnTo>
                  <a:lnTo>
                    <a:pt x="2906649" y="6984"/>
                  </a:lnTo>
                  <a:lnTo>
                    <a:pt x="2909316" y="8890"/>
                  </a:lnTo>
                  <a:lnTo>
                    <a:pt x="2911855" y="10668"/>
                  </a:lnTo>
                  <a:lnTo>
                    <a:pt x="3003550" y="170052"/>
                  </a:lnTo>
                  <a:lnTo>
                    <a:pt x="3007604" y="177581"/>
                  </a:lnTo>
                  <a:lnTo>
                    <a:pt x="3011408" y="184562"/>
                  </a:lnTo>
                  <a:lnTo>
                    <a:pt x="3014997" y="191019"/>
                  </a:lnTo>
                  <a:lnTo>
                    <a:pt x="3018408" y="196976"/>
                  </a:lnTo>
                  <a:lnTo>
                    <a:pt x="3021647" y="202644"/>
                  </a:lnTo>
                  <a:lnTo>
                    <a:pt x="3024885" y="208407"/>
                  </a:lnTo>
                  <a:lnTo>
                    <a:pt x="3028124" y="214264"/>
                  </a:lnTo>
                  <a:lnTo>
                    <a:pt x="3031363" y="220218"/>
                  </a:lnTo>
                  <a:lnTo>
                    <a:pt x="3034555" y="226069"/>
                  </a:lnTo>
                  <a:lnTo>
                    <a:pt x="3037665" y="231790"/>
                  </a:lnTo>
                  <a:lnTo>
                    <a:pt x="3040703" y="237345"/>
                  </a:lnTo>
                  <a:lnTo>
                    <a:pt x="3043681" y="242697"/>
                  </a:lnTo>
                  <a:lnTo>
                    <a:pt x="3047746" y="250444"/>
                  </a:lnTo>
                  <a:lnTo>
                    <a:pt x="3047746" y="12192"/>
                  </a:lnTo>
                  <a:lnTo>
                    <a:pt x="3048127" y="10541"/>
                  </a:lnTo>
                  <a:lnTo>
                    <a:pt x="3049016" y="9017"/>
                  </a:lnTo>
                  <a:lnTo>
                    <a:pt x="3050031" y="7493"/>
                  </a:lnTo>
                  <a:lnTo>
                    <a:pt x="3051302" y="6350"/>
                  </a:lnTo>
                  <a:lnTo>
                    <a:pt x="3053079" y="5461"/>
                  </a:lnTo>
                  <a:lnTo>
                    <a:pt x="3054730" y="4572"/>
                  </a:lnTo>
                  <a:lnTo>
                    <a:pt x="3056763" y="4064"/>
                  </a:lnTo>
                  <a:lnTo>
                    <a:pt x="3058922" y="3809"/>
                  </a:lnTo>
                  <a:lnTo>
                    <a:pt x="3061207" y="3428"/>
                  </a:lnTo>
                  <a:lnTo>
                    <a:pt x="3063748" y="3301"/>
                  </a:lnTo>
                  <a:lnTo>
                    <a:pt x="3066542" y="3301"/>
                  </a:lnTo>
                  <a:close/>
                </a:path>
                <a:path w="3086100" h="316865">
                  <a:moveTo>
                    <a:pt x="1854962" y="3301"/>
                  </a:moveTo>
                  <a:lnTo>
                    <a:pt x="1857375" y="3301"/>
                  </a:lnTo>
                  <a:lnTo>
                    <a:pt x="1859788" y="3428"/>
                  </a:lnTo>
                  <a:lnTo>
                    <a:pt x="1862201" y="3809"/>
                  </a:lnTo>
                  <a:lnTo>
                    <a:pt x="1864614" y="4064"/>
                  </a:lnTo>
                  <a:lnTo>
                    <a:pt x="1874139" y="12192"/>
                  </a:lnTo>
                  <a:lnTo>
                    <a:pt x="1874139" y="14097"/>
                  </a:lnTo>
                  <a:lnTo>
                    <a:pt x="1874139" y="294259"/>
                  </a:lnTo>
                  <a:lnTo>
                    <a:pt x="1874139" y="297688"/>
                  </a:lnTo>
                  <a:lnTo>
                    <a:pt x="1873503" y="300609"/>
                  </a:lnTo>
                  <a:lnTo>
                    <a:pt x="1872361" y="303149"/>
                  </a:lnTo>
                  <a:lnTo>
                    <a:pt x="1871217" y="305562"/>
                  </a:lnTo>
                  <a:lnTo>
                    <a:pt x="1869821" y="307594"/>
                  </a:lnTo>
                  <a:lnTo>
                    <a:pt x="1867915" y="309245"/>
                  </a:lnTo>
                  <a:lnTo>
                    <a:pt x="1866138" y="310896"/>
                  </a:lnTo>
                  <a:lnTo>
                    <a:pt x="1864105" y="311912"/>
                  </a:lnTo>
                  <a:lnTo>
                    <a:pt x="1861947" y="312547"/>
                  </a:lnTo>
                  <a:lnTo>
                    <a:pt x="1859661" y="313182"/>
                  </a:lnTo>
                  <a:lnTo>
                    <a:pt x="1857628" y="313563"/>
                  </a:lnTo>
                  <a:lnTo>
                    <a:pt x="1855724" y="313563"/>
                  </a:lnTo>
                  <a:lnTo>
                    <a:pt x="1849882" y="313563"/>
                  </a:lnTo>
                  <a:lnTo>
                    <a:pt x="1846199" y="313563"/>
                  </a:lnTo>
                  <a:lnTo>
                    <a:pt x="1842897" y="313055"/>
                  </a:lnTo>
                  <a:lnTo>
                    <a:pt x="1839849" y="312165"/>
                  </a:lnTo>
                  <a:lnTo>
                    <a:pt x="1836927" y="311276"/>
                  </a:lnTo>
                  <a:lnTo>
                    <a:pt x="1834007" y="309625"/>
                  </a:lnTo>
                  <a:lnTo>
                    <a:pt x="1831086" y="307339"/>
                  </a:lnTo>
                  <a:lnTo>
                    <a:pt x="1828291" y="305181"/>
                  </a:lnTo>
                  <a:lnTo>
                    <a:pt x="1825625" y="302260"/>
                  </a:lnTo>
                  <a:lnTo>
                    <a:pt x="1823212" y="298958"/>
                  </a:lnTo>
                  <a:lnTo>
                    <a:pt x="1820672" y="295528"/>
                  </a:lnTo>
                  <a:lnTo>
                    <a:pt x="1817877" y="291211"/>
                  </a:lnTo>
                  <a:lnTo>
                    <a:pt x="1814702" y="285750"/>
                  </a:lnTo>
                  <a:lnTo>
                    <a:pt x="1709420" y="98806"/>
                  </a:lnTo>
                  <a:lnTo>
                    <a:pt x="1705227" y="91473"/>
                  </a:lnTo>
                  <a:lnTo>
                    <a:pt x="1701212" y="84343"/>
                  </a:lnTo>
                  <a:lnTo>
                    <a:pt x="1697364" y="77428"/>
                  </a:lnTo>
                  <a:lnTo>
                    <a:pt x="1693672" y="70738"/>
                  </a:lnTo>
                  <a:lnTo>
                    <a:pt x="1687449" y="59309"/>
                  </a:lnTo>
                  <a:lnTo>
                    <a:pt x="1687449" y="61468"/>
                  </a:lnTo>
                  <a:lnTo>
                    <a:pt x="1687449" y="305053"/>
                  </a:lnTo>
                  <a:lnTo>
                    <a:pt x="1687067" y="306705"/>
                  </a:lnTo>
                  <a:lnTo>
                    <a:pt x="1686052" y="308228"/>
                  </a:lnTo>
                  <a:lnTo>
                    <a:pt x="1685163" y="309880"/>
                  </a:lnTo>
                  <a:lnTo>
                    <a:pt x="1683765" y="311023"/>
                  </a:lnTo>
                  <a:lnTo>
                    <a:pt x="1681861" y="311785"/>
                  </a:lnTo>
                  <a:lnTo>
                    <a:pt x="1680083" y="312547"/>
                  </a:lnTo>
                  <a:lnTo>
                    <a:pt x="1678177" y="313182"/>
                  </a:lnTo>
                  <a:lnTo>
                    <a:pt x="1676273" y="313436"/>
                  </a:lnTo>
                  <a:lnTo>
                    <a:pt x="1674367" y="313817"/>
                  </a:lnTo>
                  <a:lnTo>
                    <a:pt x="1671701" y="313944"/>
                  </a:lnTo>
                  <a:lnTo>
                    <a:pt x="1668399" y="313944"/>
                  </a:lnTo>
                  <a:lnTo>
                    <a:pt x="1665224" y="313944"/>
                  </a:lnTo>
                  <a:lnTo>
                    <a:pt x="1662684" y="313817"/>
                  </a:lnTo>
                  <a:lnTo>
                    <a:pt x="1660652" y="313563"/>
                  </a:lnTo>
                  <a:lnTo>
                    <a:pt x="1658620" y="313182"/>
                  </a:lnTo>
                  <a:lnTo>
                    <a:pt x="1656841" y="312674"/>
                  </a:lnTo>
                  <a:lnTo>
                    <a:pt x="1655064" y="311912"/>
                  </a:lnTo>
                  <a:lnTo>
                    <a:pt x="1653286" y="311150"/>
                  </a:lnTo>
                  <a:lnTo>
                    <a:pt x="1651889" y="310007"/>
                  </a:lnTo>
                  <a:lnTo>
                    <a:pt x="1650873" y="308356"/>
                  </a:lnTo>
                  <a:lnTo>
                    <a:pt x="1649984" y="306832"/>
                  </a:lnTo>
                  <a:lnTo>
                    <a:pt x="1649476" y="305181"/>
                  </a:lnTo>
                  <a:lnTo>
                    <a:pt x="1649476" y="303275"/>
                  </a:lnTo>
                  <a:lnTo>
                    <a:pt x="1649476" y="23114"/>
                  </a:lnTo>
                  <a:lnTo>
                    <a:pt x="1649476" y="15875"/>
                  </a:lnTo>
                  <a:lnTo>
                    <a:pt x="1651508" y="10922"/>
                  </a:lnTo>
                  <a:lnTo>
                    <a:pt x="1655445" y="8000"/>
                  </a:lnTo>
                  <a:lnTo>
                    <a:pt x="1659509" y="5206"/>
                  </a:lnTo>
                  <a:lnTo>
                    <a:pt x="1663446" y="3809"/>
                  </a:lnTo>
                  <a:lnTo>
                    <a:pt x="1667255" y="3809"/>
                  </a:lnTo>
                  <a:lnTo>
                    <a:pt x="1678813" y="3809"/>
                  </a:lnTo>
                  <a:lnTo>
                    <a:pt x="1682877" y="3809"/>
                  </a:lnTo>
                  <a:lnTo>
                    <a:pt x="1686433" y="4191"/>
                  </a:lnTo>
                  <a:lnTo>
                    <a:pt x="1689353" y="4952"/>
                  </a:lnTo>
                  <a:lnTo>
                    <a:pt x="1692402" y="5588"/>
                  </a:lnTo>
                  <a:lnTo>
                    <a:pt x="1695069" y="6984"/>
                  </a:lnTo>
                  <a:lnTo>
                    <a:pt x="1697736" y="8890"/>
                  </a:lnTo>
                  <a:lnTo>
                    <a:pt x="1700276" y="10668"/>
                  </a:lnTo>
                  <a:lnTo>
                    <a:pt x="1791970" y="170052"/>
                  </a:lnTo>
                  <a:lnTo>
                    <a:pt x="1796024" y="177581"/>
                  </a:lnTo>
                  <a:lnTo>
                    <a:pt x="1799828" y="184562"/>
                  </a:lnTo>
                  <a:lnTo>
                    <a:pt x="1803417" y="191019"/>
                  </a:lnTo>
                  <a:lnTo>
                    <a:pt x="1806828" y="196976"/>
                  </a:lnTo>
                  <a:lnTo>
                    <a:pt x="1810067" y="202644"/>
                  </a:lnTo>
                  <a:lnTo>
                    <a:pt x="1813305" y="208407"/>
                  </a:lnTo>
                  <a:lnTo>
                    <a:pt x="1816544" y="214264"/>
                  </a:lnTo>
                  <a:lnTo>
                    <a:pt x="1819783" y="220218"/>
                  </a:lnTo>
                  <a:lnTo>
                    <a:pt x="1822975" y="226069"/>
                  </a:lnTo>
                  <a:lnTo>
                    <a:pt x="1826085" y="231790"/>
                  </a:lnTo>
                  <a:lnTo>
                    <a:pt x="1829123" y="237345"/>
                  </a:lnTo>
                  <a:lnTo>
                    <a:pt x="1832102" y="242697"/>
                  </a:lnTo>
                  <a:lnTo>
                    <a:pt x="1836165" y="250444"/>
                  </a:lnTo>
                  <a:lnTo>
                    <a:pt x="1836165" y="12192"/>
                  </a:lnTo>
                  <a:lnTo>
                    <a:pt x="1836547" y="10541"/>
                  </a:lnTo>
                  <a:lnTo>
                    <a:pt x="1837436" y="9017"/>
                  </a:lnTo>
                  <a:lnTo>
                    <a:pt x="1838452" y="7493"/>
                  </a:lnTo>
                  <a:lnTo>
                    <a:pt x="1839722" y="6350"/>
                  </a:lnTo>
                  <a:lnTo>
                    <a:pt x="1841500" y="5461"/>
                  </a:lnTo>
                  <a:lnTo>
                    <a:pt x="1843151" y="4572"/>
                  </a:lnTo>
                  <a:lnTo>
                    <a:pt x="1845183" y="4064"/>
                  </a:lnTo>
                  <a:lnTo>
                    <a:pt x="1847341" y="3809"/>
                  </a:lnTo>
                  <a:lnTo>
                    <a:pt x="1849627" y="3428"/>
                  </a:lnTo>
                  <a:lnTo>
                    <a:pt x="1852167" y="3301"/>
                  </a:lnTo>
                  <a:lnTo>
                    <a:pt x="1854962" y="3301"/>
                  </a:lnTo>
                  <a:close/>
                </a:path>
                <a:path w="3086100" h="316865">
                  <a:moveTo>
                    <a:pt x="2454782" y="2413"/>
                  </a:moveTo>
                  <a:lnTo>
                    <a:pt x="2457830" y="2413"/>
                  </a:lnTo>
                  <a:lnTo>
                    <a:pt x="2460371" y="2540"/>
                  </a:lnTo>
                  <a:lnTo>
                    <a:pt x="2462403" y="2921"/>
                  </a:lnTo>
                  <a:lnTo>
                    <a:pt x="2464561" y="3301"/>
                  </a:lnTo>
                  <a:lnTo>
                    <a:pt x="2473832" y="11429"/>
                  </a:lnTo>
                  <a:lnTo>
                    <a:pt x="2473832" y="13080"/>
                  </a:lnTo>
                  <a:lnTo>
                    <a:pt x="2473832" y="303275"/>
                  </a:lnTo>
                  <a:lnTo>
                    <a:pt x="2473832" y="305053"/>
                  </a:lnTo>
                  <a:lnTo>
                    <a:pt x="2473452" y="306705"/>
                  </a:lnTo>
                  <a:lnTo>
                    <a:pt x="2472435" y="308228"/>
                  </a:lnTo>
                  <a:lnTo>
                    <a:pt x="2471420" y="309880"/>
                  </a:lnTo>
                  <a:lnTo>
                    <a:pt x="2470150" y="311023"/>
                  </a:lnTo>
                  <a:lnTo>
                    <a:pt x="2468245" y="311785"/>
                  </a:lnTo>
                  <a:lnTo>
                    <a:pt x="2466467" y="312547"/>
                  </a:lnTo>
                  <a:lnTo>
                    <a:pt x="2464561" y="313182"/>
                  </a:lnTo>
                  <a:lnTo>
                    <a:pt x="2462656" y="313436"/>
                  </a:lnTo>
                  <a:lnTo>
                    <a:pt x="2460752" y="313817"/>
                  </a:lnTo>
                  <a:lnTo>
                    <a:pt x="2458084" y="313944"/>
                  </a:lnTo>
                  <a:lnTo>
                    <a:pt x="2454782" y="313944"/>
                  </a:lnTo>
                  <a:lnTo>
                    <a:pt x="2451607" y="313944"/>
                  </a:lnTo>
                  <a:lnTo>
                    <a:pt x="2441448" y="311912"/>
                  </a:lnTo>
                  <a:lnTo>
                    <a:pt x="2439670" y="311150"/>
                  </a:lnTo>
                  <a:lnTo>
                    <a:pt x="2438273" y="310007"/>
                  </a:lnTo>
                  <a:lnTo>
                    <a:pt x="2437256" y="308356"/>
                  </a:lnTo>
                  <a:lnTo>
                    <a:pt x="2436368" y="306832"/>
                  </a:lnTo>
                  <a:lnTo>
                    <a:pt x="2435859" y="305181"/>
                  </a:lnTo>
                  <a:lnTo>
                    <a:pt x="2435859" y="303275"/>
                  </a:lnTo>
                  <a:lnTo>
                    <a:pt x="2435859" y="13080"/>
                  </a:lnTo>
                  <a:lnTo>
                    <a:pt x="2435859" y="11175"/>
                  </a:lnTo>
                  <a:lnTo>
                    <a:pt x="2436495" y="9398"/>
                  </a:lnTo>
                  <a:lnTo>
                    <a:pt x="2437510" y="7874"/>
                  </a:lnTo>
                  <a:lnTo>
                    <a:pt x="2438654" y="6350"/>
                  </a:lnTo>
                  <a:lnTo>
                    <a:pt x="2440051" y="5206"/>
                  </a:lnTo>
                  <a:lnTo>
                    <a:pt x="2441829" y="4572"/>
                  </a:lnTo>
                  <a:lnTo>
                    <a:pt x="2443606" y="3809"/>
                  </a:lnTo>
                  <a:lnTo>
                    <a:pt x="2445511" y="3301"/>
                  </a:lnTo>
                  <a:lnTo>
                    <a:pt x="2447544" y="2921"/>
                  </a:lnTo>
                  <a:lnTo>
                    <a:pt x="2449703" y="2540"/>
                  </a:lnTo>
                  <a:lnTo>
                    <a:pt x="2451989" y="2413"/>
                  </a:lnTo>
                  <a:lnTo>
                    <a:pt x="2454782" y="2413"/>
                  </a:lnTo>
                  <a:close/>
                </a:path>
                <a:path w="3086100" h="316865">
                  <a:moveTo>
                    <a:pt x="1364361" y="2413"/>
                  </a:moveTo>
                  <a:lnTo>
                    <a:pt x="1367282" y="2413"/>
                  </a:lnTo>
                  <a:lnTo>
                    <a:pt x="1369822" y="2540"/>
                  </a:lnTo>
                  <a:lnTo>
                    <a:pt x="1371980" y="2921"/>
                  </a:lnTo>
                  <a:lnTo>
                    <a:pt x="1374139" y="3301"/>
                  </a:lnTo>
                  <a:lnTo>
                    <a:pt x="1382014" y="8254"/>
                  </a:lnTo>
                  <a:lnTo>
                    <a:pt x="1383029" y="9778"/>
                  </a:lnTo>
                  <a:lnTo>
                    <a:pt x="1383538" y="11429"/>
                  </a:lnTo>
                  <a:lnTo>
                    <a:pt x="1383538" y="13080"/>
                  </a:lnTo>
                  <a:lnTo>
                    <a:pt x="1383538" y="196342"/>
                  </a:lnTo>
                  <a:lnTo>
                    <a:pt x="1388617" y="234314"/>
                  </a:lnTo>
                  <a:lnTo>
                    <a:pt x="1413970" y="269890"/>
                  </a:lnTo>
                  <a:lnTo>
                    <a:pt x="1457833" y="281686"/>
                  </a:lnTo>
                  <a:lnTo>
                    <a:pt x="1466451" y="281374"/>
                  </a:lnTo>
                  <a:lnTo>
                    <a:pt x="1507617" y="265997"/>
                  </a:lnTo>
                  <a:lnTo>
                    <a:pt x="1529435" y="226907"/>
                  </a:lnTo>
                  <a:lnTo>
                    <a:pt x="1532382" y="197993"/>
                  </a:lnTo>
                  <a:lnTo>
                    <a:pt x="1532382" y="13080"/>
                  </a:lnTo>
                  <a:lnTo>
                    <a:pt x="1532382" y="11302"/>
                  </a:lnTo>
                  <a:lnTo>
                    <a:pt x="1532889" y="9651"/>
                  </a:lnTo>
                  <a:lnTo>
                    <a:pt x="1533778" y="8127"/>
                  </a:lnTo>
                  <a:lnTo>
                    <a:pt x="1534667" y="6476"/>
                  </a:lnTo>
                  <a:lnTo>
                    <a:pt x="1536064" y="5333"/>
                  </a:lnTo>
                  <a:lnTo>
                    <a:pt x="1537842" y="4572"/>
                  </a:lnTo>
                  <a:lnTo>
                    <a:pt x="1539621" y="3809"/>
                  </a:lnTo>
                  <a:lnTo>
                    <a:pt x="1541526" y="3301"/>
                  </a:lnTo>
                  <a:lnTo>
                    <a:pt x="1543685" y="2921"/>
                  </a:lnTo>
                  <a:lnTo>
                    <a:pt x="1545844" y="2540"/>
                  </a:lnTo>
                  <a:lnTo>
                    <a:pt x="1548384" y="2413"/>
                  </a:lnTo>
                  <a:lnTo>
                    <a:pt x="1551177" y="2413"/>
                  </a:lnTo>
                  <a:lnTo>
                    <a:pt x="1554099" y="2413"/>
                  </a:lnTo>
                  <a:lnTo>
                    <a:pt x="1556639" y="2540"/>
                  </a:lnTo>
                  <a:lnTo>
                    <a:pt x="1558798" y="2921"/>
                  </a:lnTo>
                  <a:lnTo>
                    <a:pt x="1560957" y="3301"/>
                  </a:lnTo>
                  <a:lnTo>
                    <a:pt x="1570354" y="11429"/>
                  </a:lnTo>
                  <a:lnTo>
                    <a:pt x="1570354" y="13080"/>
                  </a:lnTo>
                  <a:lnTo>
                    <a:pt x="1570354" y="197738"/>
                  </a:lnTo>
                  <a:lnTo>
                    <a:pt x="1565854" y="236600"/>
                  </a:lnTo>
                  <a:lnTo>
                    <a:pt x="1546209" y="277373"/>
                  </a:lnTo>
                  <a:lnTo>
                    <a:pt x="1512984" y="304355"/>
                  </a:lnTo>
                  <a:lnTo>
                    <a:pt x="1468125" y="316112"/>
                  </a:lnTo>
                  <a:lnTo>
                    <a:pt x="1455292" y="316611"/>
                  </a:lnTo>
                  <a:lnTo>
                    <a:pt x="1443603" y="316136"/>
                  </a:lnTo>
                  <a:lnTo>
                    <a:pt x="1401462" y="304877"/>
                  </a:lnTo>
                  <a:lnTo>
                    <a:pt x="1369444" y="279130"/>
                  </a:lnTo>
                  <a:lnTo>
                    <a:pt x="1350119" y="239456"/>
                  </a:lnTo>
                  <a:lnTo>
                    <a:pt x="1345564" y="201040"/>
                  </a:lnTo>
                  <a:lnTo>
                    <a:pt x="1345564" y="13080"/>
                  </a:lnTo>
                  <a:lnTo>
                    <a:pt x="1345564" y="11302"/>
                  </a:lnTo>
                  <a:lnTo>
                    <a:pt x="1361566" y="2413"/>
                  </a:lnTo>
                  <a:lnTo>
                    <a:pt x="1364361" y="2413"/>
                  </a:lnTo>
                  <a:close/>
                </a:path>
                <a:path w="3086100" h="316865">
                  <a:moveTo>
                    <a:pt x="2064512" y="1016"/>
                  </a:moveTo>
                  <a:lnTo>
                    <a:pt x="2108454" y="7620"/>
                  </a:lnTo>
                  <a:lnTo>
                    <a:pt x="2115566" y="10287"/>
                  </a:lnTo>
                  <a:lnTo>
                    <a:pt x="2122678" y="12826"/>
                  </a:lnTo>
                  <a:lnTo>
                    <a:pt x="2148078" y="28701"/>
                  </a:lnTo>
                  <a:lnTo>
                    <a:pt x="2150491" y="30987"/>
                  </a:lnTo>
                  <a:lnTo>
                    <a:pt x="2152015" y="32765"/>
                  </a:lnTo>
                  <a:lnTo>
                    <a:pt x="2152650" y="34036"/>
                  </a:lnTo>
                  <a:lnTo>
                    <a:pt x="2153412" y="35178"/>
                  </a:lnTo>
                  <a:lnTo>
                    <a:pt x="2155571" y="46736"/>
                  </a:lnTo>
                  <a:lnTo>
                    <a:pt x="2155571" y="48387"/>
                  </a:lnTo>
                  <a:lnTo>
                    <a:pt x="2155571" y="50673"/>
                  </a:lnTo>
                  <a:lnTo>
                    <a:pt x="2155444" y="52832"/>
                  </a:lnTo>
                  <a:lnTo>
                    <a:pt x="2155063" y="54863"/>
                  </a:lnTo>
                  <a:lnTo>
                    <a:pt x="2154809" y="56896"/>
                  </a:lnTo>
                  <a:lnTo>
                    <a:pt x="2150110" y="64643"/>
                  </a:lnTo>
                  <a:lnTo>
                    <a:pt x="2148586" y="65912"/>
                  </a:lnTo>
                  <a:lnTo>
                    <a:pt x="2146680" y="66548"/>
                  </a:lnTo>
                  <a:lnTo>
                    <a:pt x="2144395" y="66548"/>
                  </a:lnTo>
                  <a:lnTo>
                    <a:pt x="2141092" y="66548"/>
                  </a:lnTo>
                  <a:lnTo>
                    <a:pt x="2137155" y="64770"/>
                  </a:lnTo>
                  <a:lnTo>
                    <a:pt x="2132838" y="61340"/>
                  </a:lnTo>
                  <a:lnTo>
                    <a:pt x="2128520" y="57912"/>
                  </a:lnTo>
                  <a:lnTo>
                    <a:pt x="2087814" y="38639"/>
                  </a:lnTo>
                  <a:lnTo>
                    <a:pt x="2063114" y="36068"/>
                  </a:lnTo>
                  <a:lnTo>
                    <a:pt x="2053401" y="36568"/>
                  </a:lnTo>
                  <a:lnTo>
                    <a:pt x="2011251" y="53911"/>
                  </a:lnTo>
                  <a:lnTo>
                    <a:pt x="1987534" y="85042"/>
                  </a:lnTo>
                  <a:lnTo>
                    <a:pt x="1974278" y="131603"/>
                  </a:lnTo>
                  <a:lnTo>
                    <a:pt x="1972564" y="160400"/>
                  </a:lnTo>
                  <a:lnTo>
                    <a:pt x="1972946" y="174638"/>
                  </a:lnTo>
                  <a:lnTo>
                    <a:pt x="1982263" y="222781"/>
                  </a:lnTo>
                  <a:lnTo>
                    <a:pt x="2002837" y="256426"/>
                  </a:lnTo>
                  <a:lnTo>
                    <a:pt x="2043461" y="278050"/>
                  </a:lnTo>
                  <a:lnTo>
                    <a:pt x="2064130" y="280035"/>
                  </a:lnTo>
                  <a:lnTo>
                    <a:pt x="2072816" y="279751"/>
                  </a:lnTo>
                  <a:lnTo>
                    <a:pt x="2111883" y="269239"/>
                  </a:lnTo>
                  <a:lnTo>
                    <a:pt x="2118360" y="265430"/>
                  </a:lnTo>
                  <a:lnTo>
                    <a:pt x="2124837" y="261747"/>
                  </a:lnTo>
                  <a:lnTo>
                    <a:pt x="2130425" y="258063"/>
                  </a:lnTo>
                  <a:lnTo>
                    <a:pt x="2134997" y="254762"/>
                  </a:lnTo>
                  <a:lnTo>
                    <a:pt x="2139569" y="251333"/>
                  </a:lnTo>
                  <a:lnTo>
                    <a:pt x="2143505" y="249555"/>
                  </a:lnTo>
                  <a:lnTo>
                    <a:pt x="2146935" y="249555"/>
                  </a:lnTo>
                  <a:lnTo>
                    <a:pt x="2148713" y="249555"/>
                  </a:lnTo>
                  <a:lnTo>
                    <a:pt x="2150491" y="250062"/>
                  </a:lnTo>
                  <a:lnTo>
                    <a:pt x="2151888" y="250951"/>
                  </a:lnTo>
                  <a:lnTo>
                    <a:pt x="2153412" y="251968"/>
                  </a:lnTo>
                  <a:lnTo>
                    <a:pt x="2154554" y="253237"/>
                  </a:lnTo>
                  <a:lnTo>
                    <a:pt x="2155190" y="255015"/>
                  </a:lnTo>
                  <a:lnTo>
                    <a:pt x="2155825" y="256667"/>
                  </a:lnTo>
                  <a:lnTo>
                    <a:pt x="2156333" y="258572"/>
                  </a:lnTo>
                  <a:lnTo>
                    <a:pt x="2156587" y="260603"/>
                  </a:lnTo>
                  <a:lnTo>
                    <a:pt x="2156841" y="262509"/>
                  </a:lnTo>
                  <a:lnTo>
                    <a:pt x="2156967" y="264795"/>
                  </a:lnTo>
                  <a:lnTo>
                    <a:pt x="2156967" y="267335"/>
                  </a:lnTo>
                  <a:lnTo>
                    <a:pt x="2156967" y="268859"/>
                  </a:lnTo>
                  <a:lnTo>
                    <a:pt x="2154047" y="281050"/>
                  </a:lnTo>
                  <a:lnTo>
                    <a:pt x="2153412" y="282321"/>
                  </a:lnTo>
                  <a:lnTo>
                    <a:pt x="2140077" y="293243"/>
                  </a:lnTo>
                  <a:lnTo>
                    <a:pt x="2134997" y="296672"/>
                  </a:lnTo>
                  <a:lnTo>
                    <a:pt x="2093976" y="312165"/>
                  </a:lnTo>
                  <a:lnTo>
                    <a:pt x="2060702" y="315595"/>
                  </a:lnTo>
                  <a:lnTo>
                    <a:pt x="2046368" y="314971"/>
                  </a:lnTo>
                  <a:lnTo>
                    <a:pt x="2007489" y="305435"/>
                  </a:lnTo>
                  <a:lnTo>
                    <a:pt x="1966976" y="275463"/>
                  </a:lnTo>
                  <a:lnTo>
                    <a:pt x="1946223" y="240869"/>
                  </a:lnTo>
                  <a:lnTo>
                    <a:pt x="1934638" y="196802"/>
                  </a:lnTo>
                  <a:lnTo>
                    <a:pt x="1932432" y="162306"/>
                  </a:lnTo>
                  <a:lnTo>
                    <a:pt x="1933027" y="144111"/>
                  </a:lnTo>
                  <a:lnTo>
                    <a:pt x="1941957" y="95123"/>
                  </a:lnTo>
                  <a:lnTo>
                    <a:pt x="1960584" y="55368"/>
                  </a:lnTo>
                  <a:lnTo>
                    <a:pt x="1987994" y="25828"/>
                  </a:lnTo>
                  <a:lnTo>
                    <a:pt x="2023185" y="7284"/>
                  </a:lnTo>
                  <a:lnTo>
                    <a:pt x="2050133" y="1708"/>
                  </a:lnTo>
                  <a:lnTo>
                    <a:pt x="2064512" y="1016"/>
                  </a:lnTo>
                  <a:close/>
                </a:path>
                <a:path w="3086100" h="316865">
                  <a:moveTo>
                    <a:pt x="132079" y="1016"/>
                  </a:moveTo>
                  <a:lnTo>
                    <a:pt x="176022" y="7620"/>
                  </a:lnTo>
                  <a:lnTo>
                    <a:pt x="183134" y="10287"/>
                  </a:lnTo>
                  <a:lnTo>
                    <a:pt x="190246" y="12826"/>
                  </a:lnTo>
                  <a:lnTo>
                    <a:pt x="220217" y="34036"/>
                  </a:lnTo>
                  <a:lnTo>
                    <a:pt x="220979" y="35178"/>
                  </a:lnTo>
                  <a:lnTo>
                    <a:pt x="223012" y="44958"/>
                  </a:lnTo>
                  <a:lnTo>
                    <a:pt x="223138" y="46736"/>
                  </a:lnTo>
                  <a:lnTo>
                    <a:pt x="223138" y="48387"/>
                  </a:lnTo>
                  <a:lnTo>
                    <a:pt x="223138" y="50673"/>
                  </a:lnTo>
                  <a:lnTo>
                    <a:pt x="223012" y="52832"/>
                  </a:lnTo>
                  <a:lnTo>
                    <a:pt x="222630" y="54863"/>
                  </a:lnTo>
                  <a:lnTo>
                    <a:pt x="222376" y="56896"/>
                  </a:lnTo>
                  <a:lnTo>
                    <a:pt x="221869" y="58800"/>
                  </a:lnTo>
                  <a:lnTo>
                    <a:pt x="221107" y="60451"/>
                  </a:lnTo>
                  <a:lnTo>
                    <a:pt x="220345" y="61975"/>
                  </a:lnTo>
                  <a:lnTo>
                    <a:pt x="219201" y="63500"/>
                  </a:lnTo>
                  <a:lnTo>
                    <a:pt x="217677" y="64643"/>
                  </a:lnTo>
                  <a:lnTo>
                    <a:pt x="216153" y="65912"/>
                  </a:lnTo>
                  <a:lnTo>
                    <a:pt x="214249" y="66548"/>
                  </a:lnTo>
                  <a:lnTo>
                    <a:pt x="211962" y="66548"/>
                  </a:lnTo>
                  <a:lnTo>
                    <a:pt x="208661" y="66548"/>
                  </a:lnTo>
                  <a:lnTo>
                    <a:pt x="204724" y="64770"/>
                  </a:lnTo>
                  <a:lnTo>
                    <a:pt x="200405" y="61340"/>
                  </a:lnTo>
                  <a:lnTo>
                    <a:pt x="196087" y="57912"/>
                  </a:lnTo>
                  <a:lnTo>
                    <a:pt x="155382" y="38639"/>
                  </a:lnTo>
                  <a:lnTo>
                    <a:pt x="130683" y="36068"/>
                  </a:lnTo>
                  <a:lnTo>
                    <a:pt x="120969" y="36568"/>
                  </a:lnTo>
                  <a:lnTo>
                    <a:pt x="78819" y="53911"/>
                  </a:lnTo>
                  <a:lnTo>
                    <a:pt x="55102" y="85042"/>
                  </a:lnTo>
                  <a:lnTo>
                    <a:pt x="41846" y="131603"/>
                  </a:lnTo>
                  <a:lnTo>
                    <a:pt x="40132" y="160400"/>
                  </a:lnTo>
                  <a:lnTo>
                    <a:pt x="40514" y="174638"/>
                  </a:lnTo>
                  <a:lnTo>
                    <a:pt x="49831" y="222781"/>
                  </a:lnTo>
                  <a:lnTo>
                    <a:pt x="70405" y="256426"/>
                  </a:lnTo>
                  <a:lnTo>
                    <a:pt x="111029" y="278050"/>
                  </a:lnTo>
                  <a:lnTo>
                    <a:pt x="131699" y="280035"/>
                  </a:lnTo>
                  <a:lnTo>
                    <a:pt x="140384" y="279751"/>
                  </a:lnTo>
                  <a:lnTo>
                    <a:pt x="179450" y="269239"/>
                  </a:lnTo>
                  <a:lnTo>
                    <a:pt x="185927" y="265430"/>
                  </a:lnTo>
                  <a:lnTo>
                    <a:pt x="192404" y="261747"/>
                  </a:lnTo>
                  <a:lnTo>
                    <a:pt x="197992" y="258063"/>
                  </a:lnTo>
                  <a:lnTo>
                    <a:pt x="202564" y="254762"/>
                  </a:lnTo>
                  <a:lnTo>
                    <a:pt x="207137" y="251333"/>
                  </a:lnTo>
                  <a:lnTo>
                    <a:pt x="211074" y="249555"/>
                  </a:lnTo>
                  <a:lnTo>
                    <a:pt x="214502" y="249555"/>
                  </a:lnTo>
                  <a:lnTo>
                    <a:pt x="216280" y="249555"/>
                  </a:lnTo>
                  <a:lnTo>
                    <a:pt x="218059" y="250062"/>
                  </a:lnTo>
                  <a:lnTo>
                    <a:pt x="219455" y="250951"/>
                  </a:lnTo>
                  <a:lnTo>
                    <a:pt x="220979" y="251968"/>
                  </a:lnTo>
                  <a:lnTo>
                    <a:pt x="222123" y="253237"/>
                  </a:lnTo>
                  <a:lnTo>
                    <a:pt x="222758" y="255015"/>
                  </a:lnTo>
                  <a:lnTo>
                    <a:pt x="223392" y="256667"/>
                  </a:lnTo>
                  <a:lnTo>
                    <a:pt x="223900" y="258572"/>
                  </a:lnTo>
                  <a:lnTo>
                    <a:pt x="224154" y="260603"/>
                  </a:lnTo>
                  <a:lnTo>
                    <a:pt x="224409" y="262509"/>
                  </a:lnTo>
                  <a:lnTo>
                    <a:pt x="224536" y="264795"/>
                  </a:lnTo>
                  <a:lnTo>
                    <a:pt x="224536" y="267335"/>
                  </a:lnTo>
                  <a:lnTo>
                    <a:pt x="224536" y="268859"/>
                  </a:lnTo>
                  <a:lnTo>
                    <a:pt x="221614" y="281050"/>
                  </a:lnTo>
                  <a:lnTo>
                    <a:pt x="220979" y="282321"/>
                  </a:lnTo>
                  <a:lnTo>
                    <a:pt x="207645" y="293243"/>
                  </a:lnTo>
                  <a:lnTo>
                    <a:pt x="202564" y="296672"/>
                  </a:lnTo>
                  <a:lnTo>
                    <a:pt x="161544" y="312165"/>
                  </a:lnTo>
                  <a:lnTo>
                    <a:pt x="128270" y="315595"/>
                  </a:lnTo>
                  <a:lnTo>
                    <a:pt x="113936" y="314971"/>
                  </a:lnTo>
                  <a:lnTo>
                    <a:pt x="75057" y="305435"/>
                  </a:lnTo>
                  <a:lnTo>
                    <a:pt x="34544" y="275463"/>
                  </a:lnTo>
                  <a:lnTo>
                    <a:pt x="13791" y="240869"/>
                  </a:lnTo>
                  <a:lnTo>
                    <a:pt x="2206" y="196802"/>
                  </a:lnTo>
                  <a:lnTo>
                    <a:pt x="0" y="162306"/>
                  </a:lnTo>
                  <a:lnTo>
                    <a:pt x="595" y="144111"/>
                  </a:lnTo>
                  <a:lnTo>
                    <a:pt x="9525" y="95123"/>
                  </a:lnTo>
                  <a:lnTo>
                    <a:pt x="28152" y="55368"/>
                  </a:lnTo>
                  <a:lnTo>
                    <a:pt x="55562" y="25828"/>
                  </a:lnTo>
                  <a:lnTo>
                    <a:pt x="90753" y="7284"/>
                  </a:lnTo>
                  <a:lnTo>
                    <a:pt x="117701" y="1708"/>
                  </a:lnTo>
                  <a:lnTo>
                    <a:pt x="132079" y="1016"/>
                  </a:lnTo>
                  <a:close/>
                </a:path>
                <a:path w="3086100" h="316865">
                  <a:moveTo>
                    <a:pt x="2670809" y="0"/>
                  </a:moveTo>
                  <a:lnTo>
                    <a:pt x="2716226" y="6161"/>
                  </a:lnTo>
                  <a:lnTo>
                    <a:pt x="2752010" y="24145"/>
                  </a:lnTo>
                  <a:lnTo>
                    <a:pt x="2778077" y="52677"/>
                  </a:lnTo>
                  <a:lnTo>
                    <a:pt x="2794507" y="90932"/>
                  </a:lnTo>
                  <a:lnTo>
                    <a:pt x="2801776" y="137598"/>
                  </a:lnTo>
                  <a:lnTo>
                    <a:pt x="2802254" y="154812"/>
                  </a:lnTo>
                  <a:lnTo>
                    <a:pt x="2801729" y="172600"/>
                  </a:lnTo>
                  <a:lnTo>
                    <a:pt x="2793746" y="221107"/>
                  </a:lnTo>
                  <a:lnTo>
                    <a:pt x="2776243" y="260969"/>
                  </a:lnTo>
                  <a:lnTo>
                    <a:pt x="2748978" y="291036"/>
                  </a:lnTo>
                  <a:lnTo>
                    <a:pt x="2711668" y="310128"/>
                  </a:lnTo>
                  <a:lnTo>
                    <a:pt x="2664841" y="316611"/>
                  </a:lnTo>
                  <a:lnTo>
                    <a:pt x="2648198" y="315922"/>
                  </a:lnTo>
                  <a:lnTo>
                    <a:pt x="2605531" y="305688"/>
                  </a:lnTo>
                  <a:lnTo>
                    <a:pt x="2573081" y="283918"/>
                  </a:lnTo>
                  <a:lnTo>
                    <a:pt x="2550668" y="251856"/>
                  </a:lnTo>
                  <a:lnTo>
                    <a:pt x="2537755" y="209988"/>
                  </a:lnTo>
                  <a:lnTo>
                    <a:pt x="2533523" y="159893"/>
                  </a:lnTo>
                  <a:lnTo>
                    <a:pt x="2534046" y="142388"/>
                  </a:lnTo>
                  <a:lnTo>
                    <a:pt x="2541904" y="94614"/>
                  </a:lnTo>
                  <a:lnTo>
                    <a:pt x="2559335" y="55217"/>
                  </a:lnTo>
                  <a:lnTo>
                    <a:pt x="2586767" y="25495"/>
                  </a:lnTo>
                  <a:lnTo>
                    <a:pt x="2623911" y="6482"/>
                  </a:lnTo>
                  <a:lnTo>
                    <a:pt x="2670809" y="0"/>
                  </a:lnTo>
                  <a:close/>
                </a:path>
                <a:path w="3086100" h="316865">
                  <a:moveTo>
                    <a:pt x="652779" y="0"/>
                  </a:moveTo>
                  <a:lnTo>
                    <a:pt x="659129" y="0"/>
                  </a:lnTo>
                  <a:lnTo>
                    <a:pt x="665734" y="634"/>
                  </a:lnTo>
                  <a:lnTo>
                    <a:pt x="672719" y="2031"/>
                  </a:lnTo>
                  <a:lnTo>
                    <a:pt x="679576" y="3301"/>
                  </a:lnTo>
                  <a:lnTo>
                    <a:pt x="686053" y="4952"/>
                  </a:lnTo>
                  <a:lnTo>
                    <a:pt x="692023" y="6984"/>
                  </a:lnTo>
                  <a:lnTo>
                    <a:pt x="697864" y="8890"/>
                  </a:lnTo>
                  <a:lnTo>
                    <a:pt x="703326" y="11175"/>
                  </a:lnTo>
                  <a:lnTo>
                    <a:pt x="708278" y="13843"/>
                  </a:lnTo>
                  <a:lnTo>
                    <a:pt x="713232" y="16382"/>
                  </a:lnTo>
                  <a:lnTo>
                    <a:pt x="716661" y="18542"/>
                  </a:lnTo>
                  <a:lnTo>
                    <a:pt x="718312" y="20320"/>
                  </a:lnTo>
                  <a:lnTo>
                    <a:pt x="720089" y="21971"/>
                  </a:lnTo>
                  <a:lnTo>
                    <a:pt x="721233" y="23368"/>
                  </a:lnTo>
                  <a:lnTo>
                    <a:pt x="721867" y="24511"/>
                  </a:lnTo>
                  <a:lnTo>
                    <a:pt x="722502" y="25653"/>
                  </a:lnTo>
                  <a:lnTo>
                    <a:pt x="723011" y="26797"/>
                  </a:lnTo>
                  <a:lnTo>
                    <a:pt x="723391" y="28194"/>
                  </a:lnTo>
                  <a:lnTo>
                    <a:pt x="723773" y="29463"/>
                  </a:lnTo>
                  <a:lnTo>
                    <a:pt x="724026" y="31114"/>
                  </a:lnTo>
                  <a:lnTo>
                    <a:pt x="724280" y="33020"/>
                  </a:lnTo>
                  <a:lnTo>
                    <a:pt x="724408" y="34798"/>
                  </a:lnTo>
                  <a:lnTo>
                    <a:pt x="724535" y="36702"/>
                  </a:lnTo>
                  <a:lnTo>
                    <a:pt x="724535" y="38735"/>
                  </a:lnTo>
                  <a:lnTo>
                    <a:pt x="724535" y="40894"/>
                  </a:lnTo>
                  <a:lnTo>
                    <a:pt x="722629" y="50292"/>
                  </a:lnTo>
                  <a:lnTo>
                    <a:pt x="721995" y="51943"/>
                  </a:lnTo>
                  <a:lnTo>
                    <a:pt x="720978" y="53467"/>
                  </a:lnTo>
                  <a:lnTo>
                    <a:pt x="719454" y="54737"/>
                  </a:lnTo>
                  <a:lnTo>
                    <a:pt x="718058" y="56007"/>
                  </a:lnTo>
                  <a:lnTo>
                    <a:pt x="716279" y="56642"/>
                  </a:lnTo>
                  <a:lnTo>
                    <a:pt x="713994" y="56642"/>
                  </a:lnTo>
                  <a:lnTo>
                    <a:pt x="711326" y="56642"/>
                  </a:lnTo>
                  <a:lnTo>
                    <a:pt x="708151" y="55372"/>
                  </a:lnTo>
                  <a:lnTo>
                    <a:pt x="704341" y="52959"/>
                  </a:lnTo>
                  <a:lnTo>
                    <a:pt x="700659" y="50546"/>
                  </a:lnTo>
                  <a:lnTo>
                    <a:pt x="696213" y="48006"/>
                  </a:lnTo>
                  <a:lnTo>
                    <a:pt x="658367" y="34925"/>
                  </a:lnTo>
                  <a:lnTo>
                    <a:pt x="649732" y="34925"/>
                  </a:lnTo>
                  <a:lnTo>
                    <a:pt x="641350" y="34925"/>
                  </a:lnTo>
                  <a:lnTo>
                    <a:pt x="634111" y="36068"/>
                  </a:lnTo>
                  <a:lnTo>
                    <a:pt x="627888" y="38353"/>
                  </a:lnTo>
                  <a:lnTo>
                    <a:pt x="621664" y="40512"/>
                  </a:lnTo>
                  <a:lnTo>
                    <a:pt x="616585" y="43561"/>
                  </a:lnTo>
                  <a:lnTo>
                    <a:pt x="612648" y="47371"/>
                  </a:lnTo>
                  <a:lnTo>
                    <a:pt x="608584" y="51181"/>
                  </a:lnTo>
                  <a:lnTo>
                    <a:pt x="605663" y="55625"/>
                  </a:lnTo>
                  <a:lnTo>
                    <a:pt x="603630" y="60578"/>
                  </a:lnTo>
                  <a:lnTo>
                    <a:pt x="601599" y="65659"/>
                  </a:lnTo>
                  <a:lnTo>
                    <a:pt x="600710" y="71120"/>
                  </a:lnTo>
                  <a:lnTo>
                    <a:pt x="600710" y="76962"/>
                  </a:lnTo>
                  <a:lnTo>
                    <a:pt x="600710" y="85344"/>
                  </a:lnTo>
                  <a:lnTo>
                    <a:pt x="602488" y="92583"/>
                  </a:lnTo>
                  <a:lnTo>
                    <a:pt x="606171" y="98678"/>
                  </a:lnTo>
                  <a:lnTo>
                    <a:pt x="609726" y="104648"/>
                  </a:lnTo>
                  <a:lnTo>
                    <a:pt x="642620" y="128015"/>
                  </a:lnTo>
                  <a:lnTo>
                    <a:pt x="668147" y="140208"/>
                  </a:lnTo>
                  <a:lnTo>
                    <a:pt x="674717" y="143329"/>
                  </a:lnTo>
                  <a:lnTo>
                    <a:pt x="712346" y="166082"/>
                  </a:lnTo>
                  <a:lnTo>
                    <a:pt x="737401" y="201928"/>
                  </a:lnTo>
                  <a:lnTo>
                    <a:pt x="741045" y="226949"/>
                  </a:lnTo>
                  <a:lnTo>
                    <a:pt x="740568" y="237144"/>
                  </a:lnTo>
                  <a:lnTo>
                    <a:pt x="724281" y="279892"/>
                  </a:lnTo>
                  <a:lnTo>
                    <a:pt x="688728" y="307131"/>
                  </a:lnTo>
                  <a:lnTo>
                    <a:pt x="649878" y="316230"/>
                  </a:lnTo>
                  <a:lnTo>
                    <a:pt x="639190" y="316611"/>
                  </a:lnTo>
                  <a:lnTo>
                    <a:pt x="631787" y="316442"/>
                  </a:lnTo>
                  <a:lnTo>
                    <a:pt x="587755" y="307339"/>
                  </a:lnTo>
                  <a:lnTo>
                    <a:pt x="555244" y="284225"/>
                  </a:lnTo>
                  <a:lnTo>
                    <a:pt x="554227" y="281305"/>
                  </a:lnTo>
                  <a:lnTo>
                    <a:pt x="553720" y="277749"/>
                  </a:lnTo>
                  <a:lnTo>
                    <a:pt x="553720" y="273685"/>
                  </a:lnTo>
                  <a:lnTo>
                    <a:pt x="553720" y="270763"/>
                  </a:lnTo>
                  <a:lnTo>
                    <a:pt x="553974" y="268224"/>
                  </a:lnTo>
                  <a:lnTo>
                    <a:pt x="554354" y="266192"/>
                  </a:lnTo>
                  <a:lnTo>
                    <a:pt x="554736" y="264033"/>
                  </a:lnTo>
                  <a:lnTo>
                    <a:pt x="563372" y="255524"/>
                  </a:lnTo>
                  <a:lnTo>
                    <a:pt x="564896" y="255524"/>
                  </a:lnTo>
                  <a:lnTo>
                    <a:pt x="568071" y="255524"/>
                  </a:lnTo>
                  <a:lnTo>
                    <a:pt x="571753" y="256921"/>
                  </a:lnTo>
                  <a:lnTo>
                    <a:pt x="576072" y="259842"/>
                  </a:lnTo>
                  <a:lnTo>
                    <a:pt x="580263" y="262763"/>
                  </a:lnTo>
                  <a:lnTo>
                    <a:pt x="585470" y="265811"/>
                  </a:lnTo>
                  <a:lnTo>
                    <a:pt x="626522" y="280225"/>
                  </a:lnTo>
                  <a:lnTo>
                    <a:pt x="642112" y="281177"/>
                  </a:lnTo>
                  <a:lnTo>
                    <a:pt x="651128" y="281177"/>
                  </a:lnTo>
                  <a:lnTo>
                    <a:pt x="685164" y="267588"/>
                  </a:lnTo>
                  <a:lnTo>
                    <a:pt x="690372" y="263271"/>
                  </a:lnTo>
                  <a:lnTo>
                    <a:pt x="694436" y="257810"/>
                  </a:lnTo>
                  <a:lnTo>
                    <a:pt x="697357" y="251460"/>
                  </a:lnTo>
                  <a:lnTo>
                    <a:pt x="700151" y="244983"/>
                  </a:lnTo>
                  <a:lnTo>
                    <a:pt x="701675" y="237744"/>
                  </a:lnTo>
                  <a:lnTo>
                    <a:pt x="701675" y="229488"/>
                  </a:lnTo>
                  <a:lnTo>
                    <a:pt x="701675" y="221234"/>
                  </a:lnTo>
                  <a:lnTo>
                    <a:pt x="676667" y="188471"/>
                  </a:lnTo>
                  <a:lnTo>
                    <a:pt x="639841" y="169148"/>
                  </a:lnTo>
                  <a:lnTo>
                    <a:pt x="633602" y="166243"/>
                  </a:lnTo>
                  <a:lnTo>
                    <a:pt x="627407" y="163214"/>
                  </a:lnTo>
                  <a:lnTo>
                    <a:pt x="590724" y="140515"/>
                  </a:lnTo>
                  <a:lnTo>
                    <a:pt x="565818" y="104568"/>
                  </a:lnTo>
                  <a:lnTo>
                    <a:pt x="562228" y="78994"/>
                  </a:lnTo>
                  <a:lnTo>
                    <a:pt x="562635" y="69994"/>
                  </a:lnTo>
                  <a:lnTo>
                    <a:pt x="576849" y="32432"/>
                  </a:lnTo>
                  <a:lnTo>
                    <a:pt x="608363" y="8437"/>
                  </a:lnTo>
                  <a:lnTo>
                    <a:pt x="643157" y="335"/>
                  </a:lnTo>
                  <a:lnTo>
                    <a:pt x="652779" y="0"/>
                  </a:lnTo>
                  <a:close/>
                </a:path>
                <a:path w="3086100" h="316865">
                  <a:moveTo>
                    <a:pt x="387858" y="0"/>
                  </a:moveTo>
                  <a:lnTo>
                    <a:pt x="433274" y="6161"/>
                  </a:lnTo>
                  <a:lnTo>
                    <a:pt x="469058" y="24145"/>
                  </a:lnTo>
                  <a:lnTo>
                    <a:pt x="495125" y="52677"/>
                  </a:lnTo>
                  <a:lnTo>
                    <a:pt x="511555" y="90932"/>
                  </a:lnTo>
                  <a:lnTo>
                    <a:pt x="518824" y="137598"/>
                  </a:lnTo>
                  <a:lnTo>
                    <a:pt x="519302" y="154812"/>
                  </a:lnTo>
                  <a:lnTo>
                    <a:pt x="518777" y="172600"/>
                  </a:lnTo>
                  <a:lnTo>
                    <a:pt x="510794" y="221107"/>
                  </a:lnTo>
                  <a:lnTo>
                    <a:pt x="493291" y="260969"/>
                  </a:lnTo>
                  <a:lnTo>
                    <a:pt x="466026" y="291036"/>
                  </a:lnTo>
                  <a:lnTo>
                    <a:pt x="428716" y="310128"/>
                  </a:lnTo>
                  <a:lnTo>
                    <a:pt x="381888" y="316611"/>
                  </a:lnTo>
                  <a:lnTo>
                    <a:pt x="365246" y="315922"/>
                  </a:lnTo>
                  <a:lnTo>
                    <a:pt x="322579" y="305688"/>
                  </a:lnTo>
                  <a:lnTo>
                    <a:pt x="290129" y="283918"/>
                  </a:lnTo>
                  <a:lnTo>
                    <a:pt x="267715" y="251856"/>
                  </a:lnTo>
                  <a:lnTo>
                    <a:pt x="254803" y="209988"/>
                  </a:lnTo>
                  <a:lnTo>
                    <a:pt x="250571" y="159893"/>
                  </a:lnTo>
                  <a:lnTo>
                    <a:pt x="251094" y="142388"/>
                  </a:lnTo>
                  <a:lnTo>
                    <a:pt x="258952" y="94614"/>
                  </a:lnTo>
                  <a:lnTo>
                    <a:pt x="276383" y="55217"/>
                  </a:lnTo>
                  <a:lnTo>
                    <a:pt x="303815" y="25495"/>
                  </a:lnTo>
                  <a:lnTo>
                    <a:pt x="340959" y="6482"/>
                  </a:lnTo>
                  <a:lnTo>
                    <a:pt x="387858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033226" y="1066845"/>
            <a:ext cx="2659448" cy="27934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2739" y="4279964"/>
            <a:ext cx="3257555" cy="13451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69313" y="1558289"/>
            <a:ext cx="2232660" cy="1728470"/>
          </a:xfrm>
          <a:custGeom>
            <a:avLst/>
            <a:gdLst/>
            <a:ahLst/>
            <a:cxnLst/>
            <a:rect l="l" t="t" r="r" b="b"/>
            <a:pathLst>
              <a:path w="2232660" h="1728470">
                <a:moveTo>
                  <a:pt x="0" y="1728215"/>
                </a:moveTo>
                <a:lnTo>
                  <a:pt x="223227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449314" y="1214450"/>
            <a:ext cx="9753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Carlito"/>
                <a:cs typeface="Carlito"/>
              </a:rPr>
              <a:t>Minimize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563868" y="1028931"/>
            <a:ext cx="4294505" cy="2616200"/>
            <a:chOff x="6563868" y="1028931"/>
            <a:chExt cx="4294505" cy="2616200"/>
          </a:xfrm>
        </p:grpSpPr>
        <p:sp>
          <p:nvSpPr>
            <p:cNvPr id="12" name="object 12"/>
            <p:cNvSpPr/>
            <p:nvPr/>
          </p:nvSpPr>
          <p:spPr>
            <a:xfrm>
              <a:off x="6563868" y="1484375"/>
              <a:ext cx="342900" cy="3429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068312" y="1484375"/>
              <a:ext cx="246888" cy="3429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644384" y="1028931"/>
              <a:ext cx="3213574" cy="88826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348851" y="1773173"/>
              <a:ext cx="134620" cy="576580"/>
            </a:xfrm>
            <a:custGeom>
              <a:avLst/>
              <a:gdLst/>
              <a:ahLst/>
              <a:cxnLst/>
              <a:rect l="l" t="t" r="r" b="b"/>
              <a:pathLst>
                <a:path w="134620" h="576580">
                  <a:moveTo>
                    <a:pt x="16128" y="443991"/>
                  </a:moveTo>
                  <a:lnTo>
                    <a:pt x="9271" y="448055"/>
                  </a:lnTo>
                  <a:lnTo>
                    <a:pt x="2285" y="451992"/>
                  </a:lnTo>
                  <a:lnTo>
                    <a:pt x="0" y="460883"/>
                  </a:lnTo>
                  <a:lnTo>
                    <a:pt x="67182" y="576072"/>
                  </a:lnTo>
                  <a:lnTo>
                    <a:pt x="83925" y="547370"/>
                  </a:lnTo>
                  <a:lnTo>
                    <a:pt x="52704" y="547370"/>
                  </a:lnTo>
                  <a:lnTo>
                    <a:pt x="52704" y="493975"/>
                  </a:lnTo>
                  <a:lnTo>
                    <a:pt x="28955" y="453263"/>
                  </a:lnTo>
                  <a:lnTo>
                    <a:pt x="25019" y="446277"/>
                  </a:lnTo>
                  <a:lnTo>
                    <a:pt x="16128" y="443991"/>
                  </a:lnTo>
                  <a:close/>
                </a:path>
                <a:path w="134620" h="576580">
                  <a:moveTo>
                    <a:pt x="52704" y="493975"/>
                  </a:moveTo>
                  <a:lnTo>
                    <a:pt x="52704" y="547370"/>
                  </a:lnTo>
                  <a:lnTo>
                    <a:pt x="81660" y="547370"/>
                  </a:lnTo>
                  <a:lnTo>
                    <a:pt x="81660" y="540130"/>
                  </a:lnTo>
                  <a:lnTo>
                    <a:pt x="54737" y="540130"/>
                  </a:lnTo>
                  <a:lnTo>
                    <a:pt x="67182" y="518795"/>
                  </a:lnTo>
                  <a:lnTo>
                    <a:pt x="52704" y="493975"/>
                  </a:lnTo>
                  <a:close/>
                </a:path>
                <a:path w="134620" h="576580">
                  <a:moveTo>
                    <a:pt x="118237" y="443991"/>
                  </a:moveTo>
                  <a:lnTo>
                    <a:pt x="109347" y="446277"/>
                  </a:lnTo>
                  <a:lnTo>
                    <a:pt x="105409" y="453263"/>
                  </a:lnTo>
                  <a:lnTo>
                    <a:pt x="81660" y="493975"/>
                  </a:lnTo>
                  <a:lnTo>
                    <a:pt x="81660" y="547370"/>
                  </a:lnTo>
                  <a:lnTo>
                    <a:pt x="83925" y="547370"/>
                  </a:lnTo>
                  <a:lnTo>
                    <a:pt x="134366" y="460883"/>
                  </a:lnTo>
                  <a:lnTo>
                    <a:pt x="132079" y="451992"/>
                  </a:lnTo>
                  <a:lnTo>
                    <a:pt x="125095" y="448055"/>
                  </a:lnTo>
                  <a:lnTo>
                    <a:pt x="118237" y="443991"/>
                  </a:lnTo>
                  <a:close/>
                </a:path>
                <a:path w="134620" h="576580">
                  <a:moveTo>
                    <a:pt x="67182" y="518795"/>
                  </a:moveTo>
                  <a:lnTo>
                    <a:pt x="54737" y="540130"/>
                  </a:lnTo>
                  <a:lnTo>
                    <a:pt x="79628" y="540130"/>
                  </a:lnTo>
                  <a:lnTo>
                    <a:pt x="67182" y="518795"/>
                  </a:lnTo>
                  <a:close/>
                </a:path>
                <a:path w="134620" h="576580">
                  <a:moveTo>
                    <a:pt x="81660" y="493975"/>
                  </a:moveTo>
                  <a:lnTo>
                    <a:pt x="67182" y="518795"/>
                  </a:lnTo>
                  <a:lnTo>
                    <a:pt x="79628" y="540130"/>
                  </a:lnTo>
                  <a:lnTo>
                    <a:pt x="81660" y="540130"/>
                  </a:lnTo>
                  <a:lnTo>
                    <a:pt x="81660" y="493975"/>
                  </a:lnTo>
                  <a:close/>
                </a:path>
                <a:path w="134620" h="576580">
                  <a:moveTo>
                    <a:pt x="81660" y="0"/>
                  </a:moveTo>
                  <a:lnTo>
                    <a:pt x="52704" y="0"/>
                  </a:lnTo>
                  <a:lnTo>
                    <a:pt x="52704" y="493975"/>
                  </a:lnTo>
                  <a:lnTo>
                    <a:pt x="67182" y="518795"/>
                  </a:lnTo>
                  <a:lnTo>
                    <a:pt x="81660" y="493975"/>
                  </a:lnTo>
                  <a:lnTo>
                    <a:pt x="816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17763" y="2519766"/>
              <a:ext cx="3497381" cy="40478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563868" y="3226957"/>
              <a:ext cx="1163338" cy="41756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425430" y="170180"/>
            <a:ext cx="965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,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012048" y="3154502"/>
            <a:ext cx="2284730" cy="1259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predictions on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spc="-10" dirty="0">
                <a:latin typeface="Carlito"/>
                <a:cs typeface="Carlito"/>
              </a:rPr>
              <a:t>training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set</a:t>
            </a:r>
            <a:endParaRPr sz="2400">
              <a:latin typeface="Carlito"/>
              <a:cs typeface="Carlito"/>
            </a:endParaRPr>
          </a:p>
          <a:p>
            <a:pPr marL="52705">
              <a:lnSpc>
                <a:spcPct val="100000"/>
              </a:lnSpc>
              <a:spcBef>
                <a:spcPts val="1045"/>
              </a:spcBef>
            </a:pPr>
            <a:r>
              <a:rPr sz="2400" dirty="0">
                <a:latin typeface="Carlito"/>
                <a:cs typeface="Carlito"/>
              </a:rPr>
              <a:t>the actual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values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905246" y="894333"/>
            <a:ext cx="5310505" cy="5773420"/>
            <a:chOff x="5905246" y="894333"/>
            <a:chExt cx="5310505" cy="5773420"/>
          </a:xfrm>
        </p:grpSpPr>
        <p:sp>
          <p:nvSpPr>
            <p:cNvPr id="21" name="object 21"/>
            <p:cNvSpPr/>
            <p:nvPr/>
          </p:nvSpPr>
          <p:spPr>
            <a:xfrm>
              <a:off x="6996684" y="3927588"/>
              <a:ext cx="374355" cy="47219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911596" y="900683"/>
              <a:ext cx="5297805" cy="5760720"/>
            </a:xfrm>
            <a:custGeom>
              <a:avLst/>
              <a:gdLst/>
              <a:ahLst/>
              <a:cxnLst/>
              <a:rect l="l" t="t" r="r" b="b"/>
              <a:pathLst>
                <a:path w="5297805" h="5760720">
                  <a:moveTo>
                    <a:pt x="0" y="882903"/>
                  </a:moveTo>
                  <a:lnTo>
                    <a:pt x="1306" y="834467"/>
                  </a:lnTo>
                  <a:lnTo>
                    <a:pt x="5181" y="786712"/>
                  </a:lnTo>
                  <a:lnTo>
                    <a:pt x="11557" y="739707"/>
                  </a:lnTo>
                  <a:lnTo>
                    <a:pt x="20366" y="693518"/>
                  </a:lnTo>
                  <a:lnTo>
                    <a:pt x="31542" y="648214"/>
                  </a:lnTo>
                  <a:lnTo>
                    <a:pt x="45016" y="603861"/>
                  </a:lnTo>
                  <a:lnTo>
                    <a:pt x="60722" y="560527"/>
                  </a:lnTo>
                  <a:lnTo>
                    <a:pt x="78592" y="518279"/>
                  </a:lnTo>
                  <a:lnTo>
                    <a:pt x="98559" y="477185"/>
                  </a:lnTo>
                  <a:lnTo>
                    <a:pt x="120555" y="437312"/>
                  </a:lnTo>
                  <a:lnTo>
                    <a:pt x="144514" y="398727"/>
                  </a:lnTo>
                  <a:lnTo>
                    <a:pt x="170366" y="361498"/>
                  </a:lnTo>
                  <a:lnTo>
                    <a:pt x="198047" y="325692"/>
                  </a:lnTo>
                  <a:lnTo>
                    <a:pt x="227487" y="291377"/>
                  </a:lnTo>
                  <a:lnTo>
                    <a:pt x="258619" y="258619"/>
                  </a:lnTo>
                  <a:lnTo>
                    <a:pt x="291377" y="227487"/>
                  </a:lnTo>
                  <a:lnTo>
                    <a:pt x="325692" y="198047"/>
                  </a:lnTo>
                  <a:lnTo>
                    <a:pt x="361498" y="170366"/>
                  </a:lnTo>
                  <a:lnTo>
                    <a:pt x="398727" y="144514"/>
                  </a:lnTo>
                  <a:lnTo>
                    <a:pt x="437312" y="120555"/>
                  </a:lnTo>
                  <a:lnTo>
                    <a:pt x="477185" y="98559"/>
                  </a:lnTo>
                  <a:lnTo>
                    <a:pt x="518279" y="78592"/>
                  </a:lnTo>
                  <a:lnTo>
                    <a:pt x="560527" y="60722"/>
                  </a:lnTo>
                  <a:lnTo>
                    <a:pt x="603861" y="45016"/>
                  </a:lnTo>
                  <a:lnTo>
                    <a:pt x="648214" y="31542"/>
                  </a:lnTo>
                  <a:lnTo>
                    <a:pt x="693518" y="20366"/>
                  </a:lnTo>
                  <a:lnTo>
                    <a:pt x="739707" y="11557"/>
                  </a:lnTo>
                  <a:lnTo>
                    <a:pt x="786712" y="5181"/>
                  </a:lnTo>
                  <a:lnTo>
                    <a:pt x="834467" y="1306"/>
                  </a:lnTo>
                  <a:lnTo>
                    <a:pt x="882903" y="0"/>
                  </a:lnTo>
                  <a:lnTo>
                    <a:pt x="4414520" y="0"/>
                  </a:lnTo>
                  <a:lnTo>
                    <a:pt x="4462956" y="1306"/>
                  </a:lnTo>
                  <a:lnTo>
                    <a:pt x="4510711" y="5181"/>
                  </a:lnTo>
                  <a:lnTo>
                    <a:pt x="4557716" y="11557"/>
                  </a:lnTo>
                  <a:lnTo>
                    <a:pt x="4603905" y="20366"/>
                  </a:lnTo>
                  <a:lnTo>
                    <a:pt x="4649209" y="31542"/>
                  </a:lnTo>
                  <a:lnTo>
                    <a:pt x="4693562" y="45016"/>
                  </a:lnTo>
                  <a:lnTo>
                    <a:pt x="4736896" y="60722"/>
                  </a:lnTo>
                  <a:lnTo>
                    <a:pt x="4779144" y="78592"/>
                  </a:lnTo>
                  <a:lnTo>
                    <a:pt x="4820238" y="98559"/>
                  </a:lnTo>
                  <a:lnTo>
                    <a:pt x="4860111" y="120555"/>
                  </a:lnTo>
                  <a:lnTo>
                    <a:pt x="4898696" y="144514"/>
                  </a:lnTo>
                  <a:lnTo>
                    <a:pt x="4935925" y="170366"/>
                  </a:lnTo>
                  <a:lnTo>
                    <a:pt x="4971731" y="198047"/>
                  </a:lnTo>
                  <a:lnTo>
                    <a:pt x="5006046" y="227487"/>
                  </a:lnTo>
                  <a:lnTo>
                    <a:pt x="5038804" y="258619"/>
                  </a:lnTo>
                  <a:lnTo>
                    <a:pt x="5069936" y="291377"/>
                  </a:lnTo>
                  <a:lnTo>
                    <a:pt x="5099376" y="325692"/>
                  </a:lnTo>
                  <a:lnTo>
                    <a:pt x="5127057" y="361498"/>
                  </a:lnTo>
                  <a:lnTo>
                    <a:pt x="5152909" y="398727"/>
                  </a:lnTo>
                  <a:lnTo>
                    <a:pt x="5176868" y="437312"/>
                  </a:lnTo>
                  <a:lnTo>
                    <a:pt x="5198864" y="477185"/>
                  </a:lnTo>
                  <a:lnTo>
                    <a:pt x="5218831" y="518279"/>
                  </a:lnTo>
                  <a:lnTo>
                    <a:pt x="5236701" y="560527"/>
                  </a:lnTo>
                  <a:lnTo>
                    <a:pt x="5252407" y="603861"/>
                  </a:lnTo>
                  <a:lnTo>
                    <a:pt x="5265881" y="648214"/>
                  </a:lnTo>
                  <a:lnTo>
                    <a:pt x="5277057" y="693518"/>
                  </a:lnTo>
                  <a:lnTo>
                    <a:pt x="5285866" y="739707"/>
                  </a:lnTo>
                  <a:lnTo>
                    <a:pt x="5292242" y="786712"/>
                  </a:lnTo>
                  <a:lnTo>
                    <a:pt x="5296117" y="834467"/>
                  </a:lnTo>
                  <a:lnTo>
                    <a:pt x="5297424" y="882903"/>
                  </a:lnTo>
                  <a:lnTo>
                    <a:pt x="5297424" y="4877803"/>
                  </a:lnTo>
                  <a:lnTo>
                    <a:pt x="5296117" y="4926246"/>
                  </a:lnTo>
                  <a:lnTo>
                    <a:pt x="5292242" y="4974005"/>
                  </a:lnTo>
                  <a:lnTo>
                    <a:pt x="5285866" y="5021015"/>
                  </a:lnTo>
                  <a:lnTo>
                    <a:pt x="5277057" y="5067208"/>
                  </a:lnTo>
                  <a:lnTo>
                    <a:pt x="5265881" y="5112515"/>
                  </a:lnTo>
                  <a:lnTo>
                    <a:pt x="5252407" y="5156871"/>
                  </a:lnTo>
                  <a:lnTo>
                    <a:pt x="5236701" y="5200207"/>
                  </a:lnTo>
                  <a:lnTo>
                    <a:pt x="5218831" y="5242456"/>
                  </a:lnTo>
                  <a:lnTo>
                    <a:pt x="5198864" y="5283552"/>
                  </a:lnTo>
                  <a:lnTo>
                    <a:pt x="5176868" y="5323426"/>
                  </a:lnTo>
                  <a:lnTo>
                    <a:pt x="5152909" y="5362011"/>
                  </a:lnTo>
                  <a:lnTo>
                    <a:pt x="5127057" y="5399240"/>
                  </a:lnTo>
                  <a:lnTo>
                    <a:pt x="5099376" y="5435045"/>
                  </a:lnTo>
                  <a:lnTo>
                    <a:pt x="5069936" y="5469360"/>
                  </a:lnTo>
                  <a:lnTo>
                    <a:pt x="5038804" y="5502117"/>
                  </a:lnTo>
                  <a:lnTo>
                    <a:pt x="5006046" y="5533249"/>
                  </a:lnTo>
                  <a:lnTo>
                    <a:pt x="4971731" y="5562688"/>
                  </a:lnTo>
                  <a:lnTo>
                    <a:pt x="4935925" y="5590366"/>
                  </a:lnTo>
                  <a:lnTo>
                    <a:pt x="4898696" y="5616218"/>
                  </a:lnTo>
                  <a:lnTo>
                    <a:pt x="4860111" y="5640174"/>
                  </a:lnTo>
                  <a:lnTo>
                    <a:pt x="4820238" y="5662169"/>
                  </a:lnTo>
                  <a:lnTo>
                    <a:pt x="4779144" y="5682134"/>
                  </a:lnTo>
                  <a:lnTo>
                    <a:pt x="4736896" y="5700003"/>
                  </a:lnTo>
                  <a:lnTo>
                    <a:pt x="4693562" y="5715707"/>
                  </a:lnTo>
                  <a:lnTo>
                    <a:pt x="4649209" y="5729181"/>
                  </a:lnTo>
                  <a:lnTo>
                    <a:pt x="4603905" y="5740355"/>
                  </a:lnTo>
                  <a:lnTo>
                    <a:pt x="4557716" y="5749163"/>
                  </a:lnTo>
                  <a:lnTo>
                    <a:pt x="4510711" y="5755539"/>
                  </a:lnTo>
                  <a:lnTo>
                    <a:pt x="4462956" y="5759413"/>
                  </a:lnTo>
                  <a:lnTo>
                    <a:pt x="4414520" y="5760720"/>
                  </a:lnTo>
                  <a:lnTo>
                    <a:pt x="882903" y="5760720"/>
                  </a:lnTo>
                  <a:lnTo>
                    <a:pt x="834467" y="5759413"/>
                  </a:lnTo>
                  <a:lnTo>
                    <a:pt x="786712" y="5755539"/>
                  </a:lnTo>
                  <a:lnTo>
                    <a:pt x="739707" y="5749163"/>
                  </a:lnTo>
                  <a:lnTo>
                    <a:pt x="693518" y="5740355"/>
                  </a:lnTo>
                  <a:lnTo>
                    <a:pt x="648214" y="5729181"/>
                  </a:lnTo>
                  <a:lnTo>
                    <a:pt x="603861" y="5715707"/>
                  </a:lnTo>
                  <a:lnTo>
                    <a:pt x="560527" y="5700003"/>
                  </a:lnTo>
                  <a:lnTo>
                    <a:pt x="518279" y="5682134"/>
                  </a:lnTo>
                  <a:lnTo>
                    <a:pt x="477185" y="5662169"/>
                  </a:lnTo>
                  <a:lnTo>
                    <a:pt x="437312" y="5640174"/>
                  </a:lnTo>
                  <a:lnTo>
                    <a:pt x="398727" y="5616218"/>
                  </a:lnTo>
                  <a:lnTo>
                    <a:pt x="361498" y="5590366"/>
                  </a:lnTo>
                  <a:lnTo>
                    <a:pt x="325692" y="5562688"/>
                  </a:lnTo>
                  <a:lnTo>
                    <a:pt x="291377" y="5533249"/>
                  </a:lnTo>
                  <a:lnTo>
                    <a:pt x="258619" y="5502117"/>
                  </a:lnTo>
                  <a:lnTo>
                    <a:pt x="227487" y="5469360"/>
                  </a:lnTo>
                  <a:lnTo>
                    <a:pt x="198047" y="5435045"/>
                  </a:lnTo>
                  <a:lnTo>
                    <a:pt x="170366" y="5399240"/>
                  </a:lnTo>
                  <a:lnTo>
                    <a:pt x="144514" y="5362011"/>
                  </a:lnTo>
                  <a:lnTo>
                    <a:pt x="120555" y="5323426"/>
                  </a:lnTo>
                  <a:lnTo>
                    <a:pt x="98559" y="5283552"/>
                  </a:lnTo>
                  <a:lnTo>
                    <a:pt x="78592" y="5242456"/>
                  </a:lnTo>
                  <a:lnTo>
                    <a:pt x="60722" y="5200207"/>
                  </a:lnTo>
                  <a:lnTo>
                    <a:pt x="45016" y="5156871"/>
                  </a:lnTo>
                  <a:lnTo>
                    <a:pt x="31542" y="5112515"/>
                  </a:lnTo>
                  <a:lnTo>
                    <a:pt x="20366" y="5067208"/>
                  </a:lnTo>
                  <a:lnTo>
                    <a:pt x="11557" y="5021015"/>
                  </a:lnTo>
                  <a:lnTo>
                    <a:pt x="5181" y="4974005"/>
                  </a:lnTo>
                  <a:lnTo>
                    <a:pt x="1306" y="4926246"/>
                  </a:lnTo>
                  <a:lnTo>
                    <a:pt x="0" y="4877803"/>
                  </a:lnTo>
                  <a:lnTo>
                    <a:pt x="0" y="882903"/>
                  </a:lnTo>
                  <a:close/>
                </a:path>
              </a:pathLst>
            </a:custGeom>
            <a:ln w="121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419469" y="4364736"/>
              <a:ext cx="4464938" cy="116433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961758" y="5536184"/>
            <a:ext cx="9753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rlito"/>
                <a:cs typeface="Carlito"/>
              </a:rPr>
              <a:t>Minimize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075931" y="5300471"/>
            <a:ext cx="3089275" cy="1009015"/>
            <a:chOff x="7075931" y="5300471"/>
            <a:chExt cx="3089275" cy="1009015"/>
          </a:xfrm>
        </p:grpSpPr>
        <p:sp>
          <p:nvSpPr>
            <p:cNvPr id="26" name="object 26"/>
            <p:cNvSpPr/>
            <p:nvPr/>
          </p:nvSpPr>
          <p:spPr>
            <a:xfrm>
              <a:off x="7075931" y="5804915"/>
              <a:ext cx="342900" cy="3429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80375" y="5804915"/>
              <a:ext cx="248411" cy="3429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363711" y="5300471"/>
              <a:ext cx="1801368" cy="100888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0" dirty="0"/>
              <a:t>Cost </a:t>
            </a:r>
            <a:r>
              <a:rPr spc="-210" dirty="0"/>
              <a:t>function</a:t>
            </a:r>
            <a:r>
              <a:rPr spc="-605" dirty="0"/>
              <a:t> </a:t>
            </a:r>
            <a:r>
              <a:rPr spc="-240" dirty="0"/>
              <a:t>visualization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8363" y="680651"/>
            <a:ext cx="10408285" cy="1647189"/>
          </a:xfrm>
          <a:prstGeom prst="rect">
            <a:avLst/>
          </a:prstGeom>
        </p:spPr>
        <p:txBody>
          <a:bodyPr vert="horz" wrap="square" lIns="0" tIns="1816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30"/>
              </a:spcBef>
            </a:pP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Consider a simple case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sz="1800" spc="-10" dirty="0">
                <a:solidFill>
                  <a:srgbClr val="333333"/>
                </a:solidFill>
                <a:latin typeface="Arial"/>
                <a:cs typeface="Arial"/>
              </a:rPr>
              <a:t>hypothesis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by setting θ</a:t>
            </a:r>
            <a:r>
              <a:rPr sz="1800" spc="-7" baseline="-20833" dirty="0">
                <a:solidFill>
                  <a:srgbClr val="333333"/>
                </a:solidFill>
                <a:latin typeface="Arial"/>
                <a:cs typeface="Arial"/>
              </a:rPr>
              <a:t>0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=0, then </a:t>
            </a:r>
            <a:r>
              <a:rPr sz="1800" b="1" i="1" dirty="0">
                <a:solidFill>
                  <a:srgbClr val="333333"/>
                </a:solidFill>
                <a:latin typeface="Arial"/>
                <a:cs typeface="Arial"/>
              </a:rPr>
              <a:t>h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becomes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r>
              <a:rPr sz="1800" spc="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3333"/>
                </a:solidFill>
                <a:latin typeface="Arial"/>
                <a:cs typeface="Arial"/>
              </a:rPr>
              <a:t>h</a:t>
            </a:r>
            <a:r>
              <a:rPr sz="2400" b="1" spc="-7" baseline="-20833" dirty="0">
                <a:solidFill>
                  <a:srgbClr val="333333"/>
                </a:solidFill>
                <a:latin typeface="Arial"/>
                <a:cs typeface="Arial"/>
              </a:rPr>
              <a:t>θ</a:t>
            </a:r>
            <a:r>
              <a:rPr sz="2400" b="1" spc="-5" dirty="0">
                <a:solidFill>
                  <a:srgbClr val="333333"/>
                </a:solidFill>
                <a:latin typeface="Arial"/>
                <a:cs typeface="Arial"/>
              </a:rPr>
              <a:t>(x)=θ</a:t>
            </a:r>
            <a:r>
              <a:rPr sz="2400" b="1" spc="-7" baseline="-20833" dirty="0">
                <a:solidFill>
                  <a:srgbClr val="333333"/>
                </a:solidFill>
                <a:latin typeface="Arial"/>
                <a:cs typeface="Arial"/>
              </a:rPr>
              <a:t>1</a:t>
            </a:r>
            <a:r>
              <a:rPr sz="2400" b="1" spc="-5" dirty="0">
                <a:solidFill>
                  <a:srgbClr val="333333"/>
                </a:solidFill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1115"/>
              </a:spcBef>
            </a:pP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Each value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sz="1800" spc="-10" dirty="0">
                <a:solidFill>
                  <a:srgbClr val="333333"/>
                </a:solidFill>
                <a:latin typeface="Arial"/>
                <a:cs typeface="Arial"/>
              </a:rPr>
              <a:t>θ</a:t>
            </a:r>
            <a:r>
              <a:rPr sz="1800" spc="-15" baseline="-20833" dirty="0">
                <a:solidFill>
                  <a:srgbClr val="333333"/>
                </a:solidFill>
                <a:latin typeface="Arial"/>
                <a:cs typeface="Arial"/>
              </a:rPr>
              <a:t>1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corresponds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1800" spc="-10" dirty="0">
                <a:solidFill>
                  <a:srgbClr val="333333"/>
                </a:solidFill>
                <a:latin typeface="Arial"/>
                <a:cs typeface="Arial"/>
              </a:rPr>
              <a:t>different hypothesis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as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it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is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slope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1800" spc="-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line</a:t>
            </a:r>
            <a:endParaRPr sz="1800">
              <a:latin typeface="Arial"/>
              <a:cs typeface="Arial"/>
            </a:endParaRPr>
          </a:p>
          <a:p>
            <a:pPr marL="25400">
              <a:lnSpc>
                <a:spcPts val="2135"/>
              </a:lnSpc>
              <a:spcBef>
                <a:spcPts val="770"/>
              </a:spcBef>
            </a:pPr>
            <a:r>
              <a:rPr sz="1800" spc="-15" dirty="0">
                <a:solidFill>
                  <a:srgbClr val="333333"/>
                </a:solidFill>
                <a:latin typeface="Arial"/>
                <a:cs typeface="Arial"/>
              </a:rPr>
              <a:t>which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corresponds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sz="1800" spc="-10" dirty="0">
                <a:solidFill>
                  <a:srgbClr val="333333"/>
                </a:solidFill>
                <a:latin typeface="Arial"/>
                <a:cs typeface="Arial"/>
              </a:rPr>
              <a:t>different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lines passing through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origin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as </a:t>
            </a:r>
            <a:r>
              <a:rPr sz="1800" spc="-15" dirty="0">
                <a:solidFill>
                  <a:srgbClr val="333333"/>
                </a:solidFill>
                <a:latin typeface="Arial"/>
                <a:cs typeface="Arial"/>
              </a:rPr>
              <a:t>shown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in plots below as</a:t>
            </a:r>
            <a:r>
              <a:rPr sz="1800" spc="3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y-intercept</a:t>
            </a:r>
            <a:endParaRPr sz="1800">
              <a:latin typeface="Arial"/>
              <a:cs typeface="Arial"/>
            </a:endParaRPr>
          </a:p>
          <a:p>
            <a:pPr marL="25400">
              <a:lnSpc>
                <a:spcPts val="2135"/>
              </a:lnSpc>
            </a:pP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i.e. </a:t>
            </a:r>
            <a:r>
              <a:rPr sz="1800" spc="-10" dirty="0">
                <a:solidFill>
                  <a:srgbClr val="333333"/>
                </a:solidFill>
                <a:latin typeface="Arial"/>
                <a:cs typeface="Arial"/>
              </a:rPr>
              <a:t>θ</a:t>
            </a:r>
            <a:r>
              <a:rPr sz="1800" spc="-15" baseline="-20833" dirty="0">
                <a:solidFill>
                  <a:srgbClr val="333333"/>
                </a:solidFill>
                <a:latin typeface="Arial"/>
                <a:cs typeface="Arial"/>
              </a:rPr>
              <a:t>0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is nulled</a:t>
            </a:r>
            <a:r>
              <a:rPr sz="1800" spc="-1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out.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908278" y="2587723"/>
            <a:ext cx="5113655" cy="3843654"/>
            <a:chOff x="6908278" y="2587723"/>
            <a:chExt cx="5113655" cy="3843654"/>
          </a:xfrm>
        </p:grpSpPr>
        <p:sp>
          <p:nvSpPr>
            <p:cNvPr id="5" name="object 5"/>
            <p:cNvSpPr/>
            <p:nvPr/>
          </p:nvSpPr>
          <p:spPr>
            <a:xfrm>
              <a:off x="6908278" y="2587723"/>
              <a:ext cx="5113047" cy="38435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963155" y="2633472"/>
              <a:ext cx="4953000" cy="369265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944105" y="2614422"/>
              <a:ext cx="4991100" cy="3731260"/>
            </a:xfrm>
            <a:custGeom>
              <a:avLst/>
              <a:gdLst/>
              <a:ahLst/>
              <a:cxnLst/>
              <a:rect l="l" t="t" r="r" b="b"/>
              <a:pathLst>
                <a:path w="4991100" h="3731260">
                  <a:moveTo>
                    <a:pt x="0" y="3730752"/>
                  </a:moveTo>
                  <a:lnTo>
                    <a:pt x="4991100" y="3730752"/>
                  </a:lnTo>
                  <a:lnTo>
                    <a:pt x="4991100" y="0"/>
                  </a:lnTo>
                  <a:lnTo>
                    <a:pt x="0" y="0"/>
                  </a:lnTo>
                  <a:lnTo>
                    <a:pt x="0" y="3730752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624443" y="6408216"/>
            <a:ext cx="17348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Simple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Hypothesis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5377" y="2618801"/>
            <a:ext cx="3943024" cy="7611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99034" y="3784854"/>
            <a:ext cx="891540" cy="831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At</a:t>
            </a:r>
            <a:r>
              <a:rPr sz="1800" spc="-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θ</a:t>
            </a:r>
            <a:r>
              <a:rPr sz="1800" spc="-7" baseline="-20833" dirty="0">
                <a:solidFill>
                  <a:srgbClr val="333333"/>
                </a:solidFill>
                <a:latin typeface="Arial"/>
                <a:cs typeface="Arial"/>
              </a:rPr>
              <a:t>1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=2,</a:t>
            </a:r>
            <a:endParaRPr sz="1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2025"/>
              </a:spcBef>
            </a:pP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At</a:t>
            </a:r>
            <a:r>
              <a:rPr sz="1800" spc="-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θ</a:t>
            </a:r>
            <a:r>
              <a:rPr sz="1800" spc="-7" baseline="-20833" dirty="0">
                <a:solidFill>
                  <a:srgbClr val="333333"/>
                </a:solidFill>
                <a:latin typeface="Arial"/>
                <a:cs typeface="Arial"/>
              </a:rPr>
              <a:t>1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=1,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91278" y="3734515"/>
            <a:ext cx="3626715" cy="4240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9034" y="4922011"/>
            <a:ext cx="1082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At</a:t>
            </a:r>
            <a:r>
              <a:rPr sz="1800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θ</a:t>
            </a:r>
            <a:r>
              <a:rPr sz="1800" spc="-7" baseline="-20833" dirty="0">
                <a:solidFill>
                  <a:srgbClr val="333333"/>
                </a:solidFill>
                <a:latin typeface="Arial"/>
                <a:cs typeface="Arial"/>
              </a:rPr>
              <a:t>1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=0.5,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19605" y="4922011"/>
            <a:ext cx="565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333333"/>
                </a:solidFill>
                <a:latin typeface="Times New Roman"/>
                <a:cs typeface="Times New Roman"/>
              </a:rPr>
              <a:t>J</a:t>
            </a:r>
            <a:r>
              <a:rPr sz="1800" i="1" spc="-15" dirty="0">
                <a:solidFill>
                  <a:srgbClr val="333333"/>
                </a:solidFill>
                <a:latin typeface="Times New Roman"/>
                <a:cs typeface="Times New Roman"/>
              </a:rPr>
              <a:t>(</a:t>
            </a:r>
            <a:r>
              <a:rPr sz="1800" i="1" dirty="0">
                <a:solidFill>
                  <a:srgbClr val="333333"/>
                </a:solidFill>
                <a:latin typeface="Times New Roman"/>
                <a:cs typeface="Times New Roman"/>
              </a:rPr>
              <a:t>0.5)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290944" y="4254500"/>
            <a:ext cx="3477895" cy="1206500"/>
            <a:chOff x="1290944" y="4254500"/>
            <a:chExt cx="3477895" cy="1206500"/>
          </a:xfrm>
        </p:grpSpPr>
        <p:sp>
          <p:nvSpPr>
            <p:cNvPr id="15" name="object 15"/>
            <p:cNvSpPr/>
            <p:nvPr/>
          </p:nvSpPr>
          <p:spPr>
            <a:xfrm>
              <a:off x="1290944" y="4254500"/>
              <a:ext cx="2963136" cy="4524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26691" y="4721351"/>
              <a:ext cx="3041904" cy="7391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1063" y="178688"/>
            <a:ext cx="52539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0" dirty="0"/>
              <a:t>Cost </a:t>
            </a:r>
            <a:r>
              <a:rPr spc="-210" dirty="0"/>
              <a:t>function</a:t>
            </a:r>
            <a:r>
              <a:rPr spc="-605" dirty="0"/>
              <a:t> </a:t>
            </a:r>
            <a:r>
              <a:rPr spc="-240" dirty="0"/>
              <a:t>visualization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290801" y="98995"/>
            <a:ext cx="2830195" cy="2141855"/>
            <a:chOff x="7290801" y="98995"/>
            <a:chExt cx="2830195" cy="2141855"/>
          </a:xfrm>
        </p:grpSpPr>
        <p:sp>
          <p:nvSpPr>
            <p:cNvPr id="4" name="object 4"/>
            <p:cNvSpPr/>
            <p:nvPr/>
          </p:nvSpPr>
          <p:spPr>
            <a:xfrm>
              <a:off x="7290801" y="98995"/>
              <a:ext cx="2830097" cy="21413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45680" y="144780"/>
              <a:ext cx="2670048" cy="19903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326630" y="125729"/>
            <a:ext cx="2708275" cy="2028825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17500">
              <a:lnSpc>
                <a:spcPts val="1935"/>
              </a:lnSpc>
            </a:pPr>
            <a:r>
              <a:rPr sz="1800" spc="-5" dirty="0">
                <a:latin typeface="Carlito"/>
                <a:cs typeface="Carlito"/>
              </a:rPr>
              <a:t>Simple</a:t>
            </a:r>
            <a:r>
              <a:rPr sz="180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Hypothesis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5002" y="1125281"/>
            <a:ext cx="3944325" cy="7611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22322" y="2240995"/>
            <a:ext cx="3625228" cy="4240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53438" y="3465829"/>
            <a:ext cx="248920" cy="25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64"/>
              </a:lnSpc>
            </a:pPr>
            <a:r>
              <a:rPr sz="1800" i="1" dirty="0">
                <a:solidFill>
                  <a:srgbClr val="333333"/>
                </a:solidFill>
                <a:latin typeface="Times New Roman"/>
                <a:cs typeface="Times New Roman"/>
              </a:rPr>
              <a:t>.5)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20558" y="2760979"/>
            <a:ext cx="2964551" cy="4524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85649" y="3388211"/>
            <a:ext cx="2928806" cy="4253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12547" y="2290953"/>
            <a:ext cx="4718050" cy="2790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At</a:t>
            </a:r>
            <a:r>
              <a:rPr sz="1800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θ</a:t>
            </a:r>
            <a:r>
              <a:rPr sz="1800" spc="-7" baseline="-20833" dirty="0">
                <a:solidFill>
                  <a:srgbClr val="333333"/>
                </a:solidFill>
                <a:latin typeface="Arial"/>
                <a:cs typeface="Arial"/>
              </a:rPr>
              <a:t>1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=2,</a:t>
            </a:r>
            <a:endParaRPr sz="1800">
              <a:latin typeface="Arial"/>
              <a:cs typeface="Arial"/>
            </a:endParaRPr>
          </a:p>
          <a:p>
            <a:pPr marL="154305">
              <a:lnSpc>
                <a:spcPct val="100000"/>
              </a:lnSpc>
              <a:spcBef>
                <a:spcPts val="2025"/>
              </a:spcBef>
            </a:pP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At</a:t>
            </a:r>
            <a:r>
              <a:rPr sz="1800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θ</a:t>
            </a:r>
            <a:r>
              <a:rPr sz="1800" spc="-7" baseline="-20833" dirty="0">
                <a:solidFill>
                  <a:srgbClr val="333333"/>
                </a:solidFill>
                <a:latin typeface="Arial"/>
                <a:cs typeface="Arial"/>
              </a:rPr>
              <a:t>1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=1,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50">
              <a:latin typeface="Arial"/>
              <a:cs typeface="Arial"/>
            </a:endParaRPr>
          </a:p>
          <a:p>
            <a:pPr marL="154305">
              <a:lnSpc>
                <a:spcPct val="100000"/>
              </a:lnSpc>
              <a:tabLst>
                <a:tab pos="1349375" algn="l"/>
              </a:tabLst>
            </a:pP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At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θ</a:t>
            </a:r>
            <a:r>
              <a:rPr sz="1800" spc="-7" baseline="-20833" dirty="0">
                <a:solidFill>
                  <a:srgbClr val="333333"/>
                </a:solidFill>
                <a:latin typeface="Arial"/>
                <a:cs typeface="Arial"/>
              </a:rPr>
              <a:t>1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=0.5,	</a:t>
            </a:r>
            <a:r>
              <a:rPr sz="1800" i="1" spc="-5" dirty="0">
                <a:solidFill>
                  <a:srgbClr val="333333"/>
                </a:solidFill>
                <a:latin typeface="Times New Roman"/>
                <a:cs typeface="Times New Roman"/>
              </a:rPr>
              <a:t>J(0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 marL="50800" marR="43180">
              <a:lnSpc>
                <a:spcPct val="98900"/>
              </a:lnSpc>
              <a:spcBef>
                <a:spcPts val="1600"/>
              </a:spcBef>
            </a:pP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On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plotting points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like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this </a:t>
            </a:r>
            <a:r>
              <a:rPr sz="1800" spc="-15" dirty="0">
                <a:solidFill>
                  <a:srgbClr val="333333"/>
                </a:solidFill>
                <a:latin typeface="Arial"/>
                <a:cs typeface="Arial"/>
              </a:rPr>
              <a:t>further,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one gets  the </a:t>
            </a:r>
            <a:r>
              <a:rPr sz="1800" spc="-10" dirty="0">
                <a:solidFill>
                  <a:srgbClr val="333333"/>
                </a:solidFill>
                <a:latin typeface="Arial"/>
                <a:cs typeface="Arial"/>
              </a:rPr>
              <a:t>following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graph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for the cost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function </a:t>
            </a:r>
            <a:r>
              <a:rPr sz="1800" spc="-15" dirty="0">
                <a:solidFill>
                  <a:srgbClr val="333333"/>
                </a:solidFill>
                <a:latin typeface="Arial"/>
                <a:cs typeface="Arial"/>
              </a:rPr>
              <a:t>which 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is dependent on parameter</a:t>
            </a:r>
            <a:r>
              <a:rPr sz="1800" spc="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θ</a:t>
            </a:r>
            <a:r>
              <a:rPr sz="1800" spc="-7" baseline="-20833" dirty="0">
                <a:solidFill>
                  <a:srgbClr val="333333"/>
                </a:solidFill>
                <a:latin typeface="Arial"/>
                <a:cs typeface="Arial"/>
              </a:rPr>
              <a:t>1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655561" y="2272260"/>
            <a:ext cx="6134100" cy="4502150"/>
            <a:chOff x="5655561" y="2272260"/>
            <a:chExt cx="6134100" cy="4502150"/>
          </a:xfrm>
        </p:grpSpPr>
        <p:sp>
          <p:nvSpPr>
            <p:cNvPr id="14" name="object 14"/>
            <p:cNvSpPr/>
            <p:nvPr/>
          </p:nvSpPr>
          <p:spPr>
            <a:xfrm>
              <a:off x="5655561" y="2272260"/>
              <a:ext cx="6134104" cy="450193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710428" y="2318004"/>
              <a:ext cx="5974080" cy="435102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91378" y="2298954"/>
              <a:ext cx="6012180" cy="4389120"/>
            </a:xfrm>
            <a:custGeom>
              <a:avLst/>
              <a:gdLst/>
              <a:ahLst/>
              <a:cxnLst/>
              <a:rect l="l" t="t" r="r" b="b"/>
              <a:pathLst>
                <a:path w="6012180" h="4389120">
                  <a:moveTo>
                    <a:pt x="0" y="4389120"/>
                  </a:moveTo>
                  <a:lnTo>
                    <a:pt x="6012180" y="4389120"/>
                  </a:lnTo>
                  <a:lnTo>
                    <a:pt x="6012180" y="0"/>
                  </a:lnTo>
                  <a:lnTo>
                    <a:pt x="0" y="0"/>
                  </a:lnTo>
                  <a:lnTo>
                    <a:pt x="0" y="438912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25247" y="5970219"/>
            <a:ext cx="3907154" cy="568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135"/>
              </a:lnSpc>
              <a:spcBef>
                <a:spcPts val="100"/>
              </a:spcBef>
            </a:pPr>
            <a:r>
              <a:rPr sz="1800" spc="-10" dirty="0">
                <a:solidFill>
                  <a:srgbClr val="333333"/>
                </a:solidFill>
                <a:latin typeface="Arial"/>
                <a:cs typeface="Arial"/>
              </a:rPr>
              <a:t>plot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each value of θ</a:t>
            </a:r>
            <a:r>
              <a:rPr sz="1800" spc="-7" baseline="-20833" dirty="0">
                <a:solidFill>
                  <a:srgbClr val="333333"/>
                </a:solidFill>
                <a:latin typeface="Arial"/>
                <a:cs typeface="Arial"/>
              </a:rPr>
              <a:t>1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corresponds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sz="1800" spc="-1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L="38100">
              <a:lnSpc>
                <a:spcPts val="2135"/>
              </a:lnSpc>
            </a:pPr>
            <a:r>
              <a:rPr sz="1800" spc="-10" dirty="0">
                <a:solidFill>
                  <a:srgbClr val="333333"/>
                </a:solidFill>
                <a:latin typeface="Arial"/>
                <a:cs typeface="Arial"/>
              </a:rPr>
              <a:t>different</a:t>
            </a:r>
            <a:r>
              <a:rPr sz="18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Arial"/>
                <a:cs typeface="Arial"/>
              </a:rPr>
              <a:t>hypothesizes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1063" y="178688"/>
            <a:ext cx="52539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0" dirty="0"/>
              <a:t>Cost </a:t>
            </a:r>
            <a:r>
              <a:rPr spc="-210" dirty="0"/>
              <a:t>function</a:t>
            </a:r>
            <a:r>
              <a:rPr spc="-605" dirty="0"/>
              <a:t> </a:t>
            </a:r>
            <a:r>
              <a:rPr spc="-240" dirty="0"/>
              <a:t>visualization</a:t>
            </a:r>
          </a:p>
        </p:txBody>
      </p:sp>
      <p:sp>
        <p:nvSpPr>
          <p:cNvPr id="3" name="object 3"/>
          <p:cNvSpPr/>
          <p:nvPr/>
        </p:nvSpPr>
        <p:spPr>
          <a:xfrm>
            <a:off x="6924654" y="852485"/>
            <a:ext cx="3943024" cy="7611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5935977" y="1784579"/>
            <a:ext cx="6134100" cy="4502150"/>
            <a:chOff x="5935977" y="1784579"/>
            <a:chExt cx="6134100" cy="4502150"/>
          </a:xfrm>
        </p:grpSpPr>
        <p:sp>
          <p:nvSpPr>
            <p:cNvPr id="5" name="object 5"/>
            <p:cNvSpPr/>
            <p:nvPr/>
          </p:nvSpPr>
          <p:spPr>
            <a:xfrm>
              <a:off x="5935977" y="1784579"/>
              <a:ext cx="6134104" cy="45019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90843" y="1830324"/>
              <a:ext cx="5974080" cy="43510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71793" y="1811274"/>
              <a:ext cx="6012180" cy="4389120"/>
            </a:xfrm>
            <a:custGeom>
              <a:avLst/>
              <a:gdLst/>
              <a:ahLst/>
              <a:cxnLst/>
              <a:rect l="l" t="t" r="r" b="b"/>
              <a:pathLst>
                <a:path w="6012180" h="4389120">
                  <a:moveTo>
                    <a:pt x="0" y="4389120"/>
                  </a:moveTo>
                  <a:lnTo>
                    <a:pt x="6012180" y="4389120"/>
                  </a:lnTo>
                  <a:lnTo>
                    <a:pt x="6012180" y="0"/>
                  </a:lnTo>
                  <a:lnTo>
                    <a:pt x="0" y="0"/>
                  </a:lnTo>
                  <a:lnTo>
                    <a:pt x="0" y="438912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43230" y="2186178"/>
            <a:ext cx="5479415" cy="2598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00000"/>
                </a:solidFill>
                <a:latin typeface="Carlito"/>
                <a:cs typeface="Carlito"/>
              </a:rPr>
              <a:t>What </a:t>
            </a:r>
            <a:r>
              <a:rPr sz="1800" b="1" dirty="0">
                <a:solidFill>
                  <a:srgbClr val="C00000"/>
                </a:solidFill>
                <a:latin typeface="Carlito"/>
                <a:cs typeface="Carlito"/>
              </a:rPr>
              <a:t>is the optimal </a:t>
            </a:r>
            <a:r>
              <a:rPr sz="1800" b="1" spc="-5" dirty="0">
                <a:solidFill>
                  <a:srgbClr val="C00000"/>
                </a:solidFill>
                <a:latin typeface="Carlito"/>
                <a:cs typeface="Carlito"/>
              </a:rPr>
              <a:t>value </a:t>
            </a:r>
            <a:r>
              <a:rPr sz="1800" b="1" dirty="0">
                <a:solidFill>
                  <a:srgbClr val="C00000"/>
                </a:solidFill>
                <a:latin typeface="Carlito"/>
                <a:cs typeface="Carlito"/>
              </a:rPr>
              <a:t>of </a:t>
            </a: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θ</a:t>
            </a:r>
            <a:r>
              <a:rPr sz="1800" b="1" spc="-7" baseline="-20833" dirty="0">
                <a:solidFill>
                  <a:srgbClr val="C00000"/>
                </a:solidFill>
                <a:latin typeface="Arial"/>
                <a:cs typeface="Arial"/>
              </a:rPr>
              <a:t>1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that </a:t>
            </a: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minimizes J(θ</a:t>
            </a:r>
            <a:r>
              <a:rPr sz="1800" b="1" spc="-7" baseline="-20833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)</a:t>
            </a:r>
            <a:r>
              <a:rPr sz="1800" b="1" spc="-10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50">
              <a:latin typeface="Arial"/>
              <a:cs typeface="Arial"/>
            </a:endParaRPr>
          </a:p>
          <a:p>
            <a:pPr marL="90805" marR="356235">
              <a:lnSpc>
                <a:spcPct val="100000"/>
              </a:lnSpc>
            </a:pPr>
            <a:r>
              <a:rPr sz="1800" b="1" dirty="0">
                <a:solidFill>
                  <a:srgbClr val="00AF50"/>
                </a:solidFill>
                <a:latin typeface="Arial"/>
                <a:cs typeface="Arial"/>
              </a:rPr>
              <a:t>It is </a:t>
            </a:r>
            <a:r>
              <a:rPr sz="1800" b="1" spc="-5" dirty="0">
                <a:solidFill>
                  <a:srgbClr val="00AF50"/>
                </a:solidFill>
                <a:latin typeface="Arial"/>
                <a:cs typeface="Arial"/>
              </a:rPr>
              <a:t>clear </a:t>
            </a:r>
            <a:r>
              <a:rPr sz="1800" b="1" dirty="0">
                <a:solidFill>
                  <a:srgbClr val="00AF50"/>
                </a:solidFill>
                <a:latin typeface="Arial"/>
                <a:cs typeface="Arial"/>
              </a:rPr>
              <a:t>that </a:t>
            </a:r>
            <a:r>
              <a:rPr sz="1800" b="1" spc="-5" dirty="0">
                <a:solidFill>
                  <a:srgbClr val="00AF50"/>
                </a:solidFill>
                <a:latin typeface="Arial"/>
                <a:cs typeface="Arial"/>
              </a:rPr>
              <a:t>best </a:t>
            </a:r>
            <a:r>
              <a:rPr sz="1800" b="1" spc="-15" dirty="0">
                <a:solidFill>
                  <a:srgbClr val="00AF50"/>
                </a:solidFill>
                <a:latin typeface="Arial"/>
                <a:cs typeface="Arial"/>
              </a:rPr>
              <a:t>value </a:t>
            </a:r>
            <a:r>
              <a:rPr sz="1800" b="1" dirty="0">
                <a:solidFill>
                  <a:srgbClr val="00AF50"/>
                </a:solidFill>
                <a:latin typeface="Arial"/>
                <a:cs typeface="Arial"/>
              </a:rPr>
              <a:t>for θ</a:t>
            </a:r>
            <a:r>
              <a:rPr sz="1800" b="1" baseline="-20833" dirty="0">
                <a:solidFill>
                  <a:srgbClr val="00AF50"/>
                </a:solidFill>
                <a:latin typeface="Arial"/>
                <a:cs typeface="Arial"/>
              </a:rPr>
              <a:t>1 </a:t>
            </a:r>
            <a:r>
              <a:rPr sz="1800" b="1" spc="-5" dirty="0">
                <a:solidFill>
                  <a:srgbClr val="00AF50"/>
                </a:solidFill>
                <a:latin typeface="Arial"/>
                <a:cs typeface="Arial"/>
              </a:rPr>
              <a:t>=1 as J(θ</a:t>
            </a:r>
            <a:r>
              <a:rPr sz="1800" b="1" spc="-7" baseline="-20833" dirty="0">
                <a:solidFill>
                  <a:srgbClr val="00AF50"/>
                </a:solidFill>
                <a:latin typeface="Arial"/>
                <a:cs typeface="Arial"/>
              </a:rPr>
              <a:t>1 </a:t>
            </a:r>
            <a:r>
              <a:rPr sz="1800" b="1" dirty="0">
                <a:solidFill>
                  <a:srgbClr val="00AF50"/>
                </a:solidFill>
                <a:latin typeface="Arial"/>
                <a:cs typeface="Arial"/>
              </a:rPr>
              <a:t>) = </a:t>
            </a:r>
            <a:r>
              <a:rPr sz="1800" b="1" spc="-5" dirty="0">
                <a:solidFill>
                  <a:srgbClr val="00AF50"/>
                </a:solidFill>
                <a:latin typeface="Arial"/>
                <a:cs typeface="Arial"/>
              </a:rPr>
              <a:t>0,  </a:t>
            </a:r>
            <a:r>
              <a:rPr sz="1800" b="1" spc="5" dirty="0">
                <a:solidFill>
                  <a:srgbClr val="00AF50"/>
                </a:solidFill>
                <a:latin typeface="Arial"/>
                <a:cs typeface="Arial"/>
              </a:rPr>
              <a:t>which </a:t>
            </a:r>
            <a:r>
              <a:rPr sz="1800" b="1" dirty="0">
                <a:solidFill>
                  <a:srgbClr val="00AF50"/>
                </a:solidFill>
                <a:latin typeface="Arial"/>
                <a:cs typeface="Arial"/>
              </a:rPr>
              <a:t>is the</a:t>
            </a:r>
            <a:r>
              <a:rPr sz="1800" b="1" spc="-5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AF50"/>
                </a:solidFill>
                <a:latin typeface="Arial"/>
                <a:cs typeface="Arial"/>
              </a:rPr>
              <a:t>minimum.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How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to find the </a:t>
            </a: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best </a:t>
            </a:r>
            <a:r>
              <a:rPr sz="1800" b="1" spc="-15" dirty="0">
                <a:solidFill>
                  <a:srgbClr val="C00000"/>
                </a:solidFill>
                <a:latin typeface="Arial"/>
                <a:cs typeface="Arial"/>
              </a:rPr>
              <a:t>value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for </a:t>
            </a:r>
            <a:r>
              <a:rPr sz="1800" b="1" spc="5" dirty="0">
                <a:solidFill>
                  <a:srgbClr val="C00000"/>
                </a:solidFill>
                <a:latin typeface="Arial"/>
                <a:cs typeface="Arial"/>
              </a:rPr>
              <a:t>θ</a:t>
            </a:r>
            <a:r>
              <a:rPr sz="1800" b="1" spc="7" baseline="-20833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sz="1800" b="1" spc="270" baseline="-20833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90805" marR="897255">
              <a:lnSpc>
                <a:spcPct val="100000"/>
              </a:lnSpc>
            </a:pPr>
            <a:r>
              <a:rPr sz="1800" b="1" dirty="0">
                <a:solidFill>
                  <a:srgbClr val="00AF50"/>
                </a:solidFill>
                <a:latin typeface="Arial"/>
                <a:cs typeface="Arial"/>
              </a:rPr>
              <a:t>Plotting ?? Not </a:t>
            </a:r>
            <a:r>
              <a:rPr sz="1800" b="1" spc="-5" dirty="0">
                <a:solidFill>
                  <a:srgbClr val="00AF50"/>
                </a:solidFill>
                <a:latin typeface="Arial"/>
                <a:cs typeface="Arial"/>
              </a:rPr>
              <a:t>practical specially </a:t>
            </a:r>
            <a:r>
              <a:rPr sz="1800" b="1" dirty="0">
                <a:solidFill>
                  <a:srgbClr val="00AF50"/>
                </a:solidFill>
                <a:latin typeface="Arial"/>
                <a:cs typeface="Arial"/>
              </a:rPr>
              <a:t>in high  dimensions?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4479" y="5069713"/>
            <a:ext cx="1498600" cy="2565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0"/>
              </a:lnSpc>
            </a:pP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The solution</a:t>
            </a:r>
            <a:r>
              <a:rPr sz="1800" b="1" spc="-1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1970" y="5582513"/>
            <a:ext cx="5053330" cy="842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b="1" spc="-10" dirty="0">
                <a:solidFill>
                  <a:srgbClr val="006FC0"/>
                </a:solidFill>
                <a:latin typeface="Arial"/>
                <a:cs typeface="Arial"/>
              </a:rPr>
              <a:t>Analytical </a:t>
            </a: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solution: not applicable for </a:t>
            </a:r>
            <a:r>
              <a:rPr sz="1800" b="1" spc="-5" dirty="0">
                <a:solidFill>
                  <a:srgbClr val="006FC0"/>
                </a:solidFill>
                <a:latin typeface="Arial"/>
                <a:cs typeface="Arial"/>
              </a:rPr>
              <a:t>large  datasets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ts val="211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006FC0"/>
                </a:solidFill>
                <a:latin typeface="Arial"/>
                <a:cs typeface="Arial"/>
              </a:rPr>
              <a:t>Numerical </a:t>
            </a: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solution: </a:t>
            </a:r>
            <a:r>
              <a:rPr sz="1800" b="1" spc="-5" dirty="0">
                <a:solidFill>
                  <a:srgbClr val="006FC0"/>
                </a:solidFill>
                <a:latin typeface="Arial"/>
                <a:cs typeface="Arial"/>
              </a:rPr>
              <a:t>ex: </a:t>
            </a: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Gradient </a:t>
            </a:r>
            <a:r>
              <a:rPr sz="1800" b="1" spc="-5" dirty="0">
                <a:solidFill>
                  <a:srgbClr val="006FC0"/>
                </a:solidFill>
                <a:latin typeface="Arial"/>
                <a:cs typeface="Arial"/>
              </a:rPr>
              <a:t>descent</a:t>
            </a:r>
            <a:r>
              <a:rPr sz="1800" b="1" spc="-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13100" y="245109"/>
            <a:ext cx="4792345" cy="318770"/>
            <a:chOff x="3213100" y="245109"/>
            <a:chExt cx="4792345" cy="318770"/>
          </a:xfrm>
        </p:grpSpPr>
        <p:sp>
          <p:nvSpPr>
            <p:cNvPr id="3" name="object 3"/>
            <p:cNvSpPr/>
            <p:nvPr/>
          </p:nvSpPr>
          <p:spPr>
            <a:xfrm>
              <a:off x="3213989" y="245998"/>
              <a:ext cx="4790440" cy="3166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938898" y="298576"/>
              <a:ext cx="105410" cy="142875"/>
            </a:xfrm>
            <a:custGeom>
              <a:avLst/>
              <a:gdLst/>
              <a:ahLst/>
              <a:cxnLst/>
              <a:rect l="l" t="t" r="r" b="b"/>
              <a:pathLst>
                <a:path w="105409" h="142875">
                  <a:moveTo>
                    <a:pt x="51689" y="0"/>
                  </a:moveTo>
                  <a:lnTo>
                    <a:pt x="0" y="142494"/>
                  </a:lnTo>
                  <a:lnTo>
                    <a:pt x="104901" y="142494"/>
                  </a:lnTo>
                  <a:lnTo>
                    <a:pt x="51689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64305" y="283590"/>
              <a:ext cx="153415" cy="24117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491095" y="280034"/>
              <a:ext cx="191135" cy="2480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36898" y="280034"/>
              <a:ext cx="191135" cy="2480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67372" y="249808"/>
              <a:ext cx="650240" cy="310515"/>
            </a:xfrm>
            <a:custGeom>
              <a:avLst/>
              <a:gdLst/>
              <a:ahLst/>
              <a:cxnLst/>
              <a:rect l="l" t="t" r="r" b="b"/>
              <a:pathLst>
                <a:path w="650240" h="310515">
                  <a:moveTo>
                    <a:pt x="430910" y="0"/>
                  </a:moveTo>
                  <a:lnTo>
                    <a:pt x="637794" y="0"/>
                  </a:lnTo>
                  <a:lnTo>
                    <a:pt x="639826" y="0"/>
                  </a:lnTo>
                  <a:lnTo>
                    <a:pt x="641603" y="508"/>
                  </a:lnTo>
                  <a:lnTo>
                    <a:pt x="643381" y="1524"/>
                  </a:lnTo>
                  <a:lnTo>
                    <a:pt x="645032" y="2413"/>
                  </a:lnTo>
                  <a:lnTo>
                    <a:pt x="646302" y="3810"/>
                  </a:lnTo>
                  <a:lnTo>
                    <a:pt x="649985" y="15494"/>
                  </a:lnTo>
                  <a:lnTo>
                    <a:pt x="649985" y="17652"/>
                  </a:lnTo>
                  <a:lnTo>
                    <a:pt x="649985" y="19812"/>
                  </a:lnTo>
                  <a:lnTo>
                    <a:pt x="649731" y="21971"/>
                  </a:lnTo>
                  <a:lnTo>
                    <a:pt x="649351" y="24002"/>
                  </a:lnTo>
                  <a:lnTo>
                    <a:pt x="648970" y="26035"/>
                  </a:lnTo>
                  <a:lnTo>
                    <a:pt x="639952" y="34671"/>
                  </a:lnTo>
                  <a:lnTo>
                    <a:pt x="637921" y="34671"/>
                  </a:lnTo>
                  <a:lnTo>
                    <a:pt x="553466" y="34671"/>
                  </a:lnTo>
                  <a:lnTo>
                    <a:pt x="553466" y="299466"/>
                  </a:lnTo>
                  <a:lnTo>
                    <a:pt x="553466" y="301244"/>
                  </a:lnTo>
                  <a:lnTo>
                    <a:pt x="553084" y="302895"/>
                  </a:lnTo>
                  <a:lnTo>
                    <a:pt x="552069" y="304419"/>
                  </a:lnTo>
                  <a:lnTo>
                    <a:pt x="551052" y="306070"/>
                  </a:lnTo>
                  <a:lnTo>
                    <a:pt x="549655" y="307213"/>
                  </a:lnTo>
                  <a:lnTo>
                    <a:pt x="547877" y="307975"/>
                  </a:lnTo>
                  <a:lnTo>
                    <a:pt x="546100" y="308864"/>
                  </a:lnTo>
                  <a:lnTo>
                    <a:pt x="544195" y="309372"/>
                  </a:lnTo>
                  <a:lnTo>
                    <a:pt x="542162" y="309753"/>
                  </a:lnTo>
                  <a:lnTo>
                    <a:pt x="540130" y="310007"/>
                  </a:lnTo>
                  <a:lnTo>
                    <a:pt x="537591" y="310261"/>
                  </a:lnTo>
                  <a:lnTo>
                    <a:pt x="534416" y="310261"/>
                  </a:lnTo>
                  <a:lnTo>
                    <a:pt x="531241" y="310261"/>
                  </a:lnTo>
                  <a:lnTo>
                    <a:pt x="520953" y="308102"/>
                  </a:lnTo>
                  <a:lnTo>
                    <a:pt x="519175" y="307340"/>
                  </a:lnTo>
                  <a:lnTo>
                    <a:pt x="517905" y="306197"/>
                  </a:lnTo>
                  <a:lnTo>
                    <a:pt x="516890" y="304546"/>
                  </a:lnTo>
                  <a:lnTo>
                    <a:pt x="516000" y="303022"/>
                  </a:lnTo>
                  <a:lnTo>
                    <a:pt x="515493" y="301371"/>
                  </a:lnTo>
                  <a:lnTo>
                    <a:pt x="515493" y="299466"/>
                  </a:lnTo>
                  <a:lnTo>
                    <a:pt x="515493" y="34671"/>
                  </a:lnTo>
                  <a:lnTo>
                    <a:pt x="430910" y="34671"/>
                  </a:lnTo>
                  <a:lnTo>
                    <a:pt x="428751" y="34671"/>
                  </a:lnTo>
                  <a:lnTo>
                    <a:pt x="426847" y="34163"/>
                  </a:lnTo>
                  <a:lnTo>
                    <a:pt x="425323" y="33147"/>
                  </a:lnTo>
                  <a:lnTo>
                    <a:pt x="423799" y="32258"/>
                  </a:lnTo>
                  <a:lnTo>
                    <a:pt x="422528" y="30988"/>
                  </a:lnTo>
                  <a:lnTo>
                    <a:pt x="421640" y="29464"/>
                  </a:lnTo>
                  <a:lnTo>
                    <a:pt x="420624" y="27940"/>
                  </a:lnTo>
                  <a:lnTo>
                    <a:pt x="419988" y="26162"/>
                  </a:lnTo>
                  <a:lnTo>
                    <a:pt x="419607" y="24257"/>
                  </a:lnTo>
                  <a:lnTo>
                    <a:pt x="419226" y="22225"/>
                  </a:lnTo>
                  <a:lnTo>
                    <a:pt x="419100" y="20066"/>
                  </a:lnTo>
                  <a:lnTo>
                    <a:pt x="419100" y="17652"/>
                  </a:lnTo>
                  <a:lnTo>
                    <a:pt x="419100" y="15240"/>
                  </a:lnTo>
                  <a:lnTo>
                    <a:pt x="421640" y="5461"/>
                  </a:lnTo>
                  <a:lnTo>
                    <a:pt x="422528" y="3810"/>
                  </a:lnTo>
                  <a:lnTo>
                    <a:pt x="423799" y="2540"/>
                  </a:lnTo>
                  <a:lnTo>
                    <a:pt x="425323" y="1524"/>
                  </a:lnTo>
                  <a:lnTo>
                    <a:pt x="426974" y="508"/>
                  </a:lnTo>
                  <a:lnTo>
                    <a:pt x="428878" y="0"/>
                  </a:lnTo>
                  <a:lnTo>
                    <a:pt x="430910" y="0"/>
                  </a:lnTo>
                  <a:close/>
                </a:path>
                <a:path w="650240" h="310515">
                  <a:moveTo>
                    <a:pt x="11810" y="0"/>
                  </a:moveTo>
                  <a:lnTo>
                    <a:pt x="218694" y="0"/>
                  </a:lnTo>
                  <a:lnTo>
                    <a:pt x="220725" y="0"/>
                  </a:lnTo>
                  <a:lnTo>
                    <a:pt x="222503" y="508"/>
                  </a:lnTo>
                  <a:lnTo>
                    <a:pt x="224281" y="1524"/>
                  </a:lnTo>
                  <a:lnTo>
                    <a:pt x="225932" y="2413"/>
                  </a:lnTo>
                  <a:lnTo>
                    <a:pt x="227202" y="3810"/>
                  </a:lnTo>
                  <a:lnTo>
                    <a:pt x="230885" y="15494"/>
                  </a:lnTo>
                  <a:lnTo>
                    <a:pt x="230885" y="17652"/>
                  </a:lnTo>
                  <a:lnTo>
                    <a:pt x="230885" y="19812"/>
                  </a:lnTo>
                  <a:lnTo>
                    <a:pt x="230631" y="21971"/>
                  </a:lnTo>
                  <a:lnTo>
                    <a:pt x="230250" y="24002"/>
                  </a:lnTo>
                  <a:lnTo>
                    <a:pt x="229870" y="26035"/>
                  </a:lnTo>
                  <a:lnTo>
                    <a:pt x="220852" y="34671"/>
                  </a:lnTo>
                  <a:lnTo>
                    <a:pt x="218821" y="34671"/>
                  </a:lnTo>
                  <a:lnTo>
                    <a:pt x="134366" y="34671"/>
                  </a:lnTo>
                  <a:lnTo>
                    <a:pt x="134366" y="299466"/>
                  </a:lnTo>
                  <a:lnTo>
                    <a:pt x="134366" y="301244"/>
                  </a:lnTo>
                  <a:lnTo>
                    <a:pt x="133984" y="302895"/>
                  </a:lnTo>
                  <a:lnTo>
                    <a:pt x="132969" y="304419"/>
                  </a:lnTo>
                  <a:lnTo>
                    <a:pt x="131952" y="306070"/>
                  </a:lnTo>
                  <a:lnTo>
                    <a:pt x="130555" y="307213"/>
                  </a:lnTo>
                  <a:lnTo>
                    <a:pt x="128777" y="307975"/>
                  </a:lnTo>
                  <a:lnTo>
                    <a:pt x="127000" y="308864"/>
                  </a:lnTo>
                  <a:lnTo>
                    <a:pt x="125095" y="309372"/>
                  </a:lnTo>
                  <a:lnTo>
                    <a:pt x="123062" y="309753"/>
                  </a:lnTo>
                  <a:lnTo>
                    <a:pt x="121030" y="310007"/>
                  </a:lnTo>
                  <a:lnTo>
                    <a:pt x="118491" y="310261"/>
                  </a:lnTo>
                  <a:lnTo>
                    <a:pt x="115316" y="310261"/>
                  </a:lnTo>
                  <a:lnTo>
                    <a:pt x="112141" y="310261"/>
                  </a:lnTo>
                  <a:lnTo>
                    <a:pt x="101853" y="308102"/>
                  </a:lnTo>
                  <a:lnTo>
                    <a:pt x="100075" y="307340"/>
                  </a:lnTo>
                  <a:lnTo>
                    <a:pt x="98805" y="306197"/>
                  </a:lnTo>
                  <a:lnTo>
                    <a:pt x="97790" y="304546"/>
                  </a:lnTo>
                  <a:lnTo>
                    <a:pt x="96900" y="303022"/>
                  </a:lnTo>
                  <a:lnTo>
                    <a:pt x="96393" y="301371"/>
                  </a:lnTo>
                  <a:lnTo>
                    <a:pt x="96393" y="299466"/>
                  </a:lnTo>
                  <a:lnTo>
                    <a:pt x="96393" y="34671"/>
                  </a:lnTo>
                  <a:lnTo>
                    <a:pt x="11810" y="34671"/>
                  </a:lnTo>
                  <a:lnTo>
                    <a:pt x="9651" y="34671"/>
                  </a:lnTo>
                  <a:lnTo>
                    <a:pt x="7747" y="34163"/>
                  </a:lnTo>
                  <a:lnTo>
                    <a:pt x="6223" y="33147"/>
                  </a:lnTo>
                  <a:lnTo>
                    <a:pt x="4699" y="32258"/>
                  </a:lnTo>
                  <a:lnTo>
                    <a:pt x="3428" y="30988"/>
                  </a:lnTo>
                  <a:lnTo>
                    <a:pt x="2540" y="29464"/>
                  </a:lnTo>
                  <a:lnTo>
                    <a:pt x="1524" y="27940"/>
                  </a:lnTo>
                  <a:lnTo>
                    <a:pt x="888" y="26162"/>
                  </a:lnTo>
                  <a:lnTo>
                    <a:pt x="507" y="24257"/>
                  </a:lnTo>
                  <a:lnTo>
                    <a:pt x="126" y="22225"/>
                  </a:lnTo>
                  <a:lnTo>
                    <a:pt x="0" y="20066"/>
                  </a:lnTo>
                  <a:lnTo>
                    <a:pt x="0" y="17652"/>
                  </a:lnTo>
                  <a:lnTo>
                    <a:pt x="0" y="15240"/>
                  </a:lnTo>
                  <a:lnTo>
                    <a:pt x="2540" y="5461"/>
                  </a:lnTo>
                  <a:lnTo>
                    <a:pt x="3428" y="3810"/>
                  </a:lnTo>
                  <a:lnTo>
                    <a:pt x="4699" y="2540"/>
                  </a:lnTo>
                  <a:lnTo>
                    <a:pt x="6223" y="1524"/>
                  </a:lnTo>
                  <a:lnTo>
                    <a:pt x="7874" y="508"/>
                  </a:lnTo>
                  <a:lnTo>
                    <a:pt x="9778" y="0"/>
                  </a:lnTo>
                  <a:lnTo>
                    <a:pt x="11810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47767" y="245109"/>
              <a:ext cx="1596770" cy="31838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13989" y="245998"/>
              <a:ext cx="4790440" cy="316865"/>
            </a:xfrm>
            <a:custGeom>
              <a:avLst/>
              <a:gdLst/>
              <a:ahLst/>
              <a:cxnLst/>
              <a:rect l="l" t="t" r="r" b="b"/>
              <a:pathLst>
                <a:path w="4790440" h="316865">
                  <a:moveTo>
                    <a:pt x="1018921" y="3809"/>
                  </a:moveTo>
                  <a:lnTo>
                    <a:pt x="1156843" y="3809"/>
                  </a:lnTo>
                  <a:lnTo>
                    <a:pt x="1158748" y="3809"/>
                  </a:lnTo>
                  <a:lnTo>
                    <a:pt x="1160652" y="4318"/>
                  </a:lnTo>
                  <a:lnTo>
                    <a:pt x="1162303" y="5333"/>
                  </a:lnTo>
                  <a:lnTo>
                    <a:pt x="1163955" y="6223"/>
                  </a:lnTo>
                  <a:lnTo>
                    <a:pt x="1165352" y="7620"/>
                  </a:lnTo>
                  <a:lnTo>
                    <a:pt x="1166240" y="9271"/>
                  </a:lnTo>
                  <a:lnTo>
                    <a:pt x="1167257" y="10922"/>
                  </a:lnTo>
                  <a:lnTo>
                    <a:pt x="1167891" y="12826"/>
                  </a:lnTo>
                  <a:lnTo>
                    <a:pt x="1168273" y="14985"/>
                  </a:lnTo>
                  <a:lnTo>
                    <a:pt x="1168781" y="17145"/>
                  </a:lnTo>
                  <a:lnTo>
                    <a:pt x="1168908" y="19303"/>
                  </a:lnTo>
                  <a:lnTo>
                    <a:pt x="1168908" y="21462"/>
                  </a:lnTo>
                  <a:lnTo>
                    <a:pt x="1168908" y="23622"/>
                  </a:lnTo>
                  <a:lnTo>
                    <a:pt x="1168781" y="25780"/>
                  </a:lnTo>
                  <a:lnTo>
                    <a:pt x="1168273" y="27812"/>
                  </a:lnTo>
                  <a:lnTo>
                    <a:pt x="1167891" y="29845"/>
                  </a:lnTo>
                  <a:lnTo>
                    <a:pt x="1167257" y="31750"/>
                  </a:lnTo>
                  <a:lnTo>
                    <a:pt x="1166240" y="33274"/>
                  </a:lnTo>
                  <a:lnTo>
                    <a:pt x="1165225" y="34798"/>
                  </a:lnTo>
                  <a:lnTo>
                    <a:pt x="1163955" y="36068"/>
                  </a:lnTo>
                  <a:lnTo>
                    <a:pt x="1162303" y="37083"/>
                  </a:lnTo>
                  <a:lnTo>
                    <a:pt x="1160780" y="37973"/>
                  </a:lnTo>
                  <a:lnTo>
                    <a:pt x="1158875" y="38480"/>
                  </a:lnTo>
                  <a:lnTo>
                    <a:pt x="1156843" y="38480"/>
                  </a:lnTo>
                  <a:lnTo>
                    <a:pt x="1039240" y="38480"/>
                  </a:lnTo>
                  <a:lnTo>
                    <a:pt x="1039240" y="134238"/>
                  </a:lnTo>
                  <a:lnTo>
                    <a:pt x="1140078" y="134238"/>
                  </a:lnTo>
                  <a:lnTo>
                    <a:pt x="1142238" y="134238"/>
                  </a:lnTo>
                  <a:lnTo>
                    <a:pt x="1144143" y="134747"/>
                  </a:lnTo>
                  <a:lnTo>
                    <a:pt x="1145794" y="135762"/>
                  </a:lnTo>
                  <a:lnTo>
                    <a:pt x="1147445" y="136651"/>
                  </a:lnTo>
                  <a:lnTo>
                    <a:pt x="1148714" y="137922"/>
                  </a:lnTo>
                  <a:lnTo>
                    <a:pt x="1149731" y="139573"/>
                  </a:lnTo>
                  <a:lnTo>
                    <a:pt x="1150747" y="141097"/>
                  </a:lnTo>
                  <a:lnTo>
                    <a:pt x="1151382" y="143001"/>
                  </a:lnTo>
                  <a:lnTo>
                    <a:pt x="1151763" y="145161"/>
                  </a:lnTo>
                  <a:lnTo>
                    <a:pt x="1152271" y="147320"/>
                  </a:lnTo>
                  <a:lnTo>
                    <a:pt x="1152398" y="149605"/>
                  </a:lnTo>
                  <a:lnTo>
                    <a:pt x="1152398" y="151764"/>
                  </a:lnTo>
                  <a:lnTo>
                    <a:pt x="1152398" y="153924"/>
                  </a:lnTo>
                  <a:lnTo>
                    <a:pt x="1152271" y="155955"/>
                  </a:lnTo>
                  <a:lnTo>
                    <a:pt x="1151763" y="157987"/>
                  </a:lnTo>
                  <a:lnTo>
                    <a:pt x="1151382" y="160020"/>
                  </a:lnTo>
                  <a:lnTo>
                    <a:pt x="1150620" y="161798"/>
                  </a:lnTo>
                  <a:lnTo>
                    <a:pt x="1149603" y="163322"/>
                  </a:lnTo>
                  <a:lnTo>
                    <a:pt x="1148714" y="164718"/>
                  </a:lnTo>
                  <a:lnTo>
                    <a:pt x="1147318" y="165988"/>
                  </a:lnTo>
                  <a:lnTo>
                    <a:pt x="1145666" y="166750"/>
                  </a:lnTo>
                  <a:lnTo>
                    <a:pt x="1144015" y="167639"/>
                  </a:lnTo>
                  <a:lnTo>
                    <a:pt x="1142111" y="168021"/>
                  </a:lnTo>
                  <a:lnTo>
                    <a:pt x="1140078" y="168021"/>
                  </a:lnTo>
                  <a:lnTo>
                    <a:pt x="1039240" y="168021"/>
                  </a:lnTo>
                  <a:lnTo>
                    <a:pt x="1039240" y="277875"/>
                  </a:lnTo>
                  <a:lnTo>
                    <a:pt x="1159002" y="277875"/>
                  </a:lnTo>
                  <a:lnTo>
                    <a:pt x="1160907" y="277875"/>
                  </a:lnTo>
                  <a:lnTo>
                    <a:pt x="1162685" y="278384"/>
                  </a:lnTo>
                  <a:lnTo>
                    <a:pt x="1164336" y="279400"/>
                  </a:lnTo>
                  <a:lnTo>
                    <a:pt x="1165987" y="280288"/>
                  </a:lnTo>
                  <a:lnTo>
                    <a:pt x="1167384" y="281559"/>
                  </a:lnTo>
                  <a:lnTo>
                    <a:pt x="1168400" y="283083"/>
                  </a:lnTo>
                  <a:lnTo>
                    <a:pt x="1169543" y="284734"/>
                  </a:lnTo>
                  <a:lnTo>
                    <a:pt x="1170305" y="286638"/>
                  </a:lnTo>
                  <a:lnTo>
                    <a:pt x="1170686" y="288798"/>
                  </a:lnTo>
                  <a:lnTo>
                    <a:pt x="1171066" y="291084"/>
                  </a:lnTo>
                  <a:lnTo>
                    <a:pt x="1171321" y="293242"/>
                  </a:lnTo>
                  <a:lnTo>
                    <a:pt x="1171321" y="295401"/>
                  </a:lnTo>
                  <a:lnTo>
                    <a:pt x="1171321" y="297561"/>
                  </a:lnTo>
                  <a:lnTo>
                    <a:pt x="1171066" y="299592"/>
                  </a:lnTo>
                  <a:lnTo>
                    <a:pt x="1170686" y="301625"/>
                  </a:lnTo>
                  <a:lnTo>
                    <a:pt x="1170305" y="303784"/>
                  </a:lnTo>
                  <a:lnTo>
                    <a:pt x="1169543" y="305562"/>
                  </a:lnTo>
                  <a:lnTo>
                    <a:pt x="1168400" y="307213"/>
                  </a:lnTo>
                  <a:lnTo>
                    <a:pt x="1167384" y="308990"/>
                  </a:lnTo>
                  <a:lnTo>
                    <a:pt x="1165987" y="310261"/>
                  </a:lnTo>
                  <a:lnTo>
                    <a:pt x="1164463" y="311150"/>
                  </a:lnTo>
                  <a:lnTo>
                    <a:pt x="1162812" y="312165"/>
                  </a:lnTo>
                  <a:lnTo>
                    <a:pt x="1161034" y="312547"/>
                  </a:lnTo>
                  <a:lnTo>
                    <a:pt x="1159002" y="312547"/>
                  </a:lnTo>
                  <a:lnTo>
                    <a:pt x="1018921" y="312547"/>
                  </a:lnTo>
                  <a:lnTo>
                    <a:pt x="1014984" y="312547"/>
                  </a:lnTo>
                  <a:lnTo>
                    <a:pt x="1011047" y="311150"/>
                  </a:lnTo>
                  <a:lnTo>
                    <a:pt x="1007110" y="308355"/>
                  </a:lnTo>
                  <a:lnTo>
                    <a:pt x="1003173" y="305562"/>
                  </a:lnTo>
                  <a:lnTo>
                    <a:pt x="1001268" y="300609"/>
                  </a:lnTo>
                  <a:lnTo>
                    <a:pt x="1001268" y="293370"/>
                  </a:lnTo>
                  <a:lnTo>
                    <a:pt x="1001268" y="23114"/>
                  </a:lnTo>
                  <a:lnTo>
                    <a:pt x="1001268" y="15875"/>
                  </a:lnTo>
                  <a:lnTo>
                    <a:pt x="1003173" y="10922"/>
                  </a:lnTo>
                  <a:lnTo>
                    <a:pt x="1007237" y="8127"/>
                  </a:lnTo>
                  <a:lnTo>
                    <a:pt x="1011174" y="5206"/>
                  </a:lnTo>
                  <a:lnTo>
                    <a:pt x="1015111" y="3809"/>
                  </a:lnTo>
                  <a:lnTo>
                    <a:pt x="1018921" y="3809"/>
                  </a:lnTo>
                  <a:close/>
                </a:path>
                <a:path w="4790440" h="316865">
                  <a:moveTo>
                    <a:pt x="730885" y="3809"/>
                  </a:moveTo>
                  <a:lnTo>
                    <a:pt x="793750" y="3809"/>
                  </a:lnTo>
                  <a:lnTo>
                    <a:pt x="812518" y="4478"/>
                  </a:lnTo>
                  <a:lnTo>
                    <a:pt x="859916" y="14604"/>
                  </a:lnTo>
                  <a:lnTo>
                    <a:pt x="895850" y="35982"/>
                  </a:lnTo>
                  <a:lnTo>
                    <a:pt x="921829" y="67135"/>
                  </a:lnTo>
                  <a:lnTo>
                    <a:pt x="937470" y="107005"/>
                  </a:lnTo>
                  <a:lnTo>
                    <a:pt x="942721" y="153797"/>
                  </a:lnTo>
                  <a:lnTo>
                    <a:pt x="942103" y="172416"/>
                  </a:lnTo>
                  <a:lnTo>
                    <a:pt x="932941" y="221868"/>
                  </a:lnTo>
                  <a:lnTo>
                    <a:pt x="912885" y="261141"/>
                  </a:lnTo>
                  <a:lnTo>
                    <a:pt x="882427" y="289623"/>
                  </a:lnTo>
                  <a:lnTo>
                    <a:pt x="841926" y="306814"/>
                  </a:lnTo>
                  <a:lnTo>
                    <a:pt x="789813" y="312547"/>
                  </a:lnTo>
                  <a:lnTo>
                    <a:pt x="730885" y="312547"/>
                  </a:lnTo>
                  <a:lnTo>
                    <a:pt x="726948" y="312547"/>
                  </a:lnTo>
                  <a:lnTo>
                    <a:pt x="723011" y="311150"/>
                  </a:lnTo>
                  <a:lnTo>
                    <a:pt x="719074" y="308355"/>
                  </a:lnTo>
                  <a:lnTo>
                    <a:pt x="715137" y="305562"/>
                  </a:lnTo>
                  <a:lnTo>
                    <a:pt x="713232" y="300609"/>
                  </a:lnTo>
                  <a:lnTo>
                    <a:pt x="713232" y="293370"/>
                  </a:lnTo>
                  <a:lnTo>
                    <a:pt x="713232" y="23114"/>
                  </a:lnTo>
                  <a:lnTo>
                    <a:pt x="713232" y="15875"/>
                  </a:lnTo>
                  <a:lnTo>
                    <a:pt x="715137" y="10922"/>
                  </a:lnTo>
                  <a:lnTo>
                    <a:pt x="719201" y="8127"/>
                  </a:lnTo>
                  <a:lnTo>
                    <a:pt x="723138" y="5206"/>
                  </a:lnTo>
                  <a:lnTo>
                    <a:pt x="727075" y="3809"/>
                  </a:lnTo>
                  <a:lnTo>
                    <a:pt x="730885" y="3809"/>
                  </a:lnTo>
                  <a:close/>
                </a:path>
                <a:path w="4790440" h="316865">
                  <a:moveTo>
                    <a:pt x="17653" y="3809"/>
                  </a:moveTo>
                  <a:lnTo>
                    <a:pt x="32893" y="3809"/>
                  </a:lnTo>
                  <a:lnTo>
                    <a:pt x="37211" y="3809"/>
                  </a:lnTo>
                  <a:lnTo>
                    <a:pt x="41021" y="4318"/>
                  </a:lnTo>
                  <a:lnTo>
                    <a:pt x="44450" y="5333"/>
                  </a:lnTo>
                  <a:lnTo>
                    <a:pt x="48006" y="6350"/>
                  </a:lnTo>
                  <a:lnTo>
                    <a:pt x="51053" y="7874"/>
                  </a:lnTo>
                  <a:lnTo>
                    <a:pt x="65659" y="32003"/>
                  </a:lnTo>
                  <a:lnTo>
                    <a:pt x="160147" y="254253"/>
                  </a:lnTo>
                  <a:lnTo>
                    <a:pt x="258825" y="28828"/>
                  </a:lnTo>
                  <a:lnTo>
                    <a:pt x="260603" y="23368"/>
                  </a:lnTo>
                  <a:lnTo>
                    <a:pt x="262509" y="19050"/>
                  </a:lnTo>
                  <a:lnTo>
                    <a:pt x="264540" y="16128"/>
                  </a:lnTo>
                  <a:lnTo>
                    <a:pt x="266573" y="13207"/>
                  </a:lnTo>
                  <a:lnTo>
                    <a:pt x="268859" y="10795"/>
                  </a:lnTo>
                  <a:lnTo>
                    <a:pt x="271145" y="9017"/>
                  </a:lnTo>
                  <a:lnTo>
                    <a:pt x="273431" y="7111"/>
                  </a:lnTo>
                  <a:lnTo>
                    <a:pt x="276098" y="5842"/>
                  </a:lnTo>
                  <a:lnTo>
                    <a:pt x="278891" y="4952"/>
                  </a:lnTo>
                  <a:lnTo>
                    <a:pt x="281813" y="4191"/>
                  </a:lnTo>
                  <a:lnTo>
                    <a:pt x="284607" y="3809"/>
                  </a:lnTo>
                  <a:lnTo>
                    <a:pt x="287527" y="3809"/>
                  </a:lnTo>
                  <a:lnTo>
                    <a:pt x="304546" y="3809"/>
                  </a:lnTo>
                  <a:lnTo>
                    <a:pt x="306324" y="3809"/>
                  </a:lnTo>
                  <a:lnTo>
                    <a:pt x="308356" y="4191"/>
                  </a:lnTo>
                  <a:lnTo>
                    <a:pt x="310514" y="4825"/>
                  </a:lnTo>
                  <a:lnTo>
                    <a:pt x="312674" y="5460"/>
                  </a:lnTo>
                  <a:lnTo>
                    <a:pt x="322452" y="19684"/>
                  </a:lnTo>
                  <a:lnTo>
                    <a:pt x="322452" y="23114"/>
                  </a:lnTo>
                  <a:lnTo>
                    <a:pt x="322452" y="303275"/>
                  </a:lnTo>
                  <a:lnTo>
                    <a:pt x="322452" y="305053"/>
                  </a:lnTo>
                  <a:lnTo>
                    <a:pt x="321945" y="306704"/>
                  </a:lnTo>
                  <a:lnTo>
                    <a:pt x="320928" y="308355"/>
                  </a:lnTo>
                  <a:lnTo>
                    <a:pt x="320039" y="309879"/>
                  </a:lnTo>
                  <a:lnTo>
                    <a:pt x="318515" y="311150"/>
                  </a:lnTo>
                  <a:lnTo>
                    <a:pt x="316611" y="311912"/>
                  </a:lnTo>
                  <a:lnTo>
                    <a:pt x="314833" y="312674"/>
                  </a:lnTo>
                  <a:lnTo>
                    <a:pt x="312927" y="313181"/>
                  </a:lnTo>
                  <a:lnTo>
                    <a:pt x="310896" y="313563"/>
                  </a:lnTo>
                  <a:lnTo>
                    <a:pt x="308990" y="313816"/>
                  </a:lnTo>
                  <a:lnTo>
                    <a:pt x="306324" y="314071"/>
                  </a:lnTo>
                  <a:lnTo>
                    <a:pt x="303022" y="314071"/>
                  </a:lnTo>
                  <a:lnTo>
                    <a:pt x="300100" y="314071"/>
                  </a:lnTo>
                  <a:lnTo>
                    <a:pt x="285876" y="308355"/>
                  </a:lnTo>
                  <a:lnTo>
                    <a:pt x="284861" y="306831"/>
                  </a:lnTo>
                  <a:lnTo>
                    <a:pt x="284480" y="305180"/>
                  </a:lnTo>
                  <a:lnTo>
                    <a:pt x="284480" y="303275"/>
                  </a:lnTo>
                  <a:lnTo>
                    <a:pt x="284480" y="55372"/>
                  </a:lnTo>
                  <a:lnTo>
                    <a:pt x="175387" y="306959"/>
                  </a:lnTo>
                  <a:lnTo>
                    <a:pt x="174878" y="308101"/>
                  </a:lnTo>
                  <a:lnTo>
                    <a:pt x="173989" y="309245"/>
                  </a:lnTo>
                  <a:lnTo>
                    <a:pt x="172974" y="310134"/>
                  </a:lnTo>
                  <a:lnTo>
                    <a:pt x="171831" y="311150"/>
                  </a:lnTo>
                  <a:lnTo>
                    <a:pt x="164211" y="313563"/>
                  </a:lnTo>
                  <a:lnTo>
                    <a:pt x="162560" y="313943"/>
                  </a:lnTo>
                  <a:lnTo>
                    <a:pt x="160527" y="314071"/>
                  </a:lnTo>
                  <a:lnTo>
                    <a:pt x="157987" y="314071"/>
                  </a:lnTo>
                  <a:lnTo>
                    <a:pt x="155321" y="314071"/>
                  </a:lnTo>
                  <a:lnTo>
                    <a:pt x="153288" y="313943"/>
                  </a:lnTo>
                  <a:lnTo>
                    <a:pt x="151637" y="313689"/>
                  </a:lnTo>
                  <a:lnTo>
                    <a:pt x="149987" y="313436"/>
                  </a:lnTo>
                  <a:lnTo>
                    <a:pt x="142748" y="310006"/>
                  </a:lnTo>
                  <a:lnTo>
                    <a:pt x="141605" y="308990"/>
                  </a:lnTo>
                  <a:lnTo>
                    <a:pt x="140843" y="307721"/>
                  </a:lnTo>
                  <a:lnTo>
                    <a:pt x="140462" y="306450"/>
                  </a:lnTo>
                  <a:lnTo>
                    <a:pt x="37973" y="57276"/>
                  </a:lnTo>
                  <a:lnTo>
                    <a:pt x="37973" y="303275"/>
                  </a:lnTo>
                  <a:lnTo>
                    <a:pt x="37973" y="305053"/>
                  </a:lnTo>
                  <a:lnTo>
                    <a:pt x="37464" y="306704"/>
                  </a:lnTo>
                  <a:lnTo>
                    <a:pt x="36449" y="308355"/>
                  </a:lnTo>
                  <a:lnTo>
                    <a:pt x="35433" y="309879"/>
                  </a:lnTo>
                  <a:lnTo>
                    <a:pt x="34036" y="311150"/>
                  </a:lnTo>
                  <a:lnTo>
                    <a:pt x="32131" y="311912"/>
                  </a:lnTo>
                  <a:lnTo>
                    <a:pt x="30353" y="312674"/>
                  </a:lnTo>
                  <a:lnTo>
                    <a:pt x="28321" y="313181"/>
                  </a:lnTo>
                  <a:lnTo>
                    <a:pt x="26416" y="313563"/>
                  </a:lnTo>
                  <a:lnTo>
                    <a:pt x="24511" y="313816"/>
                  </a:lnTo>
                  <a:lnTo>
                    <a:pt x="21843" y="314071"/>
                  </a:lnTo>
                  <a:lnTo>
                    <a:pt x="18415" y="314071"/>
                  </a:lnTo>
                  <a:lnTo>
                    <a:pt x="15240" y="314071"/>
                  </a:lnTo>
                  <a:lnTo>
                    <a:pt x="5080" y="311785"/>
                  </a:lnTo>
                  <a:lnTo>
                    <a:pt x="3302" y="311023"/>
                  </a:lnTo>
                  <a:lnTo>
                    <a:pt x="1905" y="309879"/>
                  </a:lnTo>
                  <a:lnTo>
                    <a:pt x="1143" y="308228"/>
                  </a:lnTo>
                  <a:lnTo>
                    <a:pt x="381" y="306704"/>
                  </a:lnTo>
                  <a:lnTo>
                    <a:pt x="0" y="305053"/>
                  </a:lnTo>
                  <a:lnTo>
                    <a:pt x="0" y="303275"/>
                  </a:lnTo>
                  <a:lnTo>
                    <a:pt x="0" y="23114"/>
                  </a:lnTo>
                  <a:lnTo>
                    <a:pt x="0" y="15875"/>
                  </a:lnTo>
                  <a:lnTo>
                    <a:pt x="1905" y="10922"/>
                  </a:lnTo>
                  <a:lnTo>
                    <a:pt x="5968" y="8000"/>
                  </a:lnTo>
                  <a:lnTo>
                    <a:pt x="9906" y="5206"/>
                  </a:lnTo>
                  <a:lnTo>
                    <a:pt x="13843" y="3809"/>
                  </a:lnTo>
                  <a:lnTo>
                    <a:pt x="17653" y="3809"/>
                  </a:lnTo>
                  <a:close/>
                </a:path>
                <a:path w="4790440" h="316865">
                  <a:moveTo>
                    <a:pt x="4771263" y="3301"/>
                  </a:moveTo>
                  <a:lnTo>
                    <a:pt x="4773803" y="3301"/>
                  </a:lnTo>
                  <a:lnTo>
                    <a:pt x="4776216" y="3555"/>
                  </a:lnTo>
                  <a:lnTo>
                    <a:pt x="4778502" y="3809"/>
                  </a:lnTo>
                  <a:lnTo>
                    <a:pt x="4780915" y="4064"/>
                  </a:lnTo>
                  <a:lnTo>
                    <a:pt x="4788789" y="9017"/>
                  </a:lnTo>
                  <a:lnTo>
                    <a:pt x="4789932" y="10541"/>
                  </a:lnTo>
                  <a:lnTo>
                    <a:pt x="4790440" y="12319"/>
                  </a:lnTo>
                  <a:lnTo>
                    <a:pt x="4790440" y="14097"/>
                  </a:lnTo>
                  <a:lnTo>
                    <a:pt x="4790440" y="294259"/>
                  </a:lnTo>
                  <a:lnTo>
                    <a:pt x="4790440" y="297688"/>
                  </a:lnTo>
                  <a:lnTo>
                    <a:pt x="4789805" y="300609"/>
                  </a:lnTo>
                  <a:lnTo>
                    <a:pt x="4788662" y="303149"/>
                  </a:lnTo>
                  <a:lnTo>
                    <a:pt x="4787519" y="305562"/>
                  </a:lnTo>
                  <a:lnTo>
                    <a:pt x="4786121" y="307593"/>
                  </a:lnTo>
                  <a:lnTo>
                    <a:pt x="4784217" y="309245"/>
                  </a:lnTo>
                  <a:lnTo>
                    <a:pt x="4782439" y="310896"/>
                  </a:lnTo>
                  <a:lnTo>
                    <a:pt x="4780407" y="311912"/>
                  </a:lnTo>
                  <a:lnTo>
                    <a:pt x="4778247" y="312547"/>
                  </a:lnTo>
                  <a:lnTo>
                    <a:pt x="4775962" y="313181"/>
                  </a:lnTo>
                  <a:lnTo>
                    <a:pt x="4773930" y="313563"/>
                  </a:lnTo>
                  <a:lnTo>
                    <a:pt x="4772025" y="313563"/>
                  </a:lnTo>
                  <a:lnTo>
                    <a:pt x="4766183" y="313563"/>
                  </a:lnTo>
                  <a:lnTo>
                    <a:pt x="4762500" y="313563"/>
                  </a:lnTo>
                  <a:lnTo>
                    <a:pt x="4759197" y="313054"/>
                  </a:lnTo>
                  <a:lnTo>
                    <a:pt x="4756150" y="312165"/>
                  </a:lnTo>
                  <a:lnTo>
                    <a:pt x="4753229" y="311276"/>
                  </a:lnTo>
                  <a:lnTo>
                    <a:pt x="4750308" y="309752"/>
                  </a:lnTo>
                  <a:lnTo>
                    <a:pt x="4747514" y="307466"/>
                  </a:lnTo>
                  <a:lnTo>
                    <a:pt x="4744593" y="305180"/>
                  </a:lnTo>
                  <a:lnTo>
                    <a:pt x="4741926" y="302260"/>
                  </a:lnTo>
                  <a:lnTo>
                    <a:pt x="4739513" y="298958"/>
                  </a:lnTo>
                  <a:lnTo>
                    <a:pt x="4736972" y="295655"/>
                  </a:lnTo>
                  <a:lnTo>
                    <a:pt x="4734179" y="291211"/>
                  </a:lnTo>
                  <a:lnTo>
                    <a:pt x="4731131" y="285750"/>
                  </a:lnTo>
                  <a:lnTo>
                    <a:pt x="4625720" y="98805"/>
                  </a:lnTo>
                  <a:lnTo>
                    <a:pt x="4603750" y="59308"/>
                  </a:lnTo>
                  <a:lnTo>
                    <a:pt x="4603750" y="61468"/>
                  </a:lnTo>
                  <a:lnTo>
                    <a:pt x="4603877" y="66801"/>
                  </a:lnTo>
                  <a:lnTo>
                    <a:pt x="4603877" y="72008"/>
                  </a:lnTo>
                  <a:lnTo>
                    <a:pt x="4603877" y="77216"/>
                  </a:lnTo>
                  <a:lnTo>
                    <a:pt x="4603877" y="305053"/>
                  </a:lnTo>
                  <a:lnTo>
                    <a:pt x="4603369" y="306704"/>
                  </a:lnTo>
                  <a:lnTo>
                    <a:pt x="4602353" y="308228"/>
                  </a:lnTo>
                  <a:lnTo>
                    <a:pt x="4601464" y="309879"/>
                  </a:lnTo>
                  <a:lnTo>
                    <a:pt x="4600067" y="311023"/>
                  </a:lnTo>
                  <a:lnTo>
                    <a:pt x="4598289" y="311785"/>
                  </a:lnTo>
                  <a:lnTo>
                    <a:pt x="4596384" y="312674"/>
                  </a:lnTo>
                  <a:lnTo>
                    <a:pt x="4594606" y="313181"/>
                  </a:lnTo>
                  <a:lnTo>
                    <a:pt x="4592574" y="313563"/>
                  </a:lnTo>
                  <a:lnTo>
                    <a:pt x="4590669" y="313816"/>
                  </a:lnTo>
                  <a:lnTo>
                    <a:pt x="4588002" y="314071"/>
                  </a:lnTo>
                  <a:lnTo>
                    <a:pt x="4584700" y="314071"/>
                  </a:lnTo>
                  <a:lnTo>
                    <a:pt x="4581525" y="314071"/>
                  </a:lnTo>
                  <a:lnTo>
                    <a:pt x="4571365" y="311912"/>
                  </a:lnTo>
                  <a:lnTo>
                    <a:pt x="4569587" y="311150"/>
                  </a:lnTo>
                  <a:lnTo>
                    <a:pt x="4568190" y="310006"/>
                  </a:lnTo>
                  <a:lnTo>
                    <a:pt x="4567301" y="308355"/>
                  </a:lnTo>
                  <a:lnTo>
                    <a:pt x="4566285" y="306831"/>
                  </a:lnTo>
                  <a:lnTo>
                    <a:pt x="4565904" y="305180"/>
                  </a:lnTo>
                  <a:lnTo>
                    <a:pt x="4565904" y="303275"/>
                  </a:lnTo>
                  <a:lnTo>
                    <a:pt x="4565904" y="23114"/>
                  </a:lnTo>
                  <a:lnTo>
                    <a:pt x="4565904" y="15875"/>
                  </a:lnTo>
                  <a:lnTo>
                    <a:pt x="4567809" y="10922"/>
                  </a:lnTo>
                  <a:lnTo>
                    <a:pt x="4571872" y="8000"/>
                  </a:lnTo>
                  <a:lnTo>
                    <a:pt x="4575810" y="5206"/>
                  </a:lnTo>
                  <a:lnTo>
                    <a:pt x="4579746" y="3809"/>
                  </a:lnTo>
                  <a:lnTo>
                    <a:pt x="4583557" y="3809"/>
                  </a:lnTo>
                  <a:lnTo>
                    <a:pt x="4595114" y="3809"/>
                  </a:lnTo>
                  <a:lnTo>
                    <a:pt x="4599178" y="3809"/>
                  </a:lnTo>
                  <a:lnTo>
                    <a:pt x="4602734" y="4191"/>
                  </a:lnTo>
                  <a:lnTo>
                    <a:pt x="4605782" y="4952"/>
                  </a:lnTo>
                  <a:lnTo>
                    <a:pt x="4608703" y="5715"/>
                  </a:lnTo>
                  <a:lnTo>
                    <a:pt x="4611496" y="6984"/>
                  </a:lnTo>
                  <a:lnTo>
                    <a:pt x="4614037" y="8890"/>
                  </a:lnTo>
                  <a:lnTo>
                    <a:pt x="4616577" y="10668"/>
                  </a:lnTo>
                  <a:lnTo>
                    <a:pt x="4618863" y="13080"/>
                  </a:lnTo>
                  <a:lnTo>
                    <a:pt x="4620895" y="15875"/>
                  </a:lnTo>
                  <a:lnTo>
                    <a:pt x="4622927" y="18669"/>
                  </a:lnTo>
                  <a:lnTo>
                    <a:pt x="4625086" y="22351"/>
                  </a:lnTo>
                  <a:lnTo>
                    <a:pt x="4627626" y="26797"/>
                  </a:lnTo>
                  <a:lnTo>
                    <a:pt x="4708270" y="170052"/>
                  </a:lnTo>
                  <a:lnTo>
                    <a:pt x="4712342" y="177581"/>
                  </a:lnTo>
                  <a:lnTo>
                    <a:pt x="4716176" y="184562"/>
                  </a:lnTo>
                  <a:lnTo>
                    <a:pt x="4719772" y="191019"/>
                  </a:lnTo>
                  <a:lnTo>
                    <a:pt x="4723130" y="196976"/>
                  </a:lnTo>
                  <a:lnTo>
                    <a:pt x="4726368" y="202644"/>
                  </a:lnTo>
                  <a:lnTo>
                    <a:pt x="4729607" y="208407"/>
                  </a:lnTo>
                  <a:lnTo>
                    <a:pt x="4732845" y="214264"/>
                  </a:lnTo>
                  <a:lnTo>
                    <a:pt x="4736084" y="220217"/>
                  </a:lnTo>
                  <a:lnTo>
                    <a:pt x="4739276" y="226123"/>
                  </a:lnTo>
                  <a:lnTo>
                    <a:pt x="4742386" y="231838"/>
                  </a:lnTo>
                  <a:lnTo>
                    <a:pt x="4745424" y="237362"/>
                  </a:lnTo>
                  <a:lnTo>
                    <a:pt x="4748403" y="242697"/>
                  </a:lnTo>
                  <a:lnTo>
                    <a:pt x="4752467" y="250443"/>
                  </a:lnTo>
                  <a:lnTo>
                    <a:pt x="4752467" y="12319"/>
                  </a:lnTo>
                  <a:lnTo>
                    <a:pt x="4752847" y="10541"/>
                  </a:lnTo>
                  <a:lnTo>
                    <a:pt x="4753864" y="9017"/>
                  </a:lnTo>
                  <a:lnTo>
                    <a:pt x="4754753" y="7493"/>
                  </a:lnTo>
                  <a:lnTo>
                    <a:pt x="4756022" y="6350"/>
                  </a:lnTo>
                  <a:lnTo>
                    <a:pt x="4757801" y="5460"/>
                  </a:lnTo>
                  <a:lnTo>
                    <a:pt x="4759452" y="4699"/>
                  </a:lnTo>
                  <a:lnTo>
                    <a:pt x="4761484" y="4064"/>
                  </a:lnTo>
                  <a:lnTo>
                    <a:pt x="4763643" y="3809"/>
                  </a:lnTo>
                  <a:lnTo>
                    <a:pt x="4765929" y="3428"/>
                  </a:lnTo>
                  <a:lnTo>
                    <a:pt x="4768469" y="3301"/>
                  </a:lnTo>
                  <a:lnTo>
                    <a:pt x="4771263" y="3301"/>
                  </a:lnTo>
                  <a:close/>
                </a:path>
                <a:path w="4790440" h="316865">
                  <a:moveTo>
                    <a:pt x="3396615" y="3301"/>
                  </a:moveTo>
                  <a:lnTo>
                    <a:pt x="3399155" y="3301"/>
                  </a:lnTo>
                  <a:lnTo>
                    <a:pt x="3401567" y="3555"/>
                  </a:lnTo>
                  <a:lnTo>
                    <a:pt x="3403854" y="3809"/>
                  </a:lnTo>
                  <a:lnTo>
                    <a:pt x="3406266" y="4064"/>
                  </a:lnTo>
                  <a:lnTo>
                    <a:pt x="3414141" y="9017"/>
                  </a:lnTo>
                  <a:lnTo>
                    <a:pt x="3415284" y="10541"/>
                  </a:lnTo>
                  <a:lnTo>
                    <a:pt x="3415791" y="12319"/>
                  </a:lnTo>
                  <a:lnTo>
                    <a:pt x="3415791" y="14097"/>
                  </a:lnTo>
                  <a:lnTo>
                    <a:pt x="3415791" y="294259"/>
                  </a:lnTo>
                  <a:lnTo>
                    <a:pt x="3415791" y="297688"/>
                  </a:lnTo>
                  <a:lnTo>
                    <a:pt x="3415157" y="300609"/>
                  </a:lnTo>
                  <a:lnTo>
                    <a:pt x="3414014" y="303149"/>
                  </a:lnTo>
                  <a:lnTo>
                    <a:pt x="3412870" y="305562"/>
                  </a:lnTo>
                  <a:lnTo>
                    <a:pt x="3411474" y="307593"/>
                  </a:lnTo>
                  <a:lnTo>
                    <a:pt x="3409568" y="309245"/>
                  </a:lnTo>
                  <a:lnTo>
                    <a:pt x="3407791" y="310896"/>
                  </a:lnTo>
                  <a:lnTo>
                    <a:pt x="3405759" y="311912"/>
                  </a:lnTo>
                  <a:lnTo>
                    <a:pt x="3403600" y="312547"/>
                  </a:lnTo>
                  <a:lnTo>
                    <a:pt x="3401314" y="313181"/>
                  </a:lnTo>
                  <a:lnTo>
                    <a:pt x="3399282" y="313563"/>
                  </a:lnTo>
                  <a:lnTo>
                    <a:pt x="3397377" y="313563"/>
                  </a:lnTo>
                  <a:lnTo>
                    <a:pt x="3391535" y="313563"/>
                  </a:lnTo>
                  <a:lnTo>
                    <a:pt x="3387852" y="313563"/>
                  </a:lnTo>
                  <a:lnTo>
                    <a:pt x="3384550" y="313054"/>
                  </a:lnTo>
                  <a:lnTo>
                    <a:pt x="3381502" y="312165"/>
                  </a:lnTo>
                  <a:lnTo>
                    <a:pt x="3378581" y="311276"/>
                  </a:lnTo>
                  <a:lnTo>
                    <a:pt x="3375660" y="309752"/>
                  </a:lnTo>
                  <a:lnTo>
                    <a:pt x="3372866" y="307466"/>
                  </a:lnTo>
                  <a:lnTo>
                    <a:pt x="3369944" y="305180"/>
                  </a:lnTo>
                  <a:lnTo>
                    <a:pt x="3367278" y="302260"/>
                  </a:lnTo>
                  <a:lnTo>
                    <a:pt x="3364865" y="298958"/>
                  </a:lnTo>
                  <a:lnTo>
                    <a:pt x="3362325" y="295655"/>
                  </a:lnTo>
                  <a:lnTo>
                    <a:pt x="3359531" y="291211"/>
                  </a:lnTo>
                  <a:lnTo>
                    <a:pt x="3356483" y="285750"/>
                  </a:lnTo>
                  <a:lnTo>
                    <a:pt x="3251073" y="98805"/>
                  </a:lnTo>
                  <a:lnTo>
                    <a:pt x="3229102" y="59308"/>
                  </a:lnTo>
                  <a:lnTo>
                    <a:pt x="3229102" y="61468"/>
                  </a:lnTo>
                  <a:lnTo>
                    <a:pt x="3229229" y="66801"/>
                  </a:lnTo>
                  <a:lnTo>
                    <a:pt x="3229229" y="72008"/>
                  </a:lnTo>
                  <a:lnTo>
                    <a:pt x="3229229" y="77216"/>
                  </a:lnTo>
                  <a:lnTo>
                    <a:pt x="3229229" y="305053"/>
                  </a:lnTo>
                  <a:lnTo>
                    <a:pt x="3228721" y="306704"/>
                  </a:lnTo>
                  <a:lnTo>
                    <a:pt x="3227705" y="308228"/>
                  </a:lnTo>
                  <a:lnTo>
                    <a:pt x="3226816" y="309879"/>
                  </a:lnTo>
                  <a:lnTo>
                    <a:pt x="3225419" y="311023"/>
                  </a:lnTo>
                  <a:lnTo>
                    <a:pt x="3223641" y="311785"/>
                  </a:lnTo>
                  <a:lnTo>
                    <a:pt x="3221736" y="312674"/>
                  </a:lnTo>
                  <a:lnTo>
                    <a:pt x="3219958" y="313181"/>
                  </a:lnTo>
                  <a:lnTo>
                    <a:pt x="3217926" y="313563"/>
                  </a:lnTo>
                  <a:lnTo>
                    <a:pt x="3216021" y="313816"/>
                  </a:lnTo>
                  <a:lnTo>
                    <a:pt x="3213354" y="314071"/>
                  </a:lnTo>
                  <a:lnTo>
                    <a:pt x="3210052" y="314071"/>
                  </a:lnTo>
                  <a:lnTo>
                    <a:pt x="3206877" y="314071"/>
                  </a:lnTo>
                  <a:lnTo>
                    <a:pt x="3192653" y="308355"/>
                  </a:lnTo>
                  <a:lnTo>
                    <a:pt x="3191637" y="306831"/>
                  </a:lnTo>
                  <a:lnTo>
                    <a:pt x="3191256" y="305180"/>
                  </a:lnTo>
                  <a:lnTo>
                    <a:pt x="3191256" y="303275"/>
                  </a:lnTo>
                  <a:lnTo>
                    <a:pt x="3191256" y="23114"/>
                  </a:lnTo>
                  <a:lnTo>
                    <a:pt x="3191256" y="15875"/>
                  </a:lnTo>
                  <a:lnTo>
                    <a:pt x="3193161" y="10922"/>
                  </a:lnTo>
                  <a:lnTo>
                    <a:pt x="3197225" y="8000"/>
                  </a:lnTo>
                  <a:lnTo>
                    <a:pt x="3201162" y="5206"/>
                  </a:lnTo>
                  <a:lnTo>
                    <a:pt x="3205099" y="3809"/>
                  </a:lnTo>
                  <a:lnTo>
                    <a:pt x="3208909" y="3809"/>
                  </a:lnTo>
                  <a:lnTo>
                    <a:pt x="3220466" y="3809"/>
                  </a:lnTo>
                  <a:lnTo>
                    <a:pt x="3224530" y="3809"/>
                  </a:lnTo>
                  <a:lnTo>
                    <a:pt x="3228086" y="4191"/>
                  </a:lnTo>
                  <a:lnTo>
                    <a:pt x="3231134" y="4952"/>
                  </a:lnTo>
                  <a:lnTo>
                    <a:pt x="3234055" y="5715"/>
                  </a:lnTo>
                  <a:lnTo>
                    <a:pt x="3236849" y="6984"/>
                  </a:lnTo>
                  <a:lnTo>
                    <a:pt x="3239389" y="8890"/>
                  </a:lnTo>
                  <a:lnTo>
                    <a:pt x="3241929" y="10668"/>
                  </a:lnTo>
                  <a:lnTo>
                    <a:pt x="3333622" y="170052"/>
                  </a:lnTo>
                  <a:lnTo>
                    <a:pt x="3337694" y="177581"/>
                  </a:lnTo>
                  <a:lnTo>
                    <a:pt x="3341528" y="184562"/>
                  </a:lnTo>
                  <a:lnTo>
                    <a:pt x="3345124" y="191019"/>
                  </a:lnTo>
                  <a:lnTo>
                    <a:pt x="3348482" y="196976"/>
                  </a:lnTo>
                  <a:lnTo>
                    <a:pt x="3351720" y="202644"/>
                  </a:lnTo>
                  <a:lnTo>
                    <a:pt x="3354959" y="208407"/>
                  </a:lnTo>
                  <a:lnTo>
                    <a:pt x="3358197" y="214264"/>
                  </a:lnTo>
                  <a:lnTo>
                    <a:pt x="3361436" y="220217"/>
                  </a:lnTo>
                  <a:lnTo>
                    <a:pt x="3364628" y="226123"/>
                  </a:lnTo>
                  <a:lnTo>
                    <a:pt x="3367738" y="231838"/>
                  </a:lnTo>
                  <a:lnTo>
                    <a:pt x="3370776" y="237362"/>
                  </a:lnTo>
                  <a:lnTo>
                    <a:pt x="3373755" y="242697"/>
                  </a:lnTo>
                  <a:lnTo>
                    <a:pt x="3377818" y="250443"/>
                  </a:lnTo>
                  <a:lnTo>
                    <a:pt x="3377818" y="12319"/>
                  </a:lnTo>
                  <a:lnTo>
                    <a:pt x="3378200" y="10541"/>
                  </a:lnTo>
                  <a:lnTo>
                    <a:pt x="3379216" y="9017"/>
                  </a:lnTo>
                  <a:lnTo>
                    <a:pt x="3380105" y="7493"/>
                  </a:lnTo>
                  <a:lnTo>
                    <a:pt x="3381375" y="6350"/>
                  </a:lnTo>
                  <a:lnTo>
                    <a:pt x="3383153" y="5460"/>
                  </a:lnTo>
                  <a:lnTo>
                    <a:pt x="3384804" y="4699"/>
                  </a:lnTo>
                  <a:lnTo>
                    <a:pt x="3386836" y="4064"/>
                  </a:lnTo>
                  <a:lnTo>
                    <a:pt x="3388994" y="3809"/>
                  </a:lnTo>
                  <a:lnTo>
                    <a:pt x="3391281" y="3428"/>
                  </a:lnTo>
                  <a:lnTo>
                    <a:pt x="3393820" y="3301"/>
                  </a:lnTo>
                  <a:lnTo>
                    <a:pt x="3396615" y="3301"/>
                  </a:lnTo>
                  <a:close/>
                </a:path>
                <a:path w="4790440" h="316865">
                  <a:moveTo>
                    <a:pt x="4159504" y="2412"/>
                  </a:moveTo>
                  <a:lnTo>
                    <a:pt x="4162552" y="2412"/>
                  </a:lnTo>
                  <a:lnTo>
                    <a:pt x="4165091" y="2540"/>
                  </a:lnTo>
                  <a:lnTo>
                    <a:pt x="4177157" y="8254"/>
                  </a:lnTo>
                  <a:lnTo>
                    <a:pt x="4178172" y="9778"/>
                  </a:lnTo>
                  <a:lnTo>
                    <a:pt x="4178681" y="11429"/>
                  </a:lnTo>
                  <a:lnTo>
                    <a:pt x="4178681" y="13080"/>
                  </a:lnTo>
                  <a:lnTo>
                    <a:pt x="4178681" y="303275"/>
                  </a:lnTo>
                  <a:lnTo>
                    <a:pt x="4178681" y="305053"/>
                  </a:lnTo>
                  <a:lnTo>
                    <a:pt x="4178172" y="306704"/>
                  </a:lnTo>
                  <a:lnTo>
                    <a:pt x="4177157" y="308228"/>
                  </a:lnTo>
                  <a:lnTo>
                    <a:pt x="4176267" y="309879"/>
                  </a:lnTo>
                  <a:lnTo>
                    <a:pt x="4174870" y="311023"/>
                  </a:lnTo>
                  <a:lnTo>
                    <a:pt x="4173092" y="311785"/>
                  </a:lnTo>
                  <a:lnTo>
                    <a:pt x="4171188" y="312674"/>
                  </a:lnTo>
                  <a:lnTo>
                    <a:pt x="4169410" y="313181"/>
                  </a:lnTo>
                  <a:lnTo>
                    <a:pt x="4167378" y="313563"/>
                  </a:lnTo>
                  <a:lnTo>
                    <a:pt x="4165472" y="313816"/>
                  </a:lnTo>
                  <a:lnTo>
                    <a:pt x="4162806" y="314071"/>
                  </a:lnTo>
                  <a:lnTo>
                    <a:pt x="4159504" y="314071"/>
                  </a:lnTo>
                  <a:lnTo>
                    <a:pt x="4156329" y="314071"/>
                  </a:lnTo>
                  <a:lnTo>
                    <a:pt x="4146168" y="311912"/>
                  </a:lnTo>
                  <a:lnTo>
                    <a:pt x="4144391" y="311150"/>
                  </a:lnTo>
                  <a:lnTo>
                    <a:pt x="4142993" y="310006"/>
                  </a:lnTo>
                  <a:lnTo>
                    <a:pt x="4142105" y="308355"/>
                  </a:lnTo>
                  <a:lnTo>
                    <a:pt x="4141089" y="306831"/>
                  </a:lnTo>
                  <a:lnTo>
                    <a:pt x="4140708" y="305180"/>
                  </a:lnTo>
                  <a:lnTo>
                    <a:pt x="4140708" y="303275"/>
                  </a:lnTo>
                  <a:lnTo>
                    <a:pt x="4140708" y="13080"/>
                  </a:lnTo>
                  <a:lnTo>
                    <a:pt x="4140708" y="11175"/>
                  </a:lnTo>
                  <a:lnTo>
                    <a:pt x="4141216" y="9525"/>
                  </a:lnTo>
                  <a:lnTo>
                    <a:pt x="4142232" y="7874"/>
                  </a:lnTo>
                  <a:lnTo>
                    <a:pt x="4143375" y="6350"/>
                  </a:lnTo>
                  <a:lnTo>
                    <a:pt x="4144771" y="5206"/>
                  </a:lnTo>
                  <a:lnTo>
                    <a:pt x="4146550" y="4572"/>
                  </a:lnTo>
                  <a:lnTo>
                    <a:pt x="4148328" y="3809"/>
                  </a:lnTo>
                  <a:lnTo>
                    <a:pt x="4150360" y="3301"/>
                  </a:lnTo>
                  <a:lnTo>
                    <a:pt x="4152391" y="2921"/>
                  </a:lnTo>
                  <a:lnTo>
                    <a:pt x="4154424" y="2540"/>
                  </a:lnTo>
                  <a:lnTo>
                    <a:pt x="4156837" y="2412"/>
                  </a:lnTo>
                  <a:lnTo>
                    <a:pt x="4159504" y="2412"/>
                  </a:lnTo>
                  <a:close/>
                </a:path>
                <a:path w="4790440" h="316865">
                  <a:moveTo>
                    <a:pt x="3777868" y="2412"/>
                  </a:moveTo>
                  <a:lnTo>
                    <a:pt x="3780536" y="2412"/>
                  </a:lnTo>
                  <a:lnTo>
                    <a:pt x="3783203" y="2540"/>
                  </a:lnTo>
                  <a:lnTo>
                    <a:pt x="3785742" y="2794"/>
                  </a:lnTo>
                  <a:lnTo>
                    <a:pt x="3788283" y="3048"/>
                  </a:lnTo>
                  <a:lnTo>
                    <a:pt x="3790568" y="3555"/>
                  </a:lnTo>
                  <a:lnTo>
                    <a:pt x="3792474" y="4191"/>
                  </a:lnTo>
                  <a:lnTo>
                    <a:pt x="3794379" y="4825"/>
                  </a:lnTo>
                  <a:lnTo>
                    <a:pt x="3800856" y="18287"/>
                  </a:lnTo>
                  <a:lnTo>
                    <a:pt x="3905631" y="298323"/>
                  </a:lnTo>
                  <a:lnTo>
                    <a:pt x="3906646" y="300227"/>
                  </a:lnTo>
                  <a:lnTo>
                    <a:pt x="3907028" y="302387"/>
                  </a:lnTo>
                  <a:lnTo>
                    <a:pt x="3906901" y="304926"/>
                  </a:lnTo>
                  <a:lnTo>
                    <a:pt x="3906774" y="307466"/>
                  </a:lnTo>
                  <a:lnTo>
                    <a:pt x="3905758" y="309499"/>
                  </a:lnTo>
                  <a:lnTo>
                    <a:pt x="3903726" y="310896"/>
                  </a:lnTo>
                  <a:lnTo>
                    <a:pt x="3901820" y="312420"/>
                  </a:lnTo>
                  <a:lnTo>
                    <a:pt x="3899662" y="313309"/>
                  </a:lnTo>
                  <a:lnTo>
                    <a:pt x="3896994" y="313563"/>
                  </a:lnTo>
                  <a:lnTo>
                    <a:pt x="3894455" y="313816"/>
                  </a:lnTo>
                  <a:lnTo>
                    <a:pt x="3891407" y="314071"/>
                  </a:lnTo>
                  <a:lnTo>
                    <a:pt x="3887851" y="314071"/>
                  </a:lnTo>
                  <a:lnTo>
                    <a:pt x="3884167" y="314071"/>
                  </a:lnTo>
                  <a:lnTo>
                    <a:pt x="3839591" y="228091"/>
                  </a:lnTo>
                  <a:lnTo>
                    <a:pt x="3715258" y="228091"/>
                  </a:lnTo>
                  <a:lnTo>
                    <a:pt x="3688588" y="304546"/>
                  </a:lnTo>
                  <a:lnTo>
                    <a:pt x="3688207" y="305942"/>
                  </a:lnTo>
                  <a:lnTo>
                    <a:pt x="3687444" y="307213"/>
                  </a:lnTo>
                  <a:lnTo>
                    <a:pt x="3676650" y="313436"/>
                  </a:lnTo>
                  <a:lnTo>
                    <a:pt x="3674491" y="313816"/>
                  </a:lnTo>
                  <a:lnTo>
                    <a:pt x="3671696" y="314071"/>
                  </a:lnTo>
                  <a:lnTo>
                    <a:pt x="3668267" y="314071"/>
                  </a:lnTo>
                  <a:lnTo>
                    <a:pt x="3664585" y="314071"/>
                  </a:lnTo>
                  <a:lnTo>
                    <a:pt x="3649217" y="304800"/>
                  </a:lnTo>
                  <a:lnTo>
                    <a:pt x="3649091" y="302387"/>
                  </a:lnTo>
                  <a:lnTo>
                    <a:pt x="3649471" y="300100"/>
                  </a:lnTo>
                  <a:lnTo>
                    <a:pt x="3650361" y="298196"/>
                  </a:lnTo>
                  <a:lnTo>
                    <a:pt x="3755390" y="11937"/>
                  </a:lnTo>
                  <a:lnTo>
                    <a:pt x="3770249" y="2794"/>
                  </a:lnTo>
                  <a:lnTo>
                    <a:pt x="3772789" y="2540"/>
                  </a:lnTo>
                  <a:lnTo>
                    <a:pt x="3775329" y="2412"/>
                  </a:lnTo>
                  <a:lnTo>
                    <a:pt x="3777868" y="2412"/>
                  </a:lnTo>
                  <a:close/>
                </a:path>
                <a:path w="4790440" h="316865">
                  <a:moveTo>
                    <a:pt x="1251712" y="2412"/>
                  </a:moveTo>
                  <a:lnTo>
                    <a:pt x="1254760" y="2412"/>
                  </a:lnTo>
                  <a:lnTo>
                    <a:pt x="1257300" y="2540"/>
                  </a:lnTo>
                  <a:lnTo>
                    <a:pt x="1269364" y="8254"/>
                  </a:lnTo>
                  <a:lnTo>
                    <a:pt x="1270381" y="9778"/>
                  </a:lnTo>
                  <a:lnTo>
                    <a:pt x="1270889" y="11429"/>
                  </a:lnTo>
                  <a:lnTo>
                    <a:pt x="1270889" y="13080"/>
                  </a:lnTo>
                  <a:lnTo>
                    <a:pt x="1270889" y="277495"/>
                  </a:lnTo>
                  <a:lnTo>
                    <a:pt x="1380236" y="277495"/>
                  </a:lnTo>
                  <a:lnTo>
                    <a:pt x="1382395" y="277495"/>
                  </a:lnTo>
                  <a:lnTo>
                    <a:pt x="1384300" y="278002"/>
                  </a:lnTo>
                  <a:lnTo>
                    <a:pt x="1392555" y="292735"/>
                  </a:lnTo>
                  <a:lnTo>
                    <a:pt x="1392555" y="294893"/>
                  </a:lnTo>
                  <a:lnTo>
                    <a:pt x="1392555" y="297179"/>
                  </a:lnTo>
                  <a:lnTo>
                    <a:pt x="1386077" y="311150"/>
                  </a:lnTo>
                  <a:lnTo>
                    <a:pt x="1384427" y="312165"/>
                  </a:lnTo>
                  <a:lnTo>
                    <a:pt x="1382395" y="312547"/>
                  </a:lnTo>
                  <a:lnTo>
                    <a:pt x="1380236" y="312547"/>
                  </a:lnTo>
                  <a:lnTo>
                    <a:pt x="1250569" y="312547"/>
                  </a:lnTo>
                  <a:lnTo>
                    <a:pt x="1246632" y="312547"/>
                  </a:lnTo>
                  <a:lnTo>
                    <a:pt x="1242695" y="311150"/>
                  </a:lnTo>
                  <a:lnTo>
                    <a:pt x="1238758" y="308355"/>
                  </a:lnTo>
                  <a:lnTo>
                    <a:pt x="1234821" y="305562"/>
                  </a:lnTo>
                  <a:lnTo>
                    <a:pt x="1232915" y="300609"/>
                  </a:lnTo>
                  <a:lnTo>
                    <a:pt x="1232915" y="293370"/>
                  </a:lnTo>
                  <a:lnTo>
                    <a:pt x="1232915" y="13080"/>
                  </a:lnTo>
                  <a:lnTo>
                    <a:pt x="1232915" y="11302"/>
                  </a:lnTo>
                  <a:lnTo>
                    <a:pt x="1233297" y="9651"/>
                  </a:lnTo>
                  <a:lnTo>
                    <a:pt x="1234313" y="8127"/>
                  </a:lnTo>
                  <a:lnTo>
                    <a:pt x="1235202" y="6476"/>
                  </a:lnTo>
                  <a:lnTo>
                    <a:pt x="1236599" y="5333"/>
                  </a:lnTo>
                  <a:lnTo>
                    <a:pt x="1238377" y="4572"/>
                  </a:lnTo>
                  <a:lnTo>
                    <a:pt x="1240155" y="3809"/>
                  </a:lnTo>
                  <a:lnTo>
                    <a:pt x="1242060" y="3301"/>
                  </a:lnTo>
                  <a:lnTo>
                    <a:pt x="1244219" y="2921"/>
                  </a:lnTo>
                  <a:lnTo>
                    <a:pt x="1246377" y="2540"/>
                  </a:lnTo>
                  <a:lnTo>
                    <a:pt x="1248918" y="2412"/>
                  </a:lnTo>
                  <a:lnTo>
                    <a:pt x="1251712" y="2412"/>
                  </a:lnTo>
                  <a:close/>
                </a:path>
                <a:path w="4790440" h="316865">
                  <a:moveTo>
                    <a:pt x="4375531" y="0"/>
                  </a:moveTo>
                  <a:lnTo>
                    <a:pt x="4421000" y="6161"/>
                  </a:lnTo>
                  <a:lnTo>
                    <a:pt x="4456779" y="24145"/>
                  </a:lnTo>
                  <a:lnTo>
                    <a:pt x="4482798" y="52730"/>
                  </a:lnTo>
                  <a:lnTo>
                    <a:pt x="4499229" y="90931"/>
                  </a:lnTo>
                  <a:lnTo>
                    <a:pt x="4506497" y="137616"/>
                  </a:lnTo>
                  <a:lnTo>
                    <a:pt x="4506976" y="154812"/>
                  </a:lnTo>
                  <a:lnTo>
                    <a:pt x="4506452" y="172600"/>
                  </a:lnTo>
                  <a:lnTo>
                    <a:pt x="4498594" y="221106"/>
                  </a:lnTo>
                  <a:lnTo>
                    <a:pt x="4481020" y="261022"/>
                  </a:lnTo>
                  <a:lnTo>
                    <a:pt x="4453715" y="291036"/>
                  </a:lnTo>
                  <a:lnTo>
                    <a:pt x="4416389" y="310128"/>
                  </a:lnTo>
                  <a:lnTo>
                    <a:pt x="4369562" y="316611"/>
                  </a:lnTo>
                  <a:lnTo>
                    <a:pt x="4352936" y="315922"/>
                  </a:lnTo>
                  <a:lnTo>
                    <a:pt x="4310253" y="305688"/>
                  </a:lnTo>
                  <a:lnTo>
                    <a:pt x="4277909" y="283918"/>
                  </a:lnTo>
                  <a:lnTo>
                    <a:pt x="4255468" y="251872"/>
                  </a:lnTo>
                  <a:lnTo>
                    <a:pt x="4242550" y="210042"/>
                  </a:lnTo>
                  <a:lnTo>
                    <a:pt x="4238370" y="159892"/>
                  </a:lnTo>
                  <a:lnTo>
                    <a:pt x="4238875" y="142388"/>
                  </a:lnTo>
                  <a:lnTo>
                    <a:pt x="4246626" y="94615"/>
                  </a:lnTo>
                  <a:lnTo>
                    <a:pt x="4264074" y="55217"/>
                  </a:lnTo>
                  <a:lnTo>
                    <a:pt x="4291488" y="25495"/>
                  </a:lnTo>
                  <a:lnTo>
                    <a:pt x="4328632" y="6536"/>
                  </a:lnTo>
                  <a:lnTo>
                    <a:pt x="4375531" y="0"/>
                  </a:lnTo>
                  <a:close/>
                </a:path>
                <a:path w="4790440" h="316865">
                  <a:moveTo>
                    <a:pt x="521335" y="0"/>
                  </a:moveTo>
                  <a:lnTo>
                    <a:pt x="566804" y="6161"/>
                  </a:lnTo>
                  <a:lnTo>
                    <a:pt x="602583" y="24145"/>
                  </a:lnTo>
                  <a:lnTo>
                    <a:pt x="628602" y="52730"/>
                  </a:lnTo>
                  <a:lnTo>
                    <a:pt x="645033" y="90931"/>
                  </a:lnTo>
                  <a:lnTo>
                    <a:pt x="652301" y="137616"/>
                  </a:lnTo>
                  <a:lnTo>
                    <a:pt x="652780" y="154812"/>
                  </a:lnTo>
                  <a:lnTo>
                    <a:pt x="652256" y="172600"/>
                  </a:lnTo>
                  <a:lnTo>
                    <a:pt x="644398" y="221106"/>
                  </a:lnTo>
                  <a:lnTo>
                    <a:pt x="626824" y="261022"/>
                  </a:lnTo>
                  <a:lnTo>
                    <a:pt x="599519" y="291036"/>
                  </a:lnTo>
                  <a:lnTo>
                    <a:pt x="562193" y="310128"/>
                  </a:lnTo>
                  <a:lnTo>
                    <a:pt x="515365" y="316611"/>
                  </a:lnTo>
                  <a:lnTo>
                    <a:pt x="498740" y="315922"/>
                  </a:lnTo>
                  <a:lnTo>
                    <a:pt x="456057" y="305688"/>
                  </a:lnTo>
                  <a:lnTo>
                    <a:pt x="423713" y="283918"/>
                  </a:lnTo>
                  <a:lnTo>
                    <a:pt x="401272" y="251872"/>
                  </a:lnTo>
                  <a:lnTo>
                    <a:pt x="388354" y="210042"/>
                  </a:lnTo>
                  <a:lnTo>
                    <a:pt x="384175" y="159892"/>
                  </a:lnTo>
                  <a:lnTo>
                    <a:pt x="384679" y="142388"/>
                  </a:lnTo>
                  <a:lnTo>
                    <a:pt x="392430" y="94615"/>
                  </a:lnTo>
                  <a:lnTo>
                    <a:pt x="409878" y="55217"/>
                  </a:lnTo>
                  <a:lnTo>
                    <a:pt x="437292" y="25495"/>
                  </a:lnTo>
                  <a:lnTo>
                    <a:pt x="474436" y="6536"/>
                  </a:lnTo>
                  <a:lnTo>
                    <a:pt x="521335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920239" y="918056"/>
            <a:ext cx="7656195" cy="4455795"/>
            <a:chOff x="1920239" y="918056"/>
            <a:chExt cx="7656195" cy="4455795"/>
          </a:xfrm>
        </p:grpSpPr>
        <p:sp>
          <p:nvSpPr>
            <p:cNvPr id="12" name="object 12"/>
            <p:cNvSpPr/>
            <p:nvPr/>
          </p:nvSpPr>
          <p:spPr>
            <a:xfrm>
              <a:off x="1920239" y="918056"/>
              <a:ext cx="7655627" cy="445556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384036" y="4364735"/>
              <a:ext cx="719455" cy="370840"/>
            </a:xfrm>
            <a:custGeom>
              <a:avLst/>
              <a:gdLst/>
              <a:ahLst/>
              <a:cxnLst/>
              <a:rect l="l" t="t" r="r" b="b"/>
              <a:pathLst>
                <a:path w="719454" h="370839">
                  <a:moveTo>
                    <a:pt x="719328" y="0"/>
                  </a:moveTo>
                  <a:lnTo>
                    <a:pt x="0" y="0"/>
                  </a:lnTo>
                  <a:lnTo>
                    <a:pt x="0" y="370331"/>
                  </a:lnTo>
                  <a:lnTo>
                    <a:pt x="719328" y="370331"/>
                  </a:lnTo>
                  <a:lnTo>
                    <a:pt x="719328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384036" y="4364735"/>
              <a:ext cx="719455" cy="370840"/>
            </a:xfrm>
            <a:custGeom>
              <a:avLst/>
              <a:gdLst/>
              <a:ahLst/>
              <a:cxnLst/>
              <a:rect l="l" t="t" r="r" b="b"/>
              <a:pathLst>
                <a:path w="719454" h="370839">
                  <a:moveTo>
                    <a:pt x="0" y="370331"/>
                  </a:moveTo>
                  <a:lnTo>
                    <a:pt x="719328" y="370331"/>
                  </a:lnTo>
                  <a:lnTo>
                    <a:pt x="719328" y="0"/>
                  </a:lnTo>
                  <a:lnTo>
                    <a:pt x="0" y="0"/>
                  </a:lnTo>
                  <a:lnTo>
                    <a:pt x="0" y="370331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500621" y="4386529"/>
            <a:ext cx="4889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1250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160898" y="1257300"/>
            <a:ext cx="4333240" cy="3242310"/>
            <a:chOff x="5160898" y="1257300"/>
            <a:chExt cx="4333240" cy="3242310"/>
          </a:xfrm>
        </p:grpSpPr>
        <p:sp>
          <p:nvSpPr>
            <p:cNvPr id="17" name="object 17"/>
            <p:cNvSpPr/>
            <p:nvPr/>
          </p:nvSpPr>
          <p:spPr>
            <a:xfrm>
              <a:off x="6620382" y="4148327"/>
              <a:ext cx="103505" cy="351155"/>
            </a:xfrm>
            <a:custGeom>
              <a:avLst/>
              <a:gdLst/>
              <a:ahLst/>
              <a:cxnLst/>
              <a:rect l="l" t="t" r="r" b="b"/>
              <a:pathLst>
                <a:path w="103504" h="351154">
                  <a:moveTo>
                    <a:pt x="51689" y="25109"/>
                  </a:moveTo>
                  <a:lnTo>
                    <a:pt x="45339" y="35995"/>
                  </a:lnTo>
                  <a:lnTo>
                    <a:pt x="45339" y="350774"/>
                  </a:lnTo>
                  <a:lnTo>
                    <a:pt x="58039" y="350774"/>
                  </a:lnTo>
                  <a:lnTo>
                    <a:pt x="58039" y="35995"/>
                  </a:lnTo>
                  <a:lnTo>
                    <a:pt x="51689" y="25109"/>
                  </a:lnTo>
                  <a:close/>
                </a:path>
                <a:path w="103504" h="351154">
                  <a:moveTo>
                    <a:pt x="51689" y="0"/>
                  </a:moveTo>
                  <a:lnTo>
                    <a:pt x="0" y="88646"/>
                  </a:lnTo>
                  <a:lnTo>
                    <a:pt x="1016" y="92456"/>
                  </a:lnTo>
                  <a:lnTo>
                    <a:pt x="7112" y="96012"/>
                  </a:lnTo>
                  <a:lnTo>
                    <a:pt x="10922" y="94996"/>
                  </a:lnTo>
                  <a:lnTo>
                    <a:pt x="45338" y="35995"/>
                  </a:lnTo>
                  <a:lnTo>
                    <a:pt x="45339" y="12573"/>
                  </a:lnTo>
                  <a:lnTo>
                    <a:pt x="59020" y="12573"/>
                  </a:lnTo>
                  <a:lnTo>
                    <a:pt x="51689" y="0"/>
                  </a:lnTo>
                  <a:close/>
                </a:path>
                <a:path w="103504" h="351154">
                  <a:moveTo>
                    <a:pt x="59020" y="12573"/>
                  </a:moveTo>
                  <a:lnTo>
                    <a:pt x="58039" y="12573"/>
                  </a:lnTo>
                  <a:lnTo>
                    <a:pt x="58039" y="35995"/>
                  </a:lnTo>
                  <a:lnTo>
                    <a:pt x="92456" y="94996"/>
                  </a:lnTo>
                  <a:lnTo>
                    <a:pt x="96266" y="96012"/>
                  </a:lnTo>
                  <a:lnTo>
                    <a:pt x="102362" y="92456"/>
                  </a:lnTo>
                  <a:lnTo>
                    <a:pt x="103377" y="88646"/>
                  </a:lnTo>
                  <a:lnTo>
                    <a:pt x="59020" y="12573"/>
                  </a:lnTo>
                  <a:close/>
                </a:path>
                <a:path w="103504" h="351154">
                  <a:moveTo>
                    <a:pt x="58039" y="12573"/>
                  </a:moveTo>
                  <a:lnTo>
                    <a:pt x="45339" y="12573"/>
                  </a:lnTo>
                  <a:lnTo>
                    <a:pt x="45339" y="35995"/>
                  </a:lnTo>
                  <a:lnTo>
                    <a:pt x="51689" y="25109"/>
                  </a:lnTo>
                  <a:lnTo>
                    <a:pt x="46227" y="15748"/>
                  </a:lnTo>
                  <a:lnTo>
                    <a:pt x="58039" y="15748"/>
                  </a:lnTo>
                  <a:lnTo>
                    <a:pt x="58039" y="12573"/>
                  </a:lnTo>
                  <a:close/>
                </a:path>
                <a:path w="103504" h="351154">
                  <a:moveTo>
                    <a:pt x="58039" y="15748"/>
                  </a:moveTo>
                  <a:lnTo>
                    <a:pt x="57150" y="15748"/>
                  </a:lnTo>
                  <a:lnTo>
                    <a:pt x="51689" y="25109"/>
                  </a:lnTo>
                  <a:lnTo>
                    <a:pt x="58039" y="35995"/>
                  </a:lnTo>
                  <a:lnTo>
                    <a:pt x="58039" y="15748"/>
                  </a:lnTo>
                  <a:close/>
                </a:path>
                <a:path w="103504" h="351154">
                  <a:moveTo>
                    <a:pt x="57150" y="15748"/>
                  </a:moveTo>
                  <a:lnTo>
                    <a:pt x="46227" y="15748"/>
                  </a:lnTo>
                  <a:lnTo>
                    <a:pt x="51689" y="25109"/>
                  </a:lnTo>
                  <a:lnTo>
                    <a:pt x="57150" y="157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68389" y="1270253"/>
              <a:ext cx="3312795" cy="1800225"/>
            </a:xfrm>
            <a:custGeom>
              <a:avLst/>
              <a:gdLst/>
              <a:ahLst/>
              <a:cxnLst/>
              <a:rect l="l" t="t" r="r" b="b"/>
              <a:pathLst>
                <a:path w="3312795" h="1800225">
                  <a:moveTo>
                    <a:pt x="0" y="1800225"/>
                  </a:moveTo>
                  <a:lnTo>
                    <a:pt x="3312414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672833" y="2710433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170"/>
                  </a:moveTo>
                  <a:lnTo>
                    <a:pt x="0" y="0"/>
                  </a:lnTo>
                </a:path>
              </a:pathLst>
            </a:custGeom>
            <a:ln w="32004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160898" y="2710160"/>
              <a:ext cx="1584325" cy="144145"/>
            </a:xfrm>
            <a:custGeom>
              <a:avLst/>
              <a:gdLst/>
              <a:ahLst/>
              <a:cxnLst/>
              <a:rect l="l" t="t" r="r" b="b"/>
              <a:pathLst>
                <a:path w="1584325" h="144144">
                  <a:moveTo>
                    <a:pt x="125763" y="0"/>
                  </a:moveTo>
                  <a:lnTo>
                    <a:pt x="119761" y="2051"/>
                  </a:lnTo>
                  <a:lnTo>
                    <a:pt x="0" y="71901"/>
                  </a:lnTo>
                  <a:lnTo>
                    <a:pt x="119761" y="141751"/>
                  </a:lnTo>
                  <a:lnTo>
                    <a:pt x="125763" y="143803"/>
                  </a:lnTo>
                  <a:lnTo>
                    <a:pt x="131873" y="143402"/>
                  </a:lnTo>
                  <a:lnTo>
                    <a:pt x="137388" y="140715"/>
                  </a:lnTo>
                  <a:lnTo>
                    <a:pt x="141604" y="135909"/>
                  </a:lnTo>
                  <a:lnTo>
                    <a:pt x="143658" y="129907"/>
                  </a:lnTo>
                  <a:lnTo>
                    <a:pt x="143271" y="123797"/>
                  </a:lnTo>
                  <a:lnTo>
                    <a:pt x="140622" y="118282"/>
                  </a:lnTo>
                  <a:lnTo>
                    <a:pt x="135889" y="114065"/>
                  </a:lnTo>
                  <a:lnTo>
                    <a:pt x="91040" y="87903"/>
                  </a:lnTo>
                  <a:lnTo>
                    <a:pt x="31750" y="87903"/>
                  </a:lnTo>
                  <a:lnTo>
                    <a:pt x="31750" y="55899"/>
                  </a:lnTo>
                  <a:lnTo>
                    <a:pt x="91040" y="55899"/>
                  </a:lnTo>
                  <a:lnTo>
                    <a:pt x="135889" y="29737"/>
                  </a:lnTo>
                  <a:lnTo>
                    <a:pt x="140622" y="25521"/>
                  </a:lnTo>
                  <a:lnTo>
                    <a:pt x="143271" y="20006"/>
                  </a:lnTo>
                  <a:lnTo>
                    <a:pt x="143658" y="13896"/>
                  </a:lnTo>
                  <a:lnTo>
                    <a:pt x="141604" y="7893"/>
                  </a:lnTo>
                  <a:lnTo>
                    <a:pt x="137388" y="3087"/>
                  </a:lnTo>
                  <a:lnTo>
                    <a:pt x="131873" y="400"/>
                  </a:lnTo>
                  <a:lnTo>
                    <a:pt x="125763" y="0"/>
                  </a:lnTo>
                  <a:close/>
                </a:path>
                <a:path w="1584325" h="144144">
                  <a:moveTo>
                    <a:pt x="91040" y="55899"/>
                  </a:moveTo>
                  <a:lnTo>
                    <a:pt x="31750" y="55899"/>
                  </a:lnTo>
                  <a:lnTo>
                    <a:pt x="31750" y="87903"/>
                  </a:lnTo>
                  <a:lnTo>
                    <a:pt x="91040" y="87903"/>
                  </a:lnTo>
                  <a:lnTo>
                    <a:pt x="87339" y="85744"/>
                  </a:lnTo>
                  <a:lnTo>
                    <a:pt x="39877" y="85744"/>
                  </a:lnTo>
                  <a:lnTo>
                    <a:pt x="39877" y="58058"/>
                  </a:lnTo>
                  <a:lnTo>
                    <a:pt x="87339" y="58058"/>
                  </a:lnTo>
                  <a:lnTo>
                    <a:pt x="91040" y="55899"/>
                  </a:lnTo>
                  <a:close/>
                </a:path>
                <a:path w="1584325" h="144144">
                  <a:moveTo>
                    <a:pt x="1584325" y="55899"/>
                  </a:moveTo>
                  <a:lnTo>
                    <a:pt x="91040" y="55899"/>
                  </a:lnTo>
                  <a:lnTo>
                    <a:pt x="63608" y="71901"/>
                  </a:lnTo>
                  <a:lnTo>
                    <a:pt x="91040" y="87903"/>
                  </a:lnTo>
                  <a:lnTo>
                    <a:pt x="1584325" y="87903"/>
                  </a:lnTo>
                  <a:lnTo>
                    <a:pt x="1584325" y="55899"/>
                  </a:lnTo>
                  <a:close/>
                </a:path>
                <a:path w="1584325" h="144144">
                  <a:moveTo>
                    <a:pt x="39877" y="58058"/>
                  </a:moveTo>
                  <a:lnTo>
                    <a:pt x="39877" y="85744"/>
                  </a:lnTo>
                  <a:lnTo>
                    <a:pt x="63608" y="71901"/>
                  </a:lnTo>
                  <a:lnTo>
                    <a:pt x="39877" y="58058"/>
                  </a:lnTo>
                  <a:close/>
                </a:path>
                <a:path w="1584325" h="144144">
                  <a:moveTo>
                    <a:pt x="63608" y="71901"/>
                  </a:moveTo>
                  <a:lnTo>
                    <a:pt x="39877" y="85744"/>
                  </a:lnTo>
                  <a:lnTo>
                    <a:pt x="87339" y="85744"/>
                  </a:lnTo>
                  <a:lnTo>
                    <a:pt x="63608" y="71901"/>
                  </a:lnTo>
                  <a:close/>
                </a:path>
                <a:path w="1584325" h="144144">
                  <a:moveTo>
                    <a:pt x="87339" y="58058"/>
                  </a:moveTo>
                  <a:lnTo>
                    <a:pt x="39877" y="58058"/>
                  </a:lnTo>
                  <a:lnTo>
                    <a:pt x="63608" y="71901"/>
                  </a:lnTo>
                  <a:lnTo>
                    <a:pt x="87339" y="58058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463545" y="5491073"/>
            <a:ext cx="1933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Supervised</a:t>
            </a:r>
            <a:r>
              <a:rPr sz="1800" b="1" u="heavy" spc="-6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Learning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56994" y="6036665"/>
            <a:ext cx="3148330" cy="5778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325880" marR="5080" indent="-1313815">
              <a:lnSpc>
                <a:spcPct val="101200"/>
              </a:lnSpc>
              <a:spcBef>
                <a:spcPts val="75"/>
              </a:spcBef>
            </a:pPr>
            <a:r>
              <a:rPr sz="1800" spc="-5" dirty="0">
                <a:latin typeface="Carlito"/>
                <a:cs typeface="Carlito"/>
              </a:rPr>
              <a:t>“right </a:t>
            </a:r>
            <a:r>
              <a:rPr sz="1800" spc="-10" dirty="0">
                <a:latin typeface="Carlito"/>
                <a:cs typeface="Carlito"/>
              </a:rPr>
              <a:t>answers” </a:t>
            </a:r>
            <a:r>
              <a:rPr sz="1800" spc="-5" dirty="0">
                <a:latin typeface="Carlito"/>
                <a:cs typeface="Carlito"/>
              </a:rPr>
              <a:t>or “Labeled </a:t>
            </a:r>
            <a:r>
              <a:rPr sz="1800" spc="-10" dirty="0">
                <a:latin typeface="Carlito"/>
                <a:cs typeface="Carlito"/>
              </a:rPr>
              <a:t>data”  </a:t>
            </a:r>
            <a:r>
              <a:rPr sz="1800" spc="-5" dirty="0">
                <a:latin typeface="Carlito"/>
                <a:cs typeface="Carlito"/>
              </a:rPr>
              <a:t>given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13854" y="5488025"/>
            <a:ext cx="1113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Regression: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09157" y="6036665"/>
            <a:ext cx="3121025" cy="5778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62380" marR="5080" indent="-1250315">
              <a:lnSpc>
                <a:spcPct val="101200"/>
              </a:lnSpc>
              <a:spcBef>
                <a:spcPts val="75"/>
              </a:spcBef>
            </a:pPr>
            <a:r>
              <a:rPr sz="1800" spc="-10" dirty="0">
                <a:latin typeface="Carlito"/>
                <a:cs typeface="Carlito"/>
              </a:rPr>
              <a:t>Predict continuous </a:t>
            </a:r>
            <a:r>
              <a:rPr sz="1800" spc="-5" dirty="0">
                <a:latin typeface="Carlito"/>
                <a:cs typeface="Carlito"/>
              </a:rPr>
              <a:t>valued output  (price)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63340" y="4797552"/>
            <a:ext cx="2376170" cy="368935"/>
          </a:xfrm>
          <a:prstGeom prst="rect">
            <a:avLst/>
          </a:prstGeom>
          <a:ln w="12192">
            <a:solidFill>
              <a:srgbClr val="FF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65"/>
              </a:spcBef>
            </a:pPr>
            <a:r>
              <a:rPr sz="1800" spc="-5" dirty="0">
                <a:latin typeface="Carlito"/>
                <a:cs typeface="Carlito"/>
              </a:rPr>
              <a:t>Independent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variable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1667255" y="2709672"/>
            <a:ext cx="1620520" cy="646430"/>
          </a:xfrm>
          <a:prstGeom prst="rect">
            <a:avLst/>
          </a:prstGeom>
          <a:ln w="12192">
            <a:solidFill>
              <a:srgbClr val="FF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92075" marR="500380">
              <a:lnSpc>
                <a:spcPct val="101099"/>
              </a:lnSpc>
              <a:spcBef>
                <a:spcPts val="215"/>
              </a:spcBef>
            </a:pPr>
            <a:r>
              <a:rPr sz="1800" dirty="0">
                <a:latin typeface="Carlito"/>
                <a:cs typeface="Carlito"/>
              </a:rPr>
              <a:t>depende</a:t>
            </a:r>
            <a:r>
              <a:rPr sz="1800" spc="-10" dirty="0">
                <a:latin typeface="Carlito"/>
                <a:cs typeface="Carlito"/>
              </a:rPr>
              <a:t>n</a:t>
            </a:r>
            <a:r>
              <a:rPr sz="1800" dirty="0">
                <a:latin typeface="Carlito"/>
                <a:cs typeface="Carlito"/>
              </a:rPr>
              <a:t>t  </a:t>
            </a:r>
            <a:r>
              <a:rPr sz="1800" spc="-5" dirty="0">
                <a:latin typeface="Carlito"/>
                <a:cs typeface="Carlito"/>
              </a:rPr>
              <a:t>variable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43985" y="302006"/>
            <a:ext cx="4728210" cy="417830"/>
            <a:chOff x="3443985" y="302006"/>
            <a:chExt cx="4728210" cy="417830"/>
          </a:xfrm>
        </p:grpSpPr>
        <p:sp>
          <p:nvSpPr>
            <p:cNvPr id="3" name="object 3"/>
            <p:cNvSpPr/>
            <p:nvPr/>
          </p:nvSpPr>
          <p:spPr>
            <a:xfrm>
              <a:off x="3444874" y="302895"/>
              <a:ext cx="4726432" cy="4156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32191" y="379730"/>
              <a:ext cx="105410" cy="142875"/>
            </a:xfrm>
            <a:custGeom>
              <a:avLst/>
              <a:gdLst/>
              <a:ahLst/>
              <a:cxnLst/>
              <a:rect l="l" t="t" r="r" b="b"/>
              <a:pathLst>
                <a:path w="105409" h="142875">
                  <a:moveTo>
                    <a:pt x="51688" y="0"/>
                  </a:moveTo>
                  <a:lnTo>
                    <a:pt x="0" y="142494"/>
                  </a:lnTo>
                  <a:lnTo>
                    <a:pt x="104901" y="142494"/>
                  </a:lnTo>
                  <a:lnTo>
                    <a:pt x="51688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894573" y="364744"/>
              <a:ext cx="106172" cy="1223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91782" y="364744"/>
              <a:ext cx="101473" cy="10223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17259" y="361188"/>
              <a:ext cx="191134" cy="24803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34307" y="361188"/>
              <a:ext cx="191134" cy="24803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44874" y="302895"/>
              <a:ext cx="4726940" cy="415925"/>
            </a:xfrm>
            <a:custGeom>
              <a:avLst/>
              <a:gdLst/>
              <a:ahLst/>
              <a:cxnLst/>
              <a:rect l="l" t="t" r="r" b="b"/>
              <a:pathLst>
                <a:path w="4726940" h="415925">
                  <a:moveTo>
                    <a:pt x="4430268" y="28066"/>
                  </a:moveTo>
                  <a:lnTo>
                    <a:pt x="4490974" y="28066"/>
                  </a:lnTo>
                  <a:lnTo>
                    <a:pt x="4496816" y="28066"/>
                  </a:lnTo>
                  <a:lnTo>
                    <a:pt x="4502784" y="28321"/>
                  </a:lnTo>
                  <a:lnTo>
                    <a:pt x="4508881" y="28955"/>
                  </a:lnTo>
                  <a:lnTo>
                    <a:pt x="4515104" y="29463"/>
                  </a:lnTo>
                  <a:lnTo>
                    <a:pt x="4522089" y="30733"/>
                  </a:lnTo>
                  <a:lnTo>
                    <a:pt x="4560669" y="47170"/>
                  </a:lnTo>
                  <a:lnTo>
                    <a:pt x="4587011" y="80549"/>
                  </a:lnTo>
                  <a:lnTo>
                    <a:pt x="4594479" y="118617"/>
                  </a:lnTo>
                  <a:lnTo>
                    <a:pt x="4594004" y="129262"/>
                  </a:lnTo>
                  <a:lnTo>
                    <a:pt x="4582866" y="167382"/>
                  </a:lnTo>
                  <a:lnTo>
                    <a:pt x="4550298" y="201739"/>
                  </a:lnTo>
                  <a:lnTo>
                    <a:pt x="4510278" y="215868"/>
                  </a:lnTo>
                  <a:lnTo>
                    <a:pt x="4484370" y="217677"/>
                  </a:lnTo>
                  <a:lnTo>
                    <a:pt x="4450588" y="217677"/>
                  </a:lnTo>
                  <a:lnTo>
                    <a:pt x="4450588" y="327532"/>
                  </a:lnTo>
                  <a:lnTo>
                    <a:pt x="4450588" y="329310"/>
                  </a:lnTo>
                  <a:lnTo>
                    <a:pt x="4450080" y="330962"/>
                  </a:lnTo>
                  <a:lnTo>
                    <a:pt x="4449064" y="332485"/>
                  </a:lnTo>
                  <a:lnTo>
                    <a:pt x="4448175" y="334137"/>
                  </a:lnTo>
                  <a:lnTo>
                    <a:pt x="4439284" y="337692"/>
                  </a:lnTo>
                  <a:lnTo>
                    <a:pt x="4437380" y="338074"/>
                  </a:lnTo>
                  <a:lnTo>
                    <a:pt x="4434713" y="338200"/>
                  </a:lnTo>
                  <a:lnTo>
                    <a:pt x="4431410" y="338200"/>
                  </a:lnTo>
                  <a:lnTo>
                    <a:pt x="4428235" y="338200"/>
                  </a:lnTo>
                  <a:lnTo>
                    <a:pt x="4418076" y="336168"/>
                  </a:lnTo>
                  <a:lnTo>
                    <a:pt x="4416298" y="335406"/>
                  </a:lnTo>
                  <a:lnTo>
                    <a:pt x="4414901" y="334263"/>
                  </a:lnTo>
                  <a:lnTo>
                    <a:pt x="4414011" y="332613"/>
                  </a:lnTo>
                  <a:lnTo>
                    <a:pt x="4412996" y="331088"/>
                  </a:lnTo>
                  <a:lnTo>
                    <a:pt x="4412615" y="329438"/>
                  </a:lnTo>
                  <a:lnTo>
                    <a:pt x="4412615" y="327532"/>
                  </a:lnTo>
                  <a:lnTo>
                    <a:pt x="4412615" y="47371"/>
                  </a:lnTo>
                  <a:lnTo>
                    <a:pt x="4412615" y="40131"/>
                  </a:lnTo>
                  <a:lnTo>
                    <a:pt x="4414520" y="35178"/>
                  </a:lnTo>
                  <a:lnTo>
                    <a:pt x="4418583" y="32257"/>
                  </a:lnTo>
                  <a:lnTo>
                    <a:pt x="4422521" y="29463"/>
                  </a:lnTo>
                  <a:lnTo>
                    <a:pt x="4426458" y="28066"/>
                  </a:lnTo>
                  <a:lnTo>
                    <a:pt x="4430268" y="28066"/>
                  </a:lnTo>
                  <a:close/>
                </a:path>
                <a:path w="4726940" h="415925">
                  <a:moveTo>
                    <a:pt x="3681983" y="28066"/>
                  </a:moveTo>
                  <a:lnTo>
                    <a:pt x="3819905" y="28066"/>
                  </a:lnTo>
                  <a:lnTo>
                    <a:pt x="3821810" y="28066"/>
                  </a:lnTo>
                  <a:lnTo>
                    <a:pt x="3823716" y="28575"/>
                  </a:lnTo>
                  <a:lnTo>
                    <a:pt x="3825367" y="29590"/>
                  </a:lnTo>
                  <a:lnTo>
                    <a:pt x="3827018" y="30479"/>
                  </a:lnTo>
                  <a:lnTo>
                    <a:pt x="3828415" y="31876"/>
                  </a:lnTo>
                  <a:lnTo>
                    <a:pt x="3829304" y="33527"/>
                  </a:lnTo>
                  <a:lnTo>
                    <a:pt x="3830320" y="35178"/>
                  </a:lnTo>
                  <a:lnTo>
                    <a:pt x="3830954" y="37083"/>
                  </a:lnTo>
                  <a:lnTo>
                    <a:pt x="3831335" y="39243"/>
                  </a:lnTo>
                  <a:lnTo>
                    <a:pt x="3831844" y="41401"/>
                  </a:lnTo>
                  <a:lnTo>
                    <a:pt x="3831971" y="43560"/>
                  </a:lnTo>
                  <a:lnTo>
                    <a:pt x="3831971" y="45720"/>
                  </a:lnTo>
                  <a:lnTo>
                    <a:pt x="3831971" y="47878"/>
                  </a:lnTo>
                  <a:lnTo>
                    <a:pt x="3831844" y="49910"/>
                  </a:lnTo>
                  <a:lnTo>
                    <a:pt x="3831335" y="52070"/>
                  </a:lnTo>
                  <a:lnTo>
                    <a:pt x="3830954" y="54101"/>
                  </a:lnTo>
                  <a:lnTo>
                    <a:pt x="3830320" y="55879"/>
                  </a:lnTo>
                  <a:lnTo>
                    <a:pt x="3821938" y="62737"/>
                  </a:lnTo>
                  <a:lnTo>
                    <a:pt x="3819905" y="62737"/>
                  </a:lnTo>
                  <a:lnTo>
                    <a:pt x="3702304" y="62737"/>
                  </a:lnTo>
                  <a:lnTo>
                    <a:pt x="3702304" y="158495"/>
                  </a:lnTo>
                  <a:lnTo>
                    <a:pt x="3803142" y="158495"/>
                  </a:lnTo>
                  <a:lnTo>
                    <a:pt x="3805301" y="158495"/>
                  </a:lnTo>
                  <a:lnTo>
                    <a:pt x="3807205" y="159003"/>
                  </a:lnTo>
                  <a:lnTo>
                    <a:pt x="3808856" y="160019"/>
                  </a:lnTo>
                  <a:lnTo>
                    <a:pt x="3810507" y="160908"/>
                  </a:lnTo>
                  <a:lnTo>
                    <a:pt x="3811778" y="162178"/>
                  </a:lnTo>
                  <a:lnTo>
                    <a:pt x="3812794" y="163829"/>
                  </a:lnTo>
                  <a:lnTo>
                    <a:pt x="3813809" y="165353"/>
                  </a:lnTo>
                  <a:lnTo>
                    <a:pt x="3814445" y="167258"/>
                  </a:lnTo>
                  <a:lnTo>
                    <a:pt x="3814826" y="169417"/>
                  </a:lnTo>
                  <a:lnTo>
                    <a:pt x="3815333" y="171576"/>
                  </a:lnTo>
                  <a:lnTo>
                    <a:pt x="3815460" y="173735"/>
                  </a:lnTo>
                  <a:lnTo>
                    <a:pt x="3815460" y="175894"/>
                  </a:lnTo>
                  <a:lnTo>
                    <a:pt x="3815460" y="178180"/>
                  </a:lnTo>
                  <a:lnTo>
                    <a:pt x="3815333" y="180212"/>
                  </a:lnTo>
                  <a:lnTo>
                    <a:pt x="3814826" y="182244"/>
                  </a:lnTo>
                  <a:lnTo>
                    <a:pt x="3814445" y="184276"/>
                  </a:lnTo>
                  <a:lnTo>
                    <a:pt x="3813682" y="185927"/>
                  </a:lnTo>
                  <a:lnTo>
                    <a:pt x="3812667" y="187451"/>
                  </a:lnTo>
                  <a:lnTo>
                    <a:pt x="3811778" y="188975"/>
                  </a:lnTo>
                  <a:lnTo>
                    <a:pt x="3810380" y="190118"/>
                  </a:lnTo>
                  <a:lnTo>
                    <a:pt x="3808729" y="191007"/>
                  </a:lnTo>
                  <a:lnTo>
                    <a:pt x="3807079" y="191769"/>
                  </a:lnTo>
                  <a:lnTo>
                    <a:pt x="3805174" y="192277"/>
                  </a:lnTo>
                  <a:lnTo>
                    <a:pt x="3803142" y="192277"/>
                  </a:lnTo>
                  <a:lnTo>
                    <a:pt x="3702304" y="192277"/>
                  </a:lnTo>
                  <a:lnTo>
                    <a:pt x="3702304" y="302132"/>
                  </a:lnTo>
                  <a:lnTo>
                    <a:pt x="3822065" y="302132"/>
                  </a:lnTo>
                  <a:lnTo>
                    <a:pt x="3823970" y="302132"/>
                  </a:lnTo>
                  <a:lnTo>
                    <a:pt x="3831463" y="307339"/>
                  </a:lnTo>
                  <a:lnTo>
                    <a:pt x="3832605" y="308990"/>
                  </a:lnTo>
                  <a:lnTo>
                    <a:pt x="3833368" y="310768"/>
                  </a:lnTo>
                  <a:lnTo>
                    <a:pt x="3833749" y="313054"/>
                  </a:lnTo>
                  <a:lnTo>
                    <a:pt x="3834129" y="315213"/>
                  </a:lnTo>
                  <a:lnTo>
                    <a:pt x="3834383" y="317500"/>
                  </a:lnTo>
                  <a:lnTo>
                    <a:pt x="3834383" y="319658"/>
                  </a:lnTo>
                  <a:lnTo>
                    <a:pt x="3834383" y="321690"/>
                  </a:lnTo>
                  <a:lnTo>
                    <a:pt x="3834129" y="323850"/>
                  </a:lnTo>
                  <a:lnTo>
                    <a:pt x="3833749" y="325881"/>
                  </a:lnTo>
                  <a:lnTo>
                    <a:pt x="3833368" y="327913"/>
                  </a:lnTo>
                  <a:lnTo>
                    <a:pt x="3832605" y="329818"/>
                  </a:lnTo>
                  <a:lnTo>
                    <a:pt x="3831463" y="331469"/>
                  </a:lnTo>
                  <a:lnTo>
                    <a:pt x="3830447" y="333247"/>
                  </a:lnTo>
                  <a:lnTo>
                    <a:pt x="3829050" y="334517"/>
                  </a:lnTo>
                  <a:lnTo>
                    <a:pt x="3827526" y="335406"/>
                  </a:lnTo>
                  <a:lnTo>
                    <a:pt x="3825875" y="336422"/>
                  </a:lnTo>
                  <a:lnTo>
                    <a:pt x="3824097" y="336803"/>
                  </a:lnTo>
                  <a:lnTo>
                    <a:pt x="3822065" y="336803"/>
                  </a:lnTo>
                  <a:lnTo>
                    <a:pt x="3681983" y="336803"/>
                  </a:lnTo>
                  <a:lnTo>
                    <a:pt x="3678047" y="336803"/>
                  </a:lnTo>
                  <a:lnTo>
                    <a:pt x="3674109" y="335406"/>
                  </a:lnTo>
                  <a:lnTo>
                    <a:pt x="3670173" y="332613"/>
                  </a:lnTo>
                  <a:lnTo>
                    <a:pt x="3666235" y="329818"/>
                  </a:lnTo>
                  <a:lnTo>
                    <a:pt x="3664330" y="324738"/>
                  </a:lnTo>
                  <a:lnTo>
                    <a:pt x="3664330" y="317500"/>
                  </a:lnTo>
                  <a:lnTo>
                    <a:pt x="3664330" y="47371"/>
                  </a:lnTo>
                  <a:lnTo>
                    <a:pt x="3664330" y="40131"/>
                  </a:lnTo>
                  <a:lnTo>
                    <a:pt x="3666235" y="35178"/>
                  </a:lnTo>
                  <a:lnTo>
                    <a:pt x="3670300" y="32257"/>
                  </a:lnTo>
                  <a:lnTo>
                    <a:pt x="3674236" y="29463"/>
                  </a:lnTo>
                  <a:lnTo>
                    <a:pt x="3678174" y="28066"/>
                  </a:lnTo>
                  <a:lnTo>
                    <a:pt x="3681983" y="28066"/>
                  </a:lnTo>
                  <a:close/>
                </a:path>
                <a:path w="4726940" h="415925">
                  <a:moveTo>
                    <a:pt x="3427476" y="28066"/>
                  </a:moveTo>
                  <a:lnTo>
                    <a:pt x="3483609" y="28066"/>
                  </a:lnTo>
                  <a:lnTo>
                    <a:pt x="3490722" y="28066"/>
                  </a:lnTo>
                  <a:lnTo>
                    <a:pt x="3496945" y="28321"/>
                  </a:lnTo>
                  <a:lnTo>
                    <a:pt x="3502279" y="28701"/>
                  </a:lnTo>
                  <a:lnTo>
                    <a:pt x="3507740" y="29082"/>
                  </a:lnTo>
                  <a:lnTo>
                    <a:pt x="3512693" y="29718"/>
                  </a:lnTo>
                  <a:lnTo>
                    <a:pt x="3554041" y="44324"/>
                  </a:lnTo>
                  <a:lnTo>
                    <a:pt x="3580830" y="75543"/>
                  </a:lnTo>
                  <a:lnTo>
                    <a:pt x="3587623" y="110108"/>
                  </a:lnTo>
                  <a:lnTo>
                    <a:pt x="3587339" y="117653"/>
                  </a:lnTo>
                  <a:lnTo>
                    <a:pt x="3574462" y="155193"/>
                  </a:lnTo>
                  <a:lnTo>
                    <a:pt x="3543680" y="181101"/>
                  </a:lnTo>
                  <a:lnTo>
                    <a:pt x="3564381" y="218693"/>
                  </a:lnTo>
                  <a:lnTo>
                    <a:pt x="3567556" y="225043"/>
                  </a:lnTo>
                  <a:lnTo>
                    <a:pt x="3570604" y="232155"/>
                  </a:lnTo>
                  <a:lnTo>
                    <a:pt x="3573779" y="240029"/>
                  </a:lnTo>
                  <a:lnTo>
                    <a:pt x="3602101" y="311530"/>
                  </a:lnTo>
                  <a:lnTo>
                    <a:pt x="3603879" y="315594"/>
                  </a:lnTo>
                  <a:lnTo>
                    <a:pt x="3605022" y="318896"/>
                  </a:lnTo>
                  <a:lnTo>
                    <a:pt x="3605656" y="321563"/>
                  </a:lnTo>
                  <a:lnTo>
                    <a:pt x="3606419" y="324103"/>
                  </a:lnTo>
                  <a:lnTo>
                    <a:pt x="3606800" y="325881"/>
                  </a:lnTo>
                  <a:lnTo>
                    <a:pt x="3606800" y="327025"/>
                  </a:lnTo>
                  <a:lnTo>
                    <a:pt x="3606800" y="328802"/>
                  </a:lnTo>
                  <a:lnTo>
                    <a:pt x="3606292" y="330580"/>
                  </a:lnTo>
                  <a:lnTo>
                    <a:pt x="3605529" y="332104"/>
                  </a:lnTo>
                  <a:lnTo>
                    <a:pt x="3604768" y="333628"/>
                  </a:lnTo>
                  <a:lnTo>
                    <a:pt x="3603498" y="334899"/>
                  </a:lnTo>
                  <a:lnTo>
                    <a:pt x="3601593" y="335788"/>
                  </a:lnTo>
                  <a:lnTo>
                    <a:pt x="3599815" y="336803"/>
                  </a:lnTo>
                  <a:lnTo>
                    <a:pt x="3597909" y="337438"/>
                  </a:lnTo>
                  <a:lnTo>
                    <a:pt x="3595624" y="337692"/>
                  </a:lnTo>
                  <a:lnTo>
                    <a:pt x="3593465" y="338074"/>
                  </a:lnTo>
                  <a:lnTo>
                    <a:pt x="3590671" y="338200"/>
                  </a:lnTo>
                  <a:lnTo>
                    <a:pt x="3587242" y="338200"/>
                  </a:lnTo>
                  <a:lnTo>
                    <a:pt x="3584194" y="338200"/>
                  </a:lnTo>
                  <a:lnTo>
                    <a:pt x="3581654" y="338074"/>
                  </a:lnTo>
                  <a:lnTo>
                    <a:pt x="3579622" y="337819"/>
                  </a:lnTo>
                  <a:lnTo>
                    <a:pt x="3577590" y="337565"/>
                  </a:lnTo>
                  <a:lnTo>
                    <a:pt x="3575557" y="336930"/>
                  </a:lnTo>
                  <a:lnTo>
                    <a:pt x="3573779" y="335914"/>
                  </a:lnTo>
                  <a:lnTo>
                    <a:pt x="3571875" y="334899"/>
                  </a:lnTo>
                  <a:lnTo>
                    <a:pt x="3566668" y="326263"/>
                  </a:lnTo>
                  <a:lnTo>
                    <a:pt x="3538728" y="253618"/>
                  </a:lnTo>
                  <a:lnTo>
                    <a:pt x="3535553" y="245490"/>
                  </a:lnTo>
                  <a:lnTo>
                    <a:pt x="3532124" y="237997"/>
                  </a:lnTo>
                  <a:lnTo>
                    <a:pt x="3528568" y="231139"/>
                  </a:lnTo>
                  <a:lnTo>
                    <a:pt x="3525011" y="224154"/>
                  </a:lnTo>
                  <a:lnTo>
                    <a:pt x="3498469" y="201802"/>
                  </a:lnTo>
                  <a:lnTo>
                    <a:pt x="3491610" y="198881"/>
                  </a:lnTo>
                  <a:lnTo>
                    <a:pt x="3483355" y="197484"/>
                  </a:lnTo>
                  <a:lnTo>
                    <a:pt x="3473830" y="197484"/>
                  </a:lnTo>
                  <a:lnTo>
                    <a:pt x="3447796" y="197484"/>
                  </a:lnTo>
                  <a:lnTo>
                    <a:pt x="3447796" y="327532"/>
                  </a:lnTo>
                  <a:lnTo>
                    <a:pt x="3447796" y="329310"/>
                  </a:lnTo>
                  <a:lnTo>
                    <a:pt x="3447288" y="330962"/>
                  </a:lnTo>
                  <a:lnTo>
                    <a:pt x="3446272" y="332485"/>
                  </a:lnTo>
                  <a:lnTo>
                    <a:pt x="3445382" y="334137"/>
                  </a:lnTo>
                  <a:lnTo>
                    <a:pt x="3443985" y="335279"/>
                  </a:lnTo>
                  <a:lnTo>
                    <a:pt x="3442207" y="336041"/>
                  </a:lnTo>
                  <a:lnTo>
                    <a:pt x="3440303" y="336803"/>
                  </a:lnTo>
                  <a:lnTo>
                    <a:pt x="3438398" y="337438"/>
                  </a:lnTo>
                  <a:lnTo>
                    <a:pt x="3436493" y="337692"/>
                  </a:lnTo>
                  <a:lnTo>
                    <a:pt x="3434588" y="338074"/>
                  </a:lnTo>
                  <a:lnTo>
                    <a:pt x="3431921" y="338200"/>
                  </a:lnTo>
                  <a:lnTo>
                    <a:pt x="3428619" y="338200"/>
                  </a:lnTo>
                  <a:lnTo>
                    <a:pt x="3425444" y="338200"/>
                  </a:lnTo>
                  <a:lnTo>
                    <a:pt x="3415283" y="336168"/>
                  </a:lnTo>
                  <a:lnTo>
                    <a:pt x="3413505" y="335406"/>
                  </a:lnTo>
                  <a:lnTo>
                    <a:pt x="3412108" y="334263"/>
                  </a:lnTo>
                  <a:lnTo>
                    <a:pt x="3411220" y="332613"/>
                  </a:lnTo>
                  <a:lnTo>
                    <a:pt x="3410204" y="331088"/>
                  </a:lnTo>
                  <a:lnTo>
                    <a:pt x="3409823" y="329438"/>
                  </a:lnTo>
                  <a:lnTo>
                    <a:pt x="3409823" y="327532"/>
                  </a:lnTo>
                  <a:lnTo>
                    <a:pt x="3409823" y="47371"/>
                  </a:lnTo>
                  <a:lnTo>
                    <a:pt x="3409823" y="40131"/>
                  </a:lnTo>
                  <a:lnTo>
                    <a:pt x="3411728" y="35178"/>
                  </a:lnTo>
                  <a:lnTo>
                    <a:pt x="3415792" y="32257"/>
                  </a:lnTo>
                  <a:lnTo>
                    <a:pt x="3419729" y="29463"/>
                  </a:lnTo>
                  <a:lnTo>
                    <a:pt x="3423666" y="28066"/>
                  </a:lnTo>
                  <a:lnTo>
                    <a:pt x="3427476" y="28066"/>
                  </a:lnTo>
                  <a:close/>
                </a:path>
                <a:path w="4726940" h="415925">
                  <a:moveTo>
                    <a:pt x="2179574" y="28066"/>
                  </a:moveTo>
                  <a:lnTo>
                    <a:pt x="2386457" y="28066"/>
                  </a:lnTo>
                  <a:lnTo>
                    <a:pt x="2388489" y="28066"/>
                  </a:lnTo>
                  <a:lnTo>
                    <a:pt x="2390266" y="28575"/>
                  </a:lnTo>
                  <a:lnTo>
                    <a:pt x="2392045" y="29590"/>
                  </a:lnTo>
                  <a:lnTo>
                    <a:pt x="2393696" y="30479"/>
                  </a:lnTo>
                  <a:lnTo>
                    <a:pt x="2394966" y="31876"/>
                  </a:lnTo>
                  <a:lnTo>
                    <a:pt x="2395982" y="33527"/>
                  </a:lnTo>
                  <a:lnTo>
                    <a:pt x="2396998" y="35178"/>
                  </a:lnTo>
                  <a:lnTo>
                    <a:pt x="2397633" y="37083"/>
                  </a:lnTo>
                  <a:lnTo>
                    <a:pt x="2398014" y="39243"/>
                  </a:lnTo>
                  <a:lnTo>
                    <a:pt x="2398395" y="41401"/>
                  </a:lnTo>
                  <a:lnTo>
                    <a:pt x="2398649" y="43560"/>
                  </a:lnTo>
                  <a:lnTo>
                    <a:pt x="2398649" y="45720"/>
                  </a:lnTo>
                  <a:lnTo>
                    <a:pt x="2398649" y="47878"/>
                  </a:lnTo>
                  <a:lnTo>
                    <a:pt x="2388616" y="62737"/>
                  </a:lnTo>
                  <a:lnTo>
                    <a:pt x="2386584" y="62737"/>
                  </a:lnTo>
                  <a:lnTo>
                    <a:pt x="2302129" y="62737"/>
                  </a:lnTo>
                  <a:lnTo>
                    <a:pt x="2302129" y="327532"/>
                  </a:lnTo>
                  <a:lnTo>
                    <a:pt x="2302129" y="329310"/>
                  </a:lnTo>
                  <a:lnTo>
                    <a:pt x="2301748" y="330962"/>
                  </a:lnTo>
                  <a:lnTo>
                    <a:pt x="2300732" y="332485"/>
                  </a:lnTo>
                  <a:lnTo>
                    <a:pt x="2299716" y="334137"/>
                  </a:lnTo>
                  <a:lnTo>
                    <a:pt x="2298319" y="335279"/>
                  </a:lnTo>
                  <a:lnTo>
                    <a:pt x="2296541" y="336041"/>
                  </a:lnTo>
                  <a:lnTo>
                    <a:pt x="2294763" y="336803"/>
                  </a:lnTo>
                  <a:lnTo>
                    <a:pt x="2292858" y="337438"/>
                  </a:lnTo>
                  <a:lnTo>
                    <a:pt x="2290826" y="337692"/>
                  </a:lnTo>
                  <a:lnTo>
                    <a:pt x="2288794" y="338074"/>
                  </a:lnTo>
                  <a:lnTo>
                    <a:pt x="2286254" y="338200"/>
                  </a:lnTo>
                  <a:lnTo>
                    <a:pt x="2283079" y="338200"/>
                  </a:lnTo>
                  <a:lnTo>
                    <a:pt x="2279904" y="338200"/>
                  </a:lnTo>
                  <a:lnTo>
                    <a:pt x="2277364" y="338074"/>
                  </a:lnTo>
                  <a:lnTo>
                    <a:pt x="2264155" y="329438"/>
                  </a:lnTo>
                  <a:lnTo>
                    <a:pt x="2264155" y="327532"/>
                  </a:lnTo>
                  <a:lnTo>
                    <a:pt x="2264155" y="62737"/>
                  </a:lnTo>
                  <a:lnTo>
                    <a:pt x="2179574" y="62737"/>
                  </a:lnTo>
                  <a:lnTo>
                    <a:pt x="2177415" y="62737"/>
                  </a:lnTo>
                  <a:lnTo>
                    <a:pt x="2175510" y="62229"/>
                  </a:lnTo>
                  <a:lnTo>
                    <a:pt x="2173986" y="61213"/>
                  </a:lnTo>
                  <a:lnTo>
                    <a:pt x="2172462" y="60325"/>
                  </a:lnTo>
                  <a:lnTo>
                    <a:pt x="2171191" y="59054"/>
                  </a:lnTo>
                  <a:lnTo>
                    <a:pt x="2170303" y="57530"/>
                  </a:lnTo>
                  <a:lnTo>
                    <a:pt x="2169287" y="56006"/>
                  </a:lnTo>
                  <a:lnTo>
                    <a:pt x="2168652" y="54228"/>
                  </a:lnTo>
                  <a:lnTo>
                    <a:pt x="2168271" y="52324"/>
                  </a:lnTo>
                  <a:lnTo>
                    <a:pt x="2167890" y="50291"/>
                  </a:lnTo>
                  <a:lnTo>
                    <a:pt x="2167763" y="48132"/>
                  </a:lnTo>
                  <a:lnTo>
                    <a:pt x="2167763" y="45720"/>
                  </a:lnTo>
                  <a:lnTo>
                    <a:pt x="2167763" y="43306"/>
                  </a:lnTo>
                  <a:lnTo>
                    <a:pt x="2167890" y="41021"/>
                  </a:lnTo>
                  <a:lnTo>
                    <a:pt x="2168271" y="38988"/>
                  </a:lnTo>
                  <a:lnTo>
                    <a:pt x="2168652" y="36956"/>
                  </a:lnTo>
                  <a:lnTo>
                    <a:pt x="2169287" y="35178"/>
                  </a:lnTo>
                  <a:lnTo>
                    <a:pt x="2170303" y="33527"/>
                  </a:lnTo>
                  <a:lnTo>
                    <a:pt x="2171191" y="31876"/>
                  </a:lnTo>
                  <a:lnTo>
                    <a:pt x="2172462" y="30606"/>
                  </a:lnTo>
                  <a:lnTo>
                    <a:pt x="2173986" y="29590"/>
                  </a:lnTo>
                  <a:lnTo>
                    <a:pt x="2175637" y="28575"/>
                  </a:lnTo>
                  <a:lnTo>
                    <a:pt x="2177541" y="28066"/>
                  </a:lnTo>
                  <a:lnTo>
                    <a:pt x="2179574" y="28066"/>
                  </a:lnTo>
                  <a:close/>
                </a:path>
                <a:path w="4726940" h="415925">
                  <a:moveTo>
                    <a:pt x="1143000" y="28066"/>
                  </a:moveTo>
                  <a:lnTo>
                    <a:pt x="1274064" y="28066"/>
                  </a:lnTo>
                  <a:lnTo>
                    <a:pt x="1276096" y="28066"/>
                  </a:lnTo>
                  <a:lnTo>
                    <a:pt x="1277874" y="28575"/>
                  </a:lnTo>
                  <a:lnTo>
                    <a:pt x="1285748" y="39243"/>
                  </a:lnTo>
                  <a:lnTo>
                    <a:pt x="1286255" y="41401"/>
                  </a:lnTo>
                  <a:lnTo>
                    <a:pt x="1286383" y="43560"/>
                  </a:lnTo>
                  <a:lnTo>
                    <a:pt x="1286383" y="45720"/>
                  </a:lnTo>
                  <a:lnTo>
                    <a:pt x="1286383" y="47878"/>
                  </a:lnTo>
                  <a:lnTo>
                    <a:pt x="1286255" y="50037"/>
                  </a:lnTo>
                  <a:lnTo>
                    <a:pt x="1285748" y="52070"/>
                  </a:lnTo>
                  <a:lnTo>
                    <a:pt x="1285366" y="54228"/>
                  </a:lnTo>
                  <a:lnTo>
                    <a:pt x="1279525" y="61340"/>
                  </a:lnTo>
                  <a:lnTo>
                    <a:pt x="1278001" y="62229"/>
                  </a:lnTo>
                  <a:lnTo>
                    <a:pt x="1276096" y="62737"/>
                  </a:lnTo>
                  <a:lnTo>
                    <a:pt x="1274064" y="62737"/>
                  </a:lnTo>
                  <a:lnTo>
                    <a:pt x="1163320" y="62737"/>
                  </a:lnTo>
                  <a:lnTo>
                    <a:pt x="1163320" y="166496"/>
                  </a:lnTo>
                  <a:lnTo>
                    <a:pt x="1268095" y="166496"/>
                  </a:lnTo>
                  <a:lnTo>
                    <a:pt x="1269746" y="166496"/>
                  </a:lnTo>
                  <a:lnTo>
                    <a:pt x="1277365" y="170941"/>
                  </a:lnTo>
                  <a:lnTo>
                    <a:pt x="1278509" y="172465"/>
                  </a:lnTo>
                  <a:lnTo>
                    <a:pt x="1279271" y="174370"/>
                  </a:lnTo>
                  <a:lnTo>
                    <a:pt x="1279778" y="176402"/>
                  </a:lnTo>
                  <a:lnTo>
                    <a:pt x="1280160" y="178562"/>
                  </a:lnTo>
                  <a:lnTo>
                    <a:pt x="1280414" y="180847"/>
                  </a:lnTo>
                  <a:lnTo>
                    <a:pt x="1280414" y="183260"/>
                  </a:lnTo>
                  <a:lnTo>
                    <a:pt x="1280414" y="185419"/>
                  </a:lnTo>
                  <a:lnTo>
                    <a:pt x="1280160" y="187578"/>
                  </a:lnTo>
                  <a:lnTo>
                    <a:pt x="1279778" y="189610"/>
                  </a:lnTo>
                  <a:lnTo>
                    <a:pt x="1279398" y="191769"/>
                  </a:lnTo>
                  <a:lnTo>
                    <a:pt x="1278636" y="193547"/>
                  </a:lnTo>
                  <a:lnTo>
                    <a:pt x="1277492" y="195071"/>
                  </a:lnTo>
                  <a:lnTo>
                    <a:pt x="1276477" y="196722"/>
                  </a:lnTo>
                  <a:lnTo>
                    <a:pt x="1275079" y="197992"/>
                  </a:lnTo>
                  <a:lnTo>
                    <a:pt x="1273555" y="198881"/>
                  </a:lnTo>
                  <a:lnTo>
                    <a:pt x="1271904" y="199770"/>
                  </a:lnTo>
                  <a:lnTo>
                    <a:pt x="1270127" y="200278"/>
                  </a:lnTo>
                  <a:lnTo>
                    <a:pt x="1268095" y="200278"/>
                  </a:lnTo>
                  <a:lnTo>
                    <a:pt x="1163320" y="200278"/>
                  </a:lnTo>
                  <a:lnTo>
                    <a:pt x="1163320" y="327532"/>
                  </a:lnTo>
                  <a:lnTo>
                    <a:pt x="1163320" y="329310"/>
                  </a:lnTo>
                  <a:lnTo>
                    <a:pt x="1162812" y="330962"/>
                  </a:lnTo>
                  <a:lnTo>
                    <a:pt x="1161796" y="332485"/>
                  </a:lnTo>
                  <a:lnTo>
                    <a:pt x="1160907" y="334137"/>
                  </a:lnTo>
                  <a:lnTo>
                    <a:pt x="1159510" y="335279"/>
                  </a:lnTo>
                  <a:lnTo>
                    <a:pt x="1157732" y="336041"/>
                  </a:lnTo>
                  <a:lnTo>
                    <a:pt x="1155827" y="336803"/>
                  </a:lnTo>
                  <a:lnTo>
                    <a:pt x="1154049" y="337438"/>
                  </a:lnTo>
                  <a:lnTo>
                    <a:pt x="1152016" y="337692"/>
                  </a:lnTo>
                  <a:lnTo>
                    <a:pt x="1150112" y="338074"/>
                  </a:lnTo>
                  <a:lnTo>
                    <a:pt x="1147445" y="338200"/>
                  </a:lnTo>
                  <a:lnTo>
                    <a:pt x="1144142" y="338200"/>
                  </a:lnTo>
                  <a:lnTo>
                    <a:pt x="1140967" y="338200"/>
                  </a:lnTo>
                  <a:lnTo>
                    <a:pt x="1130808" y="336168"/>
                  </a:lnTo>
                  <a:lnTo>
                    <a:pt x="1129029" y="335406"/>
                  </a:lnTo>
                  <a:lnTo>
                    <a:pt x="1127633" y="334263"/>
                  </a:lnTo>
                  <a:lnTo>
                    <a:pt x="1126744" y="332613"/>
                  </a:lnTo>
                  <a:lnTo>
                    <a:pt x="1125727" y="331088"/>
                  </a:lnTo>
                  <a:lnTo>
                    <a:pt x="1125347" y="329438"/>
                  </a:lnTo>
                  <a:lnTo>
                    <a:pt x="1125347" y="327532"/>
                  </a:lnTo>
                  <a:lnTo>
                    <a:pt x="1125347" y="47371"/>
                  </a:lnTo>
                  <a:lnTo>
                    <a:pt x="1125347" y="40131"/>
                  </a:lnTo>
                  <a:lnTo>
                    <a:pt x="1127252" y="35178"/>
                  </a:lnTo>
                  <a:lnTo>
                    <a:pt x="1131315" y="32257"/>
                  </a:lnTo>
                  <a:lnTo>
                    <a:pt x="1135252" y="29463"/>
                  </a:lnTo>
                  <a:lnTo>
                    <a:pt x="1139189" y="28066"/>
                  </a:lnTo>
                  <a:lnTo>
                    <a:pt x="1143000" y="28066"/>
                  </a:lnTo>
                  <a:close/>
                </a:path>
                <a:path w="4726940" h="415925">
                  <a:moveTo>
                    <a:pt x="765301" y="28066"/>
                  </a:moveTo>
                  <a:lnTo>
                    <a:pt x="972185" y="28066"/>
                  </a:lnTo>
                  <a:lnTo>
                    <a:pt x="974216" y="28066"/>
                  </a:lnTo>
                  <a:lnTo>
                    <a:pt x="975995" y="28575"/>
                  </a:lnTo>
                  <a:lnTo>
                    <a:pt x="977773" y="29590"/>
                  </a:lnTo>
                  <a:lnTo>
                    <a:pt x="979424" y="30479"/>
                  </a:lnTo>
                  <a:lnTo>
                    <a:pt x="980694" y="31876"/>
                  </a:lnTo>
                  <a:lnTo>
                    <a:pt x="981710" y="33527"/>
                  </a:lnTo>
                  <a:lnTo>
                    <a:pt x="982726" y="35178"/>
                  </a:lnTo>
                  <a:lnTo>
                    <a:pt x="983361" y="37083"/>
                  </a:lnTo>
                  <a:lnTo>
                    <a:pt x="983741" y="39243"/>
                  </a:lnTo>
                  <a:lnTo>
                    <a:pt x="984123" y="41401"/>
                  </a:lnTo>
                  <a:lnTo>
                    <a:pt x="984376" y="43560"/>
                  </a:lnTo>
                  <a:lnTo>
                    <a:pt x="984376" y="45720"/>
                  </a:lnTo>
                  <a:lnTo>
                    <a:pt x="984376" y="47878"/>
                  </a:lnTo>
                  <a:lnTo>
                    <a:pt x="984123" y="49910"/>
                  </a:lnTo>
                  <a:lnTo>
                    <a:pt x="974344" y="62737"/>
                  </a:lnTo>
                  <a:lnTo>
                    <a:pt x="972312" y="62737"/>
                  </a:lnTo>
                  <a:lnTo>
                    <a:pt x="887857" y="62737"/>
                  </a:lnTo>
                  <a:lnTo>
                    <a:pt x="887857" y="327532"/>
                  </a:lnTo>
                  <a:lnTo>
                    <a:pt x="887857" y="329310"/>
                  </a:lnTo>
                  <a:lnTo>
                    <a:pt x="887476" y="330962"/>
                  </a:lnTo>
                  <a:lnTo>
                    <a:pt x="886460" y="332485"/>
                  </a:lnTo>
                  <a:lnTo>
                    <a:pt x="885444" y="334137"/>
                  </a:lnTo>
                  <a:lnTo>
                    <a:pt x="884047" y="335279"/>
                  </a:lnTo>
                  <a:lnTo>
                    <a:pt x="882269" y="336041"/>
                  </a:lnTo>
                  <a:lnTo>
                    <a:pt x="880490" y="336803"/>
                  </a:lnTo>
                  <a:lnTo>
                    <a:pt x="878586" y="337438"/>
                  </a:lnTo>
                  <a:lnTo>
                    <a:pt x="876553" y="337692"/>
                  </a:lnTo>
                  <a:lnTo>
                    <a:pt x="874522" y="338074"/>
                  </a:lnTo>
                  <a:lnTo>
                    <a:pt x="871982" y="338200"/>
                  </a:lnTo>
                  <a:lnTo>
                    <a:pt x="868807" y="338200"/>
                  </a:lnTo>
                  <a:lnTo>
                    <a:pt x="865632" y="338200"/>
                  </a:lnTo>
                  <a:lnTo>
                    <a:pt x="855345" y="336168"/>
                  </a:lnTo>
                  <a:lnTo>
                    <a:pt x="853566" y="335406"/>
                  </a:lnTo>
                  <a:lnTo>
                    <a:pt x="852297" y="334263"/>
                  </a:lnTo>
                  <a:lnTo>
                    <a:pt x="851280" y="332613"/>
                  </a:lnTo>
                  <a:lnTo>
                    <a:pt x="850391" y="331088"/>
                  </a:lnTo>
                  <a:lnTo>
                    <a:pt x="849884" y="329438"/>
                  </a:lnTo>
                  <a:lnTo>
                    <a:pt x="849884" y="327532"/>
                  </a:lnTo>
                  <a:lnTo>
                    <a:pt x="849884" y="62737"/>
                  </a:lnTo>
                  <a:lnTo>
                    <a:pt x="765301" y="62737"/>
                  </a:lnTo>
                  <a:lnTo>
                    <a:pt x="763142" y="62737"/>
                  </a:lnTo>
                  <a:lnTo>
                    <a:pt x="761238" y="62229"/>
                  </a:lnTo>
                  <a:lnTo>
                    <a:pt x="759713" y="61213"/>
                  </a:lnTo>
                  <a:lnTo>
                    <a:pt x="758189" y="60325"/>
                  </a:lnTo>
                  <a:lnTo>
                    <a:pt x="756920" y="59054"/>
                  </a:lnTo>
                  <a:lnTo>
                    <a:pt x="756030" y="57530"/>
                  </a:lnTo>
                  <a:lnTo>
                    <a:pt x="755014" y="56006"/>
                  </a:lnTo>
                  <a:lnTo>
                    <a:pt x="754379" y="54228"/>
                  </a:lnTo>
                  <a:lnTo>
                    <a:pt x="753999" y="52324"/>
                  </a:lnTo>
                  <a:lnTo>
                    <a:pt x="753617" y="50291"/>
                  </a:lnTo>
                  <a:lnTo>
                    <a:pt x="753490" y="48132"/>
                  </a:lnTo>
                  <a:lnTo>
                    <a:pt x="753490" y="45720"/>
                  </a:lnTo>
                  <a:lnTo>
                    <a:pt x="753490" y="43306"/>
                  </a:lnTo>
                  <a:lnTo>
                    <a:pt x="753617" y="41021"/>
                  </a:lnTo>
                  <a:lnTo>
                    <a:pt x="753999" y="38988"/>
                  </a:lnTo>
                  <a:lnTo>
                    <a:pt x="754379" y="36956"/>
                  </a:lnTo>
                  <a:lnTo>
                    <a:pt x="755014" y="35178"/>
                  </a:lnTo>
                  <a:lnTo>
                    <a:pt x="756030" y="33527"/>
                  </a:lnTo>
                  <a:lnTo>
                    <a:pt x="756920" y="31876"/>
                  </a:lnTo>
                  <a:lnTo>
                    <a:pt x="758189" y="30606"/>
                  </a:lnTo>
                  <a:lnTo>
                    <a:pt x="759713" y="29590"/>
                  </a:lnTo>
                  <a:lnTo>
                    <a:pt x="761364" y="28575"/>
                  </a:lnTo>
                  <a:lnTo>
                    <a:pt x="763270" y="28066"/>
                  </a:lnTo>
                  <a:lnTo>
                    <a:pt x="765301" y="28066"/>
                  </a:lnTo>
                  <a:close/>
                </a:path>
                <a:path w="4726940" h="415925">
                  <a:moveTo>
                    <a:pt x="3066542" y="27558"/>
                  </a:moveTo>
                  <a:lnTo>
                    <a:pt x="3069081" y="27558"/>
                  </a:lnTo>
                  <a:lnTo>
                    <a:pt x="3071495" y="27685"/>
                  </a:lnTo>
                  <a:lnTo>
                    <a:pt x="3073780" y="28066"/>
                  </a:lnTo>
                  <a:lnTo>
                    <a:pt x="3076194" y="28321"/>
                  </a:lnTo>
                  <a:lnTo>
                    <a:pt x="3084068" y="33274"/>
                  </a:lnTo>
                  <a:lnTo>
                    <a:pt x="3085210" y="34798"/>
                  </a:lnTo>
                  <a:lnTo>
                    <a:pt x="3085719" y="36449"/>
                  </a:lnTo>
                  <a:lnTo>
                    <a:pt x="3085719" y="38353"/>
                  </a:lnTo>
                  <a:lnTo>
                    <a:pt x="3085719" y="318515"/>
                  </a:lnTo>
                  <a:lnTo>
                    <a:pt x="3085719" y="321944"/>
                  </a:lnTo>
                  <a:lnTo>
                    <a:pt x="3085083" y="324865"/>
                  </a:lnTo>
                  <a:lnTo>
                    <a:pt x="3083941" y="327405"/>
                  </a:lnTo>
                  <a:lnTo>
                    <a:pt x="3082798" y="329818"/>
                  </a:lnTo>
                  <a:lnTo>
                    <a:pt x="3081401" y="331850"/>
                  </a:lnTo>
                  <a:lnTo>
                    <a:pt x="3079496" y="333501"/>
                  </a:lnTo>
                  <a:lnTo>
                    <a:pt x="3077718" y="335152"/>
                  </a:lnTo>
                  <a:lnTo>
                    <a:pt x="3075685" y="336168"/>
                  </a:lnTo>
                  <a:lnTo>
                    <a:pt x="3073527" y="336803"/>
                  </a:lnTo>
                  <a:lnTo>
                    <a:pt x="3071241" y="337438"/>
                  </a:lnTo>
                  <a:lnTo>
                    <a:pt x="3069208" y="337819"/>
                  </a:lnTo>
                  <a:lnTo>
                    <a:pt x="3067304" y="337819"/>
                  </a:lnTo>
                  <a:lnTo>
                    <a:pt x="3061461" y="337819"/>
                  </a:lnTo>
                  <a:lnTo>
                    <a:pt x="3057779" y="337819"/>
                  </a:lnTo>
                  <a:lnTo>
                    <a:pt x="3054477" y="337312"/>
                  </a:lnTo>
                  <a:lnTo>
                    <a:pt x="3051429" y="336422"/>
                  </a:lnTo>
                  <a:lnTo>
                    <a:pt x="3048508" y="335533"/>
                  </a:lnTo>
                  <a:lnTo>
                    <a:pt x="3045587" y="333882"/>
                  </a:lnTo>
                  <a:lnTo>
                    <a:pt x="3042792" y="331596"/>
                  </a:lnTo>
                  <a:lnTo>
                    <a:pt x="3039872" y="329438"/>
                  </a:lnTo>
                  <a:lnTo>
                    <a:pt x="3037204" y="326516"/>
                  </a:lnTo>
                  <a:lnTo>
                    <a:pt x="3034791" y="323214"/>
                  </a:lnTo>
                  <a:lnTo>
                    <a:pt x="3032252" y="319785"/>
                  </a:lnTo>
                  <a:lnTo>
                    <a:pt x="3029458" y="315467"/>
                  </a:lnTo>
                  <a:lnTo>
                    <a:pt x="3026410" y="310006"/>
                  </a:lnTo>
                  <a:lnTo>
                    <a:pt x="2921000" y="123062"/>
                  </a:lnTo>
                  <a:lnTo>
                    <a:pt x="2899029" y="83565"/>
                  </a:lnTo>
                  <a:lnTo>
                    <a:pt x="2899029" y="85725"/>
                  </a:lnTo>
                  <a:lnTo>
                    <a:pt x="2899155" y="91058"/>
                  </a:lnTo>
                  <a:lnTo>
                    <a:pt x="2899155" y="96265"/>
                  </a:lnTo>
                  <a:lnTo>
                    <a:pt x="2899155" y="101472"/>
                  </a:lnTo>
                  <a:lnTo>
                    <a:pt x="2899155" y="329310"/>
                  </a:lnTo>
                  <a:lnTo>
                    <a:pt x="2898648" y="330962"/>
                  </a:lnTo>
                  <a:lnTo>
                    <a:pt x="2897632" y="332485"/>
                  </a:lnTo>
                  <a:lnTo>
                    <a:pt x="2896742" y="334137"/>
                  </a:lnTo>
                  <a:lnTo>
                    <a:pt x="2895346" y="335279"/>
                  </a:lnTo>
                  <a:lnTo>
                    <a:pt x="2893567" y="336041"/>
                  </a:lnTo>
                  <a:lnTo>
                    <a:pt x="2891663" y="336803"/>
                  </a:lnTo>
                  <a:lnTo>
                    <a:pt x="2889885" y="337438"/>
                  </a:lnTo>
                  <a:lnTo>
                    <a:pt x="2887853" y="337692"/>
                  </a:lnTo>
                  <a:lnTo>
                    <a:pt x="2885948" y="338074"/>
                  </a:lnTo>
                  <a:lnTo>
                    <a:pt x="2883280" y="338200"/>
                  </a:lnTo>
                  <a:lnTo>
                    <a:pt x="2879979" y="338200"/>
                  </a:lnTo>
                  <a:lnTo>
                    <a:pt x="2876804" y="338200"/>
                  </a:lnTo>
                  <a:lnTo>
                    <a:pt x="2866644" y="336168"/>
                  </a:lnTo>
                  <a:lnTo>
                    <a:pt x="2864866" y="335406"/>
                  </a:lnTo>
                  <a:lnTo>
                    <a:pt x="2863469" y="334263"/>
                  </a:lnTo>
                  <a:lnTo>
                    <a:pt x="2862579" y="332613"/>
                  </a:lnTo>
                  <a:lnTo>
                    <a:pt x="2861564" y="331088"/>
                  </a:lnTo>
                  <a:lnTo>
                    <a:pt x="2861183" y="329438"/>
                  </a:lnTo>
                  <a:lnTo>
                    <a:pt x="2861183" y="327532"/>
                  </a:lnTo>
                  <a:lnTo>
                    <a:pt x="2861183" y="47371"/>
                  </a:lnTo>
                  <a:lnTo>
                    <a:pt x="2861183" y="40131"/>
                  </a:lnTo>
                  <a:lnTo>
                    <a:pt x="2863088" y="35178"/>
                  </a:lnTo>
                  <a:lnTo>
                    <a:pt x="2867152" y="32257"/>
                  </a:lnTo>
                  <a:lnTo>
                    <a:pt x="2871089" y="29463"/>
                  </a:lnTo>
                  <a:lnTo>
                    <a:pt x="2875026" y="28066"/>
                  </a:lnTo>
                  <a:lnTo>
                    <a:pt x="2878836" y="28066"/>
                  </a:lnTo>
                  <a:lnTo>
                    <a:pt x="2890392" y="28066"/>
                  </a:lnTo>
                  <a:lnTo>
                    <a:pt x="2894457" y="28066"/>
                  </a:lnTo>
                  <a:lnTo>
                    <a:pt x="2898013" y="28448"/>
                  </a:lnTo>
                  <a:lnTo>
                    <a:pt x="2901061" y="29209"/>
                  </a:lnTo>
                  <a:lnTo>
                    <a:pt x="2903982" y="29845"/>
                  </a:lnTo>
                  <a:lnTo>
                    <a:pt x="2906776" y="31241"/>
                  </a:lnTo>
                  <a:lnTo>
                    <a:pt x="2909316" y="33147"/>
                  </a:lnTo>
                  <a:lnTo>
                    <a:pt x="2911855" y="34925"/>
                  </a:lnTo>
                  <a:lnTo>
                    <a:pt x="3003550" y="194309"/>
                  </a:lnTo>
                  <a:lnTo>
                    <a:pt x="3007621" y="201838"/>
                  </a:lnTo>
                  <a:lnTo>
                    <a:pt x="3011455" y="208819"/>
                  </a:lnTo>
                  <a:lnTo>
                    <a:pt x="3015051" y="215276"/>
                  </a:lnTo>
                  <a:lnTo>
                    <a:pt x="3018409" y="221233"/>
                  </a:lnTo>
                  <a:lnTo>
                    <a:pt x="3021647" y="226901"/>
                  </a:lnTo>
                  <a:lnTo>
                    <a:pt x="3024886" y="232663"/>
                  </a:lnTo>
                  <a:lnTo>
                    <a:pt x="3028124" y="238521"/>
                  </a:lnTo>
                  <a:lnTo>
                    <a:pt x="3031363" y="244475"/>
                  </a:lnTo>
                  <a:lnTo>
                    <a:pt x="3034555" y="250326"/>
                  </a:lnTo>
                  <a:lnTo>
                    <a:pt x="3037665" y="256047"/>
                  </a:lnTo>
                  <a:lnTo>
                    <a:pt x="3040703" y="261602"/>
                  </a:lnTo>
                  <a:lnTo>
                    <a:pt x="3043682" y="266953"/>
                  </a:lnTo>
                  <a:lnTo>
                    <a:pt x="3047746" y="274700"/>
                  </a:lnTo>
                  <a:lnTo>
                    <a:pt x="3047746" y="36449"/>
                  </a:lnTo>
                  <a:lnTo>
                    <a:pt x="3048127" y="34798"/>
                  </a:lnTo>
                  <a:lnTo>
                    <a:pt x="3049142" y="33274"/>
                  </a:lnTo>
                  <a:lnTo>
                    <a:pt x="3050032" y="31750"/>
                  </a:lnTo>
                  <a:lnTo>
                    <a:pt x="3051302" y="30606"/>
                  </a:lnTo>
                  <a:lnTo>
                    <a:pt x="3053079" y="29718"/>
                  </a:lnTo>
                  <a:lnTo>
                    <a:pt x="3054730" y="28828"/>
                  </a:lnTo>
                  <a:lnTo>
                    <a:pt x="3056763" y="28321"/>
                  </a:lnTo>
                  <a:lnTo>
                    <a:pt x="3058922" y="28066"/>
                  </a:lnTo>
                  <a:lnTo>
                    <a:pt x="3061207" y="27685"/>
                  </a:lnTo>
                  <a:lnTo>
                    <a:pt x="3063748" y="27558"/>
                  </a:lnTo>
                  <a:lnTo>
                    <a:pt x="3066542" y="27558"/>
                  </a:lnTo>
                  <a:close/>
                </a:path>
                <a:path w="4726940" h="415925">
                  <a:moveTo>
                    <a:pt x="1853438" y="27558"/>
                  </a:moveTo>
                  <a:lnTo>
                    <a:pt x="1855977" y="27558"/>
                  </a:lnTo>
                  <a:lnTo>
                    <a:pt x="1858390" y="27685"/>
                  </a:lnTo>
                  <a:lnTo>
                    <a:pt x="1860677" y="28066"/>
                  </a:lnTo>
                  <a:lnTo>
                    <a:pt x="1863089" y="28321"/>
                  </a:lnTo>
                  <a:lnTo>
                    <a:pt x="1870964" y="33274"/>
                  </a:lnTo>
                  <a:lnTo>
                    <a:pt x="1872107" y="34798"/>
                  </a:lnTo>
                  <a:lnTo>
                    <a:pt x="1872614" y="36449"/>
                  </a:lnTo>
                  <a:lnTo>
                    <a:pt x="1872614" y="38353"/>
                  </a:lnTo>
                  <a:lnTo>
                    <a:pt x="1872614" y="318515"/>
                  </a:lnTo>
                  <a:lnTo>
                    <a:pt x="1872614" y="321944"/>
                  </a:lnTo>
                  <a:lnTo>
                    <a:pt x="1871979" y="324865"/>
                  </a:lnTo>
                  <a:lnTo>
                    <a:pt x="1870837" y="327405"/>
                  </a:lnTo>
                  <a:lnTo>
                    <a:pt x="1869694" y="329818"/>
                  </a:lnTo>
                  <a:lnTo>
                    <a:pt x="1868297" y="331850"/>
                  </a:lnTo>
                  <a:lnTo>
                    <a:pt x="1866391" y="333501"/>
                  </a:lnTo>
                  <a:lnTo>
                    <a:pt x="1864614" y="335152"/>
                  </a:lnTo>
                  <a:lnTo>
                    <a:pt x="1862582" y="336168"/>
                  </a:lnTo>
                  <a:lnTo>
                    <a:pt x="1860423" y="336803"/>
                  </a:lnTo>
                  <a:lnTo>
                    <a:pt x="1858137" y="337438"/>
                  </a:lnTo>
                  <a:lnTo>
                    <a:pt x="1856104" y="337819"/>
                  </a:lnTo>
                  <a:lnTo>
                    <a:pt x="1854200" y="337819"/>
                  </a:lnTo>
                  <a:lnTo>
                    <a:pt x="1848358" y="337819"/>
                  </a:lnTo>
                  <a:lnTo>
                    <a:pt x="1844675" y="337819"/>
                  </a:lnTo>
                  <a:lnTo>
                    <a:pt x="1841373" y="337312"/>
                  </a:lnTo>
                  <a:lnTo>
                    <a:pt x="1838325" y="336422"/>
                  </a:lnTo>
                  <a:lnTo>
                    <a:pt x="1835403" y="335533"/>
                  </a:lnTo>
                  <a:lnTo>
                    <a:pt x="1832483" y="333882"/>
                  </a:lnTo>
                  <a:lnTo>
                    <a:pt x="1829689" y="331596"/>
                  </a:lnTo>
                  <a:lnTo>
                    <a:pt x="1826767" y="329438"/>
                  </a:lnTo>
                  <a:lnTo>
                    <a:pt x="1824101" y="326516"/>
                  </a:lnTo>
                  <a:lnTo>
                    <a:pt x="1821688" y="323214"/>
                  </a:lnTo>
                  <a:lnTo>
                    <a:pt x="1819148" y="319785"/>
                  </a:lnTo>
                  <a:lnTo>
                    <a:pt x="1816353" y="315467"/>
                  </a:lnTo>
                  <a:lnTo>
                    <a:pt x="1813305" y="310006"/>
                  </a:lnTo>
                  <a:lnTo>
                    <a:pt x="1707896" y="123062"/>
                  </a:lnTo>
                  <a:lnTo>
                    <a:pt x="1685925" y="83565"/>
                  </a:lnTo>
                  <a:lnTo>
                    <a:pt x="1685925" y="85725"/>
                  </a:lnTo>
                  <a:lnTo>
                    <a:pt x="1686052" y="91058"/>
                  </a:lnTo>
                  <a:lnTo>
                    <a:pt x="1686052" y="96265"/>
                  </a:lnTo>
                  <a:lnTo>
                    <a:pt x="1686052" y="101472"/>
                  </a:lnTo>
                  <a:lnTo>
                    <a:pt x="1686052" y="329310"/>
                  </a:lnTo>
                  <a:lnTo>
                    <a:pt x="1685544" y="330962"/>
                  </a:lnTo>
                  <a:lnTo>
                    <a:pt x="1684527" y="332485"/>
                  </a:lnTo>
                  <a:lnTo>
                    <a:pt x="1683639" y="334137"/>
                  </a:lnTo>
                  <a:lnTo>
                    <a:pt x="1682241" y="335279"/>
                  </a:lnTo>
                  <a:lnTo>
                    <a:pt x="1680464" y="336041"/>
                  </a:lnTo>
                  <a:lnTo>
                    <a:pt x="1678559" y="336803"/>
                  </a:lnTo>
                  <a:lnTo>
                    <a:pt x="1676780" y="337438"/>
                  </a:lnTo>
                  <a:lnTo>
                    <a:pt x="1674749" y="337692"/>
                  </a:lnTo>
                  <a:lnTo>
                    <a:pt x="1672844" y="338074"/>
                  </a:lnTo>
                  <a:lnTo>
                    <a:pt x="1670177" y="338200"/>
                  </a:lnTo>
                  <a:lnTo>
                    <a:pt x="1666875" y="338200"/>
                  </a:lnTo>
                  <a:lnTo>
                    <a:pt x="1663700" y="338200"/>
                  </a:lnTo>
                  <a:lnTo>
                    <a:pt x="1653539" y="336168"/>
                  </a:lnTo>
                  <a:lnTo>
                    <a:pt x="1651762" y="335406"/>
                  </a:lnTo>
                  <a:lnTo>
                    <a:pt x="1650364" y="334263"/>
                  </a:lnTo>
                  <a:lnTo>
                    <a:pt x="1649476" y="332613"/>
                  </a:lnTo>
                  <a:lnTo>
                    <a:pt x="1648460" y="331088"/>
                  </a:lnTo>
                  <a:lnTo>
                    <a:pt x="1648078" y="329438"/>
                  </a:lnTo>
                  <a:lnTo>
                    <a:pt x="1648078" y="327532"/>
                  </a:lnTo>
                  <a:lnTo>
                    <a:pt x="1648078" y="47371"/>
                  </a:lnTo>
                  <a:lnTo>
                    <a:pt x="1648078" y="40131"/>
                  </a:lnTo>
                  <a:lnTo>
                    <a:pt x="1649984" y="35178"/>
                  </a:lnTo>
                  <a:lnTo>
                    <a:pt x="1654048" y="32257"/>
                  </a:lnTo>
                  <a:lnTo>
                    <a:pt x="1657985" y="29463"/>
                  </a:lnTo>
                  <a:lnTo>
                    <a:pt x="1661922" y="28066"/>
                  </a:lnTo>
                  <a:lnTo>
                    <a:pt x="1665732" y="28066"/>
                  </a:lnTo>
                  <a:lnTo>
                    <a:pt x="1677289" y="28066"/>
                  </a:lnTo>
                  <a:lnTo>
                    <a:pt x="1681352" y="28066"/>
                  </a:lnTo>
                  <a:lnTo>
                    <a:pt x="1684909" y="28448"/>
                  </a:lnTo>
                  <a:lnTo>
                    <a:pt x="1687957" y="29209"/>
                  </a:lnTo>
                  <a:lnTo>
                    <a:pt x="1690877" y="29845"/>
                  </a:lnTo>
                  <a:lnTo>
                    <a:pt x="1693672" y="31241"/>
                  </a:lnTo>
                  <a:lnTo>
                    <a:pt x="1696212" y="33147"/>
                  </a:lnTo>
                  <a:lnTo>
                    <a:pt x="1698752" y="34925"/>
                  </a:lnTo>
                  <a:lnTo>
                    <a:pt x="1790446" y="194309"/>
                  </a:lnTo>
                  <a:lnTo>
                    <a:pt x="1794517" y="201838"/>
                  </a:lnTo>
                  <a:lnTo>
                    <a:pt x="1798351" y="208819"/>
                  </a:lnTo>
                  <a:lnTo>
                    <a:pt x="1801947" y="215276"/>
                  </a:lnTo>
                  <a:lnTo>
                    <a:pt x="1805304" y="221233"/>
                  </a:lnTo>
                  <a:lnTo>
                    <a:pt x="1808543" y="226901"/>
                  </a:lnTo>
                  <a:lnTo>
                    <a:pt x="1811781" y="232663"/>
                  </a:lnTo>
                  <a:lnTo>
                    <a:pt x="1815020" y="238521"/>
                  </a:lnTo>
                  <a:lnTo>
                    <a:pt x="1818259" y="244475"/>
                  </a:lnTo>
                  <a:lnTo>
                    <a:pt x="1821451" y="250326"/>
                  </a:lnTo>
                  <a:lnTo>
                    <a:pt x="1824561" y="256047"/>
                  </a:lnTo>
                  <a:lnTo>
                    <a:pt x="1827599" y="261602"/>
                  </a:lnTo>
                  <a:lnTo>
                    <a:pt x="1830577" y="266953"/>
                  </a:lnTo>
                  <a:lnTo>
                    <a:pt x="1834641" y="274700"/>
                  </a:lnTo>
                  <a:lnTo>
                    <a:pt x="1834641" y="36449"/>
                  </a:lnTo>
                  <a:lnTo>
                    <a:pt x="1835023" y="34798"/>
                  </a:lnTo>
                  <a:lnTo>
                    <a:pt x="1836039" y="33274"/>
                  </a:lnTo>
                  <a:lnTo>
                    <a:pt x="1836927" y="31750"/>
                  </a:lnTo>
                  <a:lnTo>
                    <a:pt x="1838198" y="30606"/>
                  </a:lnTo>
                  <a:lnTo>
                    <a:pt x="1839976" y="29718"/>
                  </a:lnTo>
                  <a:lnTo>
                    <a:pt x="1841627" y="28828"/>
                  </a:lnTo>
                  <a:lnTo>
                    <a:pt x="1843659" y="28321"/>
                  </a:lnTo>
                  <a:lnTo>
                    <a:pt x="1845817" y="28066"/>
                  </a:lnTo>
                  <a:lnTo>
                    <a:pt x="1848103" y="27685"/>
                  </a:lnTo>
                  <a:lnTo>
                    <a:pt x="1850644" y="27558"/>
                  </a:lnTo>
                  <a:lnTo>
                    <a:pt x="1853438" y="27558"/>
                  </a:lnTo>
                  <a:close/>
                </a:path>
                <a:path w="4726940" h="415925">
                  <a:moveTo>
                    <a:pt x="4240276" y="26670"/>
                  </a:moveTo>
                  <a:lnTo>
                    <a:pt x="4242943" y="26670"/>
                  </a:lnTo>
                  <a:lnTo>
                    <a:pt x="4245609" y="26797"/>
                  </a:lnTo>
                  <a:lnTo>
                    <a:pt x="4248150" y="27050"/>
                  </a:lnTo>
                  <a:lnTo>
                    <a:pt x="4250690" y="27304"/>
                  </a:lnTo>
                  <a:lnTo>
                    <a:pt x="4252976" y="27812"/>
                  </a:lnTo>
                  <a:lnTo>
                    <a:pt x="4254881" y="28448"/>
                  </a:lnTo>
                  <a:lnTo>
                    <a:pt x="4256785" y="28955"/>
                  </a:lnTo>
                  <a:lnTo>
                    <a:pt x="4258436" y="29972"/>
                  </a:lnTo>
                  <a:lnTo>
                    <a:pt x="4259833" y="31369"/>
                  </a:lnTo>
                  <a:lnTo>
                    <a:pt x="4261231" y="32638"/>
                  </a:lnTo>
                  <a:lnTo>
                    <a:pt x="4262374" y="36449"/>
                  </a:lnTo>
                  <a:lnTo>
                    <a:pt x="4263263" y="42545"/>
                  </a:lnTo>
                  <a:lnTo>
                    <a:pt x="4368038" y="322579"/>
                  </a:lnTo>
                  <a:lnTo>
                    <a:pt x="4369054" y="324484"/>
                  </a:lnTo>
                  <a:lnTo>
                    <a:pt x="4369434" y="326643"/>
                  </a:lnTo>
                  <a:lnTo>
                    <a:pt x="4369308" y="329183"/>
                  </a:lnTo>
                  <a:lnTo>
                    <a:pt x="4369181" y="331724"/>
                  </a:lnTo>
                  <a:lnTo>
                    <a:pt x="4368165" y="333628"/>
                  </a:lnTo>
                  <a:lnTo>
                    <a:pt x="4366133" y="335152"/>
                  </a:lnTo>
                  <a:lnTo>
                    <a:pt x="4364228" y="336676"/>
                  </a:lnTo>
                  <a:lnTo>
                    <a:pt x="4362069" y="337565"/>
                  </a:lnTo>
                  <a:lnTo>
                    <a:pt x="4359402" y="337819"/>
                  </a:lnTo>
                  <a:lnTo>
                    <a:pt x="4356861" y="338074"/>
                  </a:lnTo>
                  <a:lnTo>
                    <a:pt x="4353814" y="338200"/>
                  </a:lnTo>
                  <a:lnTo>
                    <a:pt x="4350258" y="338200"/>
                  </a:lnTo>
                  <a:lnTo>
                    <a:pt x="4346575" y="338200"/>
                  </a:lnTo>
                  <a:lnTo>
                    <a:pt x="4343781" y="338074"/>
                  </a:lnTo>
                  <a:lnTo>
                    <a:pt x="4341622" y="337819"/>
                  </a:lnTo>
                  <a:lnTo>
                    <a:pt x="4339463" y="337565"/>
                  </a:lnTo>
                  <a:lnTo>
                    <a:pt x="4331970" y="333375"/>
                  </a:lnTo>
                  <a:lnTo>
                    <a:pt x="4331081" y="332104"/>
                  </a:lnTo>
                  <a:lnTo>
                    <a:pt x="4330319" y="330580"/>
                  </a:lnTo>
                  <a:lnTo>
                    <a:pt x="4329430" y="328802"/>
                  </a:lnTo>
                  <a:lnTo>
                    <a:pt x="4301998" y="252349"/>
                  </a:lnTo>
                  <a:lnTo>
                    <a:pt x="4177665" y="252349"/>
                  </a:lnTo>
                  <a:lnTo>
                    <a:pt x="4150995" y="328802"/>
                  </a:lnTo>
                  <a:lnTo>
                    <a:pt x="4150614" y="330200"/>
                  </a:lnTo>
                  <a:lnTo>
                    <a:pt x="4149852" y="331469"/>
                  </a:lnTo>
                  <a:lnTo>
                    <a:pt x="4148835" y="332739"/>
                  </a:lnTo>
                  <a:lnTo>
                    <a:pt x="4147820" y="334137"/>
                  </a:lnTo>
                  <a:lnTo>
                    <a:pt x="4146423" y="335152"/>
                  </a:lnTo>
                  <a:lnTo>
                    <a:pt x="4144772" y="335914"/>
                  </a:lnTo>
                  <a:lnTo>
                    <a:pt x="4143121" y="336803"/>
                  </a:lnTo>
                  <a:lnTo>
                    <a:pt x="4141216" y="337438"/>
                  </a:lnTo>
                  <a:lnTo>
                    <a:pt x="4139056" y="337692"/>
                  </a:lnTo>
                  <a:lnTo>
                    <a:pt x="4136898" y="338074"/>
                  </a:lnTo>
                  <a:lnTo>
                    <a:pt x="4134104" y="338200"/>
                  </a:lnTo>
                  <a:lnTo>
                    <a:pt x="4130675" y="338200"/>
                  </a:lnTo>
                  <a:lnTo>
                    <a:pt x="4126992" y="338200"/>
                  </a:lnTo>
                  <a:lnTo>
                    <a:pt x="4123817" y="338074"/>
                  </a:lnTo>
                  <a:lnTo>
                    <a:pt x="4121277" y="337692"/>
                  </a:lnTo>
                  <a:lnTo>
                    <a:pt x="4118736" y="337312"/>
                  </a:lnTo>
                  <a:lnTo>
                    <a:pt x="4116451" y="336422"/>
                  </a:lnTo>
                  <a:lnTo>
                    <a:pt x="4114673" y="335025"/>
                  </a:lnTo>
                  <a:lnTo>
                    <a:pt x="4112768" y="333501"/>
                  </a:lnTo>
                  <a:lnTo>
                    <a:pt x="4111752" y="331596"/>
                  </a:lnTo>
                  <a:lnTo>
                    <a:pt x="4111625" y="329056"/>
                  </a:lnTo>
                  <a:lnTo>
                    <a:pt x="4111498" y="326516"/>
                  </a:lnTo>
                  <a:lnTo>
                    <a:pt x="4111879" y="324357"/>
                  </a:lnTo>
                  <a:lnTo>
                    <a:pt x="4112768" y="322452"/>
                  </a:lnTo>
                  <a:lnTo>
                    <a:pt x="4217797" y="36195"/>
                  </a:lnTo>
                  <a:lnTo>
                    <a:pt x="4218558" y="34162"/>
                  </a:lnTo>
                  <a:lnTo>
                    <a:pt x="4219702" y="32511"/>
                  </a:lnTo>
                  <a:lnTo>
                    <a:pt x="4221099" y="31241"/>
                  </a:lnTo>
                  <a:lnTo>
                    <a:pt x="4222623" y="29845"/>
                  </a:lnTo>
                  <a:lnTo>
                    <a:pt x="4237735" y="26670"/>
                  </a:lnTo>
                  <a:lnTo>
                    <a:pt x="4240276" y="26670"/>
                  </a:lnTo>
                  <a:close/>
                </a:path>
                <a:path w="4726940" h="415925">
                  <a:moveTo>
                    <a:pt x="2454783" y="26670"/>
                  </a:moveTo>
                  <a:lnTo>
                    <a:pt x="2457830" y="26670"/>
                  </a:lnTo>
                  <a:lnTo>
                    <a:pt x="2460371" y="26797"/>
                  </a:lnTo>
                  <a:lnTo>
                    <a:pt x="2472436" y="32384"/>
                  </a:lnTo>
                  <a:lnTo>
                    <a:pt x="2473452" y="34035"/>
                  </a:lnTo>
                  <a:lnTo>
                    <a:pt x="2473960" y="35686"/>
                  </a:lnTo>
                  <a:lnTo>
                    <a:pt x="2473960" y="37337"/>
                  </a:lnTo>
                  <a:lnTo>
                    <a:pt x="2473960" y="327532"/>
                  </a:lnTo>
                  <a:lnTo>
                    <a:pt x="2473960" y="329310"/>
                  </a:lnTo>
                  <a:lnTo>
                    <a:pt x="2473452" y="330962"/>
                  </a:lnTo>
                  <a:lnTo>
                    <a:pt x="2472436" y="332485"/>
                  </a:lnTo>
                  <a:lnTo>
                    <a:pt x="2471547" y="334137"/>
                  </a:lnTo>
                  <a:lnTo>
                    <a:pt x="2462657" y="337692"/>
                  </a:lnTo>
                  <a:lnTo>
                    <a:pt x="2460752" y="338074"/>
                  </a:lnTo>
                  <a:lnTo>
                    <a:pt x="2458085" y="338200"/>
                  </a:lnTo>
                  <a:lnTo>
                    <a:pt x="2454783" y="338200"/>
                  </a:lnTo>
                  <a:lnTo>
                    <a:pt x="2451608" y="338200"/>
                  </a:lnTo>
                  <a:lnTo>
                    <a:pt x="2441448" y="336168"/>
                  </a:lnTo>
                  <a:lnTo>
                    <a:pt x="2439670" y="335406"/>
                  </a:lnTo>
                  <a:lnTo>
                    <a:pt x="2438273" y="334263"/>
                  </a:lnTo>
                  <a:lnTo>
                    <a:pt x="2437384" y="332613"/>
                  </a:lnTo>
                  <a:lnTo>
                    <a:pt x="2436367" y="331088"/>
                  </a:lnTo>
                  <a:lnTo>
                    <a:pt x="2435987" y="329438"/>
                  </a:lnTo>
                  <a:lnTo>
                    <a:pt x="2435987" y="327532"/>
                  </a:lnTo>
                  <a:lnTo>
                    <a:pt x="2435987" y="37337"/>
                  </a:lnTo>
                  <a:lnTo>
                    <a:pt x="2435987" y="35432"/>
                  </a:lnTo>
                  <a:lnTo>
                    <a:pt x="2436495" y="33654"/>
                  </a:lnTo>
                  <a:lnTo>
                    <a:pt x="2437511" y="32130"/>
                  </a:lnTo>
                  <a:lnTo>
                    <a:pt x="2438654" y="30606"/>
                  </a:lnTo>
                  <a:lnTo>
                    <a:pt x="2440051" y="29463"/>
                  </a:lnTo>
                  <a:lnTo>
                    <a:pt x="2441829" y="28828"/>
                  </a:lnTo>
                  <a:lnTo>
                    <a:pt x="2443607" y="28066"/>
                  </a:lnTo>
                  <a:lnTo>
                    <a:pt x="2445639" y="27558"/>
                  </a:lnTo>
                  <a:lnTo>
                    <a:pt x="2447671" y="27177"/>
                  </a:lnTo>
                  <a:lnTo>
                    <a:pt x="2449703" y="26797"/>
                  </a:lnTo>
                  <a:lnTo>
                    <a:pt x="2452116" y="26670"/>
                  </a:lnTo>
                  <a:lnTo>
                    <a:pt x="2454783" y="26670"/>
                  </a:lnTo>
                  <a:close/>
                </a:path>
                <a:path w="4726940" h="415925">
                  <a:moveTo>
                    <a:pt x="1362964" y="26670"/>
                  </a:moveTo>
                  <a:lnTo>
                    <a:pt x="1365758" y="26670"/>
                  </a:lnTo>
                  <a:lnTo>
                    <a:pt x="1368298" y="26797"/>
                  </a:lnTo>
                  <a:lnTo>
                    <a:pt x="1382014" y="35686"/>
                  </a:lnTo>
                  <a:lnTo>
                    <a:pt x="1382014" y="37337"/>
                  </a:lnTo>
                  <a:lnTo>
                    <a:pt x="1382014" y="220599"/>
                  </a:lnTo>
                  <a:lnTo>
                    <a:pt x="1387094" y="258571"/>
                  </a:lnTo>
                  <a:lnTo>
                    <a:pt x="1412494" y="294147"/>
                  </a:lnTo>
                  <a:lnTo>
                    <a:pt x="1456309" y="305942"/>
                  </a:lnTo>
                  <a:lnTo>
                    <a:pt x="1465000" y="305631"/>
                  </a:lnTo>
                  <a:lnTo>
                    <a:pt x="1506148" y="290254"/>
                  </a:lnTo>
                  <a:lnTo>
                    <a:pt x="1528018" y="251164"/>
                  </a:lnTo>
                  <a:lnTo>
                    <a:pt x="1530858" y="222250"/>
                  </a:lnTo>
                  <a:lnTo>
                    <a:pt x="1530858" y="37337"/>
                  </a:lnTo>
                  <a:lnTo>
                    <a:pt x="1530858" y="35559"/>
                  </a:lnTo>
                  <a:lnTo>
                    <a:pt x="1536319" y="28828"/>
                  </a:lnTo>
                  <a:lnTo>
                    <a:pt x="1538097" y="28066"/>
                  </a:lnTo>
                  <a:lnTo>
                    <a:pt x="1540128" y="27558"/>
                  </a:lnTo>
                  <a:lnTo>
                    <a:pt x="1542288" y="27177"/>
                  </a:lnTo>
                  <a:lnTo>
                    <a:pt x="1544320" y="26797"/>
                  </a:lnTo>
                  <a:lnTo>
                    <a:pt x="1546860" y="26670"/>
                  </a:lnTo>
                  <a:lnTo>
                    <a:pt x="1549780" y="26670"/>
                  </a:lnTo>
                  <a:lnTo>
                    <a:pt x="1552575" y="26670"/>
                  </a:lnTo>
                  <a:lnTo>
                    <a:pt x="1555114" y="26797"/>
                  </a:lnTo>
                  <a:lnTo>
                    <a:pt x="1557274" y="27177"/>
                  </a:lnTo>
                  <a:lnTo>
                    <a:pt x="1559433" y="27558"/>
                  </a:lnTo>
                  <a:lnTo>
                    <a:pt x="1568830" y="35686"/>
                  </a:lnTo>
                  <a:lnTo>
                    <a:pt x="1568830" y="37337"/>
                  </a:lnTo>
                  <a:lnTo>
                    <a:pt x="1568830" y="221995"/>
                  </a:lnTo>
                  <a:lnTo>
                    <a:pt x="1564330" y="260857"/>
                  </a:lnTo>
                  <a:lnTo>
                    <a:pt x="1544756" y="301630"/>
                  </a:lnTo>
                  <a:lnTo>
                    <a:pt x="1511460" y="328612"/>
                  </a:lnTo>
                  <a:lnTo>
                    <a:pt x="1466601" y="340369"/>
                  </a:lnTo>
                  <a:lnTo>
                    <a:pt x="1453769" y="340867"/>
                  </a:lnTo>
                  <a:lnTo>
                    <a:pt x="1442096" y="340393"/>
                  </a:lnTo>
                  <a:lnTo>
                    <a:pt x="1399958" y="329134"/>
                  </a:lnTo>
                  <a:lnTo>
                    <a:pt x="1367974" y="303387"/>
                  </a:lnTo>
                  <a:lnTo>
                    <a:pt x="1348595" y="263713"/>
                  </a:lnTo>
                  <a:lnTo>
                    <a:pt x="1344040" y="225297"/>
                  </a:lnTo>
                  <a:lnTo>
                    <a:pt x="1344040" y="37337"/>
                  </a:lnTo>
                  <a:lnTo>
                    <a:pt x="1344040" y="35559"/>
                  </a:lnTo>
                  <a:lnTo>
                    <a:pt x="1360042" y="26670"/>
                  </a:lnTo>
                  <a:lnTo>
                    <a:pt x="1362964" y="26670"/>
                  </a:lnTo>
                  <a:close/>
                </a:path>
                <a:path w="4726940" h="415925">
                  <a:moveTo>
                    <a:pt x="4004691" y="25273"/>
                  </a:moveTo>
                  <a:lnTo>
                    <a:pt x="4048632" y="31876"/>
                  </a:lnTo>
                  <a:lnTo>
                    <a:pt x="4055745" y="34544"/>
                  </a:lnTo>
                  <a:lnTo>
                    <a:pt x="4062729" y="37083"/>
                  </a:lnTo>
                  <a:lnTo>
                    <a:pt x="4088256" y="52958"/>
                  </a:lnTo>
                  <a:lnTo>
                    <a:pt x="4090543" y="55244"/>
                  </a:lnTo>
                  <a:lnTo>
                    <a:pt x="4092067" y="57022"/>
                  </a:lnTo>
                  <a:lnTo>
                    <a:pt x="4092702" y="58292"/>
                  </a:lnTo>
                  <a:lnTo>
                    <a:pt x="4093464" y="59435"/>
                  </a:lnTo>
                  <a:lnTo>
                    <a:pt x="4094099" y="60832"/>
                  </a:lnTo>
                  <a:lnTo>
                    <a:pt x="4094479" y="62483"/>
                  </a:lnTo>
                  <a:lnTo>
                    <a:pt x="4094860" y="64007"/>
                  </a:lnTo>
                  <a:lnTo>
                    <a:pt x="4095115" y="65658"/>
                  </a:lnTo>
                  <a:lnTo>
                    <a:pt x="4095369" y="67437"/>
                  </a:lnTo>
                  <a:lnTo>
                    <a:pt x="4095496" y="69214"/>
                  </a:lnTo>
                  <a:lnTo>
                    <a:pt x="4095623" y="70992"/>
                  </a:lnTo>
                  <a:lnTo>
                    <a:pt x="4095623" y="72643"/>
                  </a:lnTo>
                  <a:lnTo>
                    <a:pt x="4095623" y="74929"/>
                  </a:lnTo>
                  <a:lnTo>
                    <a:pt x="4095496" y="77088"/>
                  </a:lnTo>
                  <a:lnTo>
                    <a:pt x="4090161" y="88900"/>
                  </a:lnTo>
                  <a:lnTo>
                    <a:pt x="4088638" y="90169"/>
                  </a:lnTo>
                  <a:lnTo>
                    <a:pt x="4086732" y="90804"/>
                  </a:lnTo>
                  <a:lnTo>
                    <a:pt x="4084447" y="90804"/>
                  </a:lnTo>
                  <a:lnTo>
                    <a:pt x="4081145" y="90804"/>
                  </a:lnTo>
                  <a:lnTo>
                    <a:pt x="4077334" y="89026"/>
                  </a:lnTo>
                  <a:lnTo>
                    <a:pt x="4073017" y="85597"/>
                  </a:lnTo>
                  <a:lnTo>
                    <a:pt x="4068572" y="82168"/>
                  </a:lnTo>
                  <a:lnTo>
                    <a:pt x="4027920" y="62896"/>
                  </a:lnTo>
                  <a:lnTo>
                    <a:pt x="4003167" y="60325"/>
                  </a:lnTo>
                  <a:lnTo>
                    <a:pt x="3993453" y="60825"/>
                  </a:lnTo>
                  <a:lnTo>
                    <a:pt x="3951303" y="78168"/>
                  </a:lnTo>
                  <a:lnTo>
                    <a:pt x="3927586" y="109299"/>
                  </a:lnTo>
                  <a:lnTo>
                    <a:pt x="3914330" y="155860"/>
                  </a:lnTo>
                  <a:lnTo>
                    <a:pt x="3912616" y="184657"/>
                  </a:lnTo>
                  <a:lnTo>
                    <a:pt x="3912998" y="198895"/>
                  </a:lnTo>
                  <a:lnTo>
                    <a:pt x="3922315" y="247038"/>
                  </a:lnTo>
                  <a:lnTo>
                    <a:pt x="3942889" y="280683"/>
                  </a:lnTo>
                  <a:lnTo>
                    <a:pt x="3983513" y="302307"/>
                  </a:lnTo>
                  <a:lnTo>
                    <a:pt x="4004182" y="304291"/>
                  </a:lnTo>
                  <a:lnTo>
                    <a:pt x="4012924" y="304008"/>
                  </a:lnTo>
                  <a:lnTo>
                    <a:pt x="4051934" y="293496"/>
                  </a:lnTo>
                  <a:lnTo>
                    <a:pt x="4058411" y="289687"/>
                  </a:lnTo>
                  <a:lnTo>
                    <a:pt x="4064889" y="286003"/>
                  </a:lnTo>
                  <a:lnTo>
                    <a:pt x="4070477" y="282320"/>
                  </a:lnTo>
                  <a:lnTo>
                    <a:pt x="4075049" y="279018"/>
                  </a:lnTo>
                  <a:lnTo>
                    <a:pt x="4079621" y="275589"/>
                  </a:lnTo>
                  <a:lnTo>
                    <a:pt x="4083684" y="273812"/>
                  </a:lnTo>
                  <a:lnTo>
                    <a:pt x="4086986" y="273812"/>
                  </a:lnTo>
                  <a:lnTo>
                    <a:pt x="4088892" y="273812"/>
                  </a:lnTo>
                  <a:lnTo>
                    <a:pt x="4090543" y="274319"/>
                  </a:lnTo>
                  <a:lnTo>
                    <a:pt x="4092067" y="275208"/>
                  </a:lnTo>
                  <a:lnTo>
                    <a:pt x="4093464" y="276225"/>
                  </a:lnTo>
                  <a:lnTo>
                    <a:pt x="4094606" y="277494"/>
                  </a:lnTo>
                  <a:lnTo>
                    <a:pt x="4095242" y="279272"/>
                  </a:lnTo>
                  <a:lnTo>
                    <a:pt x="4095877" y="280924"/>
                  </a:lnTo>
                  <a:lnTo>
                    <a:pt x="4096384" y="282828"/>
                  </a:lnTo>
                  <a:lnTo>
                    <a:pt x="4096639" y="284860"/>
                  </a:lnTo>
                  <a:lnTo>
                    <a:pt x="4096893" y="286765"/>
                  </a:lnTo>
                  <a:lnTo>
                    <a:pt x="4097020" y="289051"/>
                  </a:lnTo>
                  <a:lnTo>
                    <a:pt x="4097020" y="291591"/>
                  </a:lnTo>
                  <a:lnTo>
                    <a:pt x="4097020" y="293115"/>
                  </a:lnTo>
                  <a:lnTo>
                    <a:pt x="4097020" y="294893"/>
                  </a:lnTo>
                  <a:lnTo>
                    <a:pt x="4096766" y="296544"/>
                  </a:lnTo>
                  <a:lnTo>
                    <a:pt x="4096639" y="298322"/>
                  </a:lnTo>
                  <a:lnTo>
                    <a:pt x="4096257" y="299846"/>
                  </a:lnTo>
                  <a:lnTo>
                    <a:pt x="4095877" y="301243"/>
                  </a:lnTo>
                  <a:lnTo>
                    <a:pt x="4095496" y="302767"/>
                  </a:lnTo>
                  <a:lnTo>
                    <a:pt x="4094860" y="304038"/>
                  </a:lnTo>
                  <a:lnTo>
                    <a:pt x="4094226" y="305307"/>
                  </a:lnTo>
                  <a:lnTo>
                    <a:pt x="4093464" y="306577"/>
                  </a:lnTo>
                  <a:lnTo>
                    <a:pt x="4060698" y="327787"/>
                  </a:lnTo>
                  <a:lnTo>
                    <a:pt x="4018248" y="338994"/>
                  </a:lnTo>
                  <a:lnTo>
                    <a:pt x="4000754" y="339851"/>
                  </a:lnTo>
                  <a:lnTo>
                    <a:pt x="3986440" y="339228"/>
                  </a:lnTo>
                  <a:lnTo>
                    <a:pt x="3947668" y="329691"/>
                  </a:lnTo>
                  <a:lnTo>
                    <a:pt x="3907028" y="299719"/>
                  </a:lnTo>
                  <a:lnTo>
                    <a:pt x="3886275" y="265126"/>
                  </a:lnTo>
                  <a:lnTo>
                    <a:pt x="3874690" y="221059"/>
                  </a:lnTo>
                  <a:lnTo>
                    <a:pt x="3872483" y="186562"/>
                  </a:lnTo>
                  <a:lnTo>
                    <a:pt x="3873079" y="168368"/>
                  </a:lnTo>
                  <a:lnTo>
                    <a:pt x="3882008" y="119379"/>
                  </a:lnTo>
                  <a:lnTo>
                    <a:pt x="3900689" y="79625"/>
                  </a:lnTo>
                  <a:lnTo>
                    <a:pt x="3928062" y="50085"/>
                  </a:lnTo>
                  <a:lnTo>
                    <a:pt x="3963239" y="31541"/>
                  </a:lnTo>
                  <a:lnTo>
                    <a:pt x="3990238" y="25965"/>
                  </a:lnTo>
                  <a:lnTo>
                    <a:pt x="4004691" y="25273"/>
                  </a:lnTo>
                  <a:close/>
                </a:path>
                <a:path w="4726940" h="415925">
                  <a:moveTo>
                    <a:pt x="2064639" y="25273"/>
                  </a:moveTo>
                  <a:lnTo>
                    <a:pt x="2108580" y="31876"/>
                  </a:lnTo>
                  <a:lnTo>
                    <a:pt x="2115692" y="34544"/>
                  </a:lnTo>
                  <a:lnTo>
                    <a:pt x="2122678" y="37083"/>
                  </a:lnTo>
                  <a:lnTo>
                    <a:pt x="2148204" y="52958"/>
                  </a:lnTo>
                  <a:lnTo>
                    <a:pt x="2150491" y="55244"/>
                  </a:lnTo>
                  <a:lnTo>
                    <a:pt x="2152015" y="57022"/>
                  </a:lnTo>
                  <a:lnTo>
                    <a:pt x="2152650" y="58292"/>
                  </a:lnTo>
                  <a:lnTo>
                    <a:pt x="2153412" y="59435"/>
                  </a:lnTo>
                  <a:lnTo>
                    <a:pt x="2154047" y="60832"/>
                  </a:lnTo>
                  <a:lnTo>
                    <a:pt x="2154428" y="62483"/>
                  </a:lnTo>
                  <a:lnTo>
                    <a:pt x="2154809" y="64007"/>
                  </a:lnTo>
                  <a:lnTo>
                    <a:pt x="2155063" y="65658"/>
                  </a:lnTo>
                  <a:lnTo>
                    <a:pt x="2155316" y="67437"/>
                  </a:lnTo>
                  <a:lnTo>
                    <a:pt x="2155444" y="69214"/>
                  </a:lnTo>
                  <a:lnTo>
                    <a:pt x="2155571" y="70992"/>
                  </a:lnTo>
                  <a:lnTo>
                    <a:pt x="2155571" y="72643"/>
                  </a:lnTo>
                  <a:lnTo>
                    <a:pt x="2155571" y="74929"/>
                  </a:lnTo>
                  <a:lnTo>
                    <a:pt x="2150110" y="88900"/>
                  </a:lnTo>
                  <a:lnTo>
                    <a:pt x="2148586" y="90169"/>
                  </a:lnTo>
                  <a:lnTo>
                    <a:pt x="2146680" y="90804"/>
                  </a:lnTo>
                  <a:lnTo>
                    <a:pt x="2144395" y="90804"/>
                  </a:lnTo>
                  <a:lnTo>
                    <a:pt x="2141092" y="90804"/>
                  </a:lnTo>
                  <a:lnTo>
                    <a:pt x="2137283" y="89026"/>
                  </a:lnTo>
                  <a:lnTo>
                    <a:pt x="2132965" y="85597"/>
                  </a:lnTo>
                  <a:lnTo>
                    <a:pt x="2128520" y="82168"/>
                  </a:lnTo>
                  <a:lnTo>
                    <a:pt x="2087868" y="62896"/>
                  </a:lnTo>
                  <a:lnTo>
                    <a:pt x="2063114" y="60325"/>
                  </a:lnTo>
                  <a:lnTo>
                    <a:pt x="2053401" y="60825"/>
                  </a:lnTo>
                  <a:lnTo>
                    <a:pt x="2011251" y="78168"/>
                  </a:lnTo>
                  <a:lnTo>
                    <a:pt x="1987534" y="109299"/>
                  </a:lnTo>
                  <a:lnTo>
                    <a:pt x="1974278" y="155860"/>
                  </a:lnTo>
                  <a:lnTo>
                    <a:pt x="1972564" y="184657"/>
                  </a:lnTo>
                  <a:lnTo>
                    <a:pt x="1972946" y="198895"/>
                  </a:lnTo>
                  <a:lnTo>
                    <a:pt x="1982263" y="247038"/>
                  </a:lnTo>
                  <a:lnTo>
                    <a:pt x="2002837" y="280683"/>
                  </a:lnTo>
                  <a:lnTo>
                    <a:pt x="2043461" y="302307"/>
                  </a:lnTo>
                  <a:lnTo>
                    <a:pt x="2064130" y="304291"/>
                  </a:lnTo>
                  <a:lnTo>
                    <a:pt x="2072872" y="304008"/>
                  </a:lnTo>
                  <a:lnTo>
                    <a:pt x="2112010" y="293496"/>
                  </a:lnTo>
                  <a:lnTo>
                    <a:pt x="2118360" y="289687"/>
                  </a:lnTo>
                  <a:lnTo>
                    <a:pt x="2124837" y="286003"/>
                  </a:lnTo>
                  <a:lnTo>
                    <a:pt x="2130425" y="282320"/>
                  </a:lnTo>
                  <a:lnTo>
                    <a:pt x="2134997" y="279018"/>
                  </a:lnTo>
                  <a:lnTo>
                    <a:pt x="2139569" y="275589"/>
                  </a:lnTo>
                  <a:lnTo>
                    <a:pt x="2143633" y="273812"/>
                  </a:lnTo>
                  <a:lnTo>
                    <a:pt x="2146935" y="273812"/>
                  </a:lnTo>
                  <a:lnTo>
                    <a:pt x="2148840" y="273812"/>
                  </a:lnTo>
                  <a:lnTo>
                    <a:pt x="2150491" y="274319"/>
                  </a:lnTo>
                  <a:lnTo>
                    <a:pt x="2152015" y="275208"/>
                  </a:lnTo>
                  <a:lnTo>
                    <a:pt x="2153412" y="276225"/>
                  </a:lnTo>
                  <a:lnTo>
                    <a:pt x="2154554" y="277494"/>
                  </a:lnTo>
                  <a:lnTo>
                    <a:pt x="2155190" y="279272"/>
                  </a:lnTo>
                  <a:lnTo>
                    <a:pt x="2155825" y="280924"/>
                  </a:lnTo>
                  <a:lnTo>
                    <a:pt x="2156333" y="282828"/>
                  </a:lnTo>
                  <a:lnTo>
                    <a:pt x="2156587" y="284860"/>
                  </a:lnTo>
                  <a:lnTo>
                    <a:pt x="2156841" y="286765"/>
                  </a:lnTo>
                  <a:lnTo>
                    <a:pt x="2156967" y="289051"/>
                  </a:lnTo>
                  <a:lnTo>
                    <a:pt x="2156967" y="291591"/>
                  </a:lnTo>
                  <a:lnTo>
                    <a:pt x="2156967" y="293115"/>
                  </a:lnTo>
                  <a:lnTo>
                    <a:pt x="2156967" y="294893"/>
                  </a:lnTo>
                  <a:lnTo>
                    <a:pt x="2156714" y="296544"/>
                  </a:lnTo>
                  <a:lnTo>
                    <a:pt x="2156587" y="298322"/>
                  </a:lnTo>
                  <a:lnTo>
                    <a:pt x="2156205" y="299846"/>
                  </a:lnTo>
                  <a:lnTo>
                    <a:pt x="2155825" y="301243"/>
                  </a:lnTo>
                  <a:lnTo>
                    <a:pt x="2155444" y="302767"/>
                  </a:lnTo>
                  <a:lnTo>
                    <a:pt x="2120646" y="327787"/>
                  </a:lnTo>
                  <a:lnTo>
                    <a:pt x="2078196" y="338994"/>
                  </a:lnTo>
                  <a:lnTo>
                    <a:pt x="2060702" y="339851"/>
                  </a:lnTo>
                  <a:lnTo>
                    <a:pt x="2046388" y="339228"/>
                  </a:lnTo>
                  <a:lnTo>
                    <a:pt x="2007615" y="329691"/>
                  </a:lnTo>
                  <a:lnTo>
                    <a:pt x="1966976" y="299719"/>
                  </a:lnTo>
                  <a:lnTo>
                    <a:pt x="1946223" y="265126"/>
                  </a:lnTo>
                  <a:lnTo>
                    <a:pt x="1934638" y="221059"/>
                  </a:lnTo>
                  <a:lnTo>
                    <a:pt x="1932432" y="186562"/>
                  </a:lnTo>
                  <a:lnTo>
                    <a:pt x="1933027" y="168368"/>
                  </a:lnTo>
                  <a:lnTo>
                    <a:pt x="1941957" y="119379"/>
                  </a:lnTo>
                  <a:lnTo>
                    <a:pt x="1960637" y="79625"/>
                  </a:lnTo>
                  <a:lnTo>
                    <a:pt x="1988010" y="50085"/>
                  </a:lnTo>
                  <a:lnTo>
                    <a:pt x="2023187" y="31541"/>
                  </a:lnTo>
                  <a:lnTo>
                    <a:pt x="2050186" y="25965"/>
                  </a:lnTo>
                  <a:lnTo>
                    <a:pt x="2064639" y="25273"/>
                  </a:lnTo>
                  <a:close/>
                </a:path>
                <a:path w="4726940" h="415925">
                  <a:moveTo>
                    <a:pt x="132207" y="25273"/>
                  </a:moveTo>
                  <a:lnTo>
                    <a:pt x="176149" y="31876"/>
                  </a:lnTo>
                  <a:lnTo>
                    <a:pt x="183261" y="34544"/>
                  </a:lnTo>
                  <a:lnTo>
                    <a:pt x="190246" y="37083"/>
                  </a:lnTo>
                  <a:lnTo>
                    <a:pt x="220217" y="58292"/>
                  </a:lnTo>
                  <a:lnTo>
                    <a:pt x="220979" y="59435"/>
                  </a:lnTo>
                  <a:lnTo>
                    <a:pt x="221614" y="60832"/>
                  </a:lnTo>
                  <a:lnTo>
                    <a:pt x="221996" y="62483"/>
                  </a:lnTo>
                  <a:lnTo>
                    <a:pt x="222376" y="64007"/>
                  </a:lnTo>
                  <a:lnTo>
                    <a:pt x="222630" y="65658"/>
                  </a:lnTo>
                  <a:lnTo>
                    <a:pt x="222885" y="67437"/>
                  </a:lnTo>
                  <a:lnTo>
                    <a:pt x="223012" y="69214"/>
                  </a:lnTo>
                  <a:lnTo>
                    <a:pt x="223138" y="70992"/>
                  </a:lnTo>
                  <a:lnTo>
                    <a:pt x="223138" y="72643"/>
                  </a:lnTo>
                  <a:lnTo>
                    <a:pt x="223138" y="74929"/>
                  </a:lnTo>
                  <a:lnTo>
                    <a:pt x="223012" y="77088"/>
                  </a:lnTo>
                  <a:lnTo>
                    <a:pt x="217677" y="88900"/>
                  </a:lnTo>
                  <a:lnTo>
                    <a:pt x="216153" y="90169"/>
                  </a:lnTo>
                  <a:lnTo>
                    <a:pt x="214249" y="90804"/>
                  </a:lnTo>
                  <a:lnTo>
                    <a:pt x="211962" y="90804"/>
                  </a:lnTo>
                  <a:lnTo>
                    <a:pt x="208661" y="90804"/>
                  </a:lnTo>
                  <a:lnTo>
                    <a:pt x="204850" y="89026"/>
                  </a:lnTo>
                  <a:lnTo>
                    <a:pt x="200533" y="85597"/>
                  </a:lnTo>
                  <a:lnTo>
                    <a:pt x="196087" y="82168"/>
                  </a:lnTo>
                  <a:lnTo>
                    <a:pt x="155436" y="62896"/>
                  </a:lnTo>
                  <a:lnTo>
                    <a:pt x="130683" y="60325"/>
                  </a:lnTo>
                  <a:lnTo>
                    <a:pt x="120969" y="60825"/>
                  </a:lnTo>
                  <a:lnTo>
                    <a:pt x="78819" y="78168"/>
                  </a:lnTo>
                  <a:lnTo>
                    <a:pt x="55102" y="109299"/>
                  </a:lnTo>
                  <a:lnTo>
                    <a:pt x="41846" y="155860"/>
                  </a:lnTo>
                  <a:lnTo>
                    <a:pt x="40132" y="184657"/>
                  </a:lnTo>
                  <a:lnTo>
                    <a:pt x="40514" y="198895"/>
                  </a:lnTo>
                  <a:lnTo>
                    <a:pt x="49831" y="247038"/>
                  </a:lnTo>
                  <a:lnTo>
                    <a:pt x="70405" y="280683"/>
                  </a:lnTo>
                  <a:lnTo>
                    <a:pt x="111029" y="302307"/>
                  </a:lnTo>
                  <a:lnTo>
                    <a:pt x="131699" y="304291"/>
                  </a:lnTo>
                  <a:lnTo>
                    <a:pt x="140440" y="304008"/>
                  </a:lnTo>
                  <a:lnTo>
                    <a:pt x="179577" y="293496"/>
                  </a:lnTo>
                  <a:lnTo>
                    <a:pt x="185927" y="289687"/>
                  </a:lnTo>
                  <a:lnTo>
                    <a:pt x="192404" y="286003"/>
                  </a:lnTo>
                  <a:lnTo>
                    <a:pt x="197992" y="282320"/>
                  </a:lnTo>
                  <a:lnTo>
                    <a:pt x="202564" y="279018"/>
                  </a:lnTo>
                  <a:lnTo>
                    <a:pt x="207137" y="275589"/>
                  </a:lnTo>
                  <a:lnTo>
                    <a:pt x="211200" y="273812"/>
                  </a:lnTo>
                  <a:lnTo>
                    <a:pt x="214502" y="273812"/>
                  </a:lnTo>
                  <a:lnTo>
                    <a:pt x="216408" y="273812"/>
                  </a:lnTo>
                  <a:lnTo>
                    <a:pt x="218059" y="274319"/>
                  </a:lnTo>
                  <a:lnTo>
                    <a:pt x="219583" y="275208"/>
                  </a:lnTo>
                  <a:lnTo>
                    <a:pt x="220979" y="276225"/>
                  </a:lnTo>
                  <a:lnTo>
                    <a:pt x="222123" y="277494"/>
                  </a:lnTo>
                  <a:lnTo>
                    <a:pt x="222758" y="279272"/>
                  </a:lnTo>
                  <a:lnTo>
                    <a:pt x="223392" y="280924"/>
                  </a:lnTo>
                  <a:lnTo>
                    <a:pt x="223900" y="282828"/>
                  </a:lnTo>
                  <a:lnTo>
                    <a:pt x="224154" y="284860"/>
                  </a:lnTo>
                  <a:lnTo>
                    <a:pt x="224409" y="286765"/>
                  </a:lnTo>
                  <a:lnTo>
                    <a:pt x="224536" y="289051"/>
                  </a:lnTo>
                  <a:lnTo>
                    <a:pt x="224536" y="291591"/>
                  </a:lnTo>
                  <a:lnTo>
                    <a:pt x="224536" y="293115"/>
                  </a:lnTo>
                  <a:lnTo>
                    <a:pt x="224536" y="294893"/>
                  </a:lnTo>
                  <a:lnTo>
                    <a:pt x="224282" y="296544"/>
                  </a:lnTo>
                  <a:lnTo>
                    <a:pt x="224154" y="298322"/>
                  </a:lnTo>
                  <a:lnTo>
                    <a:pt x="223774" y="299846"/>
                  </a:lnTo>
                  <a:lnTo>
                    <a:pt x="223392" y="301243"/>
                  </a:lnTo>
                  <a:lnTo>
                    <a:pt x="223012" y="302767"/>
                  </a:lnTo>
                  <a:lnTo>
                    <a:pt x="188213" y="327787"/>
                  </a:lnTo>
                  <a:lnTo>
                    <a:pt x="145764" y="338994"/>
                  </a:lnTo>
                  <a:lnTo>
                    <a:pt x="128270" y="339851"/>
                  </a:lnTo>
                  <a:lnTo>
                    <a:pt x="113956" y="339228"/>
                  </a:lnTo>
                  <a:lnTo>
                    <a:pt x="75184" y="329691"/>
                  </a:lnTo>
                  <a:lnTo>
                    <a:pt x="34544" y="299719"/>
                  </a:lnTo>
                  <a:lnTo>
                    <a:pt x="13791" y="265126"/>
                  </a:lnTo>
                  <a:lnTo>
                    <a:pt x="2206" y="221059"/>
                  </a:lnTo>
                  <a:lnTo>
                    <a:pt x="0" y="186562"/>
                  </a:lnTo>
                  <a:lnTo>
                    <a:pt x="595" y="168368"/>
                  </a:lnTo>
                  <a:lnTo>
                    <a:pt x="9525" y="119379"/>
                  </a:lnTo>
                  <a:lnTo>
                    <a:pt x="28205" y="79625"/>
                  </a:lnTo>
                  <a:lnTo>
                    <a:pt x="55578" y="50085"/>
                  </a:lnTo>
                  <a:lnTo>
                    <a:pt x="90755" y="31541"/>
                  </a:lnTo>
                  <a:lnTo>
                    <a:pt x="117754" y="25965"/>
                  </a:lnTo>
                  <a:lnTo>
                    <a:pt x="132207" y="25273"/>
                  </a:lnTo>
                  <a:close/>
                </a:path>
                <a:path w="4726940" h="415925">
                  <a:moveTo>
                    <a:pt x="2670810" y="24256"/>
                  </a:moveTo>
                  <a:lnTo>
                    <a:pt x="2716279" y="30418"/>
                  </a:lnTo>
                  <a:lnTo>
                    <a:pt x="2752058" y="48402"/>
                  </a:lnTo>
                  <a:lnTo>
                    <a:pt x="2778077" y="76934"/>
                  </a:lnTo>
                  <a:lnTo>
                    <a:pt x="2794508" y="115188"/>
                  </a:lnTo>
                  <a:lnTo>
                    <a:pt x="2801776" y="161855"/>
                  </a:lnTo>
                  <a:lnTo>
                    <a:pt x="2802254" y="179069"/>
                  </a:lnTo>
                  <a:lnTo>
                    <a:pt x="2801731" y="196857"/>
                  </a:lnTo>
                  <a:lnTo>
                    <a:pt x="2793873" y="245363"/>
                  </a:lnTo>
                  <a:lnTo>
                    <a:pt x="2776299" y="285226"/>
                  </a:lnTo>
                  <a:lnTo>
                    <a:pt x="2748994" y="315293"/>
                  </a:lnTo>
                  <a:lnTo>
                    <a:pt x="2711668" y="334385"/>
                  </a:lnTo>
                  <a:lnTo>
                    <a:pt x="2664841" y="340867"/>
                  </a:lnTo>
                  <a:lnTo>
                    <a:pt x="2648215" y="340179"/>
                  </a:lnTo>
                  <a:lnTo>
                    <a:pt x="2605532" y="329945"/>
                  </a:lnTo>
                  <a:lnTo>
                    <a:pt x="2573188" y="308175"/>
                  </a:lnTo>
                  <a:lnTo>
                    <a:pt x="2550747" y="276113"/>
                  </a:lnTo>
                  <a:lnTo>
                    <a:pt x="2537829" y="234245"/>
                  </a:lnTo>
                  <a:lnTo>
                    <a:pt x="2533650" y="184150"/>
                  </a:lnTo>
                  <a:lnTo>
                    <a:pt x="2534154" y="166645"/>
                  </a:lnTo>
                  <a:lnTo>
                    <a:pt x="2541904" y="118871"/>
                  </a:lnTo>
                  <a:lnTo>
                    <a:pt x="2559353" y="79474"/>
                  </a:lnTo>
                  <a:lnTo>
                    <a:pt x="2586767" y="49752"/>
                  </a:lnTo>
                  <a:lnTo>
                    <a:pt x="2623911" y="30739"/>
                  </a:lnTo>
                  <a:lnTo>
                    <a:pt x="2670810" y="24256"/>
                  </a:lnTo>
                  <a:close/>
                </a:path>
                <a:path w="4726940" h="415925">
                  <a:moveTo>
                    <a:pt x="652779" y="24256"/>
                  </a:moveTo>
                  <a:lnTo>
                    <a:pt x="659129" y="24256"/>
                  </a:lnTo>
                  <a:lnTo>
                    <a:pt x="665734" y="24891"/>
                  </a:lnTo>
                  <a:lnTo>
                    <a:pt x="672719" y="26288"/>
                  </a:lnTo>
                  <a:lnTo>
                    <a:pt x="679703" y="27558"/>
                  </a:lnTo>
                  <a:lnTo>
                    <a:pt x="686053" y="29209"/>
                  </a:lnTo>
                  <a:lnTo>
                    <a:pt x="692023" y="31241"/>
                  </a:lnTo>
                  <a:lnTo>
                    <a:pt x="697991" y="33147"/>
                  </a:lnTo>
                  <a:lnTo>
                    <a:pt x="703452" y="35432"/>
                  </a:lnTo>
                  <a:lnTo>
                    <a:pt x="708405" y="38100"/>
                  </a:lnTo>
                  <a:lnTo>
                    <a:pt x="713359" y="40639"/>
                  </a:lnTo>
                  <a:lnTo>
                    <a:pt x="716661" y="42799"/>
                  </a:lnTo>
                  <a:lnTo>
                    <a:pt x="718438" y="44576"/>
                  </a:lnTo>
                  <a:lnTo>
                    <a:pt x="720089" y="46227"/>
                  </a:lnTo>
                  <a:lnTo>
                    <a:pt x="721233" y="47625"/>
                  </a:lnTo>
                  <a:lnTo>
                    <a:pt x="721867" y="48768"/>
                  </a:lnTo>
                  <a:lnTo>
                    <a:pt x="722502" y="49910"/>
                  </a:lnTo>
                  <a:lnTo>
                    <a:pt x="723011" y="51053"/>
                  </a:lnTo>
                  <a:lnTo>
                    <a:pt x="723391" y="52450"/>
                  </a:lnTo>
                  <a:lnTo>
                    <a:pt x="723773" y="53720"/>
                  </a:lnTo>
                  <a:lnTo>
                    <a:pt x="724026" y="55371"/>
                  </a:lnTo>
                  <a:lnTo>
                    <a:pt x="724280" y="57276"/>
                  </a:lnTo>
                  <a:lnTo>
                    <a:pt x="724408" y="59054"/>
                  </a:lnTo>
                  <a:lnTo>
                    <a:pt x="724535" y="60959"/>
                  </a:lnTo>
                  <a:lnTo>
                    <a:pt x="724535" y="62991"/>
                  </a:lnTo>
                  <a:lnTo>
                    <a:pt x="724535" y="65150"/>
                  </a:lnTo>
                  <a:lnTo>
                    <a:pt x="724408" y="67182"/>
                  </a:lnTo>
                  <a:lnTo>
                    <a:pt x="724153" y="69087"/>
                  </a:lnTo>
                  <a:lnTo>
                    <a:pt x="723900" y="70992"/>
                  </a:lnTo>
                  <a:lnTo>
                    <a:pt x="716279" y="80899"/>
                  </a:lnTo>
                  <a:lnTo>
                    <a:pt x="713994" y="80899"/>
                  </a:lnTo>
                  <a:lnTo>
                    <a:pt x="711453" y="80899"/>
                  </a:lnTo>
                  <a:lnTo>
                    <a:pt x="708151" y="79628"/>
                  </a:lnTo>
                  <a:lnTo>
                    <a:pt x="704469" y="77215"/>
                  </a:lnTo>
                  <a:lnTo>
                    <a:pt x="700659" y="74802"/>
                  </a:lnTo>
                  <a:lnTo>
                    <a:pt x="658495" y="59181"/>
                  </a:lnTo>
                  <a:lnTo>
                    <a:pt x="649859" y="59181"/>
                  </a:lnTo>
                  <a:lnTo>
                    <a:pt x="641350" y="59181"/>
                  </a:lnTo>
                  <a:lnTo>
                    <a:pt x="634111" y="60325"/>
                  </a:lnTo>
                  <a:lnTo>
                    <a:pt x="627888" y="62610"/>
                  </a:lnTo>
                  <a:lnTo>
                    <a:pt x="621664" y="64769"/>
                  </a:lnTo>
                  <a:lnTo>
                    <a:pt x="616585" y="67817"/>
                  </a:lnTo>
                  <a:lnTo>
                    <a:pt x="612648" y="71627"/>
                  </a:lnTo>
                  <a:lnTo>
                    <a:pt x="608584" y="75437"/>
                  </a:lnTo>
                  <a:lnTo>
                    <a:pt x="605663" y="79882"/>
                  </a:lnTo>
                  <a:lnTo>
                    <a:pt x="603630" y="84835"/>
                  </a:lnTo>
                  <a:lnTo>
                    <a:pt x="601726" y="89915"/>
                  </a:lnTo>
                  <a:lnTo>
                    <a:pt x="600710" y="95376"/>
                  </a:lnTo>
                  <a:lnTo>
                    <a:pt x="600710" y="101218"/>
                  </a:lnTo>
                  <a:lnTo>
                    <a:pt x="600710" y="109600"/>
                  </a:lnTo>
                  <a:lnTo>
                    <a:pt x="602488" y="116839"/>
                  </a:lnTo>
                  <a:lnTo>
                    <a:pt x="606171" y="122935"/>
                  </a:lnTo>
                  <a:lnTo>
                    <a:pt x="609726" y="128904"/>
                  </a:lnTo>
                  <a:lnTo>
                    <a:pt x="642620" y="152272"/>
                  </a:lnTo>
                  <a:lnTo>
                    <a:pt x="648858" y="155249"/>
                  </a:lnTo>
                  <a:lnTo>
                    <a:pt x="655192" y="158273"/>
                  </a:lnTo>
                  <a:lnTo>
                    <a:pt x="661622" y="161345"/>
                  </a:lnTo>
                  <a:lnTo>
                    <a:pt x="668147" y="164464"/>
                  </a:lnTo>
                  <a:lnTo>
                    <a:pt x="674717" y="167586"/>
                  </a:lnTo>
                  <a:lnTo>
                    <a:pt x="712364" y="190339"/>
                  </a:lnTo>
                  <a:lnTo>
                    <a:pt x="737401" y="226185"/>
                  </a:lnTo>
                  <a:lnTo>
                    <a:pt x="741045" y="251205"/>
                  </a:lnTo>
                  <a:lnTo>
                    <a:pt x="740568" y="261401"/>
                  </a:lnTo>
                  <a:lnTo>
                    <a:pt x="724281" y="304149"/>
                  </a:lnTo>
                  <a:lnTo>
                    <a:pt x="688728" y="331388"/>
                  </a:lnTo>
                  <a:lnTo>
                    <a:pt x="649932" y="340487"/>
                  </a:lnTo>
                  <a:lnTo>
                    <a:pt x="639190" y="340867"/>
                  </a:lnTo>
                  <a:lnTo>
                    <a:pt x="631807" y="340699"/>
                  </a:lnTo>
                  <a:lnTo>
                    <a:pt x="587755" y="331596"/>
                  </a:lnTo>
                  <a:lnTo>
                    <a:pt x="555244" y="308482"/>
                  </a:lnTo>
                  <a:lnTo>
                    <a:pt x="554227" y="305562"/>
                  </a:lnTo>
                  <a:lnTo>
                    <a:pt x="553720" y="302005"/>
                  </a:lnTo>
                  <a:lnTo>
                    <a:pt x="553720" y="297941"/>
                  </a:lnTo>
                  <a:lnTo>
                    <a:pt x="553720" y="295020"/>
                  </a:lnTo>
                  <a:lnTo>
                    <a:pt x="553974" y="292480"/>
                  </a:lnTo>
                  <a:lnTo>
                    <a:pt x="554354" y="290449"/>
                  </a:lnTo>
                  <a:lnTo>
                    <a:pt x="554736" y="288289"/>
                  </a:lnTo>
                  <a:lnTo>
                    <a:pt x="555371" y="286384"/>
                  </a:lnTo>
                  <a:lnTo>
                    <a:pt x="556260" y="284606"/>
                  </a:lnTo>
                  <a:lnTo>
                    <a:pt x="557022" y="282955"/>
                  </a:lnTo>
                  <a:lnTo>
                    <a:pt x="558291" y="281685"/>
                  </a:lnTo>
                  <a:lnTo>
                    <a:pt x="560070" y="280924"/>
                  </a:lnTo>
                  <a:lnTo>
                    <a:pt x="561721" y="280162"/>
                  </a:lnTo>
                  <a:lnTo>
                    <a:pt x="563372" y="279780"/>
                  </a:lnTo>
                  <a:lnTo>
                    <a:pt x="564896" y="279780"/>
                  </a:lnTo>
                  <a:lnTo>
                    <a:pt x="568071" y="279780"/>
                  </a:lnTo>
                  <a:lnTo>
                    <a:pt x="571753" y="281177"/>
                  </a:lnTo>
                  <a:lnTo>
                    <a:pt x="576072" y="284099"/>
                  </a:lnTo>
                  <a:lnTo>
                    <a:pt x="580389" y="287019"/>
                  </a:lnTo>
                  <a:lnTo>
                    <a:pt x="585470" y="290067"/>
                  </a:lnTo>
                  <a:lnTo>
                    <a:pt x="591565" y="293115"/>
                  </a:lnTo>
                  <a:lnTo>
                    <a:pt x="597535" y="296163"/>
                  </a:lnTo>
                  <a:lnTo>
                    <a:pt x="642112" y="305434"/>
                  </a:lnTo>
                  <a:lnTo>
                    <a:pt x="651128" y="305434"/>
                  </a:lnTo>
                  <a:lnTo>
                    <a:pt x="685164" y="291845"/>
                  </a:lnTo>
                  <a:lnTo>
                    <a:pt x="690372" y="287527"/>
                  </a:lnTo>
                  <a:lnTo>
                    <a:pt x="694436" y="282066"/>
                  </a:lnTo>
                  <a:lnTo>
                    <a:pt x="697357" y="275716"/>
                  </a:lnTo>
                  <a:lnTo>
                    <a:pt x="700277" y="269239"/>
                  </a:lnTo>
                  <a:lnTo>
                    <a:pt x="701675" y="262000"/>
                  </a:lnTo>
                  <a:lnTo>
                    <a:pt x="701675" y="253745"/>
                  </a:lnTo>
                  <a:lnTo>
                    <a:pt x="701675" y="245490"/>
                  </a:lnTo>
                  <a:lnTo>
                    <a:pt x="699897" y="238251"/>
                  </a:lnTo>
                  <a:lnTo>
                    <a:pt x="696213" y="232282"/>
                  </a:lnTo>
                  <a:lnTo>
                    <a:pt x="692530" y="226187"/>
                  </a:lnTo>
                  <a:lnTo>
                    <a:pt x="659129" y="202691"/>
                  </a:lnTo>
                  <a:lnTo>
                    <a:pt x="633602" y="190500"/>
                  </a:lnTo>
                  <a:lnTo>
                    <a:pt x="627461" y="187471"/>
                  </a:lnTo>
                  <a:lnTo>
                    <a:pt x="590724" y="164772"/>
                  </a:lnTo>
                  <a:lnTo>
                    <a:pt x="565818" y="128825"/>
                  </a:lnTo>
                  <a:lnTo>
                    <a:pt x="562228" y="103250"/>
                  </a:lnTo>
                  <a:lnTo>
                    <a:pt x="562653" y="94251"/>
                  </a:lnTo>
                  <a:lnTo>
                    <a:pt x="576849" y="56689"/>
                  </a:lnTo>
                  <a:lnTo>
                    <a:pt x="608363" y="32694"/>
                  </a:lnTo>
                  <a:lnTo>
                    <a:pt x="643157" y="24592"/>
                  </a:lnTo>
                  <a:lnTo>
                    <a:pt x="652779" y="24256"/>
                  </a:lnTo>
                  <a:close/>
                </a:path>
                <a:path w="4726940" h="415925">
                  <a:moveTo>
                    <a:pt x="387858" y="24256"/>
                  </a:moveTo>
                  <a:lnTo>
                    <a:pt x="433327" y="30418"/>
                  </a:lnTo>
                  <a:lnTo>
                    <a:pt x="469106" y="48402"/>
                  </a:lnTo>
                  <a:lnTo>
                    <a:pt x="495125" y="76934"/>
                  </a:lnTo>
                  <a:lnTo>
                    <a:pt x="511555" y="115188"/>
                  </a:lnTo>
                  <a:lnTo>
                    <a:pt x="518824" y="161855"/>
                  </a:lnTo>
                  <a:lnTo>
                    <a:pt x="519302" y="179069"/>
                  </a:lnTo>
                  <a:lnTo>
                    <a:pt x="518779" y="196857"/>
                  </a:lnTo>
                  <a:lnTo>
                    <a:pt x="510921" y="245363"/>
                  </a:lnTo>
                  <a:lnTo>
                    <a:pt x="493347" y="285226"/>
                  </a:lnTo>
                  <a:lnTo>
                    <a:pt x="466042" y="315293"/>
                  </a:lnTo>
                  <a:lnTo>
                    <a:pt x="428716" y="334385"/>
                  </a:lnTo>
                  <a:lnTo>
                    <a:pt x="381888" y="340867"/>
                  </a:lnTo>
                  <a:lnTo>
                    <a:pt x="365263" y="340179"/>
                  </a:lnTo>
                  <a:lnTo>
                    <a:pt x="322579" y="329945"/>
                  </a:lnTo>
                  <a:lnTo>
                    <a:pt x="290236" y="308175"/>
                  </a:lnTo>
                  <a:lnTo>
                    <a:pt x="267795" y="276113"/>
                  </a:lnTo>
                  <a:lnTo>
                    <a:pt x="254877" y="234245"/>
                  </a:lnTo>
                  <a:lnTo>
                    <a:pt x="250698" y="184150"/>
                  </a:lnTo>
                  <a:lnTo>
                    <a:pt x="251202" y="166645"/>
                  </a:lnTo>
                  <a:lnTo>
                    <a:pt x="258952" y="118871"/>
                  </a:lnTo>
                  <a:lnTo>
                    <a:pt x="276401" y="79474"/>
                  </a:lnTo>
                  <a:lnTo>
                    <a:pt x="303815" y="49752"/>
                  </a:lnTo>
                  <a:lnTo>
                    <a:pt x="340959" y="30739"/>
                  </a:lnTo>
                  <a:lnTo>
                    <a:pt x="387858" y="24256"/>
                  </a:lnTo>
                  <a:close/>
                </a:path>
                <a:path w="4726940" h="415925">
                  <a:moveTo>
                    <a:pt x="4656455" y="0"/>
                  </a:moveTo>
                  <a:lnTo>
                    <a:pt x="4658995" y="0"/>
                  </a:lnTo>
                  <a:lnTo>
                    <a:pt x="4661281" y="126"/>
                  </a:lnTo>
                  <a:lnTo>
                    <a:pt x="4663313" y="380"/>
                  </a:lnTo>
                  <a:lnTo>
                    <a:pt x="4665218" y="634"/>
                  </a:lnTo>
                  <a:lnTo>
                    <a:pt x="4666996" y="1143"/>
                  </a:lnTo>
                  <a:lnTo>
                    <a:pt x="4668520" y="1777"/>
                  </a:lnTo>
                  <a:lnTo>
                    <a:pt x="4670044" y="2285"/>
                  </a:lnTo>
                  <a:lnTo>
                    <a:pt x="4695475" y="54498"/>
                  </a:lnTo>
                  <a:lnTo>
                    <a:pt x="4712208" y="104520"/>
                  </a:lnTo>
                  <a:lnTo>
                    <a:pt x="4722891" y="155908"/>
                  </a:lnTo>
                  <a:lnTo>
                    <a:pt x="4726432" y="208152"/>
                  </a:lnTo>
                  <a:lnTo>
                    <a:pt x="4726237" y="221255"/>
                  </a:lnTo>
                  <a:lnTo>
                    <a:pt x="4723130" y="260350"/>
                  </a:lnTo>
                  <a:lnTo>
                    <a:pt x="4716111" y="298997"/>
                  </a:lnTo>
                  <a:lnTo>
                    <a:pt x="4705540" y="336899"/>
                  </a:lnTo>
                  <a:lnTo>
                    <a:pt x="4691659" y="373419"/>
                  </a:lnTo>
                  <a:lnTo>
                    <a:pt x="4674997" y="407924"/>
                  </a:lnTo>
                  <a:lnTo>
                    <a:pt x="4671186" y="412495"/>
                  </a:lnTo>
                  <a:lnTo>
                    <a:pt x="4669917" y="413384"/>
                  </a:lnTo>
                  <a:lnTo>
                    <a:pt x="4658614" y="415670"/>
                  </a:lnTo>
                  <a:lnTo>
                    <a:pt x="4656455" y="415670"/>
                  </a:lnTo>
                  <a:lnTo>
                    <a:pt x="4653280" y="415670"/>
                  </a:lnTo>
                  <a:lnTo>
                    <a:pt x="4643120" y="411988"/>
                  </a:lnTo>
                  <a:lnTo>
                    <a:pt x="4641596" y="410337"/>
                  </a:lnTo>
                  <a:lnTo>
                    <a:pt x="4640960" y="408558"/>
                  </a:lnTo>
                  <a:lnTo>
                    <a:pt x="4641215" y="406653"/>
                  </a:lnTo>
                  <a:lnTo>
                    <a:pt x="4641342" y="404621"/>
                  </a:lnTo>
                  <a:lnTo>
                    <a:pt x="4641723" y="403097"/>
                  </a:lnTo>
                  <a:lnTo>
                    <a:pt x="4642231" y="402335"/>
                  </a:lnTo>
                  <a:lnTo>
                    <a:pt x="4652851" y="378114"/>
                  </a:lnTo>
                  <a:lnTo>
                    <a:pt x="4669805" y="329434"/>
                  </a:lnTo>
                  <a:lnTo>
                    <a:pt x="4681047" y="280398"/>
                  </a:lnTo>
                  <a:lnTo>
                    <a:pt x="4686623" y="231578"/>
                  </a:lnTo>
                  <a:lnTo>
                    <a:pt x="4687316" y="207263"/>
                  </a:lnTo>
                  <a:lnTo>
                    <a:pt x="4686625" y="183191"/>
                  </a:lnTo>
                  <a:lnTo>
                    <a:pt x="4681100" y="134665"/>
                  </a:lnTo>
                  <a:lnTo>
                    <a:pt x="4669932" y="85848"/>
                  </a:lnTo>
                  <a:lnTo>
                    <a:pt x="4652978" y="38119"/>
                  </a:lnTo>
                  <a:lnTo>
                    <a:pt x="4642358" y="14731"/>
                  </a:lnTo>
                  <a:lnTo>
                    <a:pt x="4641596" y="12700"/>
                  </a:lnTo>
                  <a:lnTo>
                    <a:pt x="4641215" y="10540"/>
                  </a:lnTo>
                  <a:lnTo>
                    <a:pt x="4641342" y="8381"/>
                  </a:lnTo>
                  <a:lnTo>
                    <a:pt x="4641469" y="6223"/>
                  </a:lnTo>
                  <a:lnTo>
                    <a:pt x="4642358" y="4572"/>
                  </a:lnTo>
                  <a:lnTo>
                    <a:pt x="4644008" y="3428"/>
                  </a:lnTo>
                  <a:lnTo>
                    <a:pt x="4645659" y="2158"/>
                  </a:lnTo>
                  <a:lnTo>
                    <a:pt x="4647565" y="1270"/>
                  </a:lnTo>
                  <a:lnTo>
                    <a:pt x="4649597" y="761"/>
                  </a:lnTo>
                  <a:lnTo>
                    <a:pt x="4651502" y="253"/>
                  </a:lnTo>
                  <a:lnTo>
                    <a:pt x="4653915" y="0"/>
                  </a:lnTo>
                  <a:lnTo>
                    <a:pt x="4656455" y="0"/>
                  </a:lnTo>
                  <a:close/>
                </a:path>
                <a:path w="4726940" h="415925">
                  <a:moveTo>
                    <a:pt x="3327146" y="0"/>
                  </a:moveTo>
                  <a:lnTo>
                    <a:pt x="3329685" y="0"/>
                  </a:lnTo>
                  <a:lnTo>
                    <a:pt x="3331972" y="253"/>
                  </a:lnTo>
                  <a:lnTo>
                    <a:pt x="3342640" y="10540"/>
                  </a:lnTo>
                  <a:lnTo>
                    <a:pt x="3342258" y="12573"/>
                  </a:lnTo>
                  <a:lnTo>
                    <a:pt x="3341370" y="14731"/>
                  </a:lnTo>
                  <a:lnTo>
                    <a:pt x="3330606" y="38098"/>
                  </a:lnTo>
                  <a:lnTo>
                    <a:pt x="3321367" y="61737"/>
                  </a:lnTo>
                  <a:lnTo>
                    <a:pt x="3307460" y="109981"/>
                  </a:lnTo>
                  <a:lnTo>
                    <a:pt x="3299237" y="158670"/>
                  </a:lnTo>
                  <a:lnTo>
                    <a:pt x="3296539" y="207263"/>
                  </a:lnTo>
                  <a:lnTo>
                    <a:pt x="3297233" y="231648"/>
                  </a:lnTo>
                  <a:lnTo>
                    <a:pt x="3302861" y="280416"/>
                  </a:lnTo>
                  <a:lnTo>
                    <a:pt x="3314130" y="329090"/>
                  </a:lnTo>
                  <a:lnTo>
                    <a:pt x="3330755" y="377148"/>
                  </a:lnTo>
                  <a:lnTo>
                    <a:pt x="3341116" y="400938"/>
                  </a:lnTo>
                  <a:lnTo>
                    <a:pt x="3341878" y="402716"/>
                  </a:lnTo>
                  <a:lnTo>
                    <a:pt x="3342385" y="404749"/>
                  </a:lnTo>
                  <a:lnTo>
                    <a:pt x="3342513" y="406780"/>
                  </a:lnTo>
                  <a:lnTo>
                    <a:pt x="3342640" y="408685"/>
                  </a:lnTo>
                  <a:lnTo>
                    <a:pt x="3342004" y="410463"/>
                  </a:lnTo>
                  <a:lnTo>
                    <a:pt x="3340480" y="411988"/>
                  </a:lnTo>
                  <a:lnTo>
                    <a:pt x="3338956" y="413512"/>
                  </a:lnTo>
                  <a:lnTo>
                    <a:pt x="3337052" y="414527"/>
                  </a:lnTo>
                  <a:lnTo>
                    <a:pt x="3334893" y="414908"/>
                  </a:lnTo>
                  <a:lnTo>
                    <a:pt x="3332733" y="415416"/>
                  </a:lnTo>
                  <a:lnTo>
                    <a:pt x="3330067" y="415670"/>
                  </a:lnTo>
                  <a:lnTo>
                    <a:pt x="3327146" y="415670"/>
                  </a:lnTo>
                  <a:lnTo>
                    <a:pt x="3324859" y="415670"/>
                  </a:lnTo>
                  <a:lnTo>
                    <a:pt x="3297301" y="385286"/>
                  </a:lnTo>
                  <a:lnTo>
                    <a:pt x="3282344" y="349325"/>
                  </a:lnTo>
                  <a:lnTo>
                    <a:pt x="3270504" y="311784"/>
                  </a:lnTo>
                  <a:lnTo>
                    <a:pt x="3262324" y="273440"/>
                  </a:lnTo>
                  <a:lnTo>
                    <a:pt x="3257899" y="234664"/>
                  </a:lnTo>
                  <a:lnTo>
                    <a:pt x="3257042" y="208152"/>
                  </a:lnTo>
                  <a:lnTo>
                    <a:pt x="3257280" y="194814"/>
                  </a:lnTo>
                  <a:lnTo>
                    <a:pt x="3260852" y="155701"/>
                  </a:lnTo>
                  <a:lnTo>
                    <a:pt x="3268210" y="117304"/>
                  </a:lnTo>
                  <a:lnTo>
                    <a:pt x="3279124" y="79152"/>
                  </a:lnTo>
                  <a:lnTo>
                    <a:pt x="3293135" y="42213"/>
                  </a:lnTo>
                  <a:lnTo>
                    <a:pt x="3309620" y="6476"/>
                  </a:lnTo>
                  <a:lnTo>
                    <a:pt x="3309874" y="5460"/>
                  </a:lnTo>
                  <a:lnTo>
                    <a:pt x="3315080" y="1650"/>
                  </a:lnTo>
                  <a:lnTo>
                    <a:pt x="3316351" y="1143"/>
                  </a:lnTo>
                  <a:lnTo>
                    <a:pt x="3318002" y="634"/>
                  </a:lnTo>
                  <a:lnTo>
                    <a:pt x="3319906" y="380"/>
                  </a:lnTo>
                  <a:lnTo>
                    <a:pt x="3321939" y="126"/>
                  </a:lnTo>
                  <a:lnTo>
                    <a:pt x="3324352" y="0"/>
                  </a:lnTo>
                  <a:lnTo>
                    <a:pt x="3327146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2140536" y="1270623"/>
            <a:ext cx="7142511" cy="535853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2501" y="1764029"/>
            <a:ext cx="48006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290" dirty="0"/>
              <a:t>Gradient</a:t>
            </a:r>
            <a:r>
              <a:rPr sz="5400" spc="-505" dirty="0"/>
              <a:t> </a:t>
            </a:r>
            <a:r>
              <a:rPr sz="5400" spc="-235" dirty="0"/>
              <a:t>Descent</a:t>
            </a:r>
            <a:endParaRPr sz="5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22040" y="389127"/>
            <a:ext cx="3823970" cy="318770"/>
            <a:chOff x="3622040" y="389127"/>
            <a:chExt cx="3823970" cy="318770"/>
          </a:xfrm>
        </p:grpSpPr>
        <p:sp>
          <p:nvSpPr>
            <p:cNvPr id="3" name="object 3"/>
            <p:cNvSpPr/>
            <p:nvPr/>
          </p:nvSpPr>
          <p:spPr>
            <a:xfrm>
              <a:off x="3622929" y="390016"/>
              <a:ext cx="3821908" cy="3166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37863" y="442594"/>
              <a:ext cx="104775" cy="142875"/>
            </a:xfrm>
            <a:custGeom>
              <a:avLst/>
              <a:gdLst/>
              <a:ahLst/>
              <a:cxnLst/>
              <a:rect l="l" t="t" r="r" b="b"/>
              <a:pathLst>
                <a:path w="104775" h="142875">
                  <a:moveTo>
                    <a:pt x="51562" y="0"/>
                  </a:moveTo>
                  <a:lnTo>
                    <a:pt x="0" y="142493"/>
                  </a:lnTo>
                  <a:lnTo>
                    <a:pt x="104775" y="142493"/>
                  </a:lnTo>
                  <a:lnTo>
                    <a:pt x="51562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00245" y="427608"/>
              <a:ext cx="153415" cy="2411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69737" y="427608"/>
              <a:ext cx="153415" cy="2411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79037" y="427608"/>
              <a:ext cx="101473" cy="10223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22929" y="390016"/>
              <a:ext cx="3822065" cy="316865"/>
            </a:xfrm>
            <a:custGeom>
              <a:avLst/>
              <a:gdLst/>
              <a:ahLst/>
              <a:cxnLst/>
              <a:rect l="l" t="t" r="r" b="b"/>
              <a:pathLst>
                <a:path w="3822065" h="316865">
                  <a:moveTo>
                    <a:pt x="3602863" y="3810"/>
                  </a:moveTo>
                  <a:lnTo>
                    <a:pt x="3809746" y="3810"/>
                  </a:lnTo>
                  <a:lnTo>
                    <a:pt x="3811778" y="3810"/>
                  </a:lnTo>
                  <a:lnTo>
                    <a:pt x="3813555" y="4318"/>
                  </a:lnTo>
                  <a:lnTo>
                    <a:pt x="3815334" y="5334"/>
                  </a:lnTo>
                  <a:lnTo>
                    <a:pt x="3816985" y="6223"/>
                  </a:lnTo>
                  <a:lnTo>
                    <a:pt x="3818254" y="7620"/>
                  </a:lnTo>
                  <a:lnTo>
                    <a:pt x="3819271" y="9271"/>
                  </a:lnTo>
                  <a:lnTo>
                    <a:pt x="3820160" y="10922"/>
                  </a:lnTo>
                  <a:lnTo>
                    <a:pt x="3820922" y="12827"/>
                  </a:lnTo>
                  <a:lnTo>
                    <a:pt x="3821303" y="14986"/>
                  </a:lnTo>
                  <a:lnTo>
                    <a:pt x="3821684" y="17145"/>
                  </a:lnTo>
                  <a:lnTo>
                    <a:pt x="3821938" y="19304"/>
                  </a:lnTo>
                  <a:lnTo>
                    <a:pt x="3821938" y="21462"/>
                  </a:lnTo>
                  <a:lnTo>
                    <a:pt x="3821938" y="23622"/>
                  </a:lnTo>
                  <a:lnTo>
                    <a:pt x="3821684" y="25781"/>
                  </a:lnTo>
                  <a:lnTo>
                    <a:pt x="3821303" y="27812"/>
                  </a:lnTo>
                  <a:lnTo>
                    <a:pt x="3820922" y="29845"/>
                  </a:lnTo>
                  <a:lnTo>
                    <a:pt x="3811904" y="38481"/>
                  </a:lnTo>
                  <a:lnTo>
                    <a:pt x="3809746" y="38481"/>
                  </a:lnTo>
                  <a:lnTo>
                    <a:pt x="3725418" y="38481"/>
                  </a:lnTo>
                  <a:lnTo>
                    <a:pt x="3725418" y="303275"/>
                  </a:lnTo>
                  <a:lnTo>
                    <a:pt x="3725418" y="305054"/>
                  </a:lnTo>
                  <a:lnTo>
                    <a:pt x="3724910" y="306705"/>
                  </a:lnTo>
                  <a:lnTo>
                    <a:pt x="3724021" y="308229"/>
                  </a:lnTo>
                  <a:lnTo>
                    <a:pt x="3723004" y="309880"/>
                  </a:lnTo>
                  <a:lnTo>
                    <a:pt x="3721607" y="311023"/>
                  </a:lnTo>
                  <a:lnTo>
                    <a:pt x="3719829" y="311785"/>
                  </a:lnTo>
                  <a:lnTo>
                    <a:pt x="3718052" y="312674"/>
                  </a:lnTo>
                  <a:lnTo>
                    <a:pt x="3716147" y="313182"/>
                  </a:lnTo>
                  <a:lnTo>
                    <a:pt x="3714115" y="313563"/>
                  </a:lnTo>
                  <a:lnTo>
                    <a:pt x="3712082" y="313817"/>
                  </a:lnTo>
                  <a:lnTo>
                    <a:pt x="3709416" y="314071"/>
                  </a:lnTo>
                  <a:lnTo>
                    <a:pt x="3706368" y="314071"/>
                  </a:lnTo>
                  <a:lnTo>
                    <a:pt x="3703193" y="314071"/>
                  </a:lnTo>
                  <a:lnTo>
                    <a:pt x="3687445" y="305181"/>
                  </a:lnTo>
                  <a:lnTo>
                    <a:pt x="3687445" y="303275"/>
                  </a:lnTo>
                  <a:lnTo>
                    <a:pt x="3687445" y="38481"/>
                  </a:lnTo>
                  <a:lnTo>
                    <a:pt x="3602863" y="38481"/>
                  </a:lnTo>
                  <a:lnTo>
                    <a:pt x="3600704" y="38481"/>
                  </a:lnTo>
                  <a:lnTo>
                    <a:pt x="3598799" y="37973"/>
                  </a:lnTo>
                  <a:lnTo>
                    <a:pt x="3597275" y="36957"/>
                  </a:lnTo>
                  <a:lnTo>
                    <a:pt x="3595751" y="36068"/>
                  </a:lnTo>
                  <a:lnTo>
                    <a:pt x="3594480" y="34798"/>
                  </a:lnTo>
                  <a:lnTo>
                    <a:pt x="3593592" y="33274"/>
                  </a:lnTo>
                  <a:lnTo>
                    <a:pt x="3592576" y="31750"/>
                  </a:lnTo>
                  <a:lnTo>
                    <a:pt x="3591941" y="29972"/>
                  </a:lnTo>
                  <a:lnTo>
                    <a:pt x="3591560" y="28067"/>
                  </a:lnTo>
                  <a:lnTo>
                    <a:pt x="3591179" y="26035"/>
                  </a:lnTo>
                  <a:lnTo>
                    <a:pt x="3590925" y="23875"/>
                  </a:lnTo>
                  <a:lnTo>
                    <a:pt x="3590925" y="21462"/>
                  </a:lnTo>
                  <a:lnTo>
                    <a:pt x="3590925" y="19050"/>
                  </a:lnTo>
                  <a:lnTo>
                    <a:pt x="3591179" y="16763"/>
                  </a:lnTo>
                  <a:lnTo>
                    <a:pt x="3591560" y="14732"/>
                  </a:lnTo>
                  <a:lnTo>
                    <a:pt x="3591941" y="12700"/>
                  </a:lnTo>
                  <a:lnTo>
                    <a:pt x="3600704" y="3810"/>
                  </a:lnTo>
                  <a:lnTo>
                    <a:pt x="3602863" y="3810"/>
                  </a:lnTo>
                  <a:close/>
                </a:path>
                <a:path w="3822065" h="316865">
                  <a:moveTo>
                    <a:pt x="3114929" y="3810"/>
                  </a:moveTo>
                  <a:lnTo>
                    <a:pt x="3252851" y="3810"/>
                  </a:lnTo>
                  <a:lnTo>
                    <a:pt x="3254755" y="3810"/>
                  </a:lnTo>
                  <a:lnTo>
                    <a:pt x="3256661" y="4318"/>
                  </a:lnTo>
                  <a:lnTo>
                    <a:pt x="3258312" y="5334"/>
                  </a:lnTo>
                  <a:lnTo>
                    <a:pt x="3259963" y="6223"/>
                  </a:lnTo>
                  <a:lnTo>
                    <a:pt x="3261360" y="7620"/>
                  </a:lnTo>
                  <a:lnTo>
                    <a:pt x="3262249" y="9271"/>
                  </a:lnTo>
                  <a:lnTo>
                    <a:pt x="3263265" y="10922"/>
                  </a:lnTo>
                  <a:lnTo>
                    <a:pt x="3263900" y="12827"/>
                  </a:lnTo>
                  <a:lnTo>
                    <a:pt x="3264280" y="14986"/>
                  </a:lnTo>
                  <a:lnTo>
                    <a:pt x="3264662" y="17145"/>
                  </a:lnTo>
                  <a:lnTo>
                    <a:pt x="3264916" y="19304"/>
                  </a:lnTo>
                  <a:lnTo>
                    <a:pt x="3264916" y="21462"/>
                  </a:lnTo>
                  <a:lnTo>
                    <a:pt x="3264916" y="23622"/>
                  </a:lnTo>
                  <a:lnTo>
                    <a:pt x="3264662" y="25781"/>
                  </a:lnTo>
                  <a:lnTo>
                    <a:pt x="3264280" y="27812"/>
                  </a:lnTo>
                  <a:lnTo>
                    <a:pt x="3263900" y="29845"/>
                  </a:lnTo>
                  <a:lnTo>
                    <a:pt x="3263265" y="31750"/>
                  </a:lnTo>
                  <a:lnTo>
                    <a:pt x="3262249" y="33274"/>
                  </a:lnTo>
                  <a:lnTo>
                    <a:pt x="3261232" y="34798"/>
                  </a:lnTo>
                  <a:lnTo>
                    <a:pt x="3259963" y="36068"/>
                  </a:lnTo>
                  <a:lnTo>
                    <a:pt x="3258312" y="37084"/>
                  </a:lnTo>
                  <a:lnTo>
                    <a:pt x="3256661" y="37973"/>
                  </a:lnTo>
                  <a:lnTo>
                    <a:pt x="3254882" y="38481"/>
                  </a:lnTo>
                  <a:lnTo>
                    <a:pt x="3252851" y="38481"/>
                  </a:lnTo>
                  <a:lnTo>
                    <a:pt x="3135249" y="38481"/>
                  </a:lnTo>
                  <a:lnTo>
                    <a:pt x="3135249" y="134238"/>
                  </a:lnTo>
                  <a:lnTo>
                    <a:pt x="3236087" y="134238"/>
                  </a:lnTo>
                  <a:lnTo>
                    <a:pt x="3238246" y="134238"/>
                  </a:lnTo>
                  <a:lnTo>
                    <a:pt x="3240151" y="134747"/>
                  </a:lnTo>
                  <a:lnTo>
                    <a:pt x="3241802" y="135762"/>
                  </a:lnTo>
                  <a:lnTo>
                    <a:pt x="3243453" y="136652"/>
                  </a:lnTo>
                  <a:lnTo>
                    <a:pt x="3248405" y="149606"/>
                  </a:lnTo>
                  <a:lnTo>
                    <a:pt x="3248405" y="151765"/>
                  </a:lnTo>
                  <a:lnTo>
                    <a:pt x="3248405" y="153924"/>
                  </a:lnTo>
                  <a:lnTo>
                    <a:pt x="3248152" y="155956"/>
                  </a:lnTo>
                  <a:lnTo>
                    <a:pt x="3247771" y="157987"/>
                  </a:lnTo>
                  <a:lnTo>
                    <a:pt x="3247390" y="160020"/>
                  </a:lnTo>
                  <a:lnTo>
                    <a:pt x="3246628" y="161798"/>
                  </a:lnTo>
                  <a:lnTo>
                    <a:pt x="3245612" y="163195"/>
                  </a:lnTo>
                  <a:lnTo>
                    <a:pt x="3244596" y="164719"/>
                  </a:lnTo>
                  <a:lnTo>
                    <a:pt x="3243326" y="165988"/>
                  </a:lnTo>
                  <a:lnTo>
                    <a:pt x="3241675" y="166750"/>
                  </a:lnTo>
                  <a:lnTo>
                    <a:pt x="3240024" y="167640"/>
                  </a:lnTo>
                  <a:lnTo>
                    <a:pt x="3238119" y="168021"/>
                  </a:lnTo>
                  <a:lnTo>
                    <a:pt x="3236087" y="168021"/>
                  </a:lnTo>
                  <a:lnTo>
                    <a:pt x="3135249" y="168021"/>
                  </a:lnTo>
                  <a:lnTo>
                    <a:pt x="3135249" y="277875"/>
                  </a:lnTo>
                  <a:lnTo>
                    <a:pt x="3254882" y="277875"/>
                  </a:lnTo>
                  <a:lnTo>
                    <a:pt x="3256915" y="277875"/>
                  </a:lnTo>
                  <a:lnTo>
                    <a:pt x="3258693" y="278384"/>
                  </a:lnTo>
                  <a:lnTo>
                    <a:pt x="3260344" y="279400"/>
                  </a:lnTo>
                  <a:lnTo>
                    <a:pt x="3261995" y="280288"/>
                  </a:lnTo>
                  <a:lnTo>
                    <a:pt x="3267329" y="293243"/>
                  </a:lnTo>
                  <a:lnTo>
                    <a:pt x="3267329" y="295402"/>
                  </a:lnTo>
                  <a:lnTo>
                    <a:pt x="3267329" y="297561"/>
                  </a:lnTo>
                  <a:lnTo>
                    <a:pt x="3267075" y="299593"/>
                  </a:lnTo>
                  <a:lnTo>
                    <a:pt x="3266694" y="301625"/>
                  </a:lnTo>
                  <a:lnTo>
                    <a:pt x="3266313" y="303784"/>
                  </a:lnTo>
                  <a:lnTo>
                    <a:pt x="3265551" y="305562"/>
                  </a:lnTo>
                  <a:lnTo>
                    <a:pt x="3264407" y="307213"/>
                  </a:lnTo>
                  <a:lnTo>
                    <a:pt x="3263392" y="308991"/>
                  </a:lnTo>
                  <a:lnTo>
                    <a:pt x="3261995" y="310261"/>
                  </a:lnTo>
                  <a:lnTo>
                    <a:pt x="3260471" y="311150"/>
                  </a:lnTo>
                  <a:lnTo>
                    <a:pt x="3258820" y="312166"/>
                  </a:lnTo>
                  <a:lnTo>
                    <a:pt x="3257042" y="312547"/>
                  </a:lnTo>
                  <a:lnTo>
                    <a:pt x="3254882" y="312547"/>
                  </a:lnTo>
                  <a:lnTo>
                    <a:pt x="3114929" y="312547"/>
                  </a:lnTo>
                  <a:lnTo>
                    <a:pt x="3110992" y="312547"/>
                  </a:lnTo>
                  <a:lnTo>
                    <a:pt x="3107054" y="311150"/>
                  </a:lnTo>
                  <a:lnTo>
                    <a:pt x="3103118" y="308356"/>
                  </a:lnTo>
                  <a:lnTo>
                    <a:pt x="3099180" y="305562"/>
                  </a:lnTo>
                  <a:lnTo>
                    <a:pt x="3097149" y="300609"/>
                  </a:lnTo>
                  <a:lnTo>
                    <a:pt x="3097149" y="293370"/>
                  </a:lnTo>
                  <a:lnTo>
                    <a:pt x="3097149" y="23113"/>
                  </a:lnTo>
                  <a:lnTo>
                    <a:pt x="3097149" y="15875"/>
                  </a:lnTo>
                  <a:lnTo>
                    <a:pt x="3099180" y="10922"/>
                  </a:lnTo>
                  <a:lnTo>
                    <a:pt x="3103118" y="8000"/>
                  </a:lnTo>
                  <a:lnTo>
                    <a:pt x="3107181" y="5207"/>
                  </a:lnTo>
                  <a:lnTo>
                    <a:pt x="3110992" y="3810"/>
                  </a:lnTo>
                  <a:lnTo>
                    <a:pt x="3114929" y="3810"/>
                  </a:lnTo>
                  <a:close/>
                </a:path>
                <a:path w="3822065" h="316865">
                  <a:moveTo>
                    <a:pt x="2416937" y="3810"/>
                  </a:moveTo>
                  <a:lnTo>
                    <a:pt x="2554859" y="3810"/>
                  </a:lnTo>
                  <a:lnTo>
                    <a:pt x="2556764" y="3810"/>
                  </a:lnTo>
                  <a:lnTo>
                    <a:pt x="2558669" y="4318"/>
                  </a:lnTo>
                  <a:lnTo>
                    <a:pt x="2560320" y="5334"/>
                  </a:lnTo>
                  <a:lnTo>
                    <a:pt x="2561971" y="6223"/>
                  </a:lnTo>
                  <a:lnTo>
                    <a:pt x="2563368" y="7620"/>
                  </a:lnTo>
                  <a:lnTo>
                    <a:pt x="2564257" y="9271"/>
                  </a:lnTo>
                  <a:lnTo>
                    <a:pt x="2565273" y="10922"/>
                  </a:lnTo>
                  <a:lnTo>
                    <a:pt x="2565908" y="12827"/>
                  </a:lnTo>
                  <a:lnTo>
                    <a:pt x="2566289" y="14986"/>
                  </a:lnTo>
                  <a:lnTo>
                    <a:pt x="2566670" y="17145"/>
                  </a:lnTo>
                  <a:lnTo>
                    <a:pt x="2566924" y="19304"/>
                  </a:lnTo>
                  <a:lnTo>
                    <a:pt x="2566924" y="21462"/>
                  </a:lnTo>
                  <a:lnTo>
                    <a:pt x="2566924" y="23622"/>
                  </a:lnTo>
                  <a:lnTo>
                    <a:pt x="2566670" y="25781"/>
                  </a:lnTo>
                  <a:lnTo>
                    <a:pt x="2566289" y="27812"/>
                  </a:lnTo>
                  <a:lnTo>
                    <a:pt x="2565908" y="29845"/>
                  </a:lnTo>
                  <a:lnTo>
                    <a:pt x="2565273" y="31750"/>
                  </a:lnTo>
                  <a:lnTo>
                    <a:pt x="2564257" y="33274"/>
                  </a:lnTo>
                  <a:lnTo>
                    <a:pt x="2563241" y="34798"/>
                  </a:lnTo>
                  <a:lnTo>
                    <a:pt x="2561971" y="36068"/>
                  </a:lnTo>
                  <a:lnTo>
                    <a:pt x="2560320" y="37084"/>
                  </a:lnTo>
                  <a:lnTo>
                    <a:pt x="2558669" y="37973"/>
                  </a:lnTo>
                  <a:lnTo>
                    <a:pt x="2556891" y="38481"/>
                  </a:lnTo>
                  <a:lnTo>
                    <a:pt x="2554859" y="38481"/>
                  </a:lnTo>
                  <a:lnTo>
                    <a:pt x="2437257" y="38481"/>
                  </a:lnTo>
                  <a:lnTo>
                    <a:pt x="2437257" y="134238"/>
                  </a:lnTo>
                  <a:lnTo>
                    <a:pt x="2538095" y="134238"/>
                  </a:lnTo>
                  <a:lnTo>
                    <a:pt x="2540254" y="134238"/>
                  </a:lnTo>
                  <a:lnTo>
                    <a:pt x="2542159" y="134747"/>
                  </a:lnTo>
                  <a:lnTo>
                    <a:pt x="2543810" y="135762"/>
                  </a:lnTo>
                  <a:lnTo>
                    <a:pt x="2545461" y="136652"/>
                  </a:lnTo>
                  <a:lnTo>
                    <a:pt x="2550414" y="149606"/>
                  </a:lnTo>
                  <a:lnTo>
                    <a:pt x="2550414" y="151765"/>
                  </a:lnTo>
                  <a:lnTo>
                    <a:pt x="2550414" y="153924"/>
                  </a:lnTo>
                  <a:lnTo>
                    <a:pt x="2547620" y="163195"/>
                  </a:lnTo>
                  <a:lnTo>
                    <a:pt x="2546604" y="164719"/>
                  </a:lnTo>
                  <a:lnTo>
                    <a:pt x="2545334" y="165988"/>
                  </a:lnTo>
                  <a:lnTo>
                    <a:pt x="2543683" y="166750"/>
                  </a:lnTo>
                  <a:lnTo>
                    <a:pt x="2542032" y="167640"/>
                  </a:lnTo>
                  <a:lnTo>
                    <a:pt x="2540127" y="168021"/>
                  </a:lnTo>
                  <a:lnTo>
                    <a:pt x="2538095" y="168021"/>
                  </a:lnTo>
                  <a:lnTo>
                    <a:pt x="2437257" y="168021"/>
                  </a:lnTo>
                  <a:lnTo>
                    <a:pt x="2437257" y="277875"/>
                  </a:lnTo>
                  <a:lnTo>
                    <a:pt x="2556891" y="277875"/>
                  </a:lnTo>
                  <a:lnTo>
                    <a:pt x="2558923" y="277875"/>
                  </a:lnTo>
                  <a:lnTo>
                    <a:pt x="2560701" y="278384"/>
                  </a:lnTo>
                  <a:lnTo>
                    <a:pt x="2562352" y="279400"/>
                  </a:lnTo>
                  <a:lnTo>
                    <a:pt x="2564003" y="280288"/>
                  </a:lnTo>
                  <a:lnTo>
                    <a:pt x="2569337" y="293243"/>
                  </a:lnTo>
                  <a:lnTo>
                    <a:pt x="2569337" y="295402"/>
                  </a:lnTo>
                  <a:lnTo>
                    <a:pt x="2569337" y="297561"/>
                  </a:lnTo>
                  <a:lnTo>
                    <a:pt x="2569083" y="299593"/>
                  </a:lnTo>
                  <a:lnTo>
                    <a:pt x="2568702" y="301625"/>
                  </a:lnTo>
                  <a:lnTo>
                    <a:pt x="2568321" y="303784"/>
                  </a:lnTo>
                  <a:lnTo>
                    <a:pt x="2567559" y="305562"/>
                  </a:lnTo>
                  <a:lnTo>
                    <a:pt x="2566416" y="307213"/>
                  </a:lnTo>
                  <a:lnTo>
                    <a:pt x="2565400" y="308991"/>
                  </a:lnTo>
                  <a:lnTo>
                    <a:pt x="2564003" y="310261"/>
                  </a:lnTo>
                  <a:lnTo>
                    <a:pt x="2562479" y="311150"/>
                  </a:lnTo>
                  <a:lnTo>
                    <a:pt x="2560828" y="312166"/>
                  </a:lnTo>
                  <a:lnTo>
                    <a:pt x="2559050" y="312547"/>
                  </a:lnTo>
                  <a:lnTo>
                    <a:pt x="2556891" y="312547"/>
                  </a:lnTo>
                  <a:lnTo>
                    <a:pt x="2416937" y="312547"/>
                  </a:lnTo>
                  <a:lnTo>
                    <a:pt x="2413000" y="312547"/>
                  </a:lnTo>
                  <a:lnTo>
                    <a:pt x="2409063" y="311150"/>
                  </a:lnTo>
                  <a:lnTo>
                    <a:pt x="2405126" y="308356"/>
                  </a:lnTo>
                  <a:lnTo>
                    <a:pt x="2401189" y="305562"/>
                  </a:lnTo>
                  <a:lnTo>
                    <a:pt x="2399157" y="300609"/>
                  </a:lnTo>
                  <a:lnTo>
                    <a:pt x="2399157" y="293370"/>
                  </a:lnTo>
                  <a:lnTo>
                    <a:pt x="2399157" y="23113"/>
                  </a:lnTo>
                  <a:lnTo>
                    <a:pt x="2399157" y="15875"/>
                  </a:lnTo>
                  <a:lnTo>
                    <a:pt x="2401189" y="10922"/>
                  </a:lnTo>
                  <a:lnTo>
                    <a:pt x="2405126" y="8000"/>
                  </a:lnTo>
                  <a:lnTo>
                    <a:pt x="2409190" y="5207"/>
                  </a:lnTo>
                  <a:lnTo>
                    <a:pt x="2413000" y="3810"/>
                  </a:lnTo>
                  <a:lnTo>
                    <a:pt x="2416937" y="3810"/>
                  </a:lnTo>
                  <a:close/>
                </a:path>
                <a:path w="3822065" h="316865">
                  <a:moveTo>
                    <a:pt x="2127377" y="3810"/>
                  </a:moveTo>
                  <a:lnTo>
                    <a:pt x="2190242" y="3810"/>
                  </a:lnTo>
                  <a:lnTo>
                    <a:pt x="2208956" y="4478"/>
                  </a:lnTo>
                  <a:lnTo>
                    <a:pt x="2256409" y="14605"/>
                  </a:lnTo>
                  <a:lnTo>
                    <a:pt x="2292342" y="35982"/>
                  </a:lnTo>
                  <a:lnTo>
                    <a:pt x="2318305" y="67135"/>
                  </a:lnTo>
                  <a:lnTo>
                    <a:pt x="2333908" y="107005"/>
                  </a:lnTo>
                  <a:lnTo>
                    <a:pt x="2339213" y="153797"/>
                  </a:lnTo>
                  <a:lnTo>
                    <a:pt x="2338595" y="172416"/>
                  </a:lnTo>
                  <a:lnTo>
                    <a:pt x="2329434" y="221869"/>
                  </a:lnTo>
                  <a:lnTo>
                    <a:pt x="2309377" y="261141"/>
                  </a:lnTo>
                  <a:lnTo>
                    <a:pt x="2278919" y="289623"/>
                  </a:lnTo>
                  <a:lnTo>
                    <a:pt x="2238418" y="306814"/>
                  </a:lnTo>
                  <a:lnTo>
                    <a:pt x="2186305" y="312547"/>
                  </a:lnTo>
                  <a:lnTo>
                    <a:pt x="2127377" y="312547"/>
                  </a:lnTo>
                  <a:lnTo>
                    <a:pt x="2123440" y="312547"/>
                  </a:lnTo>
                  <a:lnTo>
                    <a:pt x="2119503" y="311150"/>
                  </a:lnTo>
                  <a:lnTo>
                    <a:pt x="2115566" y="308356"/>
                  </a:lnTo>
                  <a:lnTo>
                    <a:pt x="2111629" y="305562"/>
                  </a:lnTo>
                  <a:lnTo>
                    <a:pt x="2109597" y="300609"/>
                  </a:lnTo>
                  <a:lnTo>
                    <a:pt x="2109597" y="293370"/>
                  </a:lnTo>
                  <a:lnTo>
                    <a:pt x="2109597" y="23113"/>
                  </a:lnTo>
                  <a:lnTo>
                    <a:pt x="2109597" y="15875"/>
                  </a:lnTo>
                  <a:lnTo>
                    <a:pt x="2111629" y="10922"/>
                  </a:lnTo>
                  <a:lnTo>
                    <a:pt x="2115566" y="8000"/>
                  </a:lnTo>
                  <a:lnTo>
                    <a:pt x="2119630" y="5207"/>
                  </a:lnTo>
                  <a:lnTo>
                    <a:pt x="2123567" y="3810"/>
                  </a:lnTo>
                  <a:lnTo>
                    <a:pt x="2127377" y="3810"/>
                  </a:lnTo>
                  <a:close/>
                </a:path>
                <a:path w="3822065" h="316865">
                  <a:moveTo>
                    <a:pt x="1749679" y="3810"/>
                  </a:moveTo>
                  <a:lnTo>
                    <a:pt x="1956562" y="3810"/>
                  </a:lnTo>
                  <a:lnTo>
                    <a:pt x="1958594" y="3810"/>
                  </a:lnTo>
                  <a:lnTo>
                    <a:pt x="1960372" y="4318"/>
                  </a:lnTo>
                  <a:lnTo>
                    <a:pt x="1962150" y="5334"/>
                  </a:lnTo>
                  <a:lnTo>
                    <a:pt x="1963801" y="6223"/>
                  </a:lnTo>
                  <a:lnTo>
                    <a:pt x="1965071" y="7620"/>
                  </a:lnTo>
                  <a:lnTo>
                    <a:pt x="1968754" y="19304"/>
                  </a:lnTo>
                  <a:lnTo>
                    <a:pt x="1968754" y="21462"/>
                  </a:lnTo>
                  <a:lnTo>
                    <a:pt x="1968754" y="23622"/>
                  </a:lnTo>
                  <a:lnTo>
                    <a:pt x="1958721" y="38481"/>
                  </a:lnTo>
                  <a:lnTo>
                    <a:pt x="1956562" y="38481"/>
                  </a:lnTo>
                  <a:lnTo>
                    <a:pt x="1872234" y="38481"/>
                  </a:lnTo>
                  <a:lnTo>
                    <a:pt x="1872234" y="303275"/>
                  </a:lnTo>
                  <a:lnTo>
                    <a:pt x="1872234" y="305054"/>
                  </a:lnTo>
                  <a:lnTo>
                    <a:pt x="1871726" y="306705"/>
                  </a:lnTo>
                  <a:lnTo>
                    <a:pt x="1870837" y="308229"/>
                  </a:lnTo>
                  <a:lnTo>
                    <a:pt x="1869821" y="309880"/>
                  </a:lnTo>
                  <a:lnTo>
                    <a:pt x="1868424" y="311023"/>
                  </a:lnTo>
                  <a:lnTo>
                    <a:pt x="1866646" y="311785"/>
                  </a:lnTo>
                  <a:lnTo>
                    <a:pt x="1864868" y="312674"/>
                  </a:lnTo>
                  <a:lnTo>
                    <a:pt x="1862963" y="313182"/>
                  </a:lnTo>
                  <a:lnTo>
                    <a:pt x="1860931" y="313563"/>
                  </a:lnTo>
                  <a:lnTo>
                    <a:pt x="1858899" y="313817"/>
                  </a:lnTo>
                  <a:lnTo>
                    <a:pt x="1856232" y="314071"/>
                  </a:lnTo>
                  <a:lnTo>
                    <a:pt x="1853184" y="314071"/>
                  </a:lnTo>
                  <a:lnTo>
                    <a:pt x="1850009" y="314071"/>
                  </a:lnTo>
                  <a:lnTo>
                    <a:pt x="1839722" y="311912"/>
                  </a:lnTo>
                  <a:lnTo>
                    <a:pt x="1837944" y="311150"/>
                  </a:lnTo>
                  <a:lnTo>
                    <a:pt x="1836674" y="310007"/>
                  </a:lnTo>
                  <a:lnTo>
                    <a:pt x="1835658" y="308356"/>
                  </a:lnTo>
                  <a:lnTo>
                    <a:pt x="1834769" y="306832"/>
                  </a:lnTo>
                  <a:lnTo>
                    <a:pt x="1834261" y="305181"/>
                  </a:lnTo>
                  <a:lnTo>
                    <a:pt x="1834261" y="303275"/>
                  </a:lnTo>
                  <a:lnTo>
                    <a:pt x="1834261" y="38481"/>
                  </a:lnTo>
                  <a:lnTo>
                    <a:pt x="1749679" y="38481"/>
                  </a:lnTo>
                  <a:lnTo>
                    <a:pt x="1747520" y="38481"/>
                  </a:lnTo>
                  <a:lnTo>
                    <a:pt x="1745615" y="37973"/>
                  </a:lnTo>
                  <a:lnTo>
                    <a:pt x="1744091" y="36957"/>
                  </a:lnTo>
                  <a:lnTo>
                    <a:pt x="1742567" y="36068"/>
                  </a:lnTo>
                  <a:lnTo>
                    <a:pt x="1741297" y="34798"/>
                  </a:lnTo>
                  <a:lnTo>
                    <a:pt x="1740408" y="33274"/>
                  </a:lnTo>
                  <a:lnTo>
                    <a:pt x="1739392" y="31750"/>
                  </a:lnTo>
                  <a:lnTo>
                    <a:pt x="1738757" y="29972"/>
                  </a:lnTo>
                  <a:lnTo>
                    <a:pt x="1738376" y="28067"/>
                  </a:lnTo>
                  <a:lnTo>
                    <a:pt x="1737995" y="26035"/>
                  </a:lnTo>
                  <a:lnTo>
                    <a:pt x="1737741" y="23875"/>
                  </a:lnTo>
                  <a:lnTo>
                    <a:pt x="1737741" y="21462"/>
                  </a:lnTo>
                  <a:lnTo>
                    <a:pt x="1737741" y="19050"/>
                  </a:lnTo>
                  <a:lnTo>
                    <a:pt x="1747520" y="3810"/>
                  </a:lnTo>
                  <a:lnTo>
                    <a:pt x="1749679" y="3810"/>
                  </a:lnTo>
                  <a:close/>
                </a:path>
                <a:path w="3822065" h="316865">
                  <a:moveTo>
                    <a:pt x="1261745" y="3810"/>
                  </a:moveTo>
                  <a:lnTo>
                    <a:pt x="1399667" y="3810"/>
                  </a:lnTo>
                  <a:lnTo>
                    <a:pt x="1401572" y="3810"/>
                  </a:lnTo>
                  <a:lnTo>
                    <a:pt x="1403477" y="4318"/>
                  </a:lnTo>
                  <a:lnTo>
                    <a:pt x="1405128" y="5334"/>
                  </a:lnTo>
                  <a:lnTo>
                    <a:pt x="1406779" y="6223"/>
                  </a:lnTo>
                  <a:lnTo>
                    <a:pt x="1408176" y="7620"/>
                  </a:lnTo>
                  <a:lnTo>
                    <a:pt x="1409065" y="9271"/>
                  </a:lnTo>
                  <a:lnTo>
                    <a:pt x="1410081" y="10922"/>
                  </a:lnTo>
                  <a:lnTo>
                    <a:pt x="1410716" y="12827"/>
                  </a:lnTo>
                  <a:lnTo>
                    <a:pt x="1411097" y="14986"/>
                  </a:lnTo>
                  <a:lnTo>
                    <a:pt x="1411478" y="17145"/>
                  </a:lnTo>
                  <a:lnTo>
                    <a:pt x="1411732" y="19304"/>
                  </a:lnTo>
                  <a:lnTo>
                    <a:pt x="1411732" y="21462"/>
                  </a:lnTo>
                  <a:lnTo>
                    <a:pt x="1411732" y="23622"/>
                  </a:lnTo>
                  <a:lnTo>
                    <a:pt x="1411478" y="25781"/>
                  </a:lnTo>
                  <a:lnTo>
                    <a:pt x="1411097" y="27812"/>
                  </a:lnTo>
                  <a:lnTo>
                    <a:pt x="1410716" y="29845"/>
                  </a:lnTo>
                  <a:lnTo>
                    <a:pt x="1410081" y="31750"/>
                  </a:lnTo>
                  <a:lnTo>
                    <a:pt x="1401699" y="38481"/>
                  </a:lnTo>
                  <a:lnTo>
                    <a:pt x="1399667" y="38481"/>
                  </a:lnTo>
                  <a:lnTo>
                    <a:pt x="1282065" y="38481"/>
                  </a:lnTo>
                  <a:lnTo>
                    <a:pt x="1282065" y="134238"/>
                  </a:lnTo>
                  <a:lnTo>
                    <a:pt x="1382903" y="134238"/>
                  </a:lnTo>
                  <a:lnTo>
                    <a:pt x="1385062" y="134238"/>
                  </a:lnTo>
                  <a:lnTo>
                    <a:pt x="1386967" y="134747"/>
                  </a:lnTo>
                  <a:lnTo>
                    <a:pt x="1388618" y="135762"/>
                  </a:lnTo>
                  <a:lnTo>
                    <a:pt x="1390269" y="136652"/>
                  </a:lnTo>
                  <a:lnTo>
                    <a:pt x="1394587" y="145161"/>
                  </a:lnTo>
                  <a:lnTo>
                    <a:pt x="1394968" y="147320"/>
                  </a:lnTo>
                  <a:lnTo>
                    <a:pt x="1395222" y="149606"/>
                  </a:lnTo>
                  <a:lnTo>
                    <a:pt x="1395222" y="151765"/>
                  </a:lnTo>
                  <a:lnTo>
                    <a:pt x="1395222" y="153924"/>
                  </a:lnTo>
                  <a:lnTo>
                    <a:pt x="1394968" y="155956"/>
                  </a:lnTo>
                  <a:lnTo>
                    <a:pt x="1394587" y="157987"/>
                  </a:lnTo>
                  <a:lnTo>
                    <a:pt x="1394206" y="160020"/>
                  </a:lnTo>
                  <a:lnTo>
                    <a:pt x="1393444" y="161798"/>
                  </a:lnTo>
                  <a:lnTo>
                    <a:pt x="1392428" y="163195"/>
                  </a:lnTo>
                  <a:lnTo>
                    <a:pt x="1391412" y="164719"/>
                  </a:lnTo>
                  <a:lnTo>
                    <a:pt x="1390142" y="165988"/>
                  </a:lnTo>
                  <a:lnTo>
                    <a:pt x="1388491" y="166750"/>
                  </a:lnTo>
                  <a:lnTo>
                    <a:pt x="1386840" y="167640"/>
                  </a:lnTo>
                  <a:lnTo>
                    <a:pt x="1384935" y="168021"/>
                  </a:lnTo>
                  <a:lnTo>
                    <a:pt x="1382903" y="168021"/>
                  </a:lnTo>
                  <a:lnTo>
                    <a:pt x="1282065" y="168021"/>
                  </a:lnTo>
                  <a:lnTo>
                    <a:pt x="1282065" y="277875"/>
                  </a:lnTo>
                  <a:lnTo>
                    <a:pt x="1401699" y="277875"/>
                  </a:lnTo>
                  <a:lnTo>
                    <a:pt x="1403731" y="277875"/>
                  </a:lnTo>
                  <a:lnTo>
                    <a:pt x="1405509" y="278384"/>
                  </a:lnTo>
                  <a:lnTo>
                    <a:pt x="1407160" y="279400"/>
                  </a:lnTo>
                  <a:lnTo>
                    <a:pt x="1408811" y="280288"/>
                  </a:lnTo>
                  <a:lnTo>
                    <a:pt x="1414145" y="293243"/>
                  </a:lnTo>
                  <a:lnTo>
                    <a:pt x="1414145" y="295402"/>
                  </a:lnTo>
                  <a:lnTo>
                    <a:pt x="1414145" y="297561"/>
                  </a:lnTo>
                  <a:lnTo>
                    <a:pt x="1413891" y="299593"/>
                  </a:lnTo>
                  <a:lnTo>
                    <a:pt x="1413510" y="301625"/>
                  </a:lnTo>
                  <a:lnTo>
                    <a:pt x="1413129" y="303784"/>
                  </a:lnTo>
                  <a:lnTo>
                    <a:pt x="1412367" y="305562"/>
                  </a:lnTo>
                  <a:lnTo>
                    <a:pt x="1411224" y="307213"/>
                  </a:lnTo>
                  <a:lnTo>
                    <a:pt x="1410208" y="308991"/>
                  </a:lnTo>
                  <a:lnTo>
                    <a:pt x="1408811" y="310261"/>
                  </a:lnTo>
                  <a:lnTo>
                    <a:pt x="1407287" y="311150"/>
                  </a:lnTo>
                  <a:lnTo>
                    <a:pt x="1405636" y="312166"/>
                  </a:lnTo>
                  <a:lnTo>
                    <a:pt x="1403858" y="312547"/>
                  </a:lnTo>
                  <a:lnTo>
                    <a:pt x="1401699" y="312547"/>
                  </a:lnTo>
                  <a:lnTo>
                    <a:pt x="1261745" y="312547"/>
                  </a:lnTo>
                  <a:lnTo>
                    <a:pt x="1257808" y="312547"/>
                  </a:lnTo>
                  <a:lnTo>
                    <a:pt x="1253871" y="311150"/>
                  </a:lnTo>
                  <a:lnTo>
                    <a:pt x="1249934" y="308356"/>
                  </a:lnTo>
                  <a:lnTo>
                    <a:pt x="1245997" y="305562"/>
                  </a:lnTo>
                  <a:lnTo>
                    <a:pt x="1243965" y="300609"/>
                  </a:lnTo>
                  <a:lnTo>
                    <a:pt x="1243965" y="293370"/>
                  </a:lnTo>
                  <a:lnTo>
                    <a:pt x="1243965" y="23113"/>
                  </a:lnTo>
                  <a:lnTo>
                    <a:pt x="1243965" y="15875"/>
                  </a:lnTo>
                  <a:lnTo>
                    <a:pt x="1245997" y="10922"/>
                  </a:lnTo>
                  <a:lnTo>
                    <a:pt x="1249934" y="8000"/>
                  </a:lnTo>
                  <a:lnTo>
                    <a:pt x="1253998" y="5207"/>
                  </a:lnTo>
                  <a:lnTo>
                    <a:pt x="1257808" y="3810"/>
                  </a:lnTo>
                  <a:lnTo>
                    <a:pt x="1261745" y="3810"/>
                  </a:lnTo>
                  <a:close/>
                </a:path>
                <a:path w="3822065" h="316865">
                  <a:moveTo>
                    <a:pt x="857885" y="3810"/>
                  </a:moveTo>
                  <a:lnTo>
                    <a:pt x="920750" y="3810"/>
                  </a:lnTo>
                  <a:lnTo>
                    <a:pt x="939464" y="4478"/>
                  </a:lnTo>
                  <a:lnTo>
                    <a:pt x="986917" y="14605"/>
                  </a:lnTo>
                  <a:lnTo>
                    <a:pt x="1022850" y="35982"/>
                  </a:lnTo>
                  <a:lnTo>
                    <a:pt x="1048813" y="67135"/>
                  </a:lnTo>
                  <a:lnTo>
                    <a:pt x="1064416" y="107005"/>
                  </a:lnTo>
                  <a:lnTo>
                    <a:pt x="1069721" y="153797"/>
                  </a:lnTo>
                  <a:lnTo>
                    <a:pt x="1069103" y="172416"/>
                  </a:lnTo>
                  <a:lnTo>
                    <a:pt x="1059942" y="221869"/>
                  </a:lnTo>
                  <a:lnTo>
                    <a:pt x="1039885" y="261141"/>
                  </a:lnTo>
                  <a:lnTo>
                    <a:pt x="1009427" y="289623"/>
                  </a:lnTo>
                  <a:lnTo>
                    <a:pt x="968926" y="306814"/>
                  </a:lnTo>
                  <a:lnTo>
                    <a:pt x="916813" y="312547"/>
                  </a:lnTo>
                  <a:lnTo>
                    <a:pt x="857885" y="312547"/>
                  </a:lnTo>
                  <a:lnTo>
                    <a:pt x="853948" y="312547"/>
                  </a:lnTo>
                  <a:lnTo>
                    <a:pt x="850011" y="311150"/>
                  </a:lnTo>
                  <a:lnTo>
                    <a:pt x="846074" y="308356"/>
                  </a:lnTo>
                  <a:lnTo>
                    <a:pt x="842137" y="305562"/>
                  </a:lnTo>
                  <a:lnTo>
                    <a:pt x="840105" y="300609"/>
                  </a:lnTo>
                  <a:lnTo>
                    <a:pt x="840105" y="293370"/>
                  </a:lnTo>
                  <a:lnTo>
                    <a:pt x="840105" y="23113"/>
                  </a:lnTo>
                  <a:lnTo>
                    <a:pt x="840105" y="15875"/>
                  </a:lnTo>
                  <a:lnTo>
                    <a:pt x="842137" y="10922"/>
                  </a:lnTo>
                  <a:lnTo>
                    <a:pt x="846074" y="8000"/>
                  </a:lnTo>
                  <a:lnTo>
                    <a:pt x="850138" y="5207"/>
                  </a:lnTo>
                  <a:lnTo>
                    <a:pt x="854075" y="3810"/>
                  </a:lnTo>
                  <a:lnTo>
                    <a:pt x="857885" y="3810"/>
                  </a:lnTo>
                  <a:close/>
                </a:path>
                <a:path w="3822065" h="316865">
                  <a:moveTo>
                    <a:pt x="336676" y="3810"/>
                  </a:moveTo>
                  <a:lnTo>
                    <a:pt x="392811" y="3810"/>
                  </a:lnTo>
                  <a:lnTo>
                    <a:pt x="399923" y="3810"/>
                  </a:lnTo>
                  <a:lnTo>
                    <a:pt x="406146" y="4063"/>
                  </a:lnTo>
                  <a:lnTo>
                    <a:pt x="411480" y="4445"/>
                  </a:lnTo>
                  <a:lnTo>
                    <a:pt x="416941" y="4825"/>
                  </a:lnTo>
                  <a:lnTo>
                    <a:pt x="421894" y="5461"/>
                  </a:lnTo>
                  <a:lnTo>
                    <a:pt x="463240" y="20067"/>
                  </a:lnTo>
                  <a:lnTo>
                    <a:pt x="490029" y="51286"/>
                  </a:lnTo>
                  <a:lnTo>
                    <a:pt x="496824" y="85852"/>
                  </a:lnTo>
                  <a:lnTo>
                    <a:pt x="496540" y="93452"/>
                  </a:lnTo>
                  <a:lnTo>
                    <a:pt x="479806" y="135890"/>
                  </a:lnTo>
                  <a:lnTo>
                    <a:pt x="445897" y="159385"/>
                  </a:lnTo>
                  <a:lnTo>
                    <a:pt x="463296" y="177419"/>
                  </a:lnTo>
                  <a:lnTo>
                    <a:pt x="467106" y="182499"/>
                  </a:lnTo>
                  <a:lnTo>
                    <a:pt x="470535" y="188213"/>
                  </a:lnTo>
                  <a:lnTo>
                    <a:pt x="473583" y="194563"/>
                  </a:lnTo>
                  <a:lnTo>
                    <a:pt x="476631" y="200787"/>
                  </a:lnTo>
                  <a:lnTo>
                    <a:pt x="479806" y="207899"/>
                  </a:lnTo>
                  <a:lnTo>
                    <a:pt x="482981" y="215773"/>
                  </a:lnTo>
                  <a:lnTo>
                    <a:pt x="511301" y="287274"/>
                  </a:lnTo>
                  <a:lnTo>
                    <a:pt x="512953" y="291338"/>
                  </a:lnTo>
                  <a:lnTo>
                    <a:pt x="514223" y="294640"/>
                  </a:lnTo>
                  <a:lnTo>
                    <a:pt x="514858" y="297307"/>
                  </a:lnTo>
                  <a:lnTo>
                    <a:pt x="515620" y="299847"/>
                  </a:lnTo>
                  <a:lnTo>
                    <a:pt x="515874" y="301625"/>
                  </a:lnTo>
                  <a:lnTo>
                    <a:pt x="515874" y="302768"/>
                  </a:lnTo>
                  <a:lnTo>
                    <a:pt x="515874" y="304546"/>
                  </a:lnTo>
                  <a:lnTo>
                    <a:pt x="515493" y="306324"/>
                  </a:lnTo>
                  <a:lnTo>
                    <a:pt x="514731" y="307848"/>
                  </a:lnTo>
                  <a:lnTo>
                    <a:pt x="513969" y="309499"/>
                  </a:lnTo>
                  <a:lnTo>
                    <a:pt x="504825" y="313436"/>
                  </a:lnTo>
                  <a:lnTo>
                    <a:pt x="502666" y="313817"/>
                  </a:lnTo>
                  <a:lnTo>
                    <a:pt x="499872" y="314071"/>
                  </a:lnTo>
                  <a:lnTo>
                    <a:pt x="496443" y="314071"/>
                  </a:lnTo>
                  <a:lnTo>
                    <a:pt x="493395" y="314071"/>
                  </a:lnTo>
                  <a:lnTo>
                    <a:pt x="490855" y="313817"/>
                  </a:lnTo>
                  <a:lnTo>
                    <a:pt x="488823" y="313563"/>
                  </a:lnTo>
                  <a:lnTo>
                    <a:pt x="486791" y="313309"/>
                  </a:lnTo>
                  <a:lnTo>
                    <a:pt x="484759" y="312674"/>
                  </a:lnTo>
                  <a:lnTo>
                    <a:pt x="482981" y="311658"/>
                  </a:lnTo>
                  <a:lnTo>
                    <a:pt x="481075" y="310642"/>
                  </a:lnTo>
                  <a:lnTo>
                    <a:pt x="475869" y="302006"/>
                  </a:lnTo>
                  <a:lnTo>
                    <a:pt x="447929" y="229488"/>
                  </a:lnTo>
                  <a:lnTo>
                    <a:pt x="444626" y="221361"/>
                  </a:lnTo>
                  <a:lnTo>
                    <a:pt x="441325" y="213741"/>
                  </a:lnTo>
                  <a:lnTo>
                    <a:pt x="437769" y="206883"/>
                  </a:lnTo>
                  <a:lnTo>
                    <a:pt x="434213" y="199898"/>
                  </a:lnTo>
                  <a:lnTo>
                    <a:pt x="430022" y="194056"/>
                  </a:lnTo>
                  <a:lnTo>
                    <a:pt x="425196" y="189103"/>
                  </a:lnTo>
                  <a:lnTo>
                    <a:pt x="420497" y="184277"/>
                  </a:lnTo>
                  <a:lnTo>
                    <a:pt x="414528" y="180340"/>
                  </a:lnTo>
                  <a:lnTo>
                    <a:pt x="407670" y="177546"/>
                  </a:lnTo>
                  <a:lnTo>
                    <a:pt x="400812" y="174625"/>
                  </a:lnTo>
                  <a:lnTo>
                    <a:pt x="392557" y="173228"/>
                  </a:lnTo>
                  <a:lnTo>
                    <a:pt x="382905" y="173228"/>
                  </a:lnTo>
                  <a:lnTo>
                    <a:pt x="356997" y="173228"/>
                  </a:lnTo>
                  <a:lnTo>
                    <a:pt x="356997" y="303275"/>
                  </a:lnTo>
                  <a:lnTo>
                    <a:pt x="356997" y="305054"/>
                  </a:lnTo>
                  <a:lnTo>
                    <a:pt x="356488" y="306705"/>
                  </a:lnTo>
                  <a:lnTo>
                    <a:pt x="355473" y="308229"/>
                  </a:lnTo>
                  <a:lnTo>
                    <a:pt x="354584" y="309880"/>
                  </a:lnTo>
                  <a:lnTo>
                    <a:pt x="353187" y="311023"/>
                  </a:lnTo>
                  <a:lnTo>
                    <a:pt x="351282" y="311785"/>
                  </a:lnTo>
                  <a:lnTo>
                    <a:pt x="349504" y="312674"/>
                  </a:lnTo>
                  <a:lnTo>
                    <a:pt x="347599" y="313182"/>
                  </a:lnTo>
                  <a:lnTo>
                    <a:pt x="345694" y="313563"/>
                  </a:lnTo>
                  <a:lnTo>
                    <a:pt x="343788" y="313817"/>
                  </a:lnTo>
                  <a:lnTo>
                    <a:pt x="341122" y="314071"/>
                  </a:lnTo>
                  <a:lnTo>
                    <a:pt x="337820" y="314071"/>
                  </a:lnTo>
                  <a:lnTo>
                    <a:pt x="334645" y="314071"/>
                  </a:lnTo>
                  <a:lnTo>
                    <a:pt x="324485" y="311912"/>
                  </a:lnTo>
                  <a:lnTo>
                    <a:pt x="322707" y="311150"/>
                  </a:lnTo>
                  <a:lnTo>
                    <a:pt x="321310" y="310007"/>
                  </a:lnTo>
                  <a:lnTo>
                    <a:pt x="320421" y="308356"/>
                  </a:lnTo>
                  <a:lnTo>
                    <a:pt x="319405" y="306832"/>
                  </a:lnTo>
                  <a:lnTo>
                    <a:pt x="318897" y="305181"/>
                  </a:lnTo>
                  <a:lnTo>
                    <a:pt x="318897" y="303275"/>
                  </a:lnTo>
                  <a:lnTo>
                    <a:pt x="318897" y="23113"/>
                  </a:lnTo>
                  <a:lnTo>
                    <a:pt x="318897" y="15875"/>
                  </a:lnTo>
                  <a:lnTo>
                    <a:pt x="320929" y="10922"/>
                  </a:lnTo>
                  <a:lnTo>
                    <a:pt x="324993" y="8000"/>
                  </a:lnTo>
                  <a:lnTo>
                    <a:pt x="328930" y="5207"/>
                  </a:lnTo>
                  <a:lnTo>
                    <a:pt x="332867" y="3810"/>
                  </a:lnTo>
                  <a:lnTo>
                    <a:pt x="336676" y="3810"/>
                  </a:lnTo>
                  <a:close/>
                </a:path>
                <a:path w="3822065" h="316865">
                  <a:moveTo>
                    <a:pt x="3534282" y="3302"/>
                  </a:moveTo>
                  <a:lnTo>
                    <a:pt x="3536696" y="3302"/>
                  </a:lnTo>
                  <a:lnTo>
                    <a:pt x="3539109" y="3429"/>
                  </a:lnTo>
                  <a:lnTo>
                    <a:pt x="3541522" y="3810"/>
                  </a:lnTo>
                  <a:lnTo>
                    <a:pt x="3543935" y="4063"/>
                  </a:lnTo>
                  <a:lnTo>
                    <a:pt x="3553460" y="12319"/>
                  </a:lnTo>
                  <a:lnTo>
                    <a:pt x="3553460" y="14097"/>
                  </a:lnTo>
                  <a:lnTo>
                    <a:pt x="3553460" y="294259"/>
                  </a:lnTo>
                  <a:lnTo>
                    <a:pt x="3553460" y="297688"/>
                  </a:lnTo>
                  <a:lnTo>
                    <a:pt x="3552825" y="300609"/>
                  </a:lnTo>
                  <a:lnTo>
                    <a:pt x="3551681" y="303149"/>
                  </a:lnTo>
                  <a:lnTo>
                    <a:pt x="3550539" y="305562"/>
                  </a:lnTo>
                  <a:lnTo>
                    <a:pt x="3549142" y="307594"/>
                  </a:lnTo>
                  <a:lnTo>
                    <a:pt x="3547237" y="309245"/>
                  </a:lnTo>
                  <a:lnTo>
                    <a:pt x="3545459" y="310896"/>
                  </a:lnTo>
                  <a:lnTo>
                    <a:pt x="3543427" y="311912"/>
                  </a:lnTo>
                  <a:lnTo>
                    <a:pt x="3541268" y="312547"/>
                  </a:lnTo>
                  <a:lnTo>
                    <a:pt x="3538981" y="313182"/>
                  </a:lnTo>
                  <a:lnTo>
                    <a:pt x="3536950" y="313563"/>
                  </a:lnTo>
                  <a:lnTo>
                    <a:pt x="3535045" y="313563"/>
                  </a:lnTo>
                  <a:lnTo>
                    <a:pt x="3529203" y="313563"/>
                  </a:lnTo>
                  <a:lnTo>
                    <a:pt x="3525520" y="313563"/>
                  </a:lnTo>
                  <a:lnTo>
                    <a:pt x="3522218" y="313055"/>
                  </a:lnTo>
                  <a:lnTo>
                    <a:pt x="3519170" y="312166"/>
                  </a:lnTo>
                  <a:lnTo>
                    <a:pt x="3516249" y="311277"/>
                  </a:lnTo>
                  <a:lnTo>
                    <a:pt x="3513328" y="309753"/>
                  </a:lnTo>
                  <a:lnTo>
                    <a:pt x="3510534" y="307467"/>
                  </a:lnTo>
                  <a:lnTo>
                    <a:pt x="3507613" y="305181"/>
                  </a:lnTo>
                  <a:lnTo>
                    <a:pt x="3504946" y="302260"/>
                  </a:lnTo>
                  <a:lnTo>
                    <a:pt x="3502532" y="298958"/>
                  </a:lnTo>
                  <a:lnTo>
                    <a:pt x="3499993" y="295656"/>
                  </a:lnTo>
                  <a:lnTo>
                    <a:pt x="3497199" y="291211"/>
                  </a:lnTo>
                  <a:lnTo>
                    <a:pt x="3494024" y="285750"/>
                  </a:lnTo>
                  <a:lnTo>
                    <a:pt x="3388741" y="98806"/>
                  </a:lnTo>
                  <a:lnTo>
                    <a:pt x="3384548" y="91473"/>
                  </a:lnTo>
                  <a:lnTo>
                    <a:pt x="3380533" y="84343"/>
                  </a:lnTo>
                  <a:lnTo>
                    <a:pt x="3376685" y="77428"/>
                  </a:lnTo>
                  <a:lnTo>
                    <a:pt x="3372993" y="70738"/>
                  </a:lnTo>
                  <a:lnTo>
                    <a:pt x="3366770" y="59309"/>
                  </a:lnTo>
                  <a:lnTo>
                    <a:pt x="3366770" y="61468"/>
                  </a:lnTo>
                  <a:lnTo>
                    <a:pt x="3366770" y="66802"/>
                  </a:lnTo>
                  <a:lnTo>
                    <a:pt x="3366897" y="72009"/>
                  </a:lnTo>
                  <a:lnTo>
                    <a:pt x="3366897" y="77216"/>
                  </a:lnTo>
                  <a:lnTo>
                    <a:pt x="3366897" y="305054"/>
                  </a:lnTo>
                  <a:lnTo>
                    <a:pt x="3366389" y="306705"/>
                  </a:lnTo>
                  <a:lnTo>
                    <a:pt x="3365373" y="308229"/>
                  </a:lnTo>
                  <a:lnTo>
                    <a:pt x="3364484" y="309880"/>
                  </a:lnTo>
                  <a:lnTo>
                    <a:pt x="3363087" y="311023"/>
                  </a:lnTo>
                  <a:lnTo>
                    <a:pt x="3361181" y="311785"/>
                  </a:lnTo>
                  <a:lnTo>
                    <a:pt x="3359404" y="312674"/>
                  </a:lnTo>
                  <a:lnTo>
                    <a:pt x="3357499" y="313182"/>
                  </a:lnTo>
                  <a:lnTo>
                    <a:pt x="3355594" y="313563"/>
                  </a:lnTo>
                  <a:lnTo>
                    <a:pt x="3353689" y="313817"/>
                  </a:lnTo>
                  <a:lnTo>
                    <a:pt x="3351022" y="314071"/>
                  </a:lnTo>
                  <a:lnTo>
                    <a:pt x="3347720" y="314071"/>
                  </a:lnTo>
                  <a:lnTo>
                    <a:pt x="3344545" y="314071"/>
                  </a:lnTo>
                  <a:lnTo>
                    <a:pt x="3334385" y="311912"/>
                  </a:lnTo>
                  <a:lnTo>
                    <a:pt x="3332606" y="311150"/>
                  </a:lnTo>
                  <a:lnTo>
                    <a:pt x="3331210" y="310007"/>
                  </a:lnTo>
                  <a:lnTo>
                    <a:pt x="3330321" y="308356"/>
                  </a:lnTo>
                  <a:lnTo>
                    <a:pt x="3329304" y="306832"/>
                  </a:lnTo>
                  <a:lnTo>
                    <a:pt x="3328797" y="305181"/>
                  </a:lnTo>
                  <a:lnTo>
                    <a:pt x="3328797" y="303275"/>
                  </a:lnTo>
                  <a:lnTo>
                    <a:pt x="3328797" y="23113"/>
                  </a:lnTo>
                  <a:lnTo>
                    <a:pt x="3328797" y="15875"/>
                  </a:lnTo>
                  <a:lnTo>
                    <a:pt x="3330829" y="10922"/>
                  </a:lnTo>
                  <a:lnTo>
                    <a:pt x="3334893" y="8000"/>
                  </a:lnTo>
                  <a:lnTo>
                    <a:pt x="3338829" y="5207"/>
                  </a:lnTo>
                  <a:lnTo>
                    <a:pt x="3342767" y="3810"/>
                  </a:lnTo>
                  <a:lnTo>
                    <a:pt x="3346577" y="3810"/>
                  </a:lnTo>
                  <a:lnTo>
                    <a:pt x="3358134" y="3810"/>
                  </a:lnTo>
                  <a:lnTo>
                    <a:pt x="3362198" y="3810"/>
                  </a:lnTo>
                  <a:lnTo>
                    <a:pt x="3365754" y="4191"/>
                  </a:lnTo>
                  <a:lnTo>
                    <a:pt x="3368675" y="4953"/>
                  </a:lnTo>
                  <a:lnTo>
                    <a:pt x="3371723" y="5715"/>
                  </a:lnTo>
                  <a:lnTo>
                    <a:pt x="3374517" y="6985"/>
                  </a:lnTo>
                  <a:lnTo>
                    <a:pt x="3377056" y="8890"/>
                  </a:lnTo>
                  <a:lnTo>
                    <a:pt x="3379597" y="10668"/>
                  </a:lnTo>
                  <a:lnTo>
                    <a:pt x="3471291" y="170053"/>
                  </a:lnTo>
                  <a:lnTo>
                    <a:pt x="3475362" y="177581"/>
                  </a:lnTo>
                  <a:lnTo>
                    <a:pt x="3479196" y="184562"/>
                  </a:lnTo>
                  <a:lnTo>
                    <a:pt x="3482792" y="191019"/>
                  </a:lnTo>
                  <a:lnTo>
                    <a:pt x="3486150" y="196977"/>
                  </a:lnTo>
                  <a:lnTo>
                    <a:pt x="3489388" y="202644"/>
                  </a:lnTo>
                  <a:lnTo>
                    <a:pt x="3492627" y="208407"/>
                  </a:lnTo>
                  <a:lnTo>
                    <a:pt x="3495865" y="214264"/>
                  </a:lnTo>
                  <a:lnTo>
                    <a:pt x="3499104" y="220218"/>
                  </a:lnTo>
                  <a:lnTo>
                    <a:pt x="3502296" y="226069"/>
                  </a:lnTo>
                  <a:lnTo>
                    <a:pt x="3505406" y="231790"/>
                  </a:lnTo>
                  <a:lnTo>
                    <a:pt x="3508444" y="237345"/>
                  </a:lnTo>
                  <a:lnTo>
                    <a:pt x="3511423" y="242697"/>
                  </a:lnTo>
                  <a:lnTo>
                    <a:pt x="3515487" y="250444"/>
                  </a:lnTo>
                  <a:lnTo>
                    <a:pt x="3515487" y="12319"/>
                  </a:lnTo>
                  <a:lnTo>
                    <a:pt x="3515868" y="10541"/>
                  </a:lnTo>
                  <a:lnTo>
                    <a:pt x="3516884" y="9017"/>
                  </a:lnTo>
                  <a:lnTo>
                    <a:pt x="3517773" y="7493"/>
                  </a:lnTo>
                  <a:lnTo>
                    <a:pt x="3519043" y="6350"/>
                  </a:lnTo>
                  <a:lnTo>
                    <a:pt x="3520821" y="5461"/>
                  </a:lnTo>
                  <a:lnTo>
                    <a:pt x="3522472" y="4699"/>
                  </a:lnTo>
                  <a:lnTo>
                    <a:pt x="3524504" y="4063"/>
                  </a:lnTo>
                  <a:lnTo>
                    <a:pt x="3526663" y="3810"/>
                  </a:lnTo>
                  <a:lnTo>
                    <a:pt x="3528949" y="3429"/>
                  </a:lnTo>
                  <a:lnTo>
                    <a:pt x="3531489" y="3302"/>
                  </a:lnTo>
                  <a:lnTo>
                    <a:pt x="3534282" y="3302"/>
                  </a:lnTo>
                  <a:close/>
                </a:path>
                <a:path w="3822065" h="316865">
                  <a:moveTo>
                    <a:pt x="1681099" y="3302"/>
                  </a:moveTo>
                  <a:lnTo>
                    <a:pt x="1683512" y="3302"/>
                  </a:lnTo>
                  <a:lnTo>
                    <a:pt x="1685925" y="3429"/>
                  </a:lnTo>
                  <a:lnTo>
                    <a:pt x="1688338" y="3810"/>
                  </a:lnTo>
                  <a:lnTo>
                    <a:pt x="1690751" y="4063"/>
                  </a:lnTo>
                  <a:lnTo>
                    <a:pt x="1698625" y="9017"/>
                  </a:lnTo>
                  <a:lnTo>
                    <a:pt x="1699641" y="10541"/>
                  </a:lnTo>
                  <a:lnTo>
                    <a:pt x="1700276" y="12319"/>
                  </a:lnTo>
                  <a:lnTo>
                    <a:pt x="1700276" y="14097"/>
                  </a:lnTo>
                  <a:lnTo>
                    <a:pt x="1700276" y="294259"/>
                  </a:lnTo>
                  <a:lnTo>
                    <a:pt x="1700276" y="297688"/>
                  </a:lnTo>
                  <a:lnTo>
                    <a:pt x="1699641" y="300609"/>
                  </a:lnTo>
                  <a:lnTo>
                    <a:pt x="1698498" y="303149"/>
                  </a:lnTo>
                  <a:lnTo>
                    <a:pt x="1697355" y="305562"/>
                  </a:lnTo>
                  <a:lnTo>
                    <a:pt x="1695958" y="307594"/>
                  </a:lnTo>
                  <a:lnTo>
                    <a:pt x="1694053" y="309245"/>
                  </a:lnTo>
                  <a:lnTo>
                    <a:pt x="1692275" y="310896"/>
                  </a:lnTo>
                  <a:lnTo>
                    <a:pt x="1690243" y="311912"/>
                  </a:lnTo>
                  <a:lnTo>
                    <a:pt x="1688084" y="312547"/>
                  </a:lnTo>
                  <a:lnTo>
                    <a:pt x="1685798" y="313182"/>
                  </a:lnTo>
                  <a:lnTo>
                    <a:pt x="1683766" y="313563"/>
                  </a:lnTo>
                  <a:lnTo>
                    <a:pt x="1681861" y="313563"/>
                  </a:lnTo>
                  <a:lnTo>
                    <a:pt x="1676019" y="313563"/>
                  </a:lnTo>
                  <a:lnTo>
                    <a:pt x="1672336" y="313563"/>
                  </a:lnTo>
                  <a:lnTo>
                    <a:pt x="1669034" y="313055"/>
                  </a:lnTo>
                  <a:lnTo>
                    <a:pt x="1665986" y="312166"/>
                  </a:lnTo>
                  <a:lnTo>
                    <a:pt x="1663065" y="311277"/>
                  </a:lnTo>
                  <a:lnTo>
                    <a:pt x="1660144" y="309753"/>
                  </a:lnTo>
                  <a:lnTo>
                    <a:pt x="1657350" y="307467"/>
                  </a:lnTo>
                  <a:lnTo>
                    <a:pt x="1654429" y="305181"/>
                  </a:lnTo>
                  <a:lnTo>
                    <a:pt x="1651762" y="302260"/>
                  </a:lnTo>
                  <a:lnTo>
                    <a:pt x="1649349" y="298958"/>
                  </a:lnTo>
                  <a:lnTo>
                    <a:pt x="1646809" y="295656"/>
                  </a:lnTo>
                  <a:lnTo>
                    <a:pt x="1644015" y="291211"/>
                  </a:lnTo>
                  <a:lnTo>
                    <a:pt x="1640840" y="285750"/>
                  </a:lnTo>
                  <a:lnTo>
                    <a:pt x="1535557" y="98806"/>
                  </a:lnTo>
                  <a:lnTo>
                    <a:pt x="1531364" y="91473"/>
                  </a:lnTo>
                  <a:lnTo>
                    <a:pt x="1527349" y="84343"/>
                  </a:lnTo>
                  <a:lnTo>
                    <a:pt x="1523501" y="77428"/>
                  </a:lnTo>
                  <a:lnTo>
                    <a:pt x="1519809" y="70738"/>
                  </a:lnTo>
                  <a:lnTo>
                    <a:pt x="1513586" y="59309"/>
                  </a:lnTo>
                  <a:lnTo>
                    <a:pt x="1513586" y="61468"/>
                  </a:lnTo>
                  <a:lnTo>
                    <a:pt x="1513586" y="66802"/>
                  </a:lnTo>
                  <a:lnTo>
                    <a:pt x="1513713" y="72009"/>
                  </a:lnTo>
                  <a:lnTo>
                    <a:pt x="1513713" y="77216"/>
                  </a:lnTo>
                  <a:lnTo>
                    <a:pt x="1513713" y="305054"/>
                  </a:lnTo>
                  <a:lnTo>
                    <a:pt x="1513205" y="306705"/>
                  </a:lnTo>
                  <a:lnTo>
                    <a:pt x="1512189" y="308229"/>
                  </a:lnTo>
                  <a:lnTo>
                    <a:pt x="1511300" y="309880"/>
                  </a:lnTo>
                  <a:lnTo>
                    <a:pt x="1509903" y="311023"/>
                  </a:lnTo>
                  <a:lnTo>
                    <a:pt x="1507998" y="311785"/>
                  </a:lnTo>
                  <a:lnTo>
                    <a:pt x="1506220" y="312674"/>
                  </a:lnTo>
                  <a:lnTo>
                    <a:pt x="1504315" y="313182"/>
                  </a:lnTo>
                  <a:lnTo>
                    <a:pt x="1502410" y="313563"/>
                  </a:lnTo>
                  <a:lnTo>
                    <a:pt x="1500505" y="313817"/>
                  </a:lnTo>
                  <a:lnTo>
                    <a:pt x="1497838" y="314071"/>
                  </a:lnTo>
                  <a:lnTo>
                    <a:pt x="1494536" y="314071"/>
                  </a:lnTo>
                  <a:lnTo>
                    <a:pt x="1491361" y="314071"/>
                  </a:lnTo>
                  <a:lnTo>
                    <a:pt x="1477137" y="308356"/>
                  </a:lnTo>
                  <a:lnTo>
                    <a:pt x="1476121" y="306832"/>
                  </a:lnTo>
                  <a:lnTo>
                    <a:pt x="1475613" y="305181"/>
                  </a:lnTo>
                  <a:lnTo>
                    <a:pt x="1475613" y="303275"/>
                  </a:lnTo>
                  <a:lnTo>
                    <a:pt x="1475613" y="23113"/>
                  </a:lnTo>
                  <a:lnTo>
                    <a:pt x="1475613" y="15875"/>
                  </a:lnTo>
                  <a:lnTo>
                    <a:pt x="1477645" y="10922"/>
                  </a:lnTo>
                  <a:lnTo>
                    <a:pt x="1481709" y="8000"/>
                  </a:lnTo>
                  <a:lnTo>
                    <a:pt x="1485646" y="5207"/>
                  </a:lnTo>
                  <a:lnTo>
                    <a:pt x="1489583" y="3810"/>
                  </a:lnTo>
                  <a:lnTo>
                    <a:pt x="1493393" y="3810"/>
                  </a:lnTo>
                  <a:lnTo>
                    <a:pt x="1504950" y="3810"/>
                  </a:lnTo>
                  <a:lnTo>
                    <a:pt x="1509014" y="3810"/>
                  </a:lnTo>
                  <a:lnTo>
                    <a:pt x="1512570" y="4191"/>
                  </a:lnTo>
                  <a:lnTo>
                    <a:pt x="1515491" y="4953"/>
                  </a:lnTo>
                  <a:lnTo>
                    <a:pt x="1518539" y="5715"/>
                  </a:lnTo>
                  <a:lnTo>
                    <a:pt x="1521333" y="6985"/>
                  </a:lnTo>
                  <a:lnTo>
                    <a:pt x="1523873" y="8890"/>
                  </a:lnTo>
                  <a:lnTo>
                    <a:pt x="1526413" y="10668"/>
                  </a:lnTo>
                  <a:lnTo>
                    <a:pt x="1618107" y="170053"/>
                  </a:lnTo>
                  <a:lnTo>
                    <a:pt x="1622178" y="177581"/>
                  </a:lnTo>
                  <a:lnTo>
                    <a:pt x="1626012" y="184562"/>
                  </a:lnTo>
                  <a:lnTo>
                    <a:pt x="1629608" y="191019"/>
                  </a:lnTo>
                  <a:lnTo>
                    <a:pt x="1632966" y="196977"/>
                  </a:lnTo>
                  <a:lnTo>
                    <a:pt x="1636204" y="202644"/>
                  </a:lnTo>
                  <a:lnTo>
                    <a:pt x="1639443" y="208407"/>
                  </a:lnTo>
                  <a:lnTo>
                    <a:pt x="1642681" y="214264"/>
                  </a:lnTo>
                  <a:lnTo>
                    <a:pt x="1645920" y="220218"/>
                  </a:lnTo>
                  <a:lnTo>
                    <a:pt x="1649112" y="226069"/>
                  </a:lnTo>
                  <a:lnTo>
                    <a:pt x="1652222" y="231790"/>
                  </a:lnTo>
                  <a:lnTo>
                    <a:pt x="1655260" y="237345"/>
                  </a:lnTo>
                  <a:lnTo>
                    <a:pt x="1658239" y="242697"/>
                  </a:lnTo>
                  <a:lnTo>
                    <a:pt x="1662303" y="250444"/>
                  </a:lnTo>
                  <a:lnTo>
                    <a:pt x="1662303" y="12319"/>
                  </a:lnTo>
                  <a:lnTo>
                    <a:pt x="1662684" y="10541"/>
                  </a:lnTo>
                  <a:lnTo>
                    <a:pt x="1663700" y="9017"/>
                  </a:lnTo>
                  <a:lnTo>
                    <a:pt x="1664589" y="7493"/>
                  </a:lnTo>
                  <a:lnTo>
                    <a:pt x="1665859" y="6350"/>
                  </a:lnTo>
                  <a:lnTo>
                    <a:pt x="1667637" y="5461"/>
                  </a:lnTo>
                  <a:lnTo>
                    <a:pt x="1669288" y="4699"/>
                  </a:lnTo>
                  <a:lnTo>
                    <a:pt x="1671320" y="4063"/>
                  </a:lnTo>
                  <a:lnTo>
                    <a:pt x="1673479" y="3810"/>
                  </a:lnTo>
                  <a:lnTo>
                    <a:pt x="1675765" y="3429"/>
                  </a:lnTo>
                  <a:lnTo>
                    <a:pt x="1678305" y="3302"/>
                  </a:lnTo>
                  <a:lnTo>
                    <a:pt x="1681099" y="3302"/>
                  </a:lnTo>
                  <a:close/>
                </a:path>
                <a:path w="3822065" h="316865">
                  <a:moveTo>
                    <a:pt x="1147064" y="2412"/>
                  </a:moveTo>
                  <a:lnTo>
                    <a:pt x="1150112" y="2412"/>
                  </a:lnTo>
                  <a:lnTo>
                    <a:pt x="1152652" y="2540"/>
                  </a:lnTo>
                  <a:lnTo>
                    <a:pt x="1154684" y="2921"/>
                  </a:lnTo>
                  <a:lnTo>
                    <a:pt x="1156843" y="3302"/>
                  </a:lnTo>
                  <a:lnTo>
                    <a:pt x="1158748" y="3937"/>
                  </a:lnTo>
                  <a:lnTo>
                    <a:pt x="1160526" y="4699"/>
                  </a:lnTo>
                  <a:lnTo>
                    <a:pt x="1162431" y="5461"/>
                  </a:lnTo>
                  <a:lnTo>
                    <a:pt x="1163828" y="6604"/>
                  </a:lnTo>
                  <a:lnTo>
                    <a:pt x="1164717" y="8255"/>
                  </a:lnTo>
                  <a:lnTo>
                    <a:pt x="1165733" y="9779"/>
                  </a:lnTo>
                  <a:lnTo>
                    <a:pt x="1166241" y="11430"/>
                  </a:lnTo>
                  <a:lnTo>
                    <a:pt x="1166241" y="13081"/>
                  </a:lnTo>
                  <a:lnTo>
                    <a:pt x="1166241" y="303275"/>
                  </a:lnTo>
                  <a:lnTo>
                    <a:pt x="1166241" y="305054"/>
                  </a:lnTo>
                  <a:lnTo>
                    <a:pt x="1165733" y="306705"/>
                  </a:lnTo>
                  <a:lnTo>
                    <a:pt x="1164717" y="308229"/>
                  </a:lnTo>
                  <a:lnTo>
                    <a:pt x="1163828" y="309880"/>
                  </a:lnTo>
                  <a:lnTo>
                    <a:pt x="1162431" y="311023"/>
                  </a:lnTo>
                  <a:lnTo>
                    <a:pt x="1160526" y="311785"/>
                  </a:lnTo>
                  <a:lnTo>
                    <a:pt x="1158748" y="312674"/>
                  </a:lnTo>
                  <a:lnTo>
                    <a:pt x="1156843" y="313182"/>
                  </a:lnTo>
                  <a:lnTo>
                    <a:pt x="1154938" y="313563"/>
                  </a:lnTo>
                  <a:lnTo>
                    <a:pt x="1153033" y="313817"/>
                  </a:lnTo>
                  <a:lnTo>
                    <a:pt x="1150366" y="314071"/>
                  </a:lnTo>
                  <a:lnTo>
                    <a:pt x="1147064" y="314071"/>
                  </a:lnTo>
                  <a:lnTo>
                    <a:pt x="1143889" y="314071"/>
                  </a:lnTo>
                  <a:lnTo>
                    <a:pt x="1133729" y="311912"/>
                  </a:lnTo>
                  <a:lnTo>
                    <a:pt x="1131951" y="311150"/>
                  </a:lnTo>
                  <a:lnTo>
                    <a:pt x="1130554" y="310007"/>
                  </a:lnTo>
                  <a:lnTo>
                    <a:pt x="1129665" y="308356"/>
                  </a:lnTo>
                  <a:lnTo>
                    <a:pt x="1128649" y="306832"/>
                  </a:lnTo>
                  <a:lnTo>
                    <a:pt x="1128141" y="305181"/>
                  </a:lnTo>
                  <a:lnTo>
                    <a:pt x="1128141" y="303275"/>
                  </a:lnTo>
                  <a:lnTo>
                    <a:pt x="1128141" y="13081"/>
                  </a:lnTo>
                  <a:lnTo>
                    <a:pt x="1128141" y="11175"/>
                  </a:lnTo>
                  <a:lnTo>
                    <a:pt x="1128776" y="9525"/>
                  </a:lnTo>
                  <a:lnTo>
                    <a:pt x="1129792" y="7874"/>
                  </a:lnTo>
                  <a:lnTo>
                    <a:pt x="1130935" y="6350"/>
                  </a:lnTo>
                  <a:lnTo>
                    <a:pt x="1132332" y="5207"/>
                  </a:lnTo>
                  <a:lnTo>
                    <a:pt x="1134110" y="4572"/>
                  </a:lnTo>
                  <a:lnTo>
                    <a:pt x="1135888" y="3810"/>
                  </a:lnTo>
                  <a:lnTo>
                    <a:pt x="1137793" y="3302"/>
                  </a:lnTo>
                  <a:lnTo>
                    <a:pt x="1139952" y="2921"/>
                  </a:lnTo>
                  <a:lnTo>
                    <a:pt x="1141984" y="2540"/>
                  </a:lnTo>
                  <a:lnTo>
                    <a:pt x="1144397" y="2412"/>
                  </a:lnTo>
                  <a:lnTo>
                    <a:pt x="1147064" y="2412"/>
                  </a:lnTo>
                  <a:close/>
                </a:path>
                <a:path w="3822065" h="316865">
                  <a:moveTo>
                    <a:pt x="667893" y="2412"/>
                  </a:moveTo>
                  <a:lnTo>
                    <a:pt x="670560" y="2412"/>
                  </a:lnTo>
                  <a:lnTo>
                    <a:pt x="673226" y="2540"/>
                  </a:lnTo>
                  <a:lnTo>
                    <a:pt x="675767" y="2794"/>
                  </a:lnTo>
                  <a:lnTo>
                    <a:pt x="678307" y="3048"/>
                  </a:lnTo>
                  <a:lnTo>
                    <a:pt x="680593" y="3556"/>
                  </a:lnTo>
                  <a:lnTo>
                    <a:pt x="682498" y="4191"/>
                  </a:lnTo>
                  <a:lnTo>
                    <a:pt x="684403" y="4825"/>
                  </a:lnTo>
                  <a:lnTo>
                    <a:pt x="690880" y="18287"/>
                  </a:lnTo>
                  <a:lnTo>
                    <a:pt x="795655" y="298323"/>
                  </a:lnTo>
                  <a:lnTo>
                    <a:pt x="796671" y="300228"/>
                  </a:lnTo>
                  <a:lnTo>
                    <a:pt x="797051" y="302387"/>
                  </a:lnTo>
                  <a:lnTo>
                    <a:pt x="796925" y="304927"/>
                  </a:lnTo>
                  <a:lnTo>
                    <a:pt x="796671" y="307467"/>
                  </a:lnTo>
                  <a:lnTo>
                    <a:pt x="795655" y="309499"/>
                  </a:lnTo>
                  <a:lnTo>
                    <a:pt x="793750" y="310896"/>
                  </a:lnTo>
                  <a:lnTo>
                    <a:pt x="791845" y="312420"/>
                  </a:lnTo>
                  <a:lnTo>
                    <a:pt x="789559" y="313309"/>
                  </a:lnTo>
                  <a:lnTo>
                    <a:pt x="787019" y="313563"/>
                  </a:lnTo>
                  <a:lnTo>
                    <a:pt x="784479" y="313817"/>
                  </a:lnTo>
                  <a:lnTo>
                    <a:pt x="781431" y="314071"/>
                  </a:lnTo>
                  <a:lnTo>
                    <a:pt x="777875" y="314071"/>
                  </a:lnTo>
                  <a:lnTo>
                    <a:pt x="774192" y="314071"/>
                  </a:lnTo>
                  <a:lnTo>
                    <a:pt x="729615" y="228092"/>
                  </a:lnTo>
                  <a:lnTo>
                    <a:pt x="605282" y="228092"/>
                  </a:lnTo>
                  <a:lnTo>
                    <a:pt x="578612" y="304546"/>
                  </a:lnTo>
                  <a:lnTo>
                    <a:pt x="566674" y="313436"/>
                  </a:lnTo>
                  <a:lnTo>
                    <a:pt x="564515" y="313817"/>
                  </a:lnTo>
                  <a:lnTo>
                    <a:pt x="561721" y="314071"/>
                  </a:lnTo>
                  <a:lnTo>
                    <a:pt x="558292" y="314071"/>
                  </a:lnTo>
                  <a:lnTo>
                    <a:pt x="554609" y="314071"/>
                  </a:lnTo>
                  <a:lnTo>
                    <a:pt x="551434" y="313817"/>
                  </a:lnTo>
                  <a:lnTo>
                    <a:pt x="548894" y="313436"/>
                  </a:lnTo>
                  <a:lnTo>
                    <a:pt x="546354" y="313055"/>
                  </a:lnTo>
                  <a:lnTo>
                    <a:pt x="539242" y="304800"/>
                  </a:lnTo>
                  <a:lnTo>
                    <a:pt x="539115" y="302387"/>
                  </a:lnTo>
                  <a:lnTo>
                    <a:pt x="539496" y="300100"/>
                  </a:lnTo>
                  <a:lnTo>
                    <a:pt x="540385" y="298196"/>
                  </a:lnTo>
                  <a:lnTo>
                    <a:pt x="645413" y="11937"/>
                  </a:lnTo>
                  <a:lnTo>
                    <a:pt x="660273" y="2794"/>
                  </a:lnTo>
                  <a:lnTo>
                    <a:pt x="662813" y="2540"/>
                  </a:lnTo>
                  <a:lnTo>
                    <a:pt x="665353" y="2412"/>
                  </a:lnTo>
                  <a:lnTo>
                    <a:pt x="667893" y="2412"/>
                  </a:lnTo>
                  <a:close/>
                </a:path>
                <a:path w="3822065" h="316865">
                  <a:moveTo>
                    <a:pt x="2955925" y="1016"/>
                  </a:moveTo>
                  <a:lnTo>
                    <a:pt x="2999867" y="7620"/>
                  </a:lnTo>
                  <a:lnTo>
                    <a:pt x="3037204" y="26416"/>
                  </a:lnTo>
                  <a:lnTo>
                    <a:pt x="3044063" y="34036"/>
                  </a:lnTo>
                  <a:lnTo>
                    <a:pt x="3044825" y="35179"/>
                  </a:lnTo>
                  <a:lnTo>
                    <a:pt x="3046856" y="44958"/>
                  </a:lnTo>
                  <a:lnTo>
                    <a:pt x="3046984" y="46736"/>
                  </a:lnTo>
                  <a:lnTo>
                    <a:pt x="3046984" y="48387"/>
                  </a:lnTo>
                  <a:lnTo>
                    <a:pt x="3046984" y="50673"/>
                  </a:lnTo>
                  <a:lnTo>
                    <a:pt x="3046856" y="52832"/>
                  </a:lnTo>
                  <a:lnTo>
                    <a:pt x="3046603" y="54863"/>
                  </a:lnTo>
                  <a:lnTo>
                    <a:pt x="3046222" y="56896"/>
                  </a:lnTo>
                  <a:lnTo>
                    <a:pt x="3045714" y="58800"/>
                  </a:lnTo>
                  <a:lnTo>
                    <a:pt x="3044952" y="60452"/>
                  </a:lnTo>
                  <a:lnTo>
                    <a:pt x="3044190" y="62103"/>
                  </a:lnTo>
                  <a:lnTo>
                    <a:pt x="3043047" y="63500"/>
                  </a:lnTo>
                  <a:lnTo>
                    <a:pt x="3041523" y="64770"/>
                  </a:lnTo>
                  <a:lnTo>
                    <a:pt x="3039999" y="65912"/>
                  </a:lnTo>
                  <a:lnTo>
                    <a:pt x="3038094" y="66548"/>
                  </a:lnTo>
                  <a:lnTo>
                    <a:pt x="3035807" y="66548"/>
                  </a:lnTo>
                  <a:lnTo>
                    <a:pt x="3032505" y="66548"/>
                  </a:lnTo>
                  <a:lnTo>
                    <a:pt x="3028696" y="64770"/>
                  </a:lnTo>
                  <a:lnTo>
                    <a:pt x="3024251" y="61341"/>
                  </a:lnTo>
                  <a:lnTo>
                    <a:pt x="3019932" y="57912"/>
                  </a:lnTo>
                  <a:lnTo>
                    <a:pt x="3014726" y="54356"/>
                  </a:lnTo>
                  <a:lnTo>
                    <a:pt x="2979281" y="38659"/>
                  </a:lnTo>
                  <a:lnTo>
                    <a:pt x="2954528" y="36195"/>
                  </a:lnTo>
                  <a:lnTo>
                    <a:pt x="2944814" y="36675"/>
                  </a:lnTo>
                  <a:lnTo>
                    <a:pt x="2902664" y="53911"/>
                  </a:lnTo>
                  <a:lnTo>
                    <a:pt x="2878947" y="85090"/>
                  </a:lnTo>
                  <a:lnTo>
                    <a:pt x="2865691" y="131603"/>
                  </a:lnTo>
                  <a:lnTo>
                    <a:pt x="2863977" y="160400"/>
                  </a:lnTo>
                  <a:lnTo>
                    <a:pt x="2864359" y="174638"/>
                  </a:lnTo>
                  <a:lnTo>
                    <a:pt x="2873676" y="222781"/>
                  </a:lnTo>
                  <a:lnTo>
                    <a:pt x="2894250" y="256426"/>
                  </a:lnTo>
                  <a:lnTo>
                    <a:pt x="2934874" y="278098"/>
                  </a:lnTo>
                  <a:lnTo>
                    <a:pt x="2955544" y="280035"/>
                  </a:lnTo>
                  <a:lnTo>
                    <a:pt x="2964229" y="279751"/>
                  </a:lnTo>
                  <a:lnTo>
                    <a:pt x="3003296" y="269240"/>
                  </a:lnTo>
                  <a:lnTo>
                    <a:pt x="3009773" y="265430"/>
                  </a:lnTo>
                  <a:lnTo>
                    <a:pt x="3016250" y="261747"/>
                  </a:lnTo>
                  <a:lnTo>
                    <a:pt x="3021838" y="258191"/>
                  </a:lnTo>
                  <a:lnTo>
                    <a:pt x="3026410" y="254762"/>
                  </a:lnTo>
                  <a:lnTo>
                    <a:pt x="3030981" y="251333"/>
                  </a:lnTo>
                  <a:lnTo>
                    <a:pt x="3035046" y="249555"/>
                  </a:lnTo>
                  <a:lnTo>
                    <a:pt x="3038348" y="249555"/>
                  </a:lnTo>
                  <a:lnTo>
                    <a:pt x="3040253" y="249555"/>
                  </a:lnTo>
                  <a:lnTo>
                    <a:pt x="3041904" y="250062"/>
                  </a:lnTo>
                  <a:lnTo>
                    <a:pt x="3043301" y="251079"/>
                  </a:lnTo>
                  <a:lnTo>
                    <a:pt x="3044825" y="251968"/>
                  </a:lnTo>
                  <a:lnTo>
                    <a:pt x="3045968" y="253237"/>
                  </a:lnTo>
                  <a:lnTo>
                    <a:pt x="3046603" y="255016"/>
                  </a:lnTo>
                  <a:lnTo>
                    <a:pt x="3047238" y="256667"/>
                  </a:lnTo>
                  <a:lnTo>
                    <a:pt x="3047746" y="258572"/>
                  </a:lnTo>
                  <a:lnTo>
                    <a:pt x="3048000" y="260604"/>
                  </a:lnTo>
                  <a:lnTo>
                    <a:pt x="3048254" y="262509"/>
                  </a:lnTo>
                  <a:lnTo>
                    <a:pt x="3048380" y="264795"/>
                  </a:lnTo>
                  <a:lnTo>
                    <a:pt x="3048380" y="267335"/>
                  </a:lnTo>
                  <a:lnTo>
                    <a:pt x="3048380" y="268986"/>
                  </a:lnTo>
                  <a:lnTo>
                    <a:pt x="3048254" y="270637"/>
                  </a:lnTo>
                  <a:lnTo>
                    <a:pt x="3045460" y="281050"/>
                  </a:lnTo>
                  <a:lnTo>
                    <a:pt x="3044825" y="282321"/>
                  </a:lnTo>
                  <a:lnTo>
                    <a:pt x="3012059" y="303530"/>
                  </a:lnTo>
                  <a:lnTo>
                    <a:pt x="2969561" y="314801"/>
                  </a:lnTo>
                  <a:lnTo>
                    <a:pt x="2952115" y="315722"/>
                  </a:lnTo>
                  <a:lnTo>
                    <a:pt x="2937801" y="315079"/>
                  </a:lnTo>
                  <a:lnTo>
                    <a:pt x="2899029" y="305435"/>
                  </a:lnTo>
                  <a:lnTo>
                    <a:pt x="2858389" y="275463"/>
                  </a:lnTo>
                  <a:lnTo>
                    <a:pt x="2837636" y="240869"/>
                  </a:lnTo>
                  <a:lnTo>
                    <a:pt x="2826051" y="196802"/>
                  </a:lnTo>
                  <a:lnTo>
                    <a:pt x="2823845" y="162306"/>
                  </a:lnTo>
                  <a:lnTo>
                    <a:pt x="2824440" y="144111"/>
                  </a:lnTo>
                  <a:lnTo>
                    <a:pt x="2833370" y="95123"/>
                  </a:lnTo>
                  <a:lnTo>
                    <a:pt x="2852050" y="55368"/>
                  </a:lnTo>
                  <a:lnTo>
                    <a:pt x="2879423" y="25828"/>
                  </a:lnTo>
                  <a:lnTo>
                    <a:pt x="2914598" y="7284"/>
                  </a:lnTo>
                  <a:lnTo>
                    <a:pt x="2941546" y="1708"/>
                  </a:lnTo>
                  <a:lnTo>
                    <a:pt x="2955925" y="1016"/>
                  </a:lnTo>
                  <a:close/>
                </a:path>
                <a:path w="3822065" h="316865">
                  <a:moveTo>
                    <a:pt x="149225" y="508"/>
                  </a:moveTo>
                  <a:lnTo>
                    <a:pt x="187928" y="5302"/>
                  </a:lnTo>
                  <a:lnTo>
                    <a:pt x="228346" y="21082"/>
                  </a:lnTo>
                  <a:lnTo>
                    <a:pt x="234061" y="24511"/>
                  </a:lnTo>
                  <a:lnTo>
                    <a:pt x="237998" y="27432"/>
                  </a:lnTo>
                  <a:lnTo>
                    <a:pt x="240284" y="29718"/>
                  </a:lnTo>
                  <a:lnTo>
                    <a:pt x="242570" y="31877"/>
                  </a:lnTo>
                  <a:lnTo>
                    <a:pt x="244094" y="34290"/>
                  </a:lnTo>
                  <a:lnTo>
                    <a:pt x="245110" y="36830"/>
                  </a:lnTo>
                  <a:lnTo>
                    <a:pt x="245999" y="39370"/>
                  </a:lnTo>
                  <a:lnTo>
                    <a:pt x="246507" y="42545"/>
                  </a:lnTo>
                  <a:lnTo>
                    <a:pt x="246507" y="46482"/>
                  </a:lnTo>
                  <a:lnTo>
                    <a:pt x="246507" y="48513"/>
                  </a:lnTo>
                  <a:lnTo>
                    <a:pt x="246253" y="50673"/>
                  </a:lnTo>
                  <a:lnTo>
                    <a:pt x="245872" y="52832"/>
                  </a:lnTo>
                  <a:lnTo>
                    <a:pt x="245491" y="54991"/>
                  </a:lnTo>
                  <a:lnTo>
                    <a:pt x="240537" y="62865"/>
                  </a:lnTo>
                  <a:lnTo>
                    <a:pt x="238887" y="64135"/>
                  </a:lnTo>
                  <a:lnTo>
                    <a:pt x="237109" y="64643"/>
                  </a:lnTo>
                  <a:lnTo>
                    <a:pt x="235076" y="64643"/>
                  </a:lnTo>
                  <a:lnTo>
                    <a:pt x="232156" y="64643"/>
                  </a:lnTo>
                  <a:lnTo>
                    <a:pt x="228346" y="62992"/>
                  </a:lnTo>
                  <a:lnTo>
                    <a:pt x="223900" y="59690"/>
                  </a:lnTo>
                  <a:lnTo>
                    <a:pt x="219329" y="56387"/>
                  </a:lnTo>
                  <a:lnTo>
                    <a:pt x="181863" y="39750"/>
                  </a:lnTo>
                  <a:lnTo>
                    <a:pt x="147066" y="35179"/>
                  </a:lnTo>
                  <a:lnTo>
                    <a:pt x="134733" y="35772"/>
                  </a:lnTo>
                  <a:lnTo>
                    <a:pt x="92329" y="49623"/>
                  </a:lnTo>
                  <a:lnTo>
                    <a:pt x="61799" y="78932"/>
                  </a:lnTo>
                  <a:lnTo>
                    <a:pt x="44076" y="120828"/>
                  </a:lnTo>
                  <a:lnTo>
                    <a:pt x="40005" y="158369"/>
                  </a:lnTo>
                  <a:lnTo>
                    <a:pt x="40528" y="172725"/>
                  </a:lnTo>
                  <a:lnTo>
                    <a:pt x="48387" y="210820"/>
                  </a:lnTo>
                  <a:lnTo>
                    <a:pt x="70993" y="249174"/>
                  </a:lnTo>
                  <a:lnTo>
                    <a:pt x="105410" y="272796"/>
                  </a:lnTo>
                  <a:lnTo>
                    <a:pt x="149098" y="281050"/>
                  </a:lnTo>
                  <a:lnTo>
                    <a:pt x="156856" y="280812"/>
                  </a:lnTo>
                  <a:lnTo>
                    <a:pt x="195135" y="272780"/>
                  </a:lnTo>
                  <a:lnTo>
                    <a:pt x="207518" y="177673"/>
                  </a:lnTo>
                  <a:lnTo>
                    <a:pt x="135890" y="177673"/>
                  </a:lnTo>
                  <a:lnTo>
                    <a:pt x="131572" y="177673"/>
                  </a:lnTo>
                  <a:lnTo>
                    <a:pt x="128524" y="176022"/>
                  </a:lnTo>
                  <a:lnTo>
                    <a:pt x="126619" y="172720"/>
                  </a:lnTo>
                  <a:lnTo>
                    <a:pt x="124713" y="169418"/>
                  </a:lnTo>
                  <a:lnTo>
                    <a:pt x="123825" y="165354"/>
                  </a:lnTo>
                  <a:lnTo>
                    <a:pt x="123825" y="160400"/>
                  </a:lnTo>
                  <a:lnTo>
                    <a:pt x="123825" y="157987"/>
                  </a:lnTo>
                  <a:lnTo>
                    <a:pt x="123951" y="155702"/>
                  </a:lnTo>
                  <a:lnTo>
                    <a:pt x="124460" y="153670"/>
                  </a:lnTo>
                  <a:lnTo>
                    <a:pt x="124841" y="151637"/>
                  </a:lnTo>
                  <a:lnTo>
                    <a:pt x="125475" y="149733"/>
                  </a:lnTo>
                  <a:lnTo>
                    <a:pt x="126492" y="148209"/>
                  </a:lnTo>
                  <a:lnTo>
                    <a:pt x="127381" y="146685"/>
                  </a:lnTo>
                  <a:lnTo>
                    <a:pt x="128650" y="145415"/>
                  </a:lnTo>
                  <a:lnTo>
                    <a:pt x="130301" y="144399"/>
                  </a:lnTo>
                  <a:lnTo>
                    <a:pt x="131953" y="143510"/>
                  </a:lnTo>
                  <a:lnTo>
                    <a:pt x="133858" y="143002"/>
                  </a:lnTo>
                  <a:lnTo>
                    <a:pt x="135890" y="143002"/>
                  </a:lnTo>
                  <a:lnTo>
                    <a:pt x="227584" y="143002"/>
                  </a:lnTo>
                  <a:lnTo>
                    <a:pt x="229488" y="143002"/>
                  </a:lnTo>
                  <a:lnTo>
                    <a:pt x="231394" y="143256"/>
                  </a:lnTo>
                  <a:lnTo>
                    <a:pt x="243967" y="153543"/>
                  </a:lnTo>
                  <a:lnTo>
                    <a:pt x="244983" y="156083"/>
                  </a:lnTo>
                  <a:lnTo>
                    <a:pt x="245491" y="159004"/>
                  </a:lnTo>
                  <a:lnTo>
                    <a:pt x="245491" y="162306"/>
                  </a:lnTo>
                  <a:lnTo>
                    <a:pt x="245491" y="273558"/>
                  </a:lnTo>
                  <a:lnTo>
                    <a:pt x="245491" y="277749"/>
                  </a:lnTo>
                  <a:lnTo>
                    <a:pt x="244729" y="281559"/>
                  </a:lnTo>
                  <a:lnTo>
                    <a:pt x="243205" y="284988"/>
                  </a:lnTo>
                  <a:lnTo>
                    <a:pt x="241808" y="288417"/>
                  </a:lnTo>
                  <a:lnTo>
                    <a:pt x="201803" y="307975"/>
                  </a:lnTo>
                  <a:lnTo>
                    <a:pt x="163575" y="315595"/>
                  </a:lnTo>
                  <a:lnTo>
                    <a:pt x="155956" y="316103"/>
                  </a:lnTo>
                  <a:lnTo>
                    <a:pt x="148336" y="316103"/>
                  </a:lnTo>
                  <a:lnTo>
                    <a:pt x="99865" y="309780"/>
                  </a:lnTo>
                  <a:lnTo>
                    <a:pt x="60150" y="291131"/>
                  </a:lnTo>
                  <a:lnTo>
                    <a:pt x="30033" y="261935"/>
                  </a:lnTo>
                  <a:lnTo>
                    <a:pt x="9906" y="223520"/>
                  </a:lnTo>
                  <a:lnTo>
                    <a:pt x="619" y="177674"/>
                  </a:lnTo>
                  <a:lnTo>
                    <a:pt x="0" y="160909"/>
                  </a:lnTo>
                  <a:lnTo>
                    <a:pt x="668" y="143331"/>
                  </a:lnTo>
                  <a:lnTo>
                    <a:pt x="10795" y="95504"/>
                  </a:lnTo>
                  <a:lnTo>
                    <a:pt x="31994" y="55927"/>
                  </a:lnTo>
                  <a:lnTo>
                    <a:pt x="63007" y="26177"/>
                  </a:lnTo>
                  <a:lnTo>
                    <a:pt x="102790" y="7098"/>
                  </a:lnTo>
                  <a:lnTo>
                    <a:pt x="133080" y="1244"/>
                  </a:lnTo>
                  <a:lnTo>
                    <a:pt x="149225" y="508"/>
                  </a:lnTo>
                  <a:close/>
                </a:path>
                <a:path w="3822065" h="316865">
                  <a:moveTo>
                    <a:pt x="2700909" y="0"/>
                  </a:moveTo>
                  <a:lnTo>
                    <a:pt x="2707259" y="0"/>
                  </a:lnTo>
                  <a:lnTo>
                    <a:pt x="2713863" y="762"/>
                  </a:lnTo>
                  <a:lnTo>
                    <a:pt x="2720848" y="2032"/>
                  </a:lnTo>
                  <a:lnTo>
                    <a:pt x="2727706" y="3302"/>
                  </a:lnTo>
                  <a:lnTo>
                    <a:pt x="2734183" y="4953"/>
                  </a:lnTo>
                  <a:lnTo>
                    <a:pt x="2740152" y="6985"/>
                  </a:lnTo>
                  <a:lnTo>
                    <a:pt x="2746121" y="8890"/>
                  </a:lnTo>
                  <a:lnTo>
                    <a:pt x="2751455" y="11175"/>
                  </a:lnTo>
                  <a:lnTo>
                    <a:pt x="2756408" y="13843"/>
                  </a:lnTo>
                  <a:lnTo>
                    <a:pt x="2761488" y="16383"/>
                  </a:lnTo>
                  <a:lnTo>
                    <a:pt x="2764790" y="18542"/>
                  </a:lnTo>
                  <a:lnTo>
                    <a:pt x="2766441" y="20320"/>
                  </a:lnTo>
                  <a:lnTo>
                    <a:pt x="2768219" y="21971"/>
                  </a:lnTo>
                  <a:lnTo>
                    <a:pt x="2771521" y="28194"/>
                  </a:lnTo>
                  <a:lnTo>
                    <a:pt x="2771902" y="29591"/>
                  </a:lnTo>
                  <a:lnTo>
                    <a:pt x="2772156" y="31115"/>
                  </a:lnTo>
                  <a:lnTo>
                    <a:pt x="2772410" y="33020"/>
                  </a:lnTo>
                  <a:lnTo>
                    <a:pt x="2772537" y="34798"/>
                  </a:lnTo>
                  <a:lnTo>
                    <a:pt x="2772664" y="36703"/>
                  </a:lnTo>
                  <a:lnTo>
                    <a:pt x="2772664" y="38735"/>
                  </a:lnTo>
                  <a:lnTo>
                    <a:pt x="2772664" y="40894"/>
                  </a:lnTo>
                  <a:lnTo>
                    <a:pt x="2772537" y="42925"/>
                  </a:lnTo>
                  <a:lnTo>
                    <a:pt x="2772283" y="44831"/>
                  </a:lnTo>
                  <a:lnTo>
                    <a:pt x="2771902" y="46736"/>
                  </a:lnTo>
                  <a:lnTo>
                    <a:pt x="2771521" y="48641"/>
                  </a:lnTo>
                  <a:lnTo>
                    <a:pt x="2764409" y="56642"/>
                  </a:lnTo>
                  <a:lnTo>
                    <a:pt x="2762123" y="56642"/>
                  </a:lnTo>
                  <a:lnTo>
                    <a:pt x="2759456" y="56642"/>
                  </a:lnTo>
                  <a:lnTo>
                    <a:pt x="2756281" y="55499"/>
                  </a:lnTo>
                  <a:lnTo>
                    <a:pt x="2752471" y="52959"/>
                  </a:lnTo>
                  <a:lnTo>
                    <a:pt x="2748788" y="50546"/>
                  </a:lnTo>
                  <a:lnTo>
                    <a:pt x="2721356" y="38227"/>
                  </a:lnTo>
                  <a:lnTo>
                    <a:pt x="2714371" y="36068"/>
                  </a:lnTo>
                  <a:lnTo>
                    <a:pt x="2706497" y="34925"/>
                  </a:lnTo>
                  <a:lnTo>
                    <a:pt x="2697861" y="34925"/>
                  </a:lnTo>
                  <a:lnTo>
                    <a:pt x="2689479" y="34925"/>
                  </a:lnTo>
                  <a:lnTo>
                    <a:pt x="2682240" y="36068"/>
                  </a:lnTo>
                  <a:lnTo>
                    <a:pt x="2676017" y="38354"/>
                  </a:lnTo>
                  <a:lnTo>
                    <a:pt x="2669794" y="40640"/>
                  </a:lnTo>
                  <a:lnTo>
                    <a:pt x="2664714" y="43561"/>
                  </a:lnTo>
                  <a:lnTo>
                    <a:pt x="2660777" y="47371"/>
                  </a:lnTo>
                  <a:lnTo>
                    <a:pt x="2656713" y="51181"/>
                  </a:lnTo>
                  <a:lnTo>
                    <a:pt x="2653792" y="55625"/>
                  </a:lnTo>
                  <a:lnTo>
                    <a:pt x="2651760" y="60579"/>
                  </a:lnTo>
                  <a:lnTo>
                    <a:pt x="2649855" y="65659"/>
                  </a:lnTo>
                  <a:lnTo>
                    <a:pt x="2648839" y="71120"/>
                  </a:lnTo>
                  <a:lnTo>
                    <a:pt x="2648839" y="76962"/>
                  </a:lnTo>
                  <a:lnTo>
                    <a:pt x="2648839" y="85344"/>
                  </a:lnTo>
                  <a:lnTo>
                    <a:pt x="2650617" y="92583"/>
                  </a:lnTo>
                  <a:lnTo>
                    <a:pt x="2654300" y="98679"/>
                  </a:lnTo>
                  <a:lnTo>
                    <a:pt x="2657856" y="104648"/>
                  </a:lnTo>
                  <a:lnTo>
                    <a:pt x="2690749" y="128016"/>
                  </a:lnTo>
                  <a:lnTo>
                    <a:pt x="2709733" y="137088"/>
                  </a:lnTo>
                  <a:lnTo>
                    <a:pt x="2716276" y="140208"/>
                  </a:lnTo>
                  <a:lnTo>
                    <a:pt x="2754788" y="161591"/>
                  </a:lnTo>
                  <a:lnTo>
                    <a:pt x="2782697" y="194818"/>
                  </a:lnTo>
                  <a:lnTo>
                    <a:pt x="2789174" y="226949"/>
                  </a:lnTo>
                  <a:lnTo>
                    <a:pt x="2788697" y="237144"/>
                  </a:lnTo>
                  <a:lnTo>
                    <a:pt x="2772410" y="279892"/>
                  </a:lnTo>
                  <a:lnTo>
                    <a:pt x="2736857" y="307131"/>
                  </a:lnTo>
                  <a:lnTo>
                    <a:pt x="2698061" y="316229"/>
                  </a:lnTo>
                  <a:lnTo>
                    <a:pt x="2687320" y="316611"/>
                  </a:lnTo>
                  <a:lnTo>
                    <a:pt x="2679934" y="316444"/>
                  </a:lnTo>
                  <a:lnTo>
                    <a:pt x="2635885" y="307340"/>
                  </a:lnTo>
                  <a:lnTo>
                    <a:pt x="2607818" y="291973"/>
                  </a:lnTo>
                  <a:lnTo>
                    <a:pt x="2605786" y="289941"/>
                  </a:lnTo>
                  <a:lnTo>
                    <a:pt x="2604262" y="287274"/>
                  </a:lnTo>
                  <a:lnTo>
                    <a:pt x="2603373" y="284353"/>
                  </a:lnTo>
                  <a:lnTo>
                    <a:pt x="2602357" y="281305"/>
                  </a:lnTo>
                  <a:lnTo>
                    <a:pt x="2601849" y="277749"/>
                  </a:lnTo>
                  <a:lnTo>
                    <a:pt x="2601849" y="273685"/>
                  </a:lnTo>
                  <a:lnTo>
                    <a:pt x="2601849" y="270763"/>
                  </a:lnTo>
                  <a:lnTo>
                    <a:pt x="2602103" y="268224"/>
                  </a:lnTo>
                  <a:lnTo>
                    <a:pt x="2602484" y="266192"/>
                  </a:lnTo>
                  <a:lnTo>
                    <a:pt x="2602865" y="264033"/>
                  </a:lnTo>
                  <a:lnTo>
                    <a:pt x="2611501" y="255524"/>
                  </a:lnTo>
                  <a:lnTo>
                    <a:pt x="2613025" y="255524"/>
                  </a:lnTo>
                  <a:lnTo>
                    <a:pt x="2616200" y="255524"/>
                  </a:lnTo>
                  <a:lnTo>
                    <a:pt x="2619883" y="256921"/>
                  </a:lnTo>
                  <a:lnTo>
                    <a:pt x="2624201" y="259969"/>
                  </a:lnTo>
                  <a:lnTo>
                    <a:pt x="2628392" y="262890"/>
                  </a:lnTo>
                  <a:lnTo>
                    <a:pt x="2633599" y="265811"/>
                  </a:lnTo>
                  <a:lnTo>
                    <a:pt x="2639695" y="268859"/>
                  </a:lnTo>
                  <a:lnTo>
                    <a:pt x="2645664" y="271907"/>
                  </a:lnTo>
                  <a:lnTo>
                    <a:pt x="2690241" y="281178"/>
                  </a:lnTo>
                  <a:lnTo>
                    <a:pt x="2699258" y="281178"/>
                  </a:lnTo>
                  <a:lnTo>
                    <a:pt x="2733294" y="267588"/>
                  </a:lnTo>
                  <a:lnTo>
                    <a:pt x="2738501" y="263271"/>
                  </a:lnTo>
                  <a:lnTo>
                    <a:pt x="2742565" y="257810"/>
                  </a:lnTo>
                  <a:lnTo>
                    <a:pt x="2745486" y="251460"/>
                  </a:lnTo>
                  <a:lnTo>
                    <a:pt x="2748280" y="245110"/>
                  </a:lnTo>
                  <a:lnTo>
                    <a:pt x="2749804" y="237744"/>
                  </a:lnTo>
                  <a:lnTo>
                    <a:pt x="2749804" y="229616"/>
                  </a:lnTo>
                  <a:lnTo>
                    <a:pt x="2749804" y="221234"/>
                  </a:lnTo>
                  <a:lnTo>
                    <a:pt x="2724796" y="188471"/>
                  </a:lnTo>
                  <a:lnTo>
                    <a:pt x="2687970" y="169148"/>
                  </a:lnTo>
                  <a:lnTo>
                    <a:pt x="2681732" y="166243"/>
                  </a:lnTo>
                  <a:lnTo>
                    <a:pt x="2675590" y="163214"/>
                  </a:lnTo>
                  <a:lnTo>
                    <a:pt x="2638853" y="140515"/>
                  </a:lnTo>
                  <a:lnTo>
                    <a:pt x="2613947" y="104568"/>
                  </a:lnTo>
                  <a:lnTo>
                    <a:pt x="2610358" y="78994"/>
                  </a:lnTo>
                  <a:lnTo>
                    <a:pt x="2610764" y="69994"/>
                  </a:lnTo>
                  <a:lnTo>
                    <a:pt x="2624978" y="32432"/>
                  </a:lnTo>
                  <a:lnTo>
                    <a:pt x="2656492" y="8437"/>
                  </a:lnTo>
                  <a:lnTo>
                    <a:pt x="2691286" y="335"/>
                  </a:lnTo>
                  <a:lnTo>
                    <a:pt x="2700909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638426" y="1167841"/>
            <a:ext cx="8948420" cy="19773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391795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436880" algn="l"/>
              </a:tabLst>
            </a:pPr>
            <a:r>
              <a:rPr sz="3200" dirty="0">
                <a:latin typeface="Times New Roman"/>
                <a:cs typeface="Times New Roman"/>
              </a:rPr>
              <a:t>Iterative solution not only in linear regression.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It's  actually used all over the place in machine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learning.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"/>
            </a:pPr>
            <a:endParaRPr sz="3300">
              <a:latin typeface="Times New Roman"/>
              <a:cs typeface="Times New Roman"/>
            </a:endParaRPr>
          </a:p>
          <a:p>
            <a:pPr marL="436245" indent="-424180">
              <a:lnSpc>
                <a:spcPct val="100000"/>
              </a:lnSpc>
              <a:buFont typeface="Wingdings"/>
              <a:buChar char=""/>
              <a:tabLst>
                <a:tab pos="436880" algn="l"/>
              </a:tabLst>
            </a:pPr>
            <a:r>
              <a:rPr sz="3200" dirty="0">
                <a:latin typeface="Times New Roman"/>
                <a:cs typeface="Times New Roman"/>
              </a:rPr>
              <a:t>Objective: minimize any function ( </a:t>
            </a:r>
            <a:r>
              <a:rPr sz="3200" spc="-5" dirty="0">
                <a:latin typeface="Times New Roman"/>
                <a:cs typeface="Times New Roman"/>
              </a:rPr>
              <a:t>Cost </a:t>
            </a:r>
            <a:r>
              <a:rPr sz="3200" dirty="0">
                <a:latin typeface="Times New Roman"/>
                <a:cs typeface="Times New Roman"/>
              </a:rPr>
              <a:t>Function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J)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43642" y="2070190"/>
            <a:ext cx="6323965" cy="3422015"/>
            <a:chOff x="2943642" y="2070190"/>
            <a:chExt cx="6323965" cy="3422015"/>
          </a:xfrm>
        </p:grpSpPr>
        <p:sp>
          <p:nvSpPr>
            <p:cNvPr id="3" name="object 3"/>
            <p:cNvSpPr/>
            <p:nvPr/>
          </p:nvSpPr>
          <p:spPr>
            <a:xfrm>
              <a:off x="2943642" y="2070190"/>
              <a:ext cx="6323475" cy="34217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434583" y="3273552"/>
              <a:ext cx="237744" cy="1798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72683" y="3491483"/>
              <a:ext cx="237744" cy="1798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52872" y="3712464"/>
              <a:ext cx="237744" cy="1798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24272" y="3941064"/>
              <a:ext cx="237744" cy="1798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00472" y="4169664"/>
              <a:ext cx="237744" cy="1798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05272" y="4226051"/>
              <a:ext cx="390144" cy="3520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81472" y="4626864"/>
              <a:ext cx="237744" cy="1798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40857" y="3364230"/>
              <a:ext cx="528955" cy="1353820"/>
            </a:xfrm>
            <a:custGeom>
              <a:avLst/>
              <a:gdLst/>
              <a:ahLst/>
              <a:cxnLst/>
              <a:rect l="l" t="t" r="r" b="b"/>
              <a:pathLst>
                <a:path w="528954" h="1353820">
                  <a:moveTo>
                    <a:pt x="0" y="667512"/>
                  </a:moveTo>
                  <a:lnTo>
                    <a:pt x="76200" y="896112"/>
                  </a:lnTo>
                </a:path>
                <a:path w="528954" h="1353820">
                  <a:moveTo>
                    <a:pt x="228600" y="438912"/>
                  </a:moveTo>
                  <a:lnTo>
                    <a:pt x="0" y="667512"/>
                  </a:lnTo>
                </a:path>
                <a:path w="528954" h="1353820">
                  <a:moveTo>
                    <a:pt x="82295" y="896112"/>
                  </a:moveTo>
                  <a:lnTo>
                    <a:pt x="387095" y="953262"/>
                  </a:lnTo>
                </a:path>
                <a:path w="528954" h="1353820">
                  <a:moveTo>
                    <a:pt x="376427" y="954024"/>
                  </a:moveTo>
                  <a:lnTo>
                    <a:pt x="528827" y="1125474"/>
                  </a:lnTo>
                </a:path>
                <a:path w="528954" h="1353820">
                  <a:moveTo>
                    <a:pt x="528827" y="1124712"/>
                  </a:moveTo>
                  <a:lnTo>
                    <a:pt x="452627" y="1353312"/>
                  </a:lnTo>
                </a:path>
                <a:path w="528954" h="1353820">
                  <a:moveTo>
                    <a:pt x="213359" y="0"/>
                  </a:moveTo>
                  <a:lnTo>
                    <a:pt x="256031" y="228600"/>
                  </a:lnTo>
                </a:path>
                <a:path w="528954" h="1353820">
                  <a:moveTo>
                    <a:pt x="256031" y="225552"/>
                  </a:moveTo>
                  <a:lnTo>
                    <a:pt x="231647" y="435864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428355" y="4999482"/>
            <a:ext cx="271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Symbol"/>
                <a:cs typeface="Symbol"/>
              </a:rPr>
              <a:t></a:t>
            </a:r>
            <a:r>
              <a:rPr sz="1800" spc="-7" baseline="-20833" dirty="0">
                <a:latin typeface="Symbol"/>
                <a:cs typeface="Symbol"/>
              </a:rPr>
              <a:t></a:t>
            </a:r>
            <a:endParaRPr sz="1800" baseline="-20833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06772" y="5283530"/>
            <a:ext cx="271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Symbol"/>
                <a:cs typeface="Symbol"/>
              </a:rPr>
              <a:t></a:t>
            </a:r>
            <a:r>
              <a:rPr sz="1800" spc="-7" baseline="-20833" dirty="0">
                <a:latin typeface="Symbol"/>
                <a:cs typeface="Symbol"/>
              </a:rPr>
              <a:t></a:t>
            </a:r>
            <a:endParaRPr sz="1800" baseline="-20833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49677" y="3654932"/>
            <a:ext cx="738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J(</a:t>
            </a:r>
            <a:r>
              <a:rPr sz="1800" dirty="0">
                <a:latin typeface="Symbol"/>
                <a:cs typeface="Symbol"/>
              </a:rPr>
              <a:t></a:t>
            </a:r>
            <a:r>
              <a:rPr sz="1800" baseline="-20833" dirty="0">
                <a:latin typeface="Symbol"/>
                <a:cs typeface="Symbol"/>
              </a:rPr>
              <a:t></a:t>
            </a:r>
            <a:r>
              <a:rPr sz="1800" dirty="0">
                <a:latin typeface="Symbol"/>
                <a:cs typeface="Symbol"/>
              </a:rPr>
              <a:t></a:t>
            </a:r>
            <a:r>
              <a:rPr sz="1800" baseline="-20833" dirty="0">
                <a:latin typeface="Symbol"/>
                <a:cs typeface="Symbol"/>
              </a:rPr>
              <a:t></a:t>
            </a:r>
            <a:r>
              <a:rPr sz="1800" dirty="0">
                <a:latin typeface="Carlito"/>
                <a:cs typeface="Carlito"/>
              </a:rPr>
              <a:t>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049779" y="941832"/>
            <a:ext cx="7678420" cy="73914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9845" rIns="0" bIns="0" rtlCol="0">
            <a:spAutoFit/>
          </a:bodyPr>
          <a:lstStyle/>
          <a:p>
            <a:pPr marL="1181100" marR="118110" indent="-1054735">
              <a:lnSpc>
                <a:spcPct val="100000"/>
              </a:lnSpc>
              <a:spcBef>
                <a:spcPts val="235"/>
              </a:spcBef>
            </a:pPr>
            <a:r>
              <a:rPr sz="2100" dirty="0">
                <a:latin typeface="Carlito"/>
                <a:cs typeface="Carlito"/>
              </a:rPr>
              <a:t>Imagine </a:t>
            </a:r>
            <a:r>
              <a:rPr sz="2100" spc="-5" dirty="0">
                <a:latin typeface="Carlito"/>
                <a:cs typeface="Carlito"/>
              </a:rPr>
              <a:t>that </a:t>
            </a:r>
            <a:r>
              <a:rPr sz="2100" dirty="0">
                <a:latin typeface="Carlito"/>
                <a:cs typeface="Carlito"/>
              </a:rPr>
              <a:t>this is a </a:t>
            </a:r>
            <a:r>
              <a:rPr sz="2100" spc="-5" dirty="0">
                <a:latin typeface="Carlito"/>
                <a:cs typeface="Carlito"/>
              </a:rPr>
              <a:t>landscape of </a:t>
            </a:r>
            <a:r>
              <a:rPr sz="2100" spc="-20" dirty="0">
                <a:latin typeface="Carlito"/>
                <a:cs typeface="Carlito"/>
              </a:rPr>
              <a:t>grassy </a:t>
            </a:r>
            <a:r>
              <a:rPr sz="2100" spc="-5" dirty="0">
                <a:latin typeface="Carlito"/>
                <a:cs typeface="Carlito"/>
              </a:rPr>
              <a:t>park, </a:t>
            </a:r>
            <a:r>
              <a:rPr sz="2100" dirty="0">
                <a:latin typeface="Carlito"/>
                <a:cs typeface="Carlito"/>
              </a:rPr>
              <a:t>and </a:t>
            </a:r>
            <a:r>
              <a:rPr sz="2100" spc="-15" dirty="0">
                <a:latin typeface="Carlito"/>
                <a:cs typeface="Carlito"/>
              </a:rPr>
              <a:t>you want </a:t>
            </a:r>
            <a:r>
              <a:rPr sz="2100" spc="-10" dirty="0">
                <a:latin typeface="Carlito"/>
                <a:cs typeface="Carlito"/>
              </a:rPr>
              <a:t>to go to  </a:t>
            </a:r>
            <a:r>
              <a:rPr sz="2100" dirty="0">
                <a:latin typeface="Carlito"/>
                <a:cs typeface="Carlito"/>
              </a:rPr>
              <a:t>the </a:t>
            </a:r>
            <a:r>
              <a:rPr sz="2100" spc="-15" dirty="0">
                <a:latin typeface="Carlito"/>
                <a:cs typeface="Carlito"/>
              </a:rPr>
              <a:t>lowest </a:t>
            </a:r>
            <a:r>
              <a:rPr sz="2100" spc="-10" dirty="0">
                <a:latin typeface="Carlito"/>
                <a:cs typeface="Carlito"/>
              </a:rPr>
              <a:t>point </a:t>
            </a:r>
            <a:r>
              <a:rPr sz="2100" dirty="0">
                <a:latin typeface="Carlito"/>
                <a:cs typeface="Carlito"/>
              </a:rPr>
              <a:t>in the </a:t>
            </a:r>
            <a:r>
              <a:rPr sz="2100" spc="-5" dirty="0">
                <a:latin typeface="Carlito"/>
                <a:cs typeface="Carlito"/>
              </a:rPr>
              <a:t>park </a:t>
            </a:r>
            <a:r>
              <a:rPr sz="2100" dirty="0">
                <a:latin typeface="Carlito"/>
                <a:cs typeface="Carlito"/>
              </a:rPr>
              <a:t>as </a:t>
            </a:r>
            <a:r>
              <a:rPr sz="2100" spc="-10" dirty="0">
                <a:latin typeface="Carlito"/>
                <a:cs typeface="Carlito"/>
              </a:rPr>
              <a:t>rapidly </a:t>
            </a:r>
            <a:r>
              <a:rPr sz="2100" dirty="0">
                <a:latin typeface="Carlito"/>
                <a:cs typeface="Carlito"/>
              </a:rPr>
              <a:t>as</a:t>
            </a:r>
            <a:r>
              <a:rPr sz="2100" spc="25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possible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480297" y="2251328"/>
            <a:ext cx="1176655" cy="4387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350" spc="-10" dirty="0">
                <a:latin typeface="Carlito"/>
                <a:cs typeface="Carlito"/>
              </a:rPr>
              <a:t>Red: </a:t>
            </a:r>
            <a:r>
              <a:rPr sz="1350" dirty="0">
                <a:latin typeface="Carlito"/>
                <a:cs typeface="Carlito"/>
              </a:rPr>
              <a:t>means</a:t>
            </a:r>
            <a:r>
              <a:rPr sz="1350" spc="-75" dirty="0">
                <a:latin typeface="Carlito"/>
                <a:cs typeface="Carlito"/>
              </a:rPr>
              <a:t> </a:t>
            </a:r>
            <a:r>
              <a:rPr sz="1350" spc="-5" dirty="0">
                <a:latin typeface="Carlito"/>
                <a:cs typeface="Carlito"/>
              </a:rPr>
              <a:t>high  blue: means</a:t>
            </a:r>
            <a:r>
              <a:rPr sz="1350" spc="-60" dirty="0">
                <a:latin typeface="Carlito"/>
                <a:cs typeface="Carlito"/>
              </a:rPr>
              <a:t> </a:t>
            </a:r>
            <a:r>
              <a:rPr sz="1350" dirty="0">
                <a:latin typeface="Carlito"/>
                <a:cs typeface="Carlito"/>
              </a:rPr>
              <a:t>low</a:t>
            </a:r>
            <a:endParaRPr sz="1350">
              <a:latin typeface="Carlito"/>
              <a:cs typeface="Carlit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261614" y="2303017"/>
            <a:ext cx="2199640" cy="1045210"/>
          </a:xfrm>
          <a:custGeom>
            <a:avLst/>
            <a:gdLst/>
            <a:ahLst/>
            <a:cxnLst/>
            <a:rect l="l" t="t" r="r" b="b"/>
            <a:pathLst>
              <a:path w="2199640" h="1045210">
                <a:moveTo>
                  <a:pt x="0" y="0"/>
                </a:moveTo>
                <a:lnTo>
                  <a:pt x="2199132" y="1044829"/>
                </a:lnTo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043683" y="1871472"/>
            <a:ext cx="1203960" cy="716280"/>
          </a:xfrm>
          <a:prstGeom prst="rect">
            <a:avLst/>
          </a:prstGeom>
          <a:solidFill>
            <a:srgbClr val="4471C4"/>
          </a:solidFill>
          <a:ln w="12192">
            <a:solidFill>
              <a:srgbClr val="2E528F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</a:pPr>
            <a:r>
              <a:rPr sz="1350" spc="-5" dirty="0">
                <a:solidFill>
                  <a:srgbClr val="FFFFFF"/>
                </a:solidFill>
                <a:latin typeface="Carlito"/>
                <a:cs typeface="Carlito"/>
              </a:rPr>
              <a:t>Starting</a:t>
            </a:r>
            <a:r>
              <a:rPr sz="135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Carlito"/>
                <a:cs typeface="Carlito"/>
              </a:rPr>
              <a:t>point</a:t>
            </a:r>
            <a:endParaRPr sz="1350">
              <a:latin typeface="Carlito"/>
              <a:cs typeface="Carlito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834894" y="4705730"/>
            <a:ext cx="2801620" cy="746125"/>
          </a:xfrm>
          <a:custGeom>
            <a:avLst/>
            <a:gdLst/>
            <a:ahLst/>
            <a:cxnLst/>
            <a:rect l="l" t="t" r="r" b="b"/>
            <a:pathLst>
              <a:path w="2801620" h="746125">
                <a:moveTo>
                  <a:pt x="0" y="745871"/>
                </a:moveTo>
                <a:lnTo>
                  <a:pt x="2801111" y="0"/>
                </a:lnTo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655064" y="5081015"/>
            <a:ext cx="1203960" cy="716280"/>
          </a:xfrm>
          <a:prstGeom prst="rect">
            <a:avLst/>
          </a:prstGeom>
          <a:solidFill>
            <a:srgbClr val="4471C4"/>
          </a:solidFill>
          <a:ln w="12191">
            <a:solidFill>
              <a:srgbClr val="2E528F"/>
            </a:solidFill>
          </a:ln>
        </p:spPr>
        <p:txBody>
          <a:bodyPr vert="horz" wrap="square" lIns="0" tIns="14160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115"/>
              </a:spcBef>
            </a:pPr>
            <a:r>
              <a:rPr sz="1350" dirty="0">
                <a:solidFill>
                  <a:srgbClr val="FFFFFF"/>
                </a:solidFill>
                <a:latin typeface="Carlito"/>
                <a:cs typeface="Carlito"/>
              </a:rPr>
              <a:t>local</a:t>
            </a:r>
            <a:endParaRPr sz="1350">
              <a:latin typeface="Carlito"/>
              <a:cs typeface="Carlito"/>
            </a:endParaRPr>
          </a:p>
          <a:p>
            <a:pPr marL="2540" algn="ctr">
              <a:lnSpc>
                <a:spcPct val="100000"/>
              </a:lnSpc>
            </a:pPr>
            <a:r>
              <a:rPr sz="1350" dirty="0">
                <a:solidFill>
                  <a:srgbClr val="FFFFFF"/>
                </a:solidFill>
                <a:latin typeface="Carlito"/>
                <a:cs typeface="Carlito"/>
              </a:rPr>
              <a:t>minimum</a:t>
            </a:r>
            <a:endParaRPr sz="13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57523" y="1726664"/>
            <a:ext cx="9230995" cy="5150485"/>
            <a:chOff x="1557523" y="1726664"/>
            <a:chExt cx="9230995" cy="5150485"/>
          </a:xfrm>
        </p:grpSpPr>
        <p:sp>
          <p:nvSpPr>
            <p:cNvPr id="3" name="object 3"/>
            <p:cNvSpPr/>
            <p:nvPr/>
          </p:nvSpPr>
          <p:spPr>
            <a:xfrm>
              <a:off x="1557523" y="1726664"/>
              <a:ext cx="9230877" cy="51313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12391" y="1772411"/>
              <a:ext cx="9070848" cy="508558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93341" y="1753360"/>
              <a:ext cx="9109075" cy="5104765"/>
            </a:xfrm>
            <a:custGeom>
              <a:avLst/>
              <a:gdLst/>
              <a:ahLst/>
              <a:cxnLst/>
              <a:rect l="l" t="t" r="r" b="b"/>
              <a:pathLst>
                <a:path w="9109075" h="5104765">
                  <a:moveTo>
                    <a:pt x="9108948" y="5104639"/>
                  </a:moveTo>
                  <a:lnTo>
                    <a:pt x="9108948" y="0"/>
                  </a:lnTo>
                  <a:lnTo>
                    <a:pt x="0" y="0"/>
                  </a:lnTo>
                  <a:lnTo>
                    <a:pt x="0" y="5104639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51150" y="3429"/>
            <a:ext cx="56521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5" dirty="0"/>
              <a:t>Gradient </a:t>
            </a:r>
            <a:r>
              <a:rPr spc="-190" dirty="0"/>
              <a:t>descent</a:t>
            </a:r>
            <a:r>
              <a:rPr spc="-495" dirty="0"/>
              <a:t> </a:t>
            </a:r>
            <a:r>
              <a:rPr spc="-180" dirty="0"/>
              <a:t>Algorithm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533144" y="629412"/>
            <a:ext cx="9249410" cy="6228715"/>
            <a:chOff x="1533144" y="629412"/>
            <a:chExt cx="9249410" cy="6228715"/>
          </a:xfrm>
        </p:grpSpPr>
        <p:sp>
          <p:nvSpPr>
            <p:cNvPr id="8" name="object 8"/>
            <p:cNvSpPr/>
            <p:nvPr/>
          </p:nvSpPr>
          <p:spPr>
            <a:xfrm>
              <a:off x="1533144" y="629412"/>
              <a:ext cx="9249156" cy="1257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97152" y="693420"/>
              <a:ext cx="9070848" cy="107899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78102" y="674370"/>
              <a:ext cx="9109075" cy="1117600"/>
            </a:xfrm>
            <a:custGeom>
              <a:avLst/>
              <a:gdLst/>
              <a:ahLst/>
              <a:cxnLst/>
              <a:rect l="l" t="t" r="r" b="b"/>
              <a:pathLst>
                <a:path w="9109075" h="1117600">
                  <a:moveTo>
                    <a:pt x="0" y="1117091"/>
                  </a:moveTo>
                  <a:lnTo>
                    <a:pt x="9108948" y="1117091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1117091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020811" y="4509515"/>
              <a:ext cx="2662428" cy="234848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27504" y="1766316"/>
            <a:ext cx="7254240" cy="2316480"/>
            <a:chOff x="2127504" y="1766316"/>
            <a:chExt cx="7254240" cy="2316480"/>
          </a:xfrm>
        </p:grpSpPr>
        <p:sp>
          <p:nvSpPr>
            <p:cNvPr id="3" name="object 3"/>
            <p:cNvSpPr/>
            <p:nvPr/>
          </p:nvSpPr>
          <p:spPr>
            <a:xfrm>
              <a:off x="2133600" y="1772412"/>
              <a:ext cx="7242175" cy="2304415"/>
            </a:xfrm>
            <a:custGeom>
              <a:avLst/>
              <a:gdLst/>
              <a:ahLst/>
              <a:cxnLst/>
              <a:rect l="l" t="t" r="r" b="b"/>
              <a:pathLst>
                <a:path w="7242175" h="2304415">
                  <a:moveTo>
                    <a:pt x="0" y="2304288"/>
                  </a:moveTo>
                  <a:lnTo>
                    <a:pt x="7242048" y="2304288"/>
                  </a:lnTo>
                  <a:lnTo>
                    <a:pt x="7242048" y="0"/>
                  </a:lnTo>
                  <a:lnTo>
                    <a:pt x="0" y="0"/>
                  </a:lnTo>
                  <a:lnTo>
                    <a:pt x="0" y="2304288"/>
                  </a:lnTo>
                  <a:close/>
                </a:path>
              </a:pathLst>
            </a:custGeom>
            <a:ln w="12192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32989" y="2415286"/>
              <a:ext cx="5867781" cy="36652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44570" y="2476119"/>
              <a:ext cx="5067300" cy="165100"/>
            </a:xfrm>
            <a:custGeom>
              <a:avLst/>
              <a:gdLst/>
              <a:ahLst/>
              <a:cxnLst/>
              <a:rect l="l" t="t" r="r" b="b"/>
              <a:pathLst>
                <a:path w="5067300" h="165100">
                  <a:moveTo>
                    <a:pt x="5005070" y="0"/>
                  </a:moveTo>
                  <a:lnTo>
                    <a:pt x="4945380" y="164972"/>
                  </a:lnTo>
                  <a:lnTo>
                    <a:pt x="5066791" y="164972"/>
                  </a:lnTo>
                  <a:lnTo>
                    <a:pt x="5005070" y="0"/>
                  </a:lnTo>
                  <a:close/>
                </a:path>
                <a:path w="5067300" h="165100">
                  <a:moveTo>
                    <a:pt x="59689" y="0"/>
                  </a:moveTo>
                  <a:lnTo>
                    <a:pt x="0" y="164972"/>
                  </a:lnTo>
                  <a:lnTo>
                    <a:pt x="121412" y="164972"/>
                  </a:lnTo>
                  <a:lnTo>
                    <a:pt x="59689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71993" y="2458847"/>
              <a:ext cx="117348" cy="1181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51402" y="2459736"/>
              <a:ext cx="1645285" cy="277495"/>
            </a:xfrm>
            <a:custGeom>
              <a:avLst/>
              <a:gdLst/>
              <a:ahLst/>
              <a:cxnLst/>
              <a:rect l="l" t="t" r="r" b="b"/>
              <a:pathLst>
                <a:path w="1645285" h="277494">
                  <a:moveTo>
                    <a:pt x="1469136" y="0"/>
                  </a:moveTo>
                  <a:lnTo>
                    <a:pt x="1469136" y="277240"/>
                  </a:lnTo>
                  <a:lnTo>
                    <a:pt x="1516888" y="277240"/>
                  </a:lnTo>
                  <a:lnTo>
                    <a:pt x="1562340" y="272526"/>
                  </a:lnTo>
                  <a:lnTo>
                    <a:pt x="1605319" y="251481"/>
                  </a:lnTo>
                  <a:lnTo>
                    <a:pt x="1632394" y="212222"/>
                  </a:lnTo>
                  <a:lnTo>
                    <a:pt x="1642776" y="169878"/>
                  </a:lnTo>
                  <a:lnTo>
                    <a:pt x="1644777" y="135127"/>
                  </a:lnTo>
                  <a:lnTo>
                    <a:pt x="1644304" y="120796"/>
                  </a:lnTo>
                  <a:lnTo>
                    <a:pt x="1637411" y="80899"/>
                  </a:lnTo>
                  <a:lnTo>
                    <a:pt x="1614805" y="38100"/>
                  </a:lnTo>
                  <a:lnTo>
                    <a:pt x="1576451" y="10160"/>
                  </a:lnTo>
                  <a:lnTo>
                    <a:pt x="1534088" y="640"/>
                  </a:lnTo>
                  <a:lnTo>
                    <a:pt x="1516634" y="0"/>
                  </a:lnTo>
                  <a:lnTo>
                    <a:pt x="1469136" y="0"/>
                  </a:lnTo>
                  <a:close/>
                </a:path>
                <a:path w="1645285" h="277494">
                  <a:moveTo>
                    <a:pt x="0" y="0"/>
                  </a:moveTo>
                  <a:lnTo>
                    <a:pt x="0" y="277240"/>
                  </a:lnTo>
                  <a:lnTo>
                    <a:pt x="47751" y="277240"/>
                  </a:lnTo>
                  <a:lnTo>
                    <a:pt x="93204" y="272526"/>
                  </a:lnTo>
                  <a:lnTo>
                    <a:pt x="136183" y="251481"/>
                  </a:lnTo>
                  <a:lnTo>
                    <a:pt x="163258" y="212222"/>
                  </a:lnTo>
                  <a:lnTo>
                    <a:pt x="173640" y="169878"/>
                  </a:lnTo>
                  <a:lnTo>
                    <a:pt x="175640" y="135127"/>
                  </a:lnTo>
                  <a:lnTo>
                    <a:pt x="175168" y="120796"/>
                  </a:lnTo>
                  <a:lnTo>
                    <a:pt x="168275" y="80899"/>
                  </a:lnTo>
                  <a:lnTo>
                    <a:pt x="145669" y="38100"/>
                  </a:lnTo>
                  <a:lnTo>
                    <a:pt x="107314" y="10160"/>
                  </a:lnTo>
                  <a:lnTo>
                    <a:pt x="64952" y="640"/>
                  </a:lnTo>
                  <a:lnTo>
                    <a:pt x="47498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45485" y="2458847"/>
              <a:ext cx="117348" cy="1181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32989" y="2415286"/>
              <a:ext cx="5868035" cy="367030"/>
            </a:xfrm>
            <a:custGeom>
              <a:avLst/>
              <a:gdLst/>
              <a:ahLst/>
              <a:cxnLst/>
              <a:rect l="l" t="t" r="r" b="b"/>
              <a:pathLst>
                <a:path w="5868034" h="367030">
                  <a:moveTo>
                    <a:pt x="4969891" y="40386"/>
                  </a:moveTo>
                  <a:lnTo>
                    <a:pt x="4929475" y="46761"/>
                  </a:lnTo>
                  <a:lnTo>
                    <a:pt x="4891416" y="72995"/>
                  </a:lnTo>
                  <a:lnTo>
                    <a:pt x="4868828" y="114474"/>
                  </a:lnTo>
                  <a:lnTo>
                    <a:pt x="4861099" y="153749"/>
                  </a:lnTo>
                  <a:lnTo>
                    <a:pt x="4859655" y="182117"/>
                  </a:lnTo>
                  <a:lnTo>
                    <a:pt x="4859968" y="197520"/>
                  </a:lnTo>
                  <a:lnTo>
                    <a:pt x="4864862" y="239775"/>
                  </a:lnTo>
                  <a:lnTo>
                    <a:pt x="4882642" y="285114"/>
                  </a:lnTo>
                  <a:lnTo>
                    <a:pt x="4915789" y="314833"/>
                  </a:lnTo>
                  <a:lnTo>
                    <a:pt x="4952865" y="324834"/>
                  </a:lnTo>
                  <a:lnTo>
                    <a:pt x="4967986" y="325500"/>
                  </a:lnTo>
                  <a:lnTo>
                    <a:pt x="4983037" y="324784"/>
                  </a:lnTo>
                  <a:lnTo>
                    <a:pt x="5020310" y="313943"/>
                  </a:lnTo>
                  <a:lnTo>
                    <a:pt x="5054345" y="282955"/>
                  </a:lnTo>
                  <a:lnTo>
                    <a:pt x="5073142" y="237362"/>
                  </a:lnTo>
                  <a:lnTo>
                    <a:pt x="5078499" y="196429"/>
                  </a:lnTo>
                  <a:lnTo>
                    <a:pt x="5078857" y="182117"/>
                  </a:lnTo>
                  <a:lnTo>
                    <a:pt x="5078519" y="167382"/>
                  </a:lnTo>
                  <a:lnTo>
                    <a:pt x="5073269" y="125984"/>
                  </a:lnTo>
                  <a:lnTo>
                    <a:pt x="5055108" y="80899"/>
                  </a:lnTo>
                  <a:lnTo>
                    <a:pt x="5021707" y="51180"/>
                  </a:lnTo>
                  <a:lnTo>
                    <a:pt x="4984773" y="41054"/>
                  </a:lnTo>
                  <a:lnTo>
                    <a:pt x="4969891" y="40386"/>
                  </a:lnTo>
                  <a:close/>
                </a:path>
                <a:path w="5868034" h="367030">
                  <a:moveTo>
                    <a:pt x="5216397" y="4317"/>
                  </a:moveTo>
                  <a:lnTo>
                    <a:pt x="5281421" y="4317"/>
                  </a:lnTo>
                  <a:lnTo>
                    <a:pt x="5289677" y="4317"/>
                  </a:lnTo>
                  <a:lnTo>
                    <a:pt x="5296789" y="4572"/>
                  </a:lnTo>
                  <a:lnTo>
                    <a:pt x="5338778" y="11652"/>
                  </a:lnTo>
                  <a:lnTo>
                    <a:pt x="5376001" y="33387"/>
                  </a:lnTo>
                  <a:lnTo>
                    <a:pt x="5396865" y="66801"/>
                  </a:lnTo>
                  <a:lnTo>
                    <a:pt x="5401818" y="99313"/>
                  </a:lnTo>
                  <a:lnTo>
                    <a:pt x="5401506" y="108124"/>
                  </a:lnTo>
                  <a:lnTo>
                    <a:pt x="5390483" y="145319"/>
                  </a:lnTo>
                  <a:lnTo>
                    <a:pt x="5359654" y="176275"/>
                  </a:lnTo>
                  <a:lnTo>
                    <a:pt x="5371338" y="217804"/>
                  </a:lnTo>
                  <a:lnTo>
                    <a:pt x="5374894" y="225171"/>
                  </a:lnTo>
                  <a:lnTo>
                    <a:pt x="5377636" y="230788"/>
                  </a:lnTo>
                  <a:lnTo>
                    <a:pt x="5380354" y="236775"/>
                  </a:lnTo>
                  <a:lnTo>
                    <a:pt x="5383073" y="243119"/>
                  </a:lnTo>
                  <a:lnTo>
                    <a:pt x="5385816" y="249809"/>
                  </a:lnTo>
                  <a:lnTo>
                    <a:pt x="5418582" y="332613"/>
                  </a:lnTo>
                  <a:lnTo>
                    <a:pt x="5420614" y="337312"/>
                  </a:lnTo>
                  <a:lnTo>
                    <a:pt x="5422011" y="341122"/>
                  </a:lnTo>
                  <a:lnTo>
                    <a:pt x="5422772" y="344042"/>
                  </a:lnTo>
                  <a:lnTo>
                    <a:pt x="5423535" y="347090"/>
                  </a:lnTo>
                  <a:lnTo>
                    <a:pt x="5423916" y="349250"/>
                  </a:lnTo>
                  <a:lnTo>
                    <a:pt x="5423916" y="350519"/>
                  </a:lnTo>
                  <a:lnTo>
                    <a:pt x="5423916" y="352551"/>
                  </a:lnTo>
                  <a:lnTo>
                    <a:pt x="5418074" y="360679"/>
                  </a:lnTo>
                  <a:lnTo>
                    <a:pt x="5415915" y="361696"/>
                  </a:lnTo>
                  <a:lnTo>
                    <a:pt x="5413629" y="362458"/>
                  </a:lnTo>
                  <a:lnTo>
                    <a:pt x="5411216" y="362838"/>
                  </a:lnTo>
                  <a:lnTo>
                    <a:pt x="5408676" y="363219"/>
                  </a:lnTo>
                  <a:lnTo>
                    <a:pt x="5405374" y="363474"/>
                  </a:lnTo>
                  <a:lnTo>
                    <a:pt x="5401437" y="363474"/>
                  </a:lnTo>
                  <a:lnTo>
                    <a:pt x="5397881" y="363474"/>
                  </a:lnTo>
                  <a:lnTo>
                    <a:pt x="5394960" y="363347"/>
                  </a:lnTo>
                  <a:lnTo>
                    <a:pt x="5392546" y="362965"/>
                  </a:lnTo>
                  <a:lnTo>
                    <a:pt x="5390134" y="362712"/>
                  </a:lnTo>
                  <a:lnTo>
                    <a:pt x="5387975" y="361950"/>
                  </a:lnTo>
                  <a:lnTo>
                    <a:pt x="5385816" y="360679"/>
                  </a:lnTo>
                  <a:lnTo>
                    <a:pt x="5383657" y="359537"/>
                  </a:lnTo>
                  <a:lnTo>
                    <a:pt x="5381879" y="358013"/>
                  </a:lnTo>
                  <a:lnTo>
                    <a:pt x="5380736" y="356108"/>
                  </a:lnTo>
                  <a:lnTo>
                    <a:pt x="5379466" y="354202"/>
                  </a:lnTo>
                  <a:lnTo>
                    <a:pt x="5378450" y="352043"/>
                  </a:lnTo>
                  <a:lnTo>
                    <a:pt x="5377561" y="349630"/>
                  </a:lnTo>
                  <a:lnTo>
                    <a:pt x="5345176" y="265556"/>
                  </a:lnTo>
                  <a:lnTo>
                    <a:pt x="5324602" y="224536"/>
                  </a:lnTo>
                  <a:lnTo>
                    <a:pt x="5319014" y="218948"/>
                  </a:lnTo>
                  <a:lnTo>
                    <a:pt x="5313426" y="213233"/>
                  </a:lnTo>
                  <a:lnTo>
                    <a:pt x="5269992" y="200405"/>
                  </a:lnTo>
                  <a:lnTo>
                    <a:pt x="5239893" y="200405"/>
                  </a:lnTo>
                  <a:lnTo>
                    <a:pt x="5239893" y="351027"/>
                  </a:lnTo>
                  <a:lnTo>
                    <a:pt x="5239893" y="353060"/>
                  </a:lnTo>
                  <a:lnTo>
                    <a:pt x="5221605" y="363474"/>
                  </a:lnTo>
                  <a:lnTo>
                    <a:pt x="5217795" y="363474"/>
                  </a:lnTo>
                  <a:lnTo>
                    <a:pt x="5214112" y="363474"/>
                  </a:lnTo>
                  <a:lnTo>
                    <a:pt x="5211064" y="363219"/>
                  </a:lnTo>
                  <a:lnTo>
                    <a:pt x="5208778" y="362838"/>
                  </a:lnTo>
                  <a:lnTo>
                    <a:pt x="5206492" y="362458"/>
                  </a:lnTo>
                  <a:lnTo>
                    <a:pt x="5197602" y="356997"/>
                  </a:lnTo>
                  <a:lnTo>
                    <a:pt x="5196459" y="355218"/>
                  </a:lnTo>
                  <a:lnTo>
                    <a:pt x="5195951" y="353187"/>
                  </a:lnTo>
                  <a:lnTo>
                    <a:pt x="5195951" y="351027"/>
                  </a:lnTo>
                  <a:lnTo>
                    <a:pt x="5195951" y="26669"/>
                  </a:lnTo>
                  <a:lnTo>
                    <a:pt x="5195951" y="18287"/>
                  </a:lnTo>
                  <a:lnTo>
                    <a:pt x="5198237" y="12573"/>
                  </a:lnTo>
                  <a:lnTo>
                    <a:pt x="5202809" y="9271"/>
                  </a:lnTo>
                  <a:lnTo>
                    <a:pt x="5207508" y="5968"/>
                  </a:lnTo>
                  <a:lnTo>
                    <a:pt x="5211953" y="4317"/>
                  </a:lnTo>
                  <a:lnTo>
                    <a:pt x="5216397" y="4317"/>
                  </a:lnTo>
                  <a:close/>
                </a:path>
                <a:path w="5868034" h="367030">
                  <a:moveTo>
                    <a:pt x="4606797" y="4317"/>
                  </a:moveTo>
                  <a:lnTo>
                    <a:pt x="4758563" y="4317"/>
                  </a:lnTo>
                  <a:lnTo>
                    <a:pt x="4760849" y="4317"/>
                  </a:lnTo>
                  <a:lnTo>
                    <a:pt x="4762881" y="4952"/>
                  </a:lnTo>
                  <a:lnTo>
                    <a:pt x="4764786" y="5968"/>
                  </a:lnTo>
                  <a:lnTo>
                    <a:pt x="4766691" y="7112"/>
                  </a:lnTo>
                  <a:lnTo>
                    <a:pt x="4768342" y="8636"/>
                  </a:lnTo>
                  <a:lnTo>
                    <a:pt x="4769485" y="10540"/>
                  </a:lnTo>
                  <a:lnTo>
                    <a:pt x="4770755" y="12573"/>
                  </a:lnTo>
                  <a:lnTo>
                    <a:pt x="4771644" y="14731"/>
                  </a:lnTo>
                  <a:lnTo>
                    <a:pt x="4772152" y="17272"/>
                  </a:lnTo>
                  <a:lnTo>
                    <a:pt x="4772660" y="19812"/>
                  </a:lnTo>
                  <a:lnTo>
                    <a:pt x="4772914" y="22351"/>
                  </a:lnTo>
                  <a:lnTo>
                    <a:pt x="4772914" y="24764"/>
                  </a:lnTo>
                  <a:lnTo>
                    <a:pt x="4772914" y="27304"/>
                  </a:lnTo>
                  <a:lnTo>
                    <a:pt x="4772660" y="29717"/>
                  </a:lnTo>
                  <a:lnTo>
                    <a:pt x="4772152" y="32130"/>
                  </a:lnTo>
                  <a:lnTo>
                    <a:pt x="4771644" y="34671"/>
                  </a:lnTo>
                  <a:lnTo>
                    <a:pt x="4760976" y="44450"/>
                  </a:lnTo>
                  <a:lnTo>
                    <a:pt x="4758563" y="44450"/>
                  </a:lnTo>
                  <a:lnTo>
                    <a:pt x="4630293" y="44450"/>
                  </a:lnTo>
                  <a:lnTo>
                    <a:pt x="4630293" y="164591"/>
                  </a:lnTo>
                  <a:lnTo>
                    <a:pt x="4751578" y="164591"/>
                  </a:lnTo>
                  <a:lnTo>
                    <a:pt x="4753610" y="164591"/>
                  </a:lnTo>
                  <a:lnTo>
                    <a:pt x="4762372" y="169799"/>
                  </a:lnTo>
                  <a:lnTo>
                    <a:pt x="4763770" y="171576"/>
                  </a:lnTo>
                  <a:lnTo>
                    <a:pt x="4764659" y="173609"/>
                  </a:lnTo>
                  <a:lnTo>
                    <a:pt x="4765167" y="176149"/>
                  </a:lnTo>
                  <a:lnTo>
                    <a:pt x="4765675" y="178688"/>
                  </a:lnTo>
                  <a:lnTo>
                    <a:pt x="4765929" y="181228"/>
                  </a:lnTo>
                  <a:lnTo>
                    <a:pt x="4765929" y="184023"/>
                  </a:lnTo>
                  <a:lnTo>
                    <a:pt x="4765929" y="186562"/>
                  </a:lnTo>
                  <a:lnTo>
                    <a:pt x="4765675" y="188975"/>
                  </a:lnTo>
                  <a:lnTo>
                    <a:pt x="4765167" y="191388"/>
                  </a:lnTo>
                  <a:lnTo>
                    <a:pt x="4764659" y="193801"/>
                  </a:lnTo>
                  <a:lnTo>
                    <a:pt x="4763770" y="195961"/>
                  </a:lnTo>
                  <a:lnTo>
                    <a:pt x="4762500" y="197738"/>
                  </a:lnTo>
                  <a:lnTo>
                    <a:pt x="4761357" y="199643"/>
                  </a:lnTo>
                  <a:lnTo>
                    <a:pt x="4759706" y="201040"/>
                  </a:lnTo>
                  <a:lnTo>
                    <a:pt x="4757928" y="202056"/>
                  </a:lnTo>
                  <a:lnTo>
                    <a:pt x="4756150" y="203200"/>
                  </a:lnTo>
                  <a:lnTo>
                    <a:pt x="4753991" y="203708"/>
                  </a:lnTo>
                  <a:lnTo>
                    <a:pt x="4751578" y="203708"/>
                  </a:lnTo>
                  <a:lnTo>
                    <a:pt x="4630293" y="203708"/>
                  </a:lnTo>
                  <a:lnTo>
                    <a:pt x="4630293" y="351027"/>
                  </a:lnTo>
                  <a:lnTo>
                    <a:pt x="4630293" y="353060"/>
                  </a:lnTo>
                  <a:lnTo>
                    <a:pt x="4629785" y="354964"/>
                  </a:lnTo>
                  <a:lnTo>
                    <a:pt x="4612005" y="363474"/>
                  </a:lnTo>
                  <a:lnTo>
                    <a:pt x="4608195" y="363474"/>
                  </a:lnTo>
                  <a:lnTo>
                    <a:pt x="4604512" y="363474"/>
                  </a:lnTo>
                  <a:lnTo>
                    <a:pt x="4601464" y="363219"/>
                  </a:lnTo>
                  <a:lnTo>
                    <a:pt x="4599178" y="362838"/>
                  </a:lnTo>
                  <a:lnTo>
                    <a:pt x="4596892" y="362458"/>
                  </a:lnTo>
                  <a:lnTo>
                    <a:pt x="4588002" y="356997"/>
                  </a:lnTo>
                  <a:lnTo>
                    <a:pt x="4586859" y="355218"/>
                  </a:lnTo>
                  <a:lnTo>
                    <a:pt x="4586351" y="353187"/>
                  </a:lnTo>
                  <a:lnTo>
                    <a:pt x="4586351" y="351027"/>
                  </a:lnTo>
                  <a:lnTo>
                    <a:pt x="4586351" y="26669"/>
                  </a:lnTo>
                  <a:lnTo>
                    <a:pt x="4586351" y="18287"/>
                  </a:lnTo>
                  <a:lnTo>
                    <a:pt x="4588637" y="12573"/>
                  </a:lnTo>
                  <a:lnTo>
                    <a:pt x="4593209" y="9271"/>
                  </a:lnTo>
                  <a:lnTo>
                    <a:pt x="4597908" y="5968"/>
                  </a:lnTo>
                  <a:lnTo>
                    <a:pt x="4602353" y="4317"/>
                  </a:lnTo>
                  <a:lnTo>
                    <a:pt x="4606797" y="4317"/>
                  </a:lnTo>
                  <a:close/>
                </a:path>
                <a:path w="5868034" h="367030">
                  <a:moveTo>
                    <a:pt x="4170171" y="4317"/>
                  </a:moveTo>
                  <a:lnTo>
                    <a:pt x="4409694" y="4317"/>
                  </a:lnTo>
                  <a:lnTo>
                    <a:pt x="4411980" y="4317"/>
                  </a:lnTo>
                  <a:lnTo>
                    <a:pt x="4414139" y="4952"/>
                  </a:lnTo>
                  <a:lnTo>
                    <a:pt x="4416044" y="6096"/>
                  </a:lnTo>
                  <a:lnTo>
                    <a:pt x="4418076" y="7238"/>
                  </a:lnTo>
                  <a:lnTo>
                    <a:pt x="4419600" y="8762"/>
                  </a:lnTo>
                  <a:lnTo>
                    <a:pt x="4420616" y="10667"/>
                  </a:lnTo>
                  <a:lnTo>
                    <a:pt x="4421759" y="12573"/>
                  </a:lnTo>
                  <a:lnTo>
                    <a:pt x="4422520" y="14859"/>
                  </a:lnTo>
                  <a:lnTo>
                    <a:pt x="4423029" y="17272"/>
                  </a:lnTo>
                  <a:lnTo>
                    <a:pt x="4423537" y="19812"/>
                  </a:lnTo>
                  <a:lnTo>
                    <a:pt x="4423791" y="22351"/>
                  </a:lnTo>
                  <a:lnTo>
                    <a:pt x="4423791" y="24764"/>
                  </a:lnTo>
                  <a:lnTo>
                    <a:pt x="4423791" y="27304"/>
                  </a:lnTo>
                  <a:lnTo>
                    <a:pt x="4416170" y="42799"/>
                  </a:lnTo>
                  <a:lnTo>
                    <a:pt x="4414266" y="43941"/>
                  </a:lnTo>
                  <a:lnTo>
                    <a:pt x="4412107" y="44450"/>
                  </a:lnTo>
                  <a:lnTo>
                    <a:pt x="4409694" y="44450"/>
                  </a:lnTo>
                  <a:lnTo>
                    <a:pt x="4312031" y="44450"/>
                  </a:lnTo>
                  <a:lnTo>
                    <a:pt x="4312031" y="351027"/>
                  </a:lnTo>
                  <a:lnTo>
                    <a:pt x="4312031" y="353060"/>
                  </a:lnTo>
                  <a:lnTo>
                    <a:pt x="4311522" y="354964"/>
                  </a:lnTo>
                  <a:lnTo>
                    <a:pt x="4310380" y="356869"/>
                  </a:lnTo>
                  <a:lnTo>
                    <a:pt x="4309237" y="358648"/>
                  </a:lnTo>
                  <a:lnTo>
                    <a:pt x="4307713" y="360044"/>
                  </a:lnTo>
                  <a:lnTo>
                    <a:pt x="4305554" y="360934"/>
                  </a:lnTo>
                  <a:lnTo>
                    <a:pt x="4303521" y="361823"/>
                  </a:lnTo>
                  <a:lnTo>
                    <a:pt x="4301236" y="362458"/>
                  </a:lnTo>
                  <a:lnTo>
                    <a:pt x="4298950" y="362838"/>
                  </a:lnTo>
                  <a:lnTo>
                    <a:pt x="4296537" y="363219"/>
                  </a:lnTo>
                  <a:lnTo>
                    <a:pt x="4293616" y="363474"/>
                  </a:lnTo>
                  <a:lnTo>
                    <a:pt x="4289933" y="363474"/>
                  </a:lnTo>
                  <a:lnTo>
                    <a:pt x="4286250" y="363474"/>
                  </a:lnTo>
                  <a:lnTo>
                    <a:pt x="4283329" y="363219"/>
                  </a:lnTo>
                  <a:lnTo>
                    <a:pt x="4281043" y="362838"/>
                  </a:lnTo>
                  <a:lnTo>
                    <a:pt x="4278630" y="362458"/>
                  </a:lnTo>
                  <a:lnTo>
                    <a:pt x="4269740" y="356997"/>
                  </a:lnTo>
                  <a:lnTo>
                    <a:pt x="4268596" y="355218"/>
                  </a:lnTo>
                  <a:lnTo>
                    <a:pt x="4268089" y="353187"/>
                  </a:lnTo>
                  <a:lnTo>
                    <a:pt x="4268089" y="351027"/>
                  </a:lnTo>
                  <a:lnTo>
                    <a:pt x="4268089" y="44450"/>
                  </a:lnTo>
                  <a:lnTo>
                    <a:pt x="4170171" y="44450"/>
                  </a:lnTo>
                  <a:lnTo>
                    <a:pt x="4167632" y="44450"/>
                  </a:lnTo>
                  <a:lnTo>
                    <a:pt x="4165472" y="43941"/>
                  </a:lnTo>
                  <a:lnTo>
                    <a:pt x="4157091" y="32385"/>
                  </a:lnTo>
                  <a:lnTo>
                    <a:pt x="4156583" y="30099"/>
                  </a:lnTo>
                  <a:lnTo>
                    <a:pt x="4156456" y="27559"/>
                  </a:lnTo>
                  <a:lnTo>
                    <a:pt x="4156456" y="24764"/>
                  </a:lnTo>
                  <a:lnTo>
                    <a:pt x="4156456" y="21971"/>
                  </a:lnTo>
                  <a:lnTo>
                    <a:pt x="4156583" y="19430"/>
                  </a:lnTo>
                  <a:lnTo>
                    <a:pt x="4157091" y="17017"/>
                  </a:lnTo>
                  <a:lnTo>
                    <a:pt x="4157471" y="14731"/>
                  </a:lnTo>
                  <a:lnTo>
                    <a:pt x="4158234" y="12573"/>
                  </a:lnTo>
                  <a:lnTo>
                    <a:pt x="4159377" y="10667"/>
                  </a:lnTo>
                  <a:lnTo>
                    <a:pt x="4160392" y="8762"/>
                  </a:lnTo>
                  <a:lnTo>
                    <a:pt x="4161916" y="7238"/>
                  </a:lnTo>
                  <a:lnTo>
                    <a:pt x="4163694" y="6096"/>
                  </a:lnTo>
                  <a:lnTo>
                    <a:pt x="4165600" y="4952"/>
                  </a:lnTo>
                  <a:lnTo>
                    <a:pt x="4167759" y="4317"/>
                  </a:lnTo>
                  <a:lnTo>
                    <a:pt x="4170171" y="4317"/>
                  </a:lnTo>
                  <a:close/>
                </a:path>
                <a:path w="5868034" h="367030">
                  <a:moveTo>
                    <a:pt x="3605530" y="4317"/>
                  </a:moveTo>
                  <a:lnTo>
                    <a:pt x="3765168" y="4317"/>
                  </a:lnTo>
                  <a:lnTo>
                    <a:pt x="3767455" y="4317"/>
                  </a:lnTo>
                  <a:lnTo>
                    <a:pt x="3769614" y="4952"/>
                  </a:lnTo>
                  <a:lnTo>
                    <a:pt x="3771518" y="6096"/>
                  </a:lnTo>
                  <a:lnTo>
                    <a:pt x="3773551" y="7238"/>
                  </a:lnTo>
                  <a:lnTo>
                    <a:pt x="3775075" y="8762"/>
                  </a:lnTo>
                  <a:lnTo>
                    <a:pt x="3776091" y="10667"/>
                  </a:lnTo>
                  <a:lnTo>
                    <a:pt x="3777234" y="12573"/>
                  </a:lnTo>
                  <a:lnTo>
                    <a:pt x="3777995" y="14859"/>
                  </a:lnTo>
                  <a:lnTo>
                    <a:pt x="3778504" y="17272"/>
                  </a:lnTo>
                  <a:lnTo>
                    <a:pt x="3779012" y="19812"/>
                  </a:lnTo>
                  <a:lnTo>
                    <a:pt x="3779266" y="22351"/>
                  </a:lnTo>
                  <a:lnTo>
                    <a:pt x="3779266" y="24764"/>
                  </a:lnTo>
                  <a:lnTo>
                    <a:pt x="3779266" y="27304"/>
                  </a:lnTo>
                  <a:lnTo>
                    <a:pt x="3771645" y="42799"/>
                  </a:lnTo>
                  <a:lnTo>
                    <a:pt x="3769741" y="43941"/>
                  </a:lnTo>
                  <a:lnTo>
                    <a:pt x="3767582" y="44450"/>
                  </a:lnTo>
                  <a:lnTo>
                    <a:pt x="3765168" y="44450"/>
                  </a:lnTo>
                  <a:lnTo>
                    <a:pt x="3629025" y="44450"/>
                  </a:lnTo>
                  <a:lnTo>
                    <a:pt x="3629025" y="155321"/>
                  </a:lnTo>
                  <a:lnTo>
                    <a:pt x="3745865" y="155321"/>
                  </a:lnTo>
                  <a:lnTo>
                    <a:pt x="3748278" y="155321"/>
                  </a:lnTo>
                  <a:lnTo>
                    <a:pt x="3760089" y="173100"/>
                  </a:lnTo>
                  <a:lnTo>
                    <a:pt x="3760089" y="175513"/>
                  </a:lnTo>
                  <a:lnTo>
                    <a:pt x="3760089" y="178053"/>
                  </a:lnTo>
                  <a:lnTo>
                    <a:pt x="3759835" y="180593"/>
                  </a:lnTo>
                  <a:lnTo>
                    <a:pt x="3759327" y="182879"/>
                  </a:lnTo>
                  <a:lnTo>
                    <a:pt x="3758945" y="185165"/>
                  </a:lnTo>
                  <a:lnTo>
                    <a:pt x="3748278" y="194437"/>
                  </a:lnTo>
                  <a:lnTo>
                    <a:pt x="3745865" y="194437"/>
                  </a:lnTo>
                  <a:lnTo>
                    <a:pt x="3629025" y="194437"/>
                  </a:lnTo>
                  <a:lnTo>
                    <a:pt x="3629025" y="321690"/>
                  </a:lnTo>
                  <a:lnTo>
                    <a:pt x="3767709" y="321690"/>
                  </a:lnTo>
                  <a:lnTo>
                    <a:pt x="3769994" y="321690"/>
                  </a:lnTo>
                  <a:lnTo>
                    <a:pt x="3781170" y="334263"/>
                  </a:lnTo>
                  <a:lnTo>
                    <a:pt x="3781679" y="336803"/>
                  </a:lnTo>
                  <a:lnTo>
                    <a:pt x="3781933" y="339343"/>
                  </a:lnTo>
                  <a:lnTo>
                    <a:pt x="3781933" y="341884"/>
                  </a:lnTo>
                  <a:lnTo>
                    <a:pt x="3781933" y="344297"/>
                  </a:lnTo>
                  <a:lnTo>
                    <a:pt x="3774059" y="360172"/>
                  </a:lnTo>
                  <a:lnTo>
                    <a:pt x="3772154" y="361314"/>
                  </a:lnTo>
                  <a:lnTo>
                    <a:pt x="3769994" y="361823"/>
                  </a:lnTo>
                  <a:lnTo>
                    <a:pt x="3767709" y="361823"/>
                  </a:lnTo>
                  <a:lnTo>
                    <a:pt x="3605530" y="361823"/>
                  </a:lnTo>
                  <a:lnTo>
                    <a:pt x="3600958" y="361823"/>
                  </a:lnTo>
                  <a:lnTo>
                    <a:pt x="3596513" y="360172"/>
                  </a:lnTo>
                  <a:lnTo>
                    <a:pt x="3591941" y="356997"/>
                  </a:lnTo>
                  <a:lnTo>
                    <a:pt x="3587369" y="353694"/>
                  </a:lnTo>
                  <a:lnTo>
                    <a:pt x="3585083" y="347852"/>
                  </a:lnTo>
                  <a:lnTo>
                    <a:pt x="3585083" y="339471"/>
                  </a:lnTo>
                  <a:lnTo>
                    <a:pt x="3585083" y="26669"/>
                  </a:lnTo>
                  <a:lnTo>
                    <a:pt x="3585083" y="18287"/>
                  </a:lnTo>
                  <a:lnTo>
                    <a:pt x="3587369" y="12573"/>
                  </a:lnTo>
                  <a:lnTo>
                    <a:pt x="3591941" y="9271"/>
                  </a:lnTo>
                  <a:lnTo>
                    <a:pt x="3596640" y="5968"/>
                  </a:lnTo>
                  <a:lnTo>
                    <a:pt x="3601085" y="4317"/>
                  </a:lnTo>
                  <a:lnTo>
                    <a:pt x="3605530" y="4317"/>
                  </a:lnTo>
                  <a:close/>
                </a:path>
                <a:path w="5868034" h="367030">
                  <a:moveTo>
                    <a:pt x="2799334" y="4317"/>
                  </a:moveTo>
                  <a:lnTo>
                    <a:pt x="2958973" y="4317"/>
                  </a:lnTo>
                  <a:lnTo>
                    <a:pt x="2961259" y="4317"/>
                  </a:lnTo>
                  <a:lnTo>
                    <a:pt x="2963418" y="4952"/>
                  </a:lnTo>
                  <a:lnTo>
                    <a:pt x="2965323" y="6096"/>
                  </a:lnTo>
                  <a:lnTo>
                    <a:pt x="2967355" y="7238"/>
                  </a:lnTo>
                  <a:lnTo>
                    <a:pt x="2968879" y="8762"/>
                  </a:lnTo>
                  <a:lnTo>
                    <a:pt x="2969895" y="10667"/>
                  </a:lnTo>
                  <a:lnTo>
                    <a:pt x="2971038" y="12573"/>
                  </a:lnTo>
                  <a:lnTo>
                    <a:pt x="2971800" y="14859"/>
                  </a:lnTo>
                  <a:lnTo>
                    <a:pt x="2972308" y="17272"/>
                  </a:lnTo>
                  <a:lnTo>
                    <a:pt x="2972816" y="19812"/>
                  </a:lnTo>
                  <a:lnTo>
                    <a:pt x="2973070" y="22351"/>
                  </a:lnTo>
                  <a:lnTo>
                    <a:pt x="2973070" y="24764"/>
                  </a:lnTo>
                  <a:lnTo>
                    <a:pt x="2973070" y="27304"/>
                  </a:lnTo>
                  <a:lnTo>
                    <a:pt x="2965450" y="42799"/>
                  </a:lnTo>
                  <a:lnTo>
                    <a:pt x="2963545" y="43941"/>
                  </a:lnTo>
                  <a:lnTo>
                    <a:pt x="2961386" y="44450"/>
                  </a:lnTo>
                  <a:lnTo>
                    <a:pt x="2958973" y="44450"/>
                  </a:lnTo>
                  <a:lnTo>
                    <a:pt x="2822829" y="44450"/>
                  </a:lnTo>
                  <a:lnTo>
                    <a:pt x="2822829" y="155321"/>
                  </a:lnTo>
                  <a:lnTo>
                    <a:pt x="2939669" y="155321"/>
                  </a:lnTo>
                  <a:lnTo>
                    <a:pt x="2942082" y="155321"/>
                  </a:lnTo>
                  <a:lnTo>
                    <a:pt x="2953893" y="173100"/>
                  </a:lnTo>
                  <a:lnTo>
                    <a:pt x="2953893" y="175513"/>
                  </a:lnTo>
                  <a:lnTo>
                    <a:pt x="2953893" y="178053"/>
                  </a:lnTo>
                  <a:lnTo>
                    <a:pt x="2953639" y="180593"/>
                  </a:lnTo>
                  <a:lnTo>
                    <a:pt x="2953131" y="182879"/>
                  </a:lnTo>
                  <a:lnTo>
                    <a:pt x="2952750" y="185165"/>
                  </a:lnTo>
                  <a:lnTo>
                    <a:pt x="2942082" y="194437"/>
                  </a:lnTo>
                  <a:lnTo>
                    <a:pt x="2939669" y="194437"/>
                  </a:lnTo>
                  <a:lnTo>
                    <a:pt x="2822829" y="194437"/>
                  </a:lnTo>
                  <a:lnTo>
                    <a:pt x="2822829" y="321690"/>
                  </a:lnTo>
                  <a:lnTo>
                    <a:pt x="2961513" y="321690"/>
                  </a:lnTo>
                  <a:lnTo>
                    <a:pt x="2963799" y="321690"/>
                  </a:lnTo>
                  <a:lnTo>
                    <a:pt x="2974975" y="334263"/>
                  </a:lnTo>
                  <a:lnTo>
                    <a:pt x="2975483" y="336803"/>
                  </a:lnTo>
                  <a:lnTo>
                    <a:pt x="2975737" y="339343"/>
                  </a:lnTo>
                  <a:lnTo>
                    <a:pt x="2975737" y="341884"/>
                  </a:lnTo>
                  <a:lnTo>
                    <a:pt x="2975737" y="344297"/>
                  </a:lnTo>
                  <a:lnTo>
                    <a:pt x="2967863" y="360172"/>
                  </a:lnTo>
                  <a:lnTo>
                    <a:pt x="2965958" y="361314"/>
                  </a:lnTo>
                  <a:lnTo>
                    <a:pt x="2963799" y="361823"/>
                  </a:lnTo>
                  <a:lnTo>
                    <a:pt x="2961513" y="361823"/>
                  </a:lnTo>
                  <a:lnTo>
                    <a:pt x="2799334" y="361823"/>
                  </a:lnTo>
                  <a:lnTo>
                    <a:pt x="2794762" y="361823"/>
                  </a:lnTo>
                  <a:lnTo>
                    <a:pt x="2790316" y="360172"/>
                  </a:lnTo>
                  <a:lnTo>
                    <a:pt x="2785745" y="356997"/>
                  </a:lnTo>
                  <a:lnTo>
                    <a:pt x="2781173" y="353694"/>
                  </a:lnTo>
                  <a:lnTo>
                    <a:pt x="2778887" y="347852"/>
                  </a:lnTo>
                  <a:lnTo>
                    <a:pt x="2778887" y="339471"/>
                  </a:lnTo>
                  <a:lnTo>
                    <a:pt x="2778887" y="26669"/>
                  </a:lnTo>
                  <a:lnTo>
                    <a:pt x="2778887" y="18287"/>
                  </a:lnTo>
                  <a:lnTo>
                    <a:pt x="2781173" y="12573"/>
                  </a:lnTo>
                  <a:lnTo>
                    <a:pt x="2785745" y="9271"/>
                  </a:lnTo>
                  <a:lnTo>
                    <a:pt x="2790444" y="5968"/>
                  </a:lnTo>
                  <a:lnTo>
                    <a:pt x="2794889" y="4317"/>
                  </a:lnTo>
                  <a:lnTo>
                    <a:pt x="2799334" y="4317"/>
                  </a:lnTo>
                  <a:close/>
                </a:path>
                <a:path w="5868034" h="367030">
                  <a:moveTo>
                    <a:pt x="2464054" y="4317"/>
                  </a:moveTo>
                  <a:lnTo>
                    <a:pt x="2536825" y="4317"/>
                  </a:lnTo>
                  <a:lnTo>
                    <a:pt x="2558543" y="5103"/>
                  </a:lnTo>
                  <a:lnTo>
                    <a:pt x="2596886" y="11390"/>
                  </a:lnTo>
                  <a:lnTo>
                    <a:pt x="2642520" y="32003"/>
                  </a:lnTo>
                  <a:lnTo>
                    <a:pt x="2676386" y="64525"/>
                  </a:lnTo>
                  <a:lnTo>
                    <a:pt x="2698496" y="107441"/>
                  </a:lnTo>
                  <a:lnTo>
                    <a:pt x="2708622" y="159127"/>
                  </a:lnTo>
                  <a:lnTo>
                    <a:pt x="2709291" y="178053"/>
                  </a:lnTo>
                  <a:lnTo>
                    <a:pt x="2708578" y="199554"/>
                  </a:lnTo>
                  <a:lnTo>
                    <a:pt x="2702915" y="238936"/>
                  </a:lnTo>
                  <a:lnTo>
                    <a:pt x="2683875" y="288512"/>
                  </a:lnTo>
                  <a:lnTo>
                    <a:pt x="2652565" y="325631"/>
                  </a:lnTo>
                  <a:lnTo>
                    <a:pt x="2609596" y="349885"/>
                  </a:lnTo>
                  <a:lnTo>
                    <a:pt x="2553946" y="361082"/>
                  </a:lnTo>
                  <a:lnTo>
                    <a:pt x="2532253" y="361823"/>
                  </a:lnTo>
                  <a:lnTo>
                    <a:pt x="2464054" y="361823"/>
                  </a:lnTo>
                  <a:lnTo>
                    <a:pt x="2459482" y="361823"/>
                  </a:lnTo>
                  <a:lnTo>
                    <a:pt x="2455037" y="360172"/>
                  </a:lnTo>
                  <a:lnTo>
                    <a:pt x="2450465" y="356997"/>
                  </a:lnTo>
                  <a:lnTo>
                    <a:pt x="2445893" y="353694"/>
                  </a:lnTo>
                  <a:lnTo>
                    <a:pt x="2443607" y="347852"/>
                  </a:lnTo>
                  <a:lnTo>
                    <a:pt x="2443607" y="339471"/>
                  </a:lnTo>
                  <a:lnTo>
                    <a:pt x="2443607" y="26669"/>
                  </a:lnTo>
                  <a:lnTo>
                    <a:pt x="2443607" y="18287"/>
                  </a:lnTo>
                  <a:lnTo>
                    <a:pt x="2445893" y="12573"/>
                  </a:lnTo>
                  <a:lnTo>
                    <a:pt x="2450465" y="9271"/>
                  </a:lnTo>
                  <a:lnTo>
                    <a:pt x="2455164" y="5968"/>
                  </a:lnTo>
                  <a:lnTo>
                    <a:pt x="2459609" y="4317"/>
                  </a:lnTo>
                  <a:lnTo>
                    <a:pt x="2464054" y="4317"/>
                  </a:lnTo>
                  <a:close/>
                </a:path>
                <a:path w="5868034" h="367030">
                  <a:moveTo>
                    <a:pt x="2025903" y="4317"/>
                  </a:moveTo>
                  <a:lnTo>
                    <a:pt x="2265426" y="4317"/>
                  </a:lnTo>
                  <a:lnTo>
                    <a:pt x="2267712" y="4317"/>
                  </a:lnTo>
                  <a:lnTo>
                    <a:pt x="2269871" y="4952"/>
                  </a:lnTo>
                  <a:lnTo>
                    <a:pt x="2271776" y="6096"/>
                  </a:lnTo>
                  <a:lnTo>
                    <a:pt x="2273808" y="7238"/>
                  </a:lnTo>
                  <a:lnTo>
                    <a:pt x="2275332" y="8762"/>
                  </a:lnTo>
                  <a:lnTo>
                    <a:pt x="2276348" y="10667"/>
                  </a:lnTo>
                  <a:lnTo>
                    <a:pt x="2277491" y="12573"/>
                  </a:lnTo>
                  <a:lnTo>
                    <a:pt x="2278253" y="14859"/>
                  </a:lnTo>
                  <a:lnTo>
                    <a:pt x="2278761" y="17272"/>
                  </a:lnTo>
                  <a:lnTo>
                    <a:pt x="2279269" y="19812"/>
                  </a:lnTo>
                  <a:lnTo>
                    <a:pt x="2279523" y="22351"/>
                  </a:lnTo>
                  <a:lnTo>
                    <a:pt x="2279523" y="24764"/>
                  </a:lnTo>
                  <a:lnTo>
                    <a:pt x="2279523" y="27304"/>
                  </a:lnTo>
                  <a:lnTo>
                    <a:pt x="2279269" y="29717"/>
                  </a:lnTo>
                  <a:lnTo>
                    <a:pt x="2278761" y="32130"/>
                  </a:lnTo>
                  <a:lnTo>
                    <a:pt x="2278253" y="34543"/>
                  </a:lnTo>
                  <a:lnTo>
                    <a:pt x="2271903" y="42799"/>
                  </a:lnTo>
                  <a:lnTo>
                    <a:pt x="2269998" y="43941"/>
                  </a:lnTo>
                  <a:lnTo>
                    <a:pt x="2267839" y="44450"/>
                  </a:lnTo>
                  <a:lnTo>
                    <a:pt x="2265426" y="44450"/>
                  </a:lnTo>
                  <a:lnTo>
                    <a:pt x="2167763" y="44450"/>
                  </a:lnTo>
                  <a:lnTo>
                    <a:pt x="2167763" y="351027"/>
                  </a:lnTo>
                  <a:lnTo>
                    <a:pt x="2167763" y="353060"/>
                  </a:lnTo>
                  <a:lnTo>
                    <a:pt x="2167255" y="354964"/>
                  </a:lnTo>
                  <a:lnTo>
                    <a:pt x="2166112" y="356869"/>
                  </a:lnTo>
                  <a:lnTo>
                    <a:pt x="2164969" y="358648"/>
                  </a:lnTo>
                  <a:lnTo>
                    <a:pt x="2163445" y="360044"/>
                  </a:lnTo>
                  <a:lnTo>
                    <a:pt x="2161286" y="360934"/>
                  </a:lnTo>
                  <a:lnTo>
                    <a:pt x="2159254" y="361823"/>
                  </a:lnTo>
                  <a:lnTo>
                    <a:pt x="2156968" y="362458"/>
                  </a:lnTo>
                  <a:lnTo>
                    <a:pt x="2154682" y="362838"/>
                  </a:lnTo>
                  <a:lnTo>
                    <a:pt x="2152269" y="363219"/>
                  </a:lnTo>
                  <a:lnTo>
                    <a:pt x="2149348" y="363474"/>
                  </a:lnTo>
                  <a:lnTo>
                    <a:pt x="2145665" y="363474"/>
                  </a:lnTo>
                  <a:lnTo>
                    <a:pt x="2141982" y="363474"/>
                  </a:lnTo>
                  <a:lnTo>
                    <a:pt x="2139061" y="363219"/>
                  </a:lnTo>
                  <a:lnTo>
                    <a:pt x="2136775" y="362838"/>
                  </a:lnTo>
                  <a:lnTo>
                    <a:pt x="2134362" y="362458"/>
                  </a:lnTo>
                  <a:lnTo>
                    <a:pt x="2125472" y="356997"/>
                  </a:lnTo>
                  <a:lnTo>
                    <a:pt x="2124329" y="355218"/>
                  </a:lnTo>
                  <a:lnTo>
                    <a:pt x="2123821" y="353187"/>
                  </a:lnTo>
                  <a:lnTo>
                    <a:pt x="2123821" y="351027"/>
                  </a:lnTo>
                  <a:lnTo>
                    <a:pt x="2123821" y="44450"/>
                  </a:lnTo>
                  <a:lnTo>
                    <a:pt x="2025903" y="44450"/>
                  </a:lnTo>
                  <a:lnTo>
                    <a:pt x="2023364" y="44450"/>
                  </a:lnTo>
                  <a:lnTo>
                    <a:pt x="2021205" y="43941"/>
                  </a:lnTo>
                  <a:lnTo>
                    <a:pt x="2012823" y="32385"/>
                  </a:lnTo>
                  <a:lnTo>
                    <a:pt x="2012314" y="30099"/>
                  </a:lnTo>
                  <a:lnTo>
                    <a:pt x="2012188" y="27559"/>
                  </a:lnTo>
                  <a:lnTo>
                    <a:pt x="2012188" y="24764"/>
                  </a:lnTo>
                  <a:lnTo>
                    <a:pt x="2012188" y="21971"/>
                  </a:lnTo>
                  <a:lnTo>
                    <a:pt x="2012314" y="19430"/>
                  </a:lnTo>
                  <a:lnTo>
                    <a:pt x="2012823" y="17017"/>
                  </a:lnTo>
                  <a:lnTo>
                    <a:pt x="2013203" y="14731"/>
                  </a:lnTo>
                  <a:lnTo>
                    <a:pt x="2013965" y="12573"/>
                  </a:lnTo>
                  <a:lnTo>
                    <a:pt x="2015109" y="10667"/>
                  </a:lnTo>
                  <a:lnTo>
                    <a:pt x="2016125" y="8762"/>
                  </a:lnTo>
                  <a:lnTo>
                    <a:pt x="2017649" y="7238"/>
                  </a:lnTo>
                  <a:lnTo>
                    <a:pt x="2019427" y="6096"/>
                  </a:lnTo>
                  <a:lnTo>
                    <a:pt x="2021332" y="4952"/>
                  </a:lnTo>
                  <a:lnTo>
                    <a:pt x="2023490" y="4317"/>
                  </a:lnTo>
                  <a:lnTo>
                    <a:pt x="2025903" y="4317"/>
                  </a:lnTo>
                  <a:close/>
                </a:path>
                <a:path w="5868034" h="367030">
                  <a:moveTo>
                    <a:pt x="1461262" y="4317"/>
                  </a:moveTo>
                  <a:lnTo>
                    <a:pt x="1620901" y="4317"/>
                  </a:lnTo>
                  <a:lnTo>
                    <a:pt x="1623187" y="4317"/>
                  </a:lnTo>
                  <a:lnTo>
                    <a:pt x="1625346" y="4952"/>
                  </a:lnTo>
                  <a:lnTo>
                    <a:pt x="1627251" y="6096"/>
                  </a:lnTo>
                  <a:lnTo>
                    <a:pt x="1629283" y="7238"/>
                  </a:lnTo>
                  <a:lnTo>
                    <a:pt x="1630807" y="8762"/>
                  </a:lnTo>
                  <a:lnTo>
                    <a:pt x="1631823" y="10667"/>
                  </a:lnTo>
                  <a:lnTo>
                    <a:pt x="1632965" y="12573"/>
                  </a:lnTo>
                  <a:lnTo>
                    <a:pt x="1633727" y="14859"/>
                  </a:lnTo>
                  <a:lnTo>
                    <a:pt x="1634236" y="17272"/>
                  </a:lnTo>
                  <a:lnTo>
                    <a:pt x="1634744" y="19812"/>
                  </a:lnTo>
                  <a:lnTo>
                    <a:pt x="1634998" y="22351"/>
                  </a:lnTo>
                  <a:lnTo>
                    <a:pt x="1634998" y="24764"/>
                  </a:lnTo>
                  <a:lnTo>
                    <a:pt x="1634998" y="27304"/>
                  </a:lnTo>
                  <a:lnTo>
                    <a:pt x="1634744" y="29717"/>
                  </a:lnTo>
                  <a:lnTo>
                    <a:pt x="1634236" y="32130"/>
                  </a:lnTo>
                  <a:lnTo>
                    <a:pt x="1633727" y="34543"/>
                  </a:lnTo>
                  <a:lnTo>
                    <a:pt x="1627377" y="42799"/>
                  </a:lnTo>
                  <a:lnTo>
                    <a:pt x="1625473" y="43941"/>
                  </a:lnTo>
                  <a:lnTo>
                    <a:pt x="1623314" y="44450"/>
                  </a:lnTo>
                  <a:lnTo>
                    <a:pt x="1620901" y="44450"/>
                  </a:lnTo>
                  <a:lnTo>
                    <a:pt x="1484757" y="44450"/>
                  </a:lnTo>
                  <a:lnTo>
                    <a:pt x="1484757" y="155321"/>
                  </a:lnTo>
                  <a:lnTo>
                    <a:pt x="1601597" y="155321"/>
                  </a:lnTo>
                  <a:lnTo>
                    <a:pt x="1604010" y="155321"/>
                  </a:lnTo>
                  <a:lnTo>
                    <a:pt x="1615821" y="173100"/>
                  </a:lnTo>
                  <a:lnTo>
                    <a:pt x="1615821" y="175513"/>
                  </a:lnTo>
                  <a:lnTo>
                    <a:pt x="1615821" y="178053"/>
                  </a:lnTo>
                  <a:lnTo>
                    <a:pt x="1615566" y="180593"/>
                  </a:lnTo>
                  <a:lnTo>
                    <a:pt x="1615059" y="182879"/>
                  </a:lnTo>
                  <a:lnTo>
                    <a:pt x="1614677" y="185165"/>
                  </a:lnTo>
                  <a:lnTo>
                    <a:pt x="1604010" y="194437"/>
                  </a:lnTo>
                  <a:lnTo>
                    <a:pt x="1601597" y="194437"/>
                  </a:lnTo>
                  <a:lnTo>
                    <a:pt x="1484757" y="194437"/>
                  </a:lnTo>
                  <a:lnTo>
                    <a:pt x="1484757" y="321690"/>
                  </a:lnTo>
                  <a:lnTo>
                    <a:pt x="1623440" y="321690"/>
                  </a:lnTo>
                  <a:lnTo>
                    <a:pt x="1625727" y="321690"/>
                  </a:lnTo>
                  <a:lnTo>
                    <a:pt x="1636902" y="334263"/>
                  </a:lnTo>
                  <a:lnTo>
                    <a:pt x="1637411" y="336803"/>
                  </a:lnTo>
                  <a:lnTo>
                    <a:pt x="1637664" y="339343"/>
                  </a:lnTo>
                  <a:lnTo>
                    <a:pt x="1637664" y="341884"/>
                  </a:lnTo>
                  <a:lnTo>
                    <a:pt x="1637664" y="344297"/>
                  </a:lnTo>
                  <a:lnTo>
                    <a:pt x="1629790" y="360172"/>
                  </a:lnTo>
                  <a:lnTo>
                    <a:pt x="1627886" y="361314"/>
                  </a:lnTo>
                  <a:lnTo>
                    <a:pt x="1625727" y="361823"/>
                  </a:lnTo>
                  <a:lnTo>
                    <a:pt x="1623440" y="361823"/>
                  </a:lnTo>
                  <a:lnTo>
                    <a:pt x="1461262" y="361823"/>
                  </a:lnTo>
                  <a:lnTo>
                    <a:pt x="1456689" y="361823"/>
                  </a:lnTo>
                  <a:lnTo>
                    <a:pt x="1452245" y="360172"/>
                  </a:lnTo>
                  <a:lnTo>
                    <a:pt x="1447673" y="356997"/>
                  </a:lnTo>
                  <a:lnTo>
                    <a:pt x="1443101" y="353694"/>
                  </a:lnTo>
                  <a:lnTo>
                    <a:pt x="1440814" y="347852"/>
                  </a:lnTo>
                  <a:lnTo>
                    <a:pt x="1440814" y="339471"/>
                  </a:lnTo>
                  <a:lnTo>
                    <a:pt x="1440814" y="26669"/>
                  </a:lnTo>
                  <a:lnTo>
                    <a:pt x="1440814" y="18287"/>
                  </a:lnTo>
                  <a:lnTo>
                    <a:pt x="1443101" y="12573"/>
                  </a:lnTo>
                  <a:lnTo>
                    <a:pt x="1447673" y="9271"/>
                  </a:lnTo>
                  <a:lnTo>
                    <a:pt x="1452372" y="5968"/>
                  </a:lnTo>
                  <a:lnTo>
                    <a:pt x="1456816" y="4317"/>
                  </a:lnTo>
                  <a:lnTo>
                    <a:pt x="1461262" y="4317"/>
                  </a:lnTo>
                  <a:close/>
                </a:path>
                <a:path w="5868034" h="367030">
                  <a:moveTo>
                    <a:pt x="994918" y="4317"/>
                  </a:moveTo>
                  <a:lnTo>
                    <a:pt x="1067689" y="4317"/>
                  </a:lnTo>
                  <a:lnTo>
                    <a:pt x="1089407" y="5103"/>
                  </a:lnTo>
                  <a:lnTo>
                    <a:pt x="1127750" y="11390"/>
                  </a:lnTo>
                  <a:lnTo>
                    <a:pt x="1173384" y="32003"/>
                  </a:lnTo>
                  <a:lnTo>
                    <a:pt x="1207250" y="64525"/>
                  </a:lnTo>
                  <a:lnTo>
                    <a:pt x="1229360" y="107441"/>
                  </a:lnTo>
                  <a:lnTo>
                    <a:pt x="1239486" y="159127"/>
                  </a:lnTo>
                  <a:lnTo>
                    <a:pt x="1240155" y="178053"/>
                  </a:lnTo>
                  <a:lnTo>
                    <a:pt x="1239442" y="199554"/>
                  </a:lnTo>
                  <a:lnTo>
                    <a:pt x="1233779" y="238936"/>
                  </a:lnTo>
                  <a:lnTo>
                    <a:pt x="1214739" y="288512"/>
                  </a:lnTo>
                  <a:lnTo>
                    <a:pt x="1183429" y="325631"/>
                  </a:lnTo>
                  <a:lnTo>
                    <a:pt x="1140460" y="349885"/>
                  </a:lnTo>
                  <a:lnTo>
                    <a:pt x="1084810" y="361082"/>
                  </a:lnTo>
                  <a:lnTo>
                    <a:pt x="1063116" y="361823"/>
                  </a:lnTo>
                  <a:lnTo>
                    <a:pt x="994918" y="361823"/>
                  </a:lnTo>
                  <a:lnTo>
                    <a:pt x="990346" y="361823"/>
                  </a:lnTo>
                  <a:lnTo>
                    <a:pt x="985901" y="360172"/>
                  </a:lnTo>
                  <a:lnTo>
                    <a:pt x="981328" y="356997"/>
                  </a:lnTo>
                  <a:lnTo>
                    <a:pt x="976757" y="353694"/>
                  </a:lnTo>
                  <a:lnTo>
                    <a:pt x="974471" y="347852"/>
                  </a:lnTo>
                  <a:lnTo>
                    <a:pt x="974471" y="339471"/>
                  </a:lnTo>
                  <a:lnTo>
                    <a:pt x="974471" y="26669"/>
                  </a:lnTo>
                  <a:lnTo>
                    <a:pt x="974471" y="18287"/>
                  </a:lnTo>
                  <a:lnTo>
                    <a:pt x="976757" y="12573"/>
                  </a:lnTo>
                  <a:lnTo>
                    <a:pt x="981328" y="9271"/>
                  </a:lnTo>
                  <a:lnTo>
                    <a:pt x="986027" y="5968"/>
                  </a:lnTo>
                  <a:lnTo>
                    <a:pt x="990473" y="4317"/>
                  </a:lnTo>
                  <a:lnTo>
                    <a:pt x="994918" y="4317"/>
                  </a:lnTo>
                  <a:close/>
                </a:path>
                <a:path w="5868034" h="367030">
                  <a:moveTo>
                    <a:pt x="389890" y="4317"/>
                  </a:moveTo>
                  <a:lnTo>
                    <a:pt x="454913" y="4317"/>
                  </a:lnTo>
                  <a:lnTo>
                    <a:pt x="463169" y="4317"/>
                  </a:lnTo>
                  <a:lnTo>
                    <a:pt x="470281" y="4572"/>
                  </a:lnTo>
                  <a:lnTo>
                    <a:pt x="512270" y="11652"/>
                  </a:lnTo>
                  <a:lnTo>
                    <a:pt x="549493" y="33387"/>
                  </a:lnTo>
                  <a:lnTo>
                    <a:pt x="570357" y="66801"/>
                  </a:lnTo>
                  <a:lnTo>
                    <a:pt x="575310" y="99313"/>
                  </a:lnTo>
                  <a:lnTo>
                    <a:pt x="574998" y="108124"/>
                  </a:lnTo>
                  <a:lnTo>
                    <a:pt x="563975" y="145319"/>
                  </a:lnTo>
                  <a:lnTo>
                    <a:pt x="533146" y="176275"/>
                  </a:lnTo>
                  <a:lnTo>
                    <a:pt x="544830" y="217804"/>
                  </a:lnTo>
                  <a:lnTo>
                    <a:pt x="548386" y="225171"/>
                  </a:lnTo>
                  <a:lnTo>
                    <a:pt x="551128" y="230788"/>
                  </a:lnTo>
                  <a:lnTo>
                    <a:pt x="553847" y="236775"/>
                  </a:lnTo>
                  <a:lnTo>
                    <a:pt x="556565" y="243119"/>
                  </a:lnTo>
                  <a:lnTo>
                    <a:pt x="559308" y="249809"/>
                  </a:lnTo>
                  <a:lnTo>
                    <a:pt x="592074" y="332613"/>
                  </a:lnTo>
                  <a:lnTo>
                    <a:pt x="594106" y="337312"/>
                  </a:lnTo>
                  <a:lnTo>
                    <a:pt x="595502" y="341122"/>
                  </a:lnTo>
                  <a:lnTo>
                    <a:pt x="596264" y="344042"/>
                  </a:lnTo>
                  <a:lnTo>
                    <a:pt x="597026" y="347090"/>
                  </a:lnTo>
                  <a:lnTo>
                    <a:pt x="597408" y="349250"/>
                  </a:lnTo>
                  <a:lnTo>
                    <a:pt x="597408" y="350519"/>
                  </a:lnTo>
                  <a:lnTo>
                    <a:pt x="597408" y="352551"/>
                  </a:lnTo>
                  <a:lnTo>
                    <a:pt x="591565" y="360679"/>
                  </a:lnTo>
                  <a:lnTo>
                    <a:pt x="589407" y="361696"/>
                  </a:lnTo>
                  <a:lnTo>
                    <a:pt x="587121" y="362458"/>
                  </a:lnTo>
                  <a:lnTo>
                    <a:pt x="584708" y="362838"/>
                  </a:lnTo>
                  <a:lnTo>
                    <a:pt x="582168" y="363219"/>
                  </a:lnTo>
                  <a:lnTo>
                    <a:pt x="578865" y="363474"/>
                  </a:lnTo>
                  <a:lnTo>
                    <a:pt x="574928" y="363474"/>
                  </a:lnTo>
                  <a:lnTo>
                    <a:pt x="571373" y="363474"/>
                  </a:lnTo>
                  <a:lnTo>
                    <a:pt x="568451" y="363347"/>
                  </a:lnTo>
                  <a:lnTo>
                    <a:pt x="566038" y="362965"/>
                  </a:lnTo>
                  <a:lnTo>
                    <a:pt x="563626" y="362712"/>
                  </a:lnTo>
                  <a:lnTo>
                    <a:pt x="561466" y="361950"/>
                  </a:lnTo>
                  <a:lnTo>
                    <a:pt x="559308" y="360679"/>
                  </a:lnTo>
                  <a:lnTo>
                    <a:pt x="557149" y="359537"/>
                  </a:lnTo>
                  <a:lnTo>
                    <a:pt x="555371" y="358013"/>
                  </a:lnTo>
                  <a:lnTo>
                    <a:pt x="554227" y="356108"/>
                  </a:lnTo>
                  <a:lnTo>
                    <a:pt x="552958" y="354202"/>
                  </a:lnTo>
                  <a:lnTo>
                    <a:pt x="551941" y="352043"/>
                  </a:lnTo>
                  <a:lnTo>
                    <a:pt x="551052" y="349630"/>
                  </a:lnTo>
                  <a:lnTo>
                    <a:pt x="518668" y="265556"/>
                  </a:lnTo>
                  <a:lnTo>
                    <a:pt x="498094" y="224536"/>
                  </a:lnTo>
                  <a:lnTo>
                    <a:pt x="492506" y="218948"/>
                  </a:lnTo>
                  <a:lnTo>
                    <a:pt x="486918" y="213233"/>
                  </a:lnTo>
                  <a:lnTo>
                    <a:pt x="443484" y="200405"/>
                  </a:lnTo>
                  <a:lnTo>
                    <a:pt x="413385" y="200405"/>
                  </a:lnTo>
                  <a:lnTo>
                    <a:pt x="413385" y="351027"/>
                  </a:lnTo>
                  <a:lnTo>
                    <a:pt x="413385" y="353060"/>
                  </a:lnTo>
                  <a:lnTo>
                    <a:pt x="395097" y="363474"/>
                  </a:lnTo>
                  <a:lnTo>
                    <a:pt x="391287" y="363474"/>
                  </a:lnTo>
                  <a:lnTo>
                    <a:pt x="387604" y="363474"/>
                  </a:lnTo>
                  <a:lnTo>
                    <a:pt x="371094" y="356997"/>
                  </a:lnTo>
                  <a:lnTo>
                    <a:pt x="369950" y="355218"/>
                  </a:lnTo>
                  <a:lnTo>
                    <a:pt x="369443" y="353187"/>
                  </a:lnTo>
                  <a:lnTo>
                    <a:pt x="369443" y="351027"/>
                  </a:lnTo>
                  <a:lnTo>
                    <a:pt x="369443" y="26669"/>
                  </a:lnTo>
                  <a:lnTo>
                    <a:pt x="369443" y="18287"/>
                  </a:lnTo>
                  <a:lnTo>
                    <a:pt x="371729" y="12573"/>
                  </a:lnTo>
                  <a:lnTo>
                    <a:pt x="376300" y="9271"/>
                  </a:lnTo>
                  <a:lnTo>
                    <a:pt x="381000" y="5968"/>
                  </a:lnTo>
                  <a:lnTo>
                    <a:pt x="385444" y="4317"/>
                  </a:lnTo>
                  <a:lnTo>
                    <a:pt x="389890" y="4317"/>
                  </a:lnTo>
                  <a:close/>
                </a:path>
                <a:path w="5868034" h="367030">
                  <a:moveTo>
                    <a:pt x="4091178" y="3810"/>
                  </a:moveTo>
                  <a:lnTo>
                    <a:pt x="4093971" y="3810"/>
                  </a:lnTo>
                  <a:lnTo>
                    <a:pt x="4096766" y="3937"/>
                  </a:lnTo>
                  <a:lnTo>
                    <a:pt x="4099560" y="4317"/>
                  </a:lnTo>
                  <a:lnTo>
                    <a:pt x="4102227" y="4699"/>
                  </a:lnTo>
                  <a:lnTo>
                    <a:pt x="4104640" y="5334"/>
                  </a:lnTo>
                  <a:lnTo>
                    <a:pt x="4106544" y="6350"/>
                  </a:lnTo>
                  <a:lnTo>
                    <a:pt x="4108577" y="7238"/>
                  </a:lnTo>
                  <a:lnTo>
                    <a:pt x="4110101" y="8636"/>
                  </a:lnTo>
                  <a:lnTo>
                    <a:pt x="4111370" y="10413"/>
                  </a:lnTo>
                  <a:lnTo>
                    <a:pt x="4112641" y="12191"/>
                  </a:lnTo>
                  <a:lnTo>
                    <a:pt x="4113276" y="14097"/>
                  </a:lnTo>
                  <a:lnTo>
                    <a:pt x="4113276" y="16255"/>
                  </a:lnTo>
                  <a:lnTo>
                    <a:pt x="4113276" y="340613"/>
                  </a:lnTo>
                  <a:lnTo>
                    <a:pt x="4113276" y="344550"/>
                  </a:lnTo>
                  <a:lnTo>
                    <a:pt x="4112641" y="347979"/>
                  </a:lnTo>
                  <a:lnTo>
                    <a:pt x="4111243" y="350900"/>
                  </a:lnTo>
                  <a:lnTo>
                    <a:pt x="4109974" y="353694"/>
                  </a:lnTo>
                  <a:lnTo>
                    <a:pt x="4094226" y="362965"/>
                  </a:lnTo>
                  <a:lnTo>
                    <a:pt x="4091940" y="362965"/>
                  </a:lnTo>
                  <a:lnTo>
                    <a:pt x="4085209" y="362965"/>
                  </a:lnTo>
                  <a:lnTo>
                    <a:pt x="4081017" y="362965"/>
                  </a:lnTo>
                  <a:lnTo>
                    <a:pt x="4077081" y="362458"/>
                  </a:lnTo>
                  <a:lnTo>
                    <a:pt x="4073652" y="361314"/>
                  </a:lnTo>
                  <a:lnTo>
                    <a:pt x="4070222" y="360299"/>
                  </a:lnTo>
                  <a:lnTo>
                    <a:pt x="4054347" y="346075"/>
                  </a:lnTo>
                  <a:lnTo>
                    <a:pt x="4051427" y="342138"/>
                  </a:lnTo>
                  <a:lnTo>
                    <a:pt x="4048125" y="337058"/>
                  </a:lnTo>
                  <a:lnTo>
                    <a:pt x="4044568" y="330708"/>
                  </a:lnTo>
                  <a:lnTo>
                    <a:pt x="3922521" y="114300"/>
                  </a:lnTo>
                  <a:lnTo>
                    <a:pt x="3897121" y="68579"/>
                  </a:lnTo>
                  <a:lnTo>
                    <a:pt x="3897121" y="71119"/>
                  </a:lnTo>
                  <a:lnTo>
                    <a:pt x="3897249" y="77342"/>
                  </a:lnTo>
                  <a:lnTo>
                    <a:pt x="3897249" y="83312"/>
                  </a:lnTo>
                  <a:lnTo>
                    <a:pt x="3897249" y="89280"/>
                  </a:lnTo>
                  <a:lnTo>
                    <a:pt x="3897249" y="353060"/>
                  </a:lnTo>
                  <a:lnTo>
                    <a:pt x="3896741" y="354964"/>
                  </a:lnTo>
                  <a:lnTo>
                    <a:pt x="3878961" y="363474"/>
                  </a:lnTo>
                  <a:lnTo>
                    <a:pt x="3875151" y="363474"/>
                  </a:lnTo>
                  <a:lnTo>
                    <a:pt x="3871467" y="363474"/>
                  </a:lnTo>
                  <a:lnTo>
                    <a:pt x="3868419" y="363219"/>
                  </a:lnTo>
                  <a:lnTo>
                    <a:pt x="3866134" y="362838"/>
                  </a:lnTo>
                  <a:lnTo>
                    <a:pt x="3863847" y="362458"/>
                  </a:lnTo>
                  <a:lnTo>
                    <a:pt x="3854958" y="356997"/>
                  </a:lnTo>
                  <a:lnTo>
                    <a:pt x="3853815" y="355218"/>
                  </a:lnTo>
                  <a:lnTo>
                    <a:pt x="3853307" y="353187"/>
                  </a:lnTo>
                  <a:lnTo>
                    <a:pt x="3853307" y="351027"/>
                  </a:lnTo>
                  <a:lnTo>
                    <a:pt x="3853307" y="26669"/>
                  </a:lnTo>
                  <a:lnTo>
                    <a:pt x="3853307" y="18287"/>
                  </a:lnTo>
                  <a:lnTo>
                    <a:pt x="3855592" y="12573"/>
                  </a:lnTo>
                  <a:lnTo>
                    <a:pt x="3860165" y="9271"/>
                  </a:lnTo>
                  <a:lnTo>
                    <a:pt x="3864864" y="5968"/>
                  </a:lnTo>
                  <a:lnTo>
                    <a:pt x="3869309" y="4317"/>
                  </a:lnTo>
                  <a:lnTo>
                    <a:pt x="3873754" y="4317"/>
                  </a:lnTo>
                  <a:lnTo>
                    <a:pt x="3887216" y="4317"/>
                  </a:lnTo>
                  <a:lnTo>
                    <a:pt x="3891915" y="4317"/>
                  </a:lnTo>
                  <a:lnTo>
                    <a:pt x="3895979" y="4825"/>
                  </a:lnTo>
                  <a:lnTo>
                    <a:pt x="3899408" y="5587"/>
                  </a:lnTo>
                  <a:lnTo>
                    <a:pt x="3902837" y="6476"/>
                  </a:lnTo>
                  <a:lnTo>
                    <a:pt x="3906139" y="8000"/>
                  </a:lnTo>
                  <a:lnTo>
                    <a:pt x="3909060" y="10160"/>
                  </a:lnTo>
                  <a:lnTo>
                    <a:pt x="3911981" y="12318"/>
                  </a:lnTo>
                  <a:lnTo>
                    <a:pt x="3924808" y="30987"/>
                  </a:lnTo>
                  <a:lnTo>
                    <a:pt x="4018153" y="196850"/>
                  </a:lnTo>
                  <a:lnTo>
                    <a:pt x="4039088" y="234565"/>
                  </a:lnTo>
                  <a:lnTo>
                    <a:pt x="4042854" y="241236"/>
                  </a:lnTo>
                  <a:lnTo>
                    <a:pt x="4046620" y="248003"/>
                  </a:lnTo>
                  <a:lnTo>
                    <a:pt x="4050411" y="254888"/>
                  </a:lnTo>
                  <a:lnTo>
                    <a:pt x="4054080" y="261671"/>
                  </a:lnTo>
                  <a:lnTo>
                    <a:pt x="4057665" y="268287"/>
                  </a:lnTo>
                  <a:lnTo>
                    <a:pt x="4061180" y="274712"/>
                  </a:lnTo>
                  <a:lnTo>
                    <a:pt x="4064635" y="280924"/>
                  </a:lnTo>
                  <a:lnTo>
                    <a:pt x="4069334" y="289813"/>
                  </a:lnTo>
                  <a:lnTo>
                    <a:pt x="4069334" y="14097"/>
                  </a:lnTo>
                  <a:lnTo>
                    <a:pt x="4069841" y="12191"/>
                  </a:lnTo>
                  <a:lnTo>
                    <a:pt x="4070858" y="10413"/>
                  </a:lnTo>
                  <a:lnTo>
                    <a:pt x="4072001" y="8636"/>
                  </a:lnTo>
                  <a:lnTo>
                    <a:pt x="4073525" y="7238"/>
                  </a:lnTo>
                  <a:lnTo>
                    <a:pt x="4075430" y="6350"/>
                  </a:lnTo>
                  <a:lnTo>
                    <a:pt x="4077462" y="5334"/>
                  </a:lnTo>
                  <a:lnTo>
                    <a:pt x="4079747" y="4699"/>
                  </a:lnTo>
                  <a:lnTo>
                    <a:pt x="4082288" y="4317"/>
                  </a:lnTo>
                  <a:lnTo>
                    <a:pt x="4084955" y="3937"/>
                  </a:lnTo>
                  <a:lnTo>
                    <a:pt x="4087876" y="3810"/>
                  </a:lnTo>
                  <a:lnTo>
                    <a:pt x="4091178" y="3810"/>
                  </a:lnTo>
                  <a:close/>
                </a:path>
                <a:path w="5868034" h="367030">
                  <a:moveTo>
                    <a:pt x="1946910" y="3810"/>
                  </a:moveTo>
                  <a:lnTo>
                    <a:pt x="1949703" y="3810"/>
                  </a:lnTo>
                  <a:lnTo>
                    <a:pt x="1952498" y="3937"/>
                  </a:lnTo>
                  <a:lnTo>
                    <a:pt x="1955291" y="4317"/>
                  </a:lnTo>
                  <a:lnTo>
                    <a:pt x="1957959" y="4699"/>
                  </a:lnTo>
                  <a:lnTo>
                    <a:pt x="1960372" y="5334"/>
                  </a:lnTo>
                  <a:lnTo>
                    <a:pt x="1962277" y="6350"/>
                  </a:lnTo>
                  <a:lnTo>
                    <a:pt x="1964309" y="7238"/>
                  </a:lnTo>
                  <a:lnTo>
                    <a:pt x="1965833" y="8636"/>
                  </a:lnTo>
                  <a:lnTo>
                    <a:pt x="1967102" y="10413"/>
                  </a:lnTo>
                  <a:lnTo>
                    <a:pt x="1968373" y="12191"/>
                  </a:lnTo>
                  <a:lnTo>
                    <a:pt x="1969008" y="14097"/>
                  </a:lnTo>
                  <a:lnTo>
                    <a:pt x="1969008" y="16255"/>
                  </a:lnTo>
                  <a:lnTo>
                    <a:pt x="1969008" y="340613"/>
                  </a:lnTo>
                  <a:lnTo>
                    <a:pt x="1969008" y="344550"/>
                  </a:lnTo>
                  <a:lnTo>
                    <a:pt x="1968373" y="347979"/>
                  </a:lnTo>
                  <a:lnTo>
                    <a:pt x="1966976" y="350900"/>
                  </a:lnTo>
                  <a:lnTo>
                    <a:pt x="1965706" y="353694"/>
                  </a:lnTo>
                  <a:lnTo>
                    <a:pt x="1954911" y="361823"/>
                  </a:lnTo>
                  <a:lnTo>
                    <a:pt x="1952371" y="362585"/>
                  </a:lnTo>
                  <a:lnTo>
                    <a:pt x="1949958" y="362965"/>
                  </a:lnTo>
                  <a:lnTo>
                    <a:pt x="1947672" y="362965"/>
                  </a:lnTo>
                  <a:lnTo>
                    <a:pt x="1940940" y="362965"/>
                  </a:lnTo>
                  <a:lnTo>
                    <a:pt x="1936750" y="362965"/>
                  </a:lnTo>
                  <a:lnTo>
                    <a:pt x="1932813" y="362458"/>
                  </a:lnTo>
                  <a:lnTo>
                    <a:pt x="1929384" y="361314"/>
                  </a:lnTo>
                  <a:lnTo>
                    <a:pt x="1925955" y="360299"/>
                  </a:lnTo>
                  <a:lnTo>
                    <a:pt x="1910080" y="346075"/>
                  </a:lnTo>
                  <a:lnTo>
                    <a:pt x="1907159" y="342138"/>
                  </a:lnTo>
                  <a:lnTo>
                    <a:pt x="1903857" y="337058"/>
                  </a:lnTo>
                  <a:lnTo>
                    <a:pt x="1900301" y="330708"/>
                  </a:lnTo>
                  <a:lnTo>
                    <a:pt x="1778253" y="114300"/>
                  </a:lnTo>
                  <a:lnTo>
                    <a:pt x="1752853" y="68579"/>
                  </a:lnTo>
                  <a:lnTo>
                    <a:pt x="1752853" y="71119"/>
                  </a:lnTo>
                  <a:lnTo>
                    <a:pt x="1752981" y="77342"/>
                  </a:lnTo>
                  <a:lnTo>
                    <a:pt x="1752981" y="83312"/>
                  </a:lnTo>
                  <a:lnTo>
                    <a:pt x="1752981" y="89280"/>
                  </a:lnTo>
                  <a:lnTo>
                    <a:pt x="1752981" y="353060"/>
                  </a:lnTo>
                  <a:lnTo>
                    <a:pt x="1752473" y="354964"/>
                  </a:lnTo>
                  <a:lnTo>
                    <a:pt x="1734693" y="363474"/>
                  </a:lnTo>
                  <a:lnTo>
                    <a:pt x="1730883" y="363474"/>
                  </a:lnTo>
                  <a:lnTo>
                    <a:pt x="1727200" y="363474"/>
                  </a:lnTo>
                  <a:lnTo>
                    <a:pt x="1710689" y="356997"/>
                  </a:lnTo>
                  <a:lnTo>
                    <a:pt x="1709547" y="355218"/>
                  </a:lnTo>
                  <a:lnTo>
                    <a:pt x="1709039" y="353187"/>
                  </a:lnTo>
                  <a:lnTo>
                    <a:pt x="1709039" y="351027"/>
                  </a:lnTo>
                  <a:lnTo>
                    <a:pt x="1709039" y="26669"/>
                  </a:lnTo>
                  <a:lnTo>
                    <a:pt x="1709039" y="18287"/>
                  </a:lnTo>
                  <a:lnTo>
                    <a:pt x="1711325" y="12573"/>
                  </a:lnTo>
                  <a:lnTo>
                    <a:pt x="1715897" y="9271"/>
                  </a:lnTo>
                  <a:lnTo>
                    <a:pt x="1720596" y="5968"/>
                  </a:lnTo>
                  <a:lnTo>
                    <a:pt x="1725040" y="4317"/>
                  </a:lnTo>
                  <a:lnTo>
                    <a:pt x="1729486" y="4317"/>
                  </a:lnTo>
                  <a:lnTo>
                    <a:pt x="1742948" y="4317"/>
                  </a:lnTo>
                  <a:lnTo>
                    <a:pt x="1747647" y="4317"/>
                  </a:lnTo>
                  <a:lnTo>
                    <a:pt x="1751711" y="4825"/>
                  </a:lnTo>
                  <a:lnTo>
                    <a:pt x="1755139" y="5587"/>
                  </a:lnTo>
                  <a:lnTo>
                    <a:pt x="1758569" y="6476"/>
                  </a:lnTo>
                  <a:lnTo>
                    <a:pt x="1761871" y="8000"/>
                  </a:lnTo>
                  <a:lnTo>
                    <a:pt x="1764791" y="10160"/>
                  </a:lnTo>
                  <a:lnTo>
                    <a:pt x="1767713" y="12318"/>
                  </a:lnTo>
                  <a:lnTo>
                    <a:pt x="1780539" y="30987"/>
                  </a:lnTo>
                  <a:lnTo>
                    <a:pt x="1873885" y="196850"/>
                  </a:lnTo>
                  <a:lnTo>
                    <a:pt x="1894820" y="234565"/>
                  </a:lnTo>
                  <a:lnTo>
                    <a:pt x="1898586" y="241236"/>
                  </a:lnTo>
                  <a:lnTo>
                    <a:pt x="1902352" y="248003"/>
                  </a:lnTo>
                  <a:lnTo>
                    <a:pt x="1906143" y="254888"/>
                  </a:lnTo>
                  <a:lnTo>
                    <a:pt x="1909812" y="261671"/>
                  </a:lnTo>
                  <a:lnTo>
                    <a:pt x="1913397" y="268287"/>
                  </a:lnTo>
                  <a:lnTo>
                    <a:pt x="1916912" y="274712"/>
                  </a:lnTo>
                  <a:lnTo>
                    <a:pt x="1920366" y="280924"/>
                  </a:lnTo>
                  <a:lnTo>
                    <a:pt x="1925065" y="289813"/>
                  </a:lnTo>
                  <a:lnTo>
                    <a:pt x="1925065" y="14097"/>
                  </a:lnTo>
                  <a:lnTo>
                    <a:pt x="1925574" y="12191"/>
                  </a:lnTo>
                  <a:lnTo>
                    <a:pt x="1926589" y="10413"/>
                  </a:lnTo>
                  <a:lnTo>
                    <a:pt x="1927733" y="8636"/>
                  </a:lnTo>
                  <a:lnTo>
                    <a:pt x="1929257" y="7238"/>
                  </a:lnTo>
                  <a:lnTo>
                    <a:pt x="1931162" y="6350"/>
                  </a:lnTo>
                  <a:lnTo>
                    <a:pt x="1933194" y="5334"/>
                  </a:lnTo>
                  <a:lnTo>
                    <a:pt x="1935480" y="4699"/>
                  </a:lnTo>
                  <a:lnTo>
                    <a:pt x="1938020" y="4317"/>
                  </a:lnTo>
                  <a:lnTo>
                    <a:pt x="1940687" y="3937"/>
                  </a:lnTo>
                  <a:lnTo>
                    <a:pt x="1943608" y="3810"/>
                  </a:lnTo>
                  <a:lnTo>
                    <a:pt x="1946910" y="3810"/>
                  </a:lnTo>
                  <a:close/>
                </a:path>
                <a:path w="5868034" h="367030">
                  <a:moveTo>
                    <a:pt x="5718302" y="2666"/>
                  </a:moveTo>
                  <a:lnTo>
                    <a:pt x="5721350" y="2666"/>
                  </a:lnTo>
                  <a:lnTo>
                    <a:pt x="5724397" y="2921"/>
                  </a:lnTo>
                  <a:lnTo>
                    <a:pt x="5744845" y="21081"/>
                  </a:lnTo>
                  <a:lnTo>
                    <a:pt x="5866257" y="345313"/>
                  </a:lnTo>
                  <a:lnTo>
                    <a:pt x="5867272" y="347472"/>
                  </a:lnTo>
                  <a:lnTo>
                    <a:pt x="5867781" y="350012"/>
                  </a:lnTo>
                  <a:lnTo>
                    <a:pt x="5867527" y="352933"/>
                  </a:lnTo>
                  <a:lnTo>
                    <a:pt x="5867400" y="355853"/>
                  </a:lnTo>
                  <a:lnTo>
                    <a:pt x="5856224" y="362965"/>
                  </a:lnTo>
                  <a:lnTo>
                    <a:pt x="5853303" y="363347"/>
                  </a:lnTo>
                  <a:lnTo>
                    <a:pt x="5849746" y="363474"/>
                  </a:lnTo>
                  <a:lnTo>
                    <a:pt x="5845556" y="363474"/>
                  </a:lnTo>
                  <a:lnTo>
                    <a:pt x="5841365" y="363474"/>
                  </a:lnTo>
                  <a:lnTo>
                    <a:pt x="5838063" y="363347"/>
                  </a:lnTo>
                  <a:lnTo>
                    <a:pt x="5835522" y="362965"/>
                  </a:lnTo>
                  <a:lnTo>
                    <a:pt x="5833110" y="362712"/>
                  </a:lnTo>
                  <a:lnTo>
                    <a:pt x="5830824" y="362203"/>
                  </a:lnTo>
                  <a:lnTo>
                    <a:pt x="5828919" y="361314"/>
                  </a:lnTo>
                  <a:lnTo>
                    <a:pt x="5826887" y="360425"/>
                  </a:lnTo>
                  <a:lnTo>
                    <a:pt x="5789676" y="264033"/>
                  </a:lnTo>
                  <a:lnTo>
                    <a:pt x="5645785" y="264033"/>
                  </a:lnTo>
                  <a:lnTo>
                    <a:pt x="5614796" y="352551"/>
                  </a:lnTo>
                  <a:lnTo>
                    <a:pt x="5614416" y="354075"/>
                  </a:lnTo>
                  <a:lnTo>
                    <a:pt x="5613527" y="355600"/>
                  </a:lnTo>
                  <a:lnTo>
                    <a:pt x="5612384" y="357124"/>
                  </a:lnTo>
                  <a:lnTo>
                    <a:pt x="5611114" y="358648"/>
                  </a:lnTo>
                  <a:lnTo>
                    <a:pt x="5609590" y="359917"/>
                  </a:lnTo>
                  <a:lnTo>
                    <a:pt x="5607685" y="360806"/>
                  </a:lnTo>
                  <a:lnTo>
                    <a:pt x="5605780" y="361823"/>
                  </a:lnTo>
                  <a:lnTo>
                    <a:pt x="5603620" y="362458"/>
                  </a:lnTo>
                  <a:lnTo>
                    <a:pt x="5601081" y="362838"/>
                  </a:lnTo>
                  <a:lnTo>
                    <a:pt x="5598541" y="363219"/>
                  </a:lnTo>
                  <a:lnTo>
                    <a:pt x="5595366" y="363474"/>
                  </a:lnTo>
                  <a:lnTo>
                    <a:pt x="5591302" y="363474"/>
                  </a:lnTo>
                  <a:lnTo>
                    <a:pt x="5586984" y="363474"/>
                  </a:lnTo>
                  <a:lnTo>
                    <a:pt x="5583428" y="363219"/>
                  </a:lnTo>
                  <a:lnTo>
                    <a:pt x="5580507" y="362838"/>
                  </a:lnTo>
                  <a:lnTo>
                    <a:pt x="5577459" y="362458"/>
                  </a:lnTo>
                  <a:lnTo>
                    <a:pt x="5574919" y="361314"/>
                  </a:lnTo>
                  <a:lnTo>
                    <a:pt x="5572760" y="359663"/>
                  </a:lnTo>
                  <a:lnTo>
                    <a:pt x="5570601" y="358013"/>
                  </a:lnTo>
                  <a:lnTo>
                    <a:pt x="5569458" y="355726"/>
                  </a:lnTo>
                  <a:lnTo>
                    <a:pt x="5569331" y="352805"/>
                  </a:lnTo>
                  <a:lnTo>
                    <a:pt x="5569077" y="349885"/>
                  </a:lnTo>
                  <a:lnTo>
                    <a:pt x="5569585" y="347344"/>
                  </a:lnTo>
                  <a:lnTo>
                    <a:pt x="5570728" y="345186"/>
                  </a:lnTo>
                  <a:lnTo>
                    <a:pt x="5692267" y="13715"/>
                  </a:lnTo>
                  <a:lnTo>
                    <a:pt x="5693156" y="11429"/>
                  </a:lnTo>
                  <a:lnTo>
                    <a:pt x="5694426" y="9525"/>
                  </a:lnTo>
                  <a:lnTo>
                    <a:pt x="5696077" y="8000"/>
                  </a:lnTo>
                  <a:lnTo>
                    <a:pt x="5697728" y="6476"/>
                  </a:lnTo>
                  <a:lnTo>
                    <a:pt x="5712333" y="2921"/>
                  </a:lnTo>
                  <a:lnTo>
                    <a:pt x="5715254" y="2666"/>
                  </a:lnTo>
                  <a:lnTo>
                    <a:pt x="5718302" y="2666"/>
                  </a:lnTo>
                  <a:close/>
                </a:path>
                <a:path w="5868034" h="367030">
                  <a:moveTo>
                    <a:pt x="1330071" y="2666"/>
                  </a:moveTo>
                  <a:lnTo>
                    <a:pt x="1333500" y="2666"/>
                  </a:lnTo>
                  <a:lnTo>
                    <a:pt x="1336548" y="2921"/>
                  </a:lnTo>
                  <a:lnTo>
                    <a:pt x="1338961" y="3301"/>
                  </a:lnTo>
                  <a:lnTo>
                    <a:pt x="1341374" y="3810"/>
                  </a:lnTo>
                  <a:lnTo>
                    <a:pt x="1343660" y="4444"/>
                  </a:lnTo>
                  <a:lnTo>
                    <a:pt x="1345691" y="5334"/>
                  </a:lnTo>
                  <a:lnTo>
                    <a:pt x="1347851" y="6223"/>
                  </a:lnTo>
                  <a:lnTo>
                    <a:pt x="1349375" y="7619"/>
                  </a:lnTo>
                  <a:lnTo>
                    <a:pt x="1350518" y="9398"/>
                  </a:lnTo>
                  <a:lnTo>
                    <a:pt x="1351661" y="11302"/>
                  </a:lnTo>
                  <a:lnTo>
                    <a:pt x="1352169" y="13208"/>
                  </a:lnTo>
                  <a:lnTo>
                    <a:pt x="1352169" y="15112"/>
                  </a:lnTo>
                  <a:lnTo>
                    <a:pt x="1352169" y="351027"/>
                  </a:lnTo>
                  <a:lnTo>
                    <a:pt x="1352169" y="353060"/>
                  </a:lnTo>
                  <a:lnTo>
                    <a:pt x="1351661" y="354964"/>
                  </a:lnTo>
                  <a:lnTo>
                    <a:pt x="1333881" y="363474"/>
                  </a:lnTo>
                  <a:lnTo>
                    <a:pt x="1330071" y="363474"/>
                  </a:lnTo>
                  <a:lnTo>
                    <a:pt x="1326388" y="363474"/>
                  </a:lnTo>
                  <a:lnTo>
                    <a:pt x="1309877" y="356997"/>
                  </a:lnTo>
                  <a:lnTo>
                    <a:pt x="1308735" y="355218"/>
                  </a:lnTo>
                  <a:lnTo>
                    <a:pt x="1308227" y="353187"/>
                  </a:lnTo>
                  <a:lnTo>
                    <a:pt x="1308227" y="351027"/>
                  </a:lnTo>
                  <a:lnTo>
                    <a:pt x="1308227" y="15112"/>
                  </a:lnTo>
                  <a:lnTo>
                    <a:pt x="1308227" y="12953"/>
                  </a:lnTo>
                  <a:lnTo>
                    <a:pt x="1308862" y="10922"/>
                  </a:lnTo>
                  <a:lnTo>
                    <a:pt x="1310132" y="9143"/>
                  </a:lnTo>
                  <a:lnTo>
                    <a:pt x="1311402" y="7365"/>
                  </a:lnTo>
                  <a:lnTo>
                    <a:pt x="1313052" y="5968"/>
                  </a:lnTo>
                  <a:lnTo>
                    <a:pt x="1315085" y="5206"/>
                  </a:lnTo>
                  <a:lnTo>
                    <a:pt x="1317116" y="4317"/>
                  </a:lnTo>
                  <a:lnTo>
                    <a:pt x="1319402" y="3683"/>
                  </a:lnTo>
                  <a:lnTo>
                    <a:pt x="1321689" y="3301"/>
                  </a:lnTo>
                  <a:lnTo>
                    <a:pt x="1324102" y="2921"/>
                  </a:lnTo>
                  <a:lnTo>
                    <a:pt x="1326896" y="2666"/>
                  </a:lnTo>
                  <a:lnTo>
                    <a:pt x="1330071" y="2666"/>
                  </a:lnTo>
                  <a:close/>
                </a:path>
                <a:path w="5868034" h="367030">
                  <a:moveTo>
                    <a:pt x="772922" y="2666"/>
                  </a:moveTo>
                  <a:lnTo>
                    <a:pt x="775970" y="2666"/>
                  </a:lnTo>
                  <a:lnTo>
                    <a:pt x="779018" y="2921"/>
                  </a:lnTo>
                  <a:lnTo>
                    <a:pt x="799464" y="21081"/>
                  </a:lnTo>
                  <a:lnTo>
                    <a:pt x="920876" y="345313"/>
                  </a:lnTo>
                  <a:lnTo>
                    <a:pt x="921893" y="347472"/>
                  </a:lnTo>
                  <a:lnTo>
                    <a:pt x="922401" y="350012"/>
                  </a:lnTo>
                  <a:lnTo>
                    <a:pt x="922147" y="352933"/>
                  </a:lnTo>
                  <a:lnTo>
                    <a:pt x="922020" y="355853"/>
                  </a:lnTo>
                  <a:lnTo>
                    <a:pt x="910844" y="362965"/>
                  </a:lnTo>
                  <a:lnTo>
                    <a:pt x="907923" y="363347"/>
                  </a:lnTo>
                  <a:lnTo>
                    <a:pt x="904366" y="363474"/>
                  </a:lnTo>
                  <a:lnTo>
                    <a:pt x="900176" y="363474"/>
                  </a:lnTo>
                  <a:lnTo>
                    <a:pt x="895985" y="363474"/>
                  </a:lnTo>
                  <a:lnTo>
                    <a:pt x="892683" y="363347"/>
                  </a:lnTo>
                  <a:lnTo>
                    <a:pt x="890143" y="362965"/>
                  </a:lnTo>
                  <a:lnTo>
                    <a:pt x="887730" y="362712"/>
                  </a:lnTo>
                  <a:lnTo>
                    <a:pt x="885444" y="362203"/>
                  </a:lnTo>
                  <a:lnTo>
                    <a:pt x="883538" y="361314"/>
                  </a:lnTo>
                  <a:lnTo>
                    <a:pt x="881507" y="360425"/>
                  </a:lnTo>
                  <a:lnTo>
                    <a:pt x="844296" y="264033"/>
                  </a:lnTo>
                  <a:lnTo>
                    <a:pt x="700405" y="264033"/>
                  </a:lnTo>
                  <a:lnTo>
                    <a:pt x="669416" y="352551"/>
                  </a:lnTo>
                  <a:lnTo>
                    <a:pt x="669036" y="354075"/>
                  </a:lnTo>
                  <a:lnTo>
                    <a:pt x="668147" y="355600"/>
                  </a:lnTo>
                  <a:lnTo>
                    <a:pt x="667003" y="357124"/>
                  </a:lnTo>
                  <a:lnTo>
                    <a:pt x="665734" y="358648"/>
                  </a:lnTo>
                  <a:lnTo>
                    <a:pt x="664210" y="359917"/>
                  </a:lnTo>
                  <a:lnTo>
                    <a:pt x="662305" y="360806"/>
                  </a:lnTo>
                  <a:lnTo>
                    <a:pt x="660400" y="361823"/>
                  </a:lnTo>
                  <a:lnTo>
                    <a:pt x="658240" y="362458"/>
                  </a:lnTo>
                  <a:lnTo>
                    <a:pt x="655701" y="362838"/>
                  </a:lnTo>
                  <a:lnTo>
                    <a:pt x="653161" y="363219"/>
                  </a:lnTo>
                  <a:lnTo>
                    <a:pt x="649986" y="363474"/>
                  </a:lnTo>
                  <a:lnTo>
                    <a:pt x="645922" y="363474"/>
                  </a:lnTo>
                  <a:lnTo>
                    <a:pt x="641603" y="363474"/>
                  </a:lnTo>
                  <a:lnTo>
                    <a:pt x="638048" y="363219"/>
                  </a:lnTo>
                  <a:lnTo>
                    <a:pt x="635126" y="362838"/>
                  </a:lnTo>
                  <a:lnTo>
                    <a:pt x="632078" y="362458"/>
                  </a:lnTo>
                  <a:lnTo>
                    <a:pt x="629538" y="361314"/>
                  </a:lnTo>
                  <a:lnTo>
                    <a:pt x="627380" y="359663"/>
                  </a:lnTo>
                  <a:lnTo>
                    <a:pt x="625221" y="358013"/>
                  </a:lnTo>
                  <a:lnTo>
                    <a:pt x="624077" y="355726"/>
                  </a:lnTo>
                  <a:lnTo>
                    <a:pt x="623951" y="352805"/>
                  </a:lnTo>
                  <a:lnTo>
                    <a:pt x="623697" y="349885"/>
                  </a:lnTo>
                  <a:lnTo>
                    <a:pt x="624205" y="347344"/>
                  </a:lnTo>
                  <a:lnTo>
                    <a:pt x="625348" y="345186"/>
                  </a:lnTo>
                  <a:lnTo>
                    <a:pt x="746887" y="13715"/>
                  </a:lnTo>
                  <a:lnTo>
                    <a:pt x="747776" y="11429"/>
                  </a:lnTo>
                  <a:lnTo>
                    <a:pt x="749046" y="9525"/>
                  </a:lnTo>
                  <a:lnTo>
                    <a:pt x="750697" y="8000"/>
                  </a:lnTo>
                  <a:lnTo>
                    <a:pt x="752348" y="6476"/>
                  </a:lnTo>
                  <a:lnTo>
                    <a:pt x="754252" y="5334"/>
                  </a:lnTo>
                  <a:lnTo>
                    <a:pt x="756412" y="4699"/>
                  </a:lnTo>
                  <a:lnTo>
                    <a:pt x="758571" y="4063"/>
                  </a:lnTo>
                  <a:lnTo>
                    <a:pt x="761111" y="3555"/>
                  </a:lnTo>
                  <a:lnTo>
                    <a:pt x="764032" y="3175"/>
                  </a:lnTo>
                  <a:lnTo>
                    <a:pt x="766952" y="2921"/>
                  </a:lnTo>
                  <a:lnTo>
                    <a:pt x="769874" y="2666"/>
                  </a:lnTo>
                  <a:lnTo>
                    <a:pt x="772922" y="2666"/>
                  </a:lnTo>
                  <a:close/>
                </a:path>
                <a:path w="5868034" h="367030">
                  <a:moveTo>
                    <a:pt x="3422141" y="1015"/>
                  </a:moveTo>
                  <a:lnTo>
                    <a:pt x="3460908" y="5810"/>
                  </a:lnTo>
                  <a:lnTo>
                    <a:pt x="3498752" y="19686"/>
                  </a:lnTo>
                  <a:lnTo>
                    <a:pt x="3518789" y="33147"/>
                  </a:lnTo>
                  <a:lnTo>
                    <a:pt x="3521456" y="35813"/>
                  </a:lnTo>
                  <a:lnTo>
                    <a:pt x="3526028" y="44196"/>
                  </a:lnTo>
                  <a:lnTo>
                    <a:pt x="3526536" y="45974"/>
                  </a:lnTo>
                  <a:lnTo>
                    <a:pt x="3526916" y="47878"/>
                  </a:lnTo>
                  <a:lnTo>
                    <a:pt x="3527044" y="49911"/>
                  </a:lnTo>
                  <a:lnTo>
                    <a:pt x="3527298" y="52069"/>
                  </a:lnTo>
                  <a:lnTo>
                    <a:pt x="3527425" y="53975"/>
                  </a:lnTo>
                  <a:lnTo>
                    <a:pt x="3527425" y="56006"/>
                  </a:lnTo>
                  <a:lnTo>
                    <a:pt x="3527425" y="58674"/>
                  </a:lnTo>
                  <a:lnTo>
                    <a:pt x="3521075" y="74802"/>
                  </a:lnTo>
                  <a:lnTo>
                    <a:pt x="3519297" y="76326"/>
                  </a:lnTo>
                  <a:lnTo>
                    <a:pt x="3517138" y="76962"/>
                  </a:lnTo>
                  <a:lnTo>
                    <a:pt x="3514471" y="76962"/>
                  </a:lnTo>
                  <a:lnTo>
                    <a:pt x="3510661" y="76962"/>
                  </a:lnTo>
                  <a:lnTo>
                    <a:pt x="3506216" y="74929"/>
                  </a:lnTo>
                  <a:lnTo>
                    <a:pt x="3501136" y="70992"/>
                  </a:lnTo>
                  <a:lnTo>
                    <a:pt x="3496183" y="66928"/>
                  </a:lnTo>
                  <a:lnTo>
                    <a:pt x="3490087" y="62864"/>
                  </a:lnTo>
                  <a:lnTo>
                    <a:pt x="3448992" y="44729"/>
                  </a:lnTo>
                  <a:lnTo>
                    <a:pt x="3420364" y="41783"/>
                  </a:lnTo>
                  <a:lnTo>
                    <a:pt x="3409150" y="42354"/>
                  </a:lnTo>
                  <a:lnTo>
                    <a:pt x="3368932" y="56120"/>
                  </a:lnTo>
                  <a:lnTo>
                    <a:pt x="3338679" y="87703"/>
                  </a:lnTo>
                  <a:lnTo>
                    <a:pt x="3323463" y="123189"/>
                  </a:lnTo>
                  <a:lnTo>
                    <a:pt x="3315962" y="168481"/>
                  </a:lnTo>
                  <a:lnTo>
                    <a:pt x="3315462" y="185674"/>
                  </a:lnTo>
                  <a:lnTo>
                    <a:pt x="3315914" y="202128"/>
                  </a:lnTo>
                  <a:lnTo>
                    <a:pt x="3322701" y="245490"/>
                  </a:lnTo>
                  <a:lnTo>
                    <a:pt x="3343402" y="288671"/>
                  </a:lnTo>
                  <a:lnTo>
                    <a:pt x="3376549" y="315087"/>
                  </a:lnTo>
                  <a:lnTo>
                    <a:pt x="3421507" y="324103"/>
                  </a:lnTo>
                  <a:lnTo>
                    <a:pt x="3431629" y="323790"/>
                  </a:lnTo>
                  <a:lnTo>
                    <a:pt x="3472100" y="313436"/>
                  </a:lnTo>
                  <a:lnTo>
                    <a:pt x="3508883" y="290829"/>
                  </a:lnTo>
                  <a:lnTo>
                    <a:pt x="3513582" y="288925"/>
                  </a:lnTo>
                  <a:lnTo>
                    <a:pt x="3517391" y="288925"/>
                  </a:lnTo>
                  <a:lnTo>
                    <a:pt x="3519551" y="288925"/>
                  </a:lnTo>
                  <a:lnTo>
                    <a:pt x="3521456" y="289433"/>
                  </a:lnTo>
                  <a:lnTo>
                    <a:pt x="3523234" y="290575"/>
                  </a:lnTo>
                  <a:lnTo>
                    <a:pt x="3525012" y="291591"/>
                  </a:lnTo>
                  <a:lnTo>
                    <a:pt x="3526155" y="293115"/>
                  </a:lnTo>
                  <a:lnTo>
                    <a:pt x="3526916" y="295148"/>
                  </a:lnTo>
                  <a:lnTo>
                    <a:pt x="3527806" y="297179"/>
                  </a:lnTo>
                  <a:lnTo>
                    <a:pt x="3528314" y="299212"/>
                  </a:lnTo>
                  <a:lnTo>
                    <a:pt x="3528568" y="301625"/>
                  </a:lnTo>
                  <a:lnTo>
                    <a:pt x="3528949" y="303911"/>
                  </a:lnTo>
                  <a:lnTo>
                    <a:pt x="3529076" y="306450"/>
                  </a:lnTo>
                  <a:lnTo>
                    <a:pt x="3529076" y="309372"/>
                  </a:lnTo>
                  <a:lnTo>
                    <a:pt x="3529076" y="311276"/>
                  </a:lnTo>
                  <a:lnTo>
                    <a:pt x="3528949" y="313181"/>
                  </a:lnTo>
                  <a:lnTo>
                    <a:pt x="3528695" y="315213"/>
                  </a:lnTo>
                  <a:lnTo>
                    <a:pt x="3528568" y="317246"/>
                  </a:lnTo>
                  <a:lnTo>
                    <a:pt x="3528187" y="319024"/>
                  </a:lnTo>
                  <a:lnTo>
                    <a:pt x="3527679" y="320675"/>
                  </a:lnTo>
                  <a:lnTo>
                    <a:pt x="3527171" y="322325"/>
                  </a:lnTo>
                  <a:lnTo>
                    <a:pt x="3526536" y="323850"/>
                  </a:lnTo>
                  <a:lnTo>
                    <a:pt x="3525774" y="325374"/>
                  </a:lnTo>
                  <a:lnTo>
                    <a:pt x="3524885" y="326771"/>
                  </a:lnTo>
                  <a:lnTo>
                    <a:pt x="3523488" y="328422"/>
                  </a:lnTo>
                  <a:lnTo>
                    <a:pt x="3521456" y="330453"/>
                  </a:lnTo>
                  <a:lnTo>
                    <a:pt x="3519551" y="332359"/>
                  </a:lnTo>
                  <a:lnTo>
                    <a:pt x="3479911" y="354117"/>
                  </a:lnTo>
                  <a:lnTo>
                    <a:pt x="3437810" y="364347"/>
                  </a:lnTo>
                  <a:lnTo>
                    <a:pt x="3417570" y="365378"/>
                  </a:lnTo>
                  <a:lnTo>
                    <a:pt x="3401018" y="364640"/>
                  </a:lnTo>
                  <a:lnTo>
                    <a:pt x="3356102" y="353567"/>
                  </a:lnTo>
                  <a:lnTo>
                    <a:pt x="3319329" y="329529"/>
                  </a:lnTo>
                  <a:lnTo>
                    <a:pt x="3291967" y="293369"/>
                  </a:lnTo>
                  <a:lnTo>
                    <a:pt x="3274893" y="246018"/>
                  </a:lnTo>
                  <a:lnTo>
                    <a:pt x="3269107" y="187833"/>
                  </a:lnTo>
                  <a:lnTo>
                    <a:pt x="3269795" y="166758"/>
                  </a:lnTo>
                  <a:lnTo>
                    <a:pt x="3275268" y="127896"/>
                  </a:lnTo>
                  <a:lnTo>
                    <a:pt x="3293364" y="78136"/>
                  </a:lnTo>
                  <a:lnTo>
                    <a:pt x="3321813" y="39830"/>
                  </a:lnTo>
                  <a:lnTo>
                    <a:pt x="3359658" y="13969"/>
                  </a:lnTo>
                  <a:lnTo>
                    <a:pt x="3405395" y="1825"/>
                  </a:lnTo>
                  <a:lnTo>
                    <a:pt x="3422141" y="1015"/>
                  </a:lnTo>
                  <a:close/>
                </a:path>
                <a:path w="5868034" h="367030">
                  <a:moveTo>
                    <a:pt x="172847" y="508"/>
                  </a:moveTo>
                  <a:lnTo>
                    <a:pt x="217622" y="5988"/>
                  </a:lnTo>
                  <a:lnTo>
                    <a:pt x="259199" y="21258"/>
                  </a:lnTo>
                  <a:lnTo>
                    <a:pt x="283718" y="42544"/>
                  </a:lnTo>
                  <a:lnTo>
                    <a:pt x="284861" y="45465"/>
                  </a:lnTo>
                  <a:lnTo>
                    <a:pt x="285369" y="49275"/>
                  </a:lnTo>
                  <a:lnTo>
                    <a:pt x="285369" y="53848"/>
                  </a:lnTo>
                  <a:lnTo>
                    <a:pt x="285369" y="56134"/>
                  </a:lnTo>
                  <a:lnTo>
                    <a:pt x="274447" y="74802"/>
                  </a:lnTo>
                  <a:lnTo>
                    <a:pt x="272161" y="74802"/>
                  </a:lnTo>
                  <a:lnTo>
                    <a:pt x="268731" y="74802"/>
                  </a:lnTo>
                  <a:lnTo>
                    <a:pt x="264413" y="72898"/>
                  </a:lnTo>
                  <a:lnTo>
                    <a:pt x="259206" y="69087"/>
                  </a:lnTo>
                  <a:lnTo>
                    <a:pt x="253873" y="65150"/>
                  </a:lnTo>
                  <a:lnTo>
                    <a:pt x="247396" y="61213"/>
                  </a:lnTo>
                  <a:lnTo>
                    <a:pt x="210566" y="45974"/>
                  </a:lnTo>
                  <a:lnTo>
                    <a:pt x="170306" y="40639"/>
                  </a:lnTo>
                  <a:lnTo>
                    <a:pt x="156023" y="41326"/>
                  </a:lnTo>
                  <a:lnTo>
                    <a:pt x="117983" y="51435"/>
                  </a:lnTo>
                  <a:lnTo>
                    <a:pt x="79121" y="81279"/>
                  </a:lnTo>
                  <a:lnTo>
                    <a:pt x="59404" y="113891"/>
                  </a:lnTo>
                  <a:lnTo>
                    <a:pt x="48450" y="153638"/>
                  </a:lnTo>
                  <a:lnTo>
                    <a:pt x="46355" y="183261"/>
                  </a:lnTo>
                  <a:lnTo>
                    <a:pt x="46970" y="199907"/>
                  </a:lnTo>
                  <a:lnTo>
                    <a:pt x="56006" y="243966"/>
                  </a:lnTo>
                  <a:lnTo>
                    <a:pt x="74312" y="278917"/>
                  </a:lnTo>
                  <a:lnTo>
                    <a:pt x="110851" y="310509"/>
                  </a:lnTo>
                  <a:lnTo>
                    <a:pt x="159194" y="324651"/>
                  </a:lnTo>
                  <a:lnTo>
                    <a:pt x="172719" y="325247"/>
                  </a:lnTo>
                  <a:lnTo>
                    <a:pt x="181697" y="324963"/>
                  </a:lnTo>
                  <a:lnTo>
                    <a:pt x="225885" y="315721"/>
                  </a:lnTo>
                  <a:lnTo>
                    <a:pt x="240284" y="205612"/>
                  </a:lnTo>
                  <a:lnTo>
                    <a:pt x="157353" y="205612"/>
                  </a:lnTo>
                  <a:lnTo>
                    <a:pt x="152400" y="205612"/>
                  </a:lnTo>
                  <a:lnTo>
                    <a:pt x="148844" y="203708"/>
                  </a:lnTo>
                  <a:lnTo>
                    <a:pt x="146685" y="199898"/>
                  </a:lnTo>
                  <a:lnTo>
                    <a:pt x="144399" y="196087"/>
                  </a:lnTo>
                  <a:lnTo>
                    <a:pt x="143383" y="191388"/>
                  </a:lnTo>
                  <a:lnTo>
                    <a:pt x="143383" y="185674"/>
                  </a:lnTo>
                  <a:lnTo>
                    <a:pt x="143383" y="182879"/>
                  </a:lnTo>
                  <a:lnTo>
                    <a:pt x="154940" y="165480"/>
                  </a:lnTo>
                  <a:lnTo>
                    <a:pt x="157353" y="165480"/>
                  </a:lnTo>
                  <a:lnTo>
                    <a:pt x="263525" y="165480"/>
                  </a:lnTo>
                  <a:lnTo>
                    <a:pt x="265684" y="165480"/>
                  </a:lnTo>
                  <a:lnTo>
                    <a:pt x="267969" y="165862"/>
                  </a:lnTo>
                  <a:lnTo>
                    <a:pt x="270383" y="166624"/>
                  </a:lnTo>
                  <a:lnTo>
                    <a:pt x="272796" y="167259"/>
                  </a:lnTo>
                  <a:lnTo>
                    <a:pt x="275209" y="168528"/>
                  </a:lnTo>
                  <a:lnTo>
                    <a:pt x="277368" y="170434"/>
                  </a:lnTo>
                  <a:lnTo>
                    <a:pt x="279527" y="172212"/>
                  </a:lnTo>
                  <a:lnTo>
                    <a:pt x="281305" y="174625"/>
                  </a:lnTo>
                  <a:lnTo>
                    <a:pt x="282448" y="177673"/>
                  </a:lnTo>
                  <a:lnTo>
                    <a:pt x="283718" y="180593"/>
                  </a:lnTo>
                  <a:lnTo>
                    <a:pt x="284225" y="184023"/>
                  </a:lnTo>
                  <a:lnTo>
                    <a:pt x="284225" y="187833"/>
                  </a:lnTo>
                  <a:lnTo>
                    <a:pt x="284225" y="316611"/>
                  </a:lnTo>
                  <a:lnTo>
                    <a:pt x="284225" y="321563"/>
                  </a:lnTo>
                  <a:lnTo>
                    <a:pt x="283463" y="326009"/>
                  </a:lnTo>
                  <a:lnTo>
                    <a:pt x="281686" y="329946"/>
                  </a:lnTo>
                  <a:lnTo>
                    <a:pt x="279908" y="333883"/>
                  </a:lnTo>
                  <a:lnTo>
                    <a:pt x="276225" y="337438"/>
                  </a:lnTo>
                  <a:lnTo>
                    <a:pt x="270637" y="340613"/>
                  </a:lnTo>
                  <a:lnTo>
                    <a:pt x="265175" y="343915"/>
                  </a:lnTo>
                  <a:lnTo>
                    <a:pt x="224662" y="358901"/>
                  </a:lnTo>
                  <a:lnTo>
                    <a:pt x="184959" y="365490"/>
                  </a:lnTo>
                  <a:lnTo>
                    <a:pt x="171704" y="365887"/>
                  </a:lnTo>
                  <a:lnTo>
                    <a:pt x="151943" y="365075"/>
                  </a:lnTo>
                  <a:lnTo>
                    <a:pt x="99187" y="352805"/>
                  </a:lnTo>
                  <a:lnTo>
                    <a:pt x="56860" y="327034"/>
                  </a:lnTo>
                  <a:lnTo>
                    <a:pt x="25765" y="289464"/>
                  </a:lnTo>
                  <a:lnTo>
                    <a:pt x="6482" y="241921"/>
                  </a:lnTo>
                  <a:lnTo>
                    <a:pt x="0" y="186181"/>
                  </a:lnTo>
                  <a:lnTo>
                    <a:pt x="783" y="165871"/>
                  </a:lnTo>
                  <a:lnTo>
                    <a:pt x="7018" y="128014"/>
                  </a:lnTo>
                  <a:lnTo>
                    <a:pt x="27590" y="78739"/>
                  </a:lnTo>
                  <a:lnTo>
                    <a:pt x="59880" y="40366"/>
                  </a:lnTo>
                  <a:lnTo>
                    <a:pt x="102743" y="13969"/>
                  </a:lnTo>
                  <a:lnTo>
                    <a:pt x="154106" y="1343"/>
                  </a:lnTo>
                  <a:lnTo>
                    <a:pt x="172847" y="508"/>
                  </a:lnTo>
                  <a:close/>
                </a:path>
                <a:path w="5868034" h="367030">
                  <a:moveTo>
                    <a:pt x="4972558" y="0"/>
                  </a:moveTo>
                  <a:lnTo>
                    <a:pt x="5025225" y="7072"/>
                  </a:lnTo>
                  <a:lnTo>
                    <a:pt x="5066649" y="27892"/>
                  </a:lnTo>
                  <a:lnTo>
                    <a:pt x="5096811" y="60973"/>
                  </a:lnTo>
                  <a:lnTo>
                    <a:pt x="5115814" y="105283"/>
                  </a:lnTo>
                  <a:lnTo>
                    <a:pt x="5124261" y="159289"/>
                  </a:lnTo>
                  <a:lnTo>
                    <a:pt x="5124831" y="179197"/>
                  </a:lnTo>
                  <a:lnTo>
                    <a:pt x="5124213" y="199772"/>
                  </a:lnTo>
                  <a:lnTo>
                    <a:pt x="5119312" y="238115"/>
                  </a:lnTo>
                  <a:lnTo>
                    <a:pt x="5102733" y="287924"/>
                  </a:lnTo>
                  <a:lnTo>
                    <a:pt x="5074912" y="326681"/>
                  </a:lnTo>
                  <a:lnTo>
                    <a:pt x="5035550" y="353060"/>
                  </a:lnTo>
                  <a:lnTo>
                    <a:pt x="4984882" y="365668"/>
                  </a:lnTo>
                  <a:lnTo>
                    <a:pt x="4965572" y="366522"/>
                  </a:lnTo>
                  <a:lnTo>
                    <a:pt x="4946356" y="365716"/>
                  </a:lnTo>
                  <a:lnTo>
                    <a:pt x="4896993" y="353822"/>
                  </a:lnTo>
                  <a:lnTo>
                    <a:pt x="4859506" y="328675"/>
                  </a:lnTo>
                  <a:lnTo>
                    <a:pt x="4833556" y="291512"/>
                  </a:lnTo>
                  <a:lnTo>
                    <a:pt x="4818610" y="243064"/>
                  </a:lnTo>
                  <a:lnTo>
                    <a:pt x="4813681" y="185038"/>
                  </a:lnTo>
                  <a:lnTo>
                    <a:pt x="4814278" y="164748"/>
                  </a:lnTo>
                  <a:lnTo>
                    <a:pt x="4823333" y="109474"/>
                  </a:lnTo>
                  <a:lnTo>
                    <a:pt x="4843514" y="63861"/>
                  </a:lnTo>
                  <a:lnTo>
                    <a:pt x="4875276" y="29432"/>
                  </a:lnTo>
                  <a:lnTo>
                    <a:pt x="4918283" y="7500"/>
                  </a:lnTo>
                  <a:lnTo>
                    <a:pt x="4972558" y="0"/>
                  </a:lnTo>
                  <a:close/>
                </a:path>
                <a:path w="5868034" h="367030">
                  <a:moveTo>
                    <a:pt x="3127121" y="0"/>
                  </a:moveTo>
                  <a:lnTo>
                    <a:pt x="3134487" y="0"/>
                  </a:lnTo>
                  <a:lnTo>
                    <a:pt x="3142107" y="762"/>
                  </a:lnTo>
                  <a:lnTo>
                    <a:pt x="3150235" y="2286"/>
                  </a:lnTo>
                  <a:lnTo>
                    <a:pt x="3158236" y="3810"/>
                  </a:lnTo>
                  <a:lnTo>
                    <a:pt x="3165729" y="5714"/>
                  </a:lnTo>
                  <a:lnTo>
                    <a:pt x="3172587" y="8000"/>
                  </a:lnTo>
                  <a:lnTo>
                    <a:pt x="3179445" y="10287"/>
                  </a:lnTo>
                  <a:lnTo>
                    <a:pt x="3207131" y="28321"/>
                  </a:lnTo>
                  <a:lnTo>
                    <a:pt x="3207893" y="29590"/>
                  </a:lnTo>
                  <a:lnTo>
                    <a:pt x="3210052" y="40259"/>
                  </a:lnTo>
                  <a:lnTo>
                    <a:pt x="3210179" y="42417"/>
                  </a:lnTo>
                  <a:lnTo>
                    <a:pt x="3210179" y="44703"/>
                  </a:lnTo>
                  <a:lnTo>
                    <a:pt x="3210179" y="47243"/>
                  </a:lnTo>
                  <a:lnTo>
                    <a:pt x="3210052" y="49656"/>
                  </a:lnTo>
                  <a:lnTo>
                    <a:pt x="3209671" y="51815"/>
                  </a:lnTo>
                  <a:lnTo>
                    <a:pt x="3209416" y="54101"/>
                  </a:lnTo>
                  <a:lnTo>
                    <a:pt x="3208909" y="56134"/>
                  </a:lnTo>
                  <a:lnTo>
                    <a:pt x="3208020" y="58165"/>
                  </a:lnTo>
                  <a:lnTo>
                    <a:pt x="3207258" y="60071"/>
                  </a:lnTo>
                  <a:lnTo>
                    <a:pt x="3206115" y="61722"/>
                  </a:lnTo>
                  <a:lnTo>
                    <a:pt x="3204464" y="63246"/>
                  </a:lnTo>
                  <a:lnTo>
                    <a:pt x="3202686" y="64769"/>
                  </a:lnTo>
                  <a:lnTo>
                    <a:pt x="3200654" y="65531"/>
                  </a:lnTo>
                  <a:lnTo>
                    <a:pt x="3197987" y="65531"/>
                  </a:lnTo>
                  <a:lnTo>
                    <a:pt x="3194939" y="65531"/>
                  </a:lnTo>
                  <a:lnTo>
                    <a:pt x="3191256" y="64135"/>
                  </a:lnTo>
                  <a:lnTo>
                    <a:pt x="3186938" y="61340"/>
                  </a:lnTo>
                  <a:lnTo>
                    <a:pt x="3182493" y="58547"/>
                  </a:lnTo>
                  <a:lnTo>
                    <a:pt x="3144551" y="42529"/>
                  </a:lnTo>
                  <a:lnTo>
                    <a:pt x="3123691" y="40386"/>
                  </a:lnTo>
                  <a:lnTo>
                    <a:pt x="3116615" y="40626"/>
                  </a:lnTo>
                  <a:lnTo>
                    <a:pt x="3080639" y="54737"/>
                  </a:lnTo>
                  <a:lnTo>
                    <a:pt x="3066796" y="82296"/>
                  </a:lnTo>
                  <a:lnTo>
                    <a:pt x="3066796" y="89026"/>
                  </a:lnTo>
                  <a:lnTo>
                    <a:pt x="3083052" y="127380"/>
                  </a:lnTo>
                  <a:lnTo>
                    <a:pt x="3115310" y="148081"/>
                  </a:lnTo>
                  <a:lnTo>
                    <a:pt x="3144901" y="162178"/>
                  </a:lnTo>
                  <a:lnTo>
                    <a:pt x="3152519" y="165869"/>
                  </a:lnTo>
                  <a:lnTo>
                    <a:pt x="3189541" y="187023"/>
                  </a:lnTo>
                  <a:lnTo>
                    <a:pt x="3217789" y="217707"/>
                  </a:lnTo>
                  <a:lnTo>
                    <a:pt x="3229356" y="262763"/>
                  </a:lnTo>
                  <a:lnTo>
                    <a:pt x="3228806" y="274478"/>
                  </a:lnTo>
                  <a:lnTo>
                    <a:pt x="3215651" y="315460"/>
                  </a:lnTo>
                  <a:lnTo>
                    <a:pt x="3187545" y="345301"/>
                  </a:lnTo>
                  <a:lnTo>
                    <a:pt x="3147288" y="362503"/>
                  </a:lnTo>
                  <a:lnTo>
                    <a:pt x="3111373" y="366522"/>
                  </a:lnTo>
                  <a:lnTo>
                    <a:pt x="3102848" y="366311"/>
                  </a:lnTo>
                  <a:lnTo>
                    <a:pt x="3064700" y="359822"/>
                  </a:lnTo>
                  <a:lnTo>
                    <a:pt x="3025775" y="343280"/>
                  </a:lnTo>
                  <a:lnTo>
                    <a:pt x="3019425" y="337947"/>
                  </a:lnTo>
                  <a:lnTo>
                    <a:pt x="3017012" y="335534"/>
                  </a:lnTo>
                  <a:lnTo>
                    <a:pt x="3015234" y="332486"/>
                  </a:lnTo>
                  <a:lnTo>
                    <a:pt x="3014218" y="329056"/>
                  </a:lnTo>
                  <a:lnTo>
                    <a:pt x="3013075" y="325627"/>
                  </a:lnTo>
                  <a:lnTo>
                    <a:pt x="3012440" y="321437"/>
                  </a:lnTo>
                  <a:lnTo>
                    <a:pt x="3012440" y="316738"/>
                  </a:lnTo>
                  <a:lnTo>
                    <a:pt x="3012440" y="313436"/>
                  </a:lnTo>
                  <a:lnTo>
                    <a:pt x="3015361" y="301371"/>
                  </a:lnTo>
                  <a:lnTo>
                    <a:pt x="3016250" y="299338"/>
                  </a:lnTo>
                  <a:lnTo>
                    <a:pt x="3017774" y="297941"/>
                  </a:lnTo>
                  <a:lnTo>
                    <a:pt x="3019679" y="297052"/>
                  </a:lnTo>
                  <a:lnTo>
                    <a:pt x="3021711" y="296163"/>
                  </a:lnTo>
                  <a:lnTo>
                    <a:pt x="3023616" y="295783"/>
                  </a:lnTo>
                  <a:lnTo>
                    <a:pt x="3025394" y="295783"/>
                  </a:lnTo>
                  <a:lnTo>
                    <a:pt x="3029077" y="295783"/>
                  </a:lnTo>
                  <a:lnTo>
                    <a:pt x="3033395" y="297434"/>
                  </a:lnTo>
                  <a:lnTo>
                    <a:pt x="3038348" y="300863"/>
                  </a:lnTo>
                  <a:lnTo>
                    <a:pt x="3043301" y="304164"/>
                  </a:lnTo>
                  <a:lnTo>
                    <a:pt x="3081147" y="321055"/>
                  </a:lnTo>
                  <a:lnTo>
                    <a:pt x="3114802" y="325500"/>
                  </a:lnTo>
                  <a:lnTo>
                    <a:pt x="3122422" y="325241"/>
                  </a:lnTo>
                  <a:lnTo>
                    <a:pt x="3164586" y="309752"/>
                  </a:lnTo>
                  <a:lnTo>
                    <a:pt x="3170682" y="304673"/>
                  </a:lnTo>
                  <a:lnTo>
                    <a:pt x="3183763" y="265684"/>
                  </a:lnTo>
                  <a:lnTo>
                    <a:pt x="3183360" y="258704"/>
                  </a:lnTo>
                  <a:lnTo>
                    <a:pt x="3160395" y="222123"/>
                  </a:lnTo>
                  <a:lnTo>
                    <a:pt x="3126918" y="202834"/>
                  </a:lnTo>
                  <a:lnTo>
                    <a:pt x="3105023" y="192404"/>
                  </a:lnTo>
                  <a:lnTo>
                    <a:pt x="3097835" y="188898"/>
                  </a:lnTo>
                  <a:lnTo>
                    <a:pt x="3061827" y="167830"/>
                  </a:lnTo>
                  <a:lnTo>
                    <a:pt x="3033641" y="136951"/>
                  </a:lnTo>
                  <a:lnTo>
                    <a:pt x="3022346" y="91439"/>
                  </a:lnTo>
                  <a:lnTo>
                    <a:pt x="3022822" y="81035"/>
                  </a:lnTo>
                  <a:lnTo>
                    <a:pt x="3039252" y="37433"/>
                  </a:lnTo>
                  <a:lnTo>
                    <a:pt x="3075703" y="9701"/>
                  </a:lnTo>
                  <a:lnTo>
                    <a:pt x="3115998" y="382"/>
                  </a:lnTo>
                  <a:lnTo>
                    <a:pt x="3127121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56000" y="3090418"/>
              <a:ext cx="4406773" cy="36652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83938" y="3151251"/>
              <a:ext cx="121920" cy="165100"/>
            </a:xfrm>
            <a:custGeom>
              <a:avLst/>
              <a:gdLst/>
              <a:ahLst/>
              <a:cxnLst/>
              <a:rect l="l" t="t" r="r" b="b"/>
              <a:pathLst>
                <a:path w="121920" h="165100">
                  <a:moveTo>
                    <a:pt x="59689" y="0"/>
                  </a:moveTo>
                  <a:lnTo>
                    <a:pt x="0" y="164973"/>
                  </a:lnTo>
                  <a:lnTo>
                    <a:pt x="121412" y="164973"/>
                  </a:lnTo>
                  <a:lnTo>
                    <a:pt x="59689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03569" y="3133979"/>
              <a:ext cx="117347" cy="11811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99836" y="3133979"/>
              <a:ext cx="117348" cy="11811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88357" y="3133979"/>
              <a:ext cx="117347" cy="11811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56000" y="3090418"/>
              <a:ext cx="4406900" cy="367030"/>
            </a:xfrm>
            <a:custGeom>
              <a:avLst/>
              <a:gdLst/>
              <a:ahLst/>
              <a:cxnLst/>
              <a:rect l="l" t="t" r="r" b="b"/>
              <a:pathLst>
                <a:path w="4406900" h="367029">
                  <a:moveTo>
                    <a:pt x="3923792" y="40386"/>
                  </a:moveTo>
                  <a:lnTo>
                    <a:pt x="3883376" y="46761"/>
                  </a:lnTo>
                  <a:lnTo>
                    <a:pt x="3845317" y="72995"/>
                  </a:lnTo>
                  <a:lnTo>
                    <a:pt x="3822729" y="114474"/>
                  </a:lnTo>
                  <a:lnTo>
                    <a:pt x="3815000" y="153749"/>
                  </a:lnTo>
                  <a:lnTo>
                    <a:pt x="3813555" y="182118"/>
                  </a:lnTo>
                  <a:lnTo>
                    <a:pt x="3813869" y="197520"/>
                  </a:lnTo>
                  <a:lnTo>
                    <a:pt x="3818763" y="239776"/>
                  </a:lnTo>
                  <a:lnTo>
                    <a:pt x="3836543" y="285115"/>
                  </a:lnTo>
                  <a:lnTo>
                    <a:pt x="3869690" y="314833"/>
                  </a:lnTo>
                  <a:lnTo>
                    <a:pt x="3906766" y="324834"/>
                  </a:lnTo>
                  <a:lnTo>
                    <a:pt x="3921886" y="325501"/>
                  </a:lnTo>
                  <a:lnTo>
                    <a:pt x="3936938" y="324784"/>
                  </a:lnTo>
                  <a:lnTo>
                    <a:pt x="3974210" y="313944"/>
                  </a:lnTo>
                  <a:lnTo>
                    <a:pt x="4008247" y="282956"/>
                  </a:lnTo>
                  <a:lnTo>
                    <a:pt x="4027043" y="237362"/>
                  </a:lnTo>
                  <a:lnTo>
                    <a:pt x="4032400" y="196429"/>
                  </a:lnTo>
                  <a:lnTo>
                    <a:pt x="4032757" y="182118"/>
                  </a:lnTo>
                  <a:lnTo>
                    <a:pt x="4032420" y="167382"/>
                  </a:lnTo>
                  <a:lnTo>
                    <a:pt x="4027170" y="125984"/>
                  </a:lnTo>
                  <a:lnTo>
                    <a:pt x="4009008" y="80899"/>
                  </a:lnTo>
                  <a:lnTo>
                    <a:pt x="3975607" y="51181"/>
                  </a:lnTo>
                  <a:lnTo>
                    <a:pt x="3938674" y="41054"/>
                  </a:lnTo>
                  <a:lnTo>
                    <a:pt x="3923792" y="40386"/>
                  </a:lnTo>
                  <a:close/>
                </a:path>
                <a:path w="4406900" h="367029">
                  <a:moveTo>
                    <a:pt x="2917571" y="4318"/>
                  </a:moveTo>
                  <a:lnTo>
                    <a:pt x="3077209" y="4318"/>
                  </a:lnTo>
                  <a:lnTo>
                    <a:pt x="3079496" y="4318"/>
                  </a:lnTo>
                  <a:lnTo>
                    <a:pt x="3081654" y="4953"/>
                  </a:lnTo>
                  <a:lnTo>
                    <a:pt x="3083559" y="6096"/>
                  </a:lnTo>
                  <a:lnTo>
                    <a:pt x="3085592" y="7239"/>
                  </a:lnTo>
                  <a:lnTo>
                    <a:pt x="3087116" y="8762"/>
                  </a:lnTo>
                  <a:lnTo>
                    <a:pt x="3088131" y="10668"/>
                  </a:lnTo>
                  <a:lnTo>
                    <a:pt x="3089275" y="12573"/>
                  </a:lnTo>
                  <a:lnTo>
                    <a:pt x="3090036" y="14859"/>
                  </a:lnTo>
                  <a:lnTo>
                    <a:pt x="3090545" y="17272"/>
                  </a:lnTo>
                  <a:lnTo>
                    <a:pt x="3091053" y="19812"/>
                  </a:lnTo>
                  <a:lnTo>
                    <a:pt x="3091306" y="22352"/>
                  </a:lnTo>
                  <a:lnTo>
                    <a:pt x="3091306" y="24765"/>
                  </a:lnTo>
                  <a:lnTo>
                    <a:pt x="3091306" y="27305"/>
                  </a:lnTo>
                  <a:lnTo>
                    <a:pt x="3083686" y="42799"/>
                  </a:lnTo>
                  <a:lnTo>
                    <a:pt x="3081781" y="43942"/>
                  </a:lnTo>
                  <a:lnTo>
                    <a:pt x="3079623" y="44450"/>
                  </a:lnTo>
                  <a:lnTo>
                    <a:pt x="3077209" y="44450"/>
                  </a:lnTo>
                  <a:lnTo>
                    <a:pt x="2941066" y="44450"/>
                  </a:lnTo>
                  <a:lnTo>
                    <a:pt x="2941066" y="155321"/>
                  </a:lnTo>
                  <a:lnTo>
                    <a:pt x="3057905" y="155321"/>
                  </a:lnTo>
                  <a:lnTo>
                    <a:pt x="3060319" y="155321"/>
                  </a:lnTo>
                  <a:lnTo>
                    <a:pt x="3072129" y="173101"/>
                  </a:lnTo>
                  <a:lnTo>
                    <a:pt x="3072129" y="175514"/>
                  </a:lnTo>
                  <a:lnTo>
                    <a:pt x="3072129" y="178054"/>
                  </a:lnTo>
                  <a:lnTo>
                    <a:pt x="3071876" y="180594"/>
                  </a:lnTo>
                  <a:lnTo>
                    <a:pt x="3071368" y="182880"/>
                  </a:lnTo>
                  <a:lnTo>
                    <a:pt x="3070986" y="185166"/>
                  </a:lnTo>
                  <a:lnTo>
                    <a:pt x="3060319" y="194437"/>
                  </a:lnTo>
                  <a:lnTo>
                    <a:pt x="3057905" y="194437"/>
                  </a:lnTo>
                  <a:lnTo>
                    <a:pt x="2941066" y="194437"/>
                  </a:lnTo>
                  <a:lnTo>
                    <a:pt x="2941066" y="321691"/>
                  </a:lnTo>
                  <a:lnTo>
                    <a:pt x="3079750" y="321691"/>
                  </a:lnTo>
                  <a:lnTo>
                    <a:pt x="3082035" y="321691"/>
                  </a:lnTo>
                  <a:lnTo>
                    <a:pt x="3084068" y="322199"/>
                  </a:lnTo>
                  <a:lnTo>
                    <a:pt x="3085973" y="323342"/>
                  </a:lnTo>
                  <a:lnTo>
                    <a:pt x="3087878" y="324485"/>
                  </a:lnTo>
                  <a:lnTo>
                    <a:pt x="3093211" y="334264"/>
                  </a:lnTo>
                  <a:lnTo>
                    <a:pt x="3093720" y="336804"/>
                  </a:lnTo>
                  <a:lnTo>
                    <a:pt x="3093974" y="339344"/>
                  </a:lnTo>
                  <a:lnTo>
                    <a:pt x="3093974" y="341884"/>
                  </a:lnTo>
                  <a:lnTo>
                    <a:pt x="3093974" y="344297"/>
                  </a:lnTo>
                  <a:lnTo>
                    <a:pt x="3086100" y="360172"/>
                  </a:lnTo>
                  <a:lnTo>
                    <a:pt x="3084195" y="361315"/>
                  </a:lnTo>
                  <a:lnTo>
                    <a:pt x="3082035" y="361823"/>
                  </a:lnTo>
                  <a:lnTo>
                    <a:pt x="3079750" y="361823"/>
                  </a:lnTo>
                  <a:lnTo>
                    <a:pt x="2917571" y="361823"/>
                  </a:lnTo>
                  <a:lnTo>
                    <a:pt x="2912999" y="361823"/>
                  </a:lnTo>
                  <a:lnTo>
                    <a:pt x="2908554" y="360172"/>
                  </a:lnTo>
                  <a:lnTo>
                    <a:pt x="2903982" y="356997"/>
                  </a:lnTo>
                  <a:lnTo>
                    <a:pt x="2899410" y="353695"/>
                  </a:lnTo>
                  <a:lnTo>
                    <a:pt x="2897124" y="347853"/>
                  </a:lnTo>
                  <a:lnTo>
                    <a:pt x="2897124" y="339471"/>
                  </a:lnTo>
                  <a:lnTo>
                    <a:pt x="2897124" y="26670"/>
                  </a:lnTo>
                  <a:lnTo>
                    <a:pt x="2897124" y="18287"/>
                  </a:lnTo>
                  <a:lnTo>
                    <a:pt x="2899410" y="12573"/>
                  </a:lnTo>
                  <a:lnTo>
                    <a:pt x="2903982" y="9271"/>
                  </a:lnTo>
                  <a:lnTo>
                    <a:pt x="2908680" y="5969"/>
                  </a:lnTo>
                  <a:lnTo>
                    <a:pt x="2913126" y="4318"/>
                  </a:lnTo>
                  <a:lnTo>
                    <a:pt x="2917571" y="4318"/>
                  </a:lnTo>
                  <a:close/>
                </a:path>
                <a:path w="4406900" h="367029">
                  <a:moveTo>
                    <a:pt x="2624963" y="4318"/>
                  </a:moveTo>
                  <a:lnTo>
                    <a:pt x="2689987" y="4318"/>
                  </a:lnTo>
                  <a:lnTo>
                    <a:pt x="2698241" y="4318"/>
                  </a:lnTo>
                  <a:lnTo>
                    <a:pt x="2705354" y="4572"/>
                  </a:lnTo>
                  <a:lnTo>
                    <a:pt x="2711577" y="5080"/>
                  </a:lnTo>
                  <a:lnTo>
                    <a:pt x="2717800" y="5587"/>
                  </a:lnTo>
                  <a:lnTo>
                    <a:pt x="2723641" y="6223"/>
                  </a:lnTo>
                  <a:lnTo>
                    <a:pt x="2764028" y="18796"/>
                  </a:lnTo>
                  <a:lnTo>
                    <a:pt x="2794875" y="45531"/>
                  </a:lnTo>
                  <a:lnTo>
                    <a:pt x="2809144" y="82629"/>
                  </a:lnTo>
                  <a:lnTo>
                    <a:pt x="2810383" y="99314"/>
                  </a:lnTo>
                  <a:lnTo>
                    <a:pt x="2810071" y="108124"/>
                  </a:lnTo>
                  <a:lnTo>
                    <a:pt x="2799048" y="145319"/>
                  </a:lnTo>
                  <a:lnTo>
                    <a:pt x="2768219" y="176276"/>
                  </a:lnTo>
                  <a:lnTo>
                    <a:pt x="2779903" y="217805"/>
                  </a:lnTo>
                  <a:lnTo>
                    <a:pt x="2783459" y="225171"/>
                  </a:lnTo>
                  <a:lnTo>
                    <a:pt x="2786201" y="230788"/>
                  </a:lnTo>
                  <a:lnTo>
                    <a:pt x="2788920" y="236775"/>
                  </a:lnTo>
                  <a:lnTo>
                    <a:pt x="2791638" y="243119"/>
                  </a:lnTo>
                  <a:lnTo>
                    <a:pt x="2794380" y="249809"/>
                  </a:lnTo>
                  <a:lnTo>
                    <a:pt x="2827147" y="332613"/>
                  </a:lnTo>
                  <a:lnTo>
                    <a:pt x="2829179" y="337312"/>
                  </a:lnTo>
                  <a:lnTo>
                    <a:pt x="2830576" y="341122"/>
                  </a:lnTo>
                  <a:lnTo>
                    <a:pt x="2831338" y="344043"/>
                  </a:lnTo>
                  <a:lnTo>
                    <a:pt x="2832100" y="347091"/>
                  </a:lnTo>
                  <a:lnTo>
                    <a:pt x="2832480" y="349250"/>
                  </a:lnTo>
                  <a:lnTo>
                    <a:pt x="2832480" y="350520"/>
                  </a:lnTo>
                  <a:lnTo>
                    <a:pt x="2832480" y="352552"/>
                  </a:lnTo>
                  <a:lnTo>
                    <a:pt x="2826639" y="360680"/>
                  </a:lnTo>
                  <a:lnTo>
                    <a:pt x="2824479" y="361696"/>
                  </a:lnTo>
                  <a:lnTo>
                    <a:pt x="2822194" y="362458"/>
                  </a:lnTo>
                  <a:lnTo>
                    <a:pt x="2819780" y="362839"/>
                  </a:lnTo>
                  <a:lnTo>
                    <a:pt x="2817241" y="363220"/>
                  </a:lnTo>
                  <a:lnTo>
                    <a:pt x="2813939" y="363474"/>
                  </a:lnTo>
                  <a:lnTo>
                    <a:pt x="2810002" y="363474"/>
                  </a:lnTo>
                  <a:lnTo>
                    <a:pt x="2806446" y="363474"/>
                  </a:lnTo>
                  <a:lnTo>
                    <a:pt x="2803525" y="363347"/>
                  </a:lnTo>
                  <a:lnTo>
                    <a:pt x="2801112" y="362966"/>
                  </a:lnTo>
                  <a:lnTo>
                    <a:pt x="2798699" y="362712"/>
                  </a:lnTo>
                  <a:lnTo>
                    <a:pt x="2796540" y="361950"/>
                  </a:lnTo>
                  <a:lnTo>
                    <a:pt x="2794380" y="360680"/>
                  </a:lnTo>
                  <a:lnTo>
                    <a:pt x="2792222" y="359537"/>
                  </a:lnTo>
                  <a:lnTo>
                    <a:pt x="2790444" y="358013"/>
                  </a:lnTo>
                  <a:lnTo>
                    <a:pt x="2789301" y="356108"/>
                  </a:lnTo>
                  <a:lnTo>
                    <a:pt x="2788030" y="354203"/>
                  </a:lnTo>
                  <a:lnTo>
                    <a:pt x="2787015" y="352044"/>
                  </a:lnTo>
                  <a:lnTo>
                    <a:pt x="2786126" y="349631"/>
                  </a:lnTo>
                  <a:lnTo>
                    <a:pt x="2753741" y="265557"/>
                  </a:lnTo>
                  <a:lnTo>
                    <a:pt x="2733166" y="224536"/>
                  </a:lnTo>
                  <a:lnTo>
                    <a:pt x="2727579" y="218948"/>
                  </a:lnTo>
                  <a:lnTo>
                    <a:pt x="2721991" y="213233"/>
                  </a:lnTo>
                  <a:lnTo>
                    <a:pt x="2678557" y="200406"/>
                  </a:lnTo>
                  <a:lnTo>
                    <a:pt x="2648458" y="200406"/>
                  </a:lnTo>
                  <a:lnTo>
                    <a:pt x="2648458" y="351028"/>
                  </a:lnTo>
                  <a:lnTo>
                    <a:pt x="2648458" y="353060"/>
                  </a:lnTo>
                  <a:lnTo>
                    <a:pt x="2630170" y="363474"/>
                  </a:lnTo>
                  <a:lnTo>
                    <a:pt x="2626360" y="363474"/>
                  </a:lnTo>
                  <a:lnTo>
                    <a:pt x="2622677" y="363474"/>
                  </a:lnTo>
                  <a:lnTo>
                    <a:pt x="2606166" y="356997"/>
                  </a:lnTo>
                  <a:lnTo>
                    <a:pt x="2605024" y="355219"/>
                  </a:lnTo>
                  <a:lnTo>
                    <a:pt x="2604516" y="353187"/>
                  </a:lnTo>
                  <a:lnTo>
                    <a:pt x="2604516" y="351028"/>
                  </a:lnTo>
                  <a:lnTo>
                    <a:pt x="2604516" y="26670"/>
                  </a:lnTo>
                  <a:lnTo>
                    <a:pt x="2604516" y="18287"/>
                  </a:lnTo>
                  <a:lnTo>
                    <a:pt x="2606802" y="12573"/>
                  </a:lnTo>
                  <a:lnTo>
                    <a:pt x="2611374" y="9271"/>
                  </a:lnTo>
                  <a:lnTo>
                    <a:pt x="2616073" y="5969"/>
                  </a:lnTo>
                  <a:lnTo>
                    <a:pt x="2620517" y="4318"/>
                  </a:lnTo>
                  <a:lnTo>
                    <a:pt x="2624963" y="4318"/>
                  </a:lnTo>
                  <a:close/>
                </a:path>
                <a:path w="4406900" h="367029">
                  <a:moveTo>
                    <a:pt x="2015363" y="4318"/>
                  </a:moveTo>
                  <a:lnTo>
                    <a:pt x="2175002" y="4318"/>
                  </a:lnTo>
                  <a:lnTo>
                    <a:pt x="2177288" y="4318"/>
                  </a:lnTo>
                  <a:lnTo>
                    <a:pt x="2179447" y="4953"/>
                  </a:lnTo>
                  <a:lnTo>
                    <a:pt x="2181352" y="6096"/>
                  </a:lnTo>
                  <a:lnTo>
                    <a:pt x="2183384" y="7239"/>
                  </a:lnTo>
                  <a:lnTo>
                    <a:pt x="2184908" y="8762"/>
                  </a:lnTo>
                  <a:lnTo>
                    <a:pt x="2185924" y="10668"/>
                  </a:lnTo>
                  <a:lnTo>
                    <a:pt x="2187066" y="12573"/>
                  </a:lnTo>
                  <a:lnTo>
                    <a:pt x="2187829" y="14859"/>
                  </a:lnTo>
                  <a:lnTo>
                    <a:pt x="2188337" y="17272"/>
                  </a:lnTo>
                  <a:lnTo>
                    <a:pt x="2188845" y="19812"/>
                  </a:lnTo>
                  <a:lnTo>
                    <a:pt x="2189099" y="22352"/>
                  </a:lnTo>
                  <a:lnTo>
                    <a:pt x="2189099" y="24765"/>
                  </a:lnTo>
                  <a:lnTo>
                    <a:pt x="2189099" y="27305"/>
                  </a:lnTo>
                  <a:lnTo>
                    <a:pt x="2188845" y="29718"/>
                  </a:lnTo>
                  <a:lnTo>
                    <a:pt x="2188337" y="32131"/>
                  </a:lnTo>
                  <a:lnTo>
                    <a:pt x="2187829" y="34544"/>
                  </a:lnTo>
                  <a:lnTo>
                    <a:pt x="2181479" y="42799"/>
                  </a:lnTo>
                  <a:lnTo>
                    <a:pt x="2179574" y="43942"/>
                  </a:lnTo>
                  <a:lnTo>
                    <a:pt x="2177415" y="44450"/>
                  </a:lnTo>
                  <a:lnTo>
                    <a:pt x="2175002" y="44450"/>
                  </a:lnTo>
                  <a:lnTo>
                    <a:pt x="2038858" y="44450"/>
                  </a:lnTo>
                  <a:lnTo>
                    <a:pt x="2038858" y="155321"/>
                  </a:lnTo>
                  <a:lnTo>
                    <a:pt x="2155698" y="155321"/>
                  </a:lnTo>
                  <a:lnTo>
                    <a:pt x="2158111" y="155321"/>
                  </a:lnTo>
                  <a:lnTo>
                    <a:pt x="2169922" y="173101"/>
                  </a:lnTo>
                  <a:lnTo>
                    <a:pt x="2169922" y="175514"/>
                  </a:lnTo>
                  <a:lnTo>
                    <a:pt x="2169922" y="178054"/>
                  </a:lnTo>
                  <a:lnTo>
                    <a:pt x="2169667" y="180594"/>
                  </a:lnTo>
                  <a:lnTo>
                    <a:pt x="2169160" y="182880"/>
                  </a:lnTo>
                  <a:lnTo>
                    <a:pt x="2168779" y="185166"/>
                  </a:lnTo>
                  <a:lnTo>
                    <a:pt x="2158111" y="194437"/>
                  </a:lnTo>
                  <a:lnTo>
                    <a:pt x="2155698" y="194437"/>
                  </a:lnTo>
                  <a:lnTo>
                    <a:pt x="2038858" y="194437"/>
                  </a:lnTo>
                  <a:lnTo>
                    <a:pt x="2038858" y="321691"/>
                  </a:lnTo>
                  <a:lnTo>
                    <a:pt x="2177541" y="321691"/>
                  </a:lnTo>
                  <a:lnTo>
                    <a:pt x="2179828" y="321691"/>
                  </a:lnTo>
                  <a:lnTo>
                    <a:pt x="2181860" y="322199"/>
                  </a:lnTo>
                  <a:lnTo>
                    <a:pt x="2183765" y="323342"/>
                  </a:lnTo>
                  <a:lnTo>
                    <a:pt x="2185670" y="324485"/>
                  </a:lnTo>
                  <a:lnTo>
                    <a:pt x="2191004" y="334264"/>
                  </a:lnTo>
                  <a:lnTo>
                    <a:pt x="2191512" y="336804"/>
                  </a:lnTo>
                  <a:lnTo>
                    <a:pt x="2191766" y="339344"/>
                  </a:lnTo>
                  <a:lnTo>
                    <a:pt x="2191766" y="341884"/>
                  </a:lnTo>
                  <a:lnTo>
                    <a:pt x="2191766" y="344297"/>
                  </a:lnTo>
                  <a:lnTo>
                    <a:pt x="2183891" y="360172"/>
                  </a:lnTo>
                  <a:lnTo>
                    <a:pt x="2181987" y="361315"/>
                  </a:lnTo>
                  <a:lnTo>
                    <a:pt x="2179828" y="361823"/>
                  </a:lnTo>
                  <a:lnTo>
                    <a:pt x="2177541" y="361823"/>
                  </a:lnTo>
                  <a:lnTo>
                    <a:pt x="2015363" y="361823"/>
                  </a:lnTo>
                  <a:lnTo>
                    <a:pt x="2010790" y="361823"/>
                  </a:lnTo>
                  <a:lnTo>
                    <a:pt x="2006346" y="360172"/>
                  </a:lnTo>
                  <a:lnTo>
                    <a:pt x="2001774" y="356997"/>
                  </a:lnTo>
                  <a:lnTo>
                    <a:pt x="1997202" y="353695"/>
                  </a:lnTo>
                  <a:lnTo>
                    <a:pt x="1994915" y="347853"/>
                  </a:lnTo>
                  <a:lnTo>
                    <a:pt x="1994915" y="339471"/>
                  </a:lnTo>
                  <a:lnTo>
                    <a:pt x="1994915" y="26670"/>
                  </a:lnTo>
                  <a:lnTo>
                    <a:pt x="1994915" y="18287"/>
                  </a:lnTo>
                  <a:lnTo>
                    <a:pt x="1997202" y="12573"/>
                  </a:lnTo>
                  <a:lnTo>
                    <a:pt x="2001774" y="9271"/>
                  </a:lnTo>
                  <a:lnTo>
                    <a:pt x="2006473" y="5969"/>
                  </a:lnTo>
                  <a:lnTo>
                    <a:pt x="2010917" y="4318"/>
                  </a:lnTo>
                  <a:lnTo>
                    <a:pt x="2015363" y="4318"/>
                  </a:lnTo>
                  <a:close/>
                </a:path>
                <a:path w="4406900" h="367029">
                  <a:moveTo>
                    <a:pt x="1721230" y="4318"/>
                  </a:moveTo>
                  <a:lnTo>
                    <a:pt x="1786254" y="4318"/>
                  </a:lnTo>
                  <a:lnTo>
                    <a:pt x="1794510" y="4318"/>
                  </a:lnTo>
                  <a:lnTo>
                    <a:pt x="1801622" y="4572"/>
                  </a:lnTo>
                  <a:lnTo>
                    <a:pt x="1807845" y="5080"/>
                  </a:lnTo>
                  <a:lnTo>
                    <a:pt x="1814067" y="5587"/>
                  </a:lnTo>
                  <a:lnTo>
                    <a:pt x="1819910" y="6223"/>
                  </a:lnTo>
                  <a:lnTo>
                    <a:pt x="1860296" y="18796"/>
                  </a:lnTo>
                  <a:lnTo>
                    <a:pt x="1891143" y="45531"/>
                  </a:lnTo>
                  <a:lnTo>
                    <a:pt x="1905412" y="82629"/>
                  </a:lnTo>
                  <a:lnTo>
                    <a:pt x="1906651" y="99314"/>
                  </a:lnTo>
                  <a:lnTo>
                    <a:pt x="1906339" y="108124"/>
                  </a:lnTo>
                  <a:lnTo>
                    <a:pt x="1895316" y="145319"/>
                  </a:lnTo>
                  <a:lnTo>
                    <a:pt x="1864487" y="176276"/>
                  </a:lnTo>
                  <a:lnTo>
                    <a:pt x="1876171" y="217805"/>
                  </a:lnTo>
                  <a:lnTo>
                    <a:pt x="1879727" y="225171"/>
                  </a:lnTo>
                  <a:lnTo>
                    <a:pt x="1882469" y="230788"/>
                  </a:lnTo>
                  <a:lnTo>
                    <a:pt x="1885188" y="236775"/>
                  </a:lnTo>
                  <a:lnTo>
                    <a:pt x="1887906" y="243119"/>
                  </a:lnTo>
                  <a:lnTo>
                    <a:pt x="1890649" y="249809"/>
                  </a:lnTo>
                  <a:lnTo>
                    <a:pt x="1923414" y="332613"/>
                  </a:lnTo>
                  <a:lnTo>
                    <a:pt x="1925447" y="337312"/>
                  </a:lnTo>
                  <a:lnTo>
                    <a:pt x="1926844" y="341122"/>
                  </a:lnTo>
                  <a:lnTo>
                    <a:pt x="1927605" y="344043"/>
                  </a:lnTo>
                  <a:lnTo>
                    <a:pt x="1928367" y="347091"/>
                  </a:lnTo>
                  <a:lnTo>
                    <a:pt x="1928749" y="349250"/>
                  </a:lnTo>
                  <a:lnTo>
                    <a:pt x="1928749" y="350520"/>
                  </a:lnTo>
                  <a:lnTo>
                    <a:pt x="1928749" y="352552"/>
                  </a:lnTo>
                  <a:lnTo>
                    <a:pt x="1910207" y="363474"/>
                  </a:lnTo>
                  <a:lnTo>
                    <a:pt x="1906270" y="363474"/>
                  </a:lnTo>
                  <a:lnTo>
                    <a:pt x="1902714" y="363474"/>
                  </a:lnTo>
                  <a:lnTo>
                    <a:pt x="1899792" y="363347"/>
                  </a:lnTo>
                  <a:lnTo>
                    <a:pt x="1897379" y="362966"/>
                  </a:lnTo>
                  <a:lnTo>
                    <a:pt x="1894966" y="362712"/>
                  </a:lnTo>
                  <a:lnTo>
                    <a:pt x="1892808" y="361950"/>
                  </a:lnTo>
                  <a:lnTo>
                    <a:pt x="1890649" y="360680"/>
                  </a:lnTo>
                  <a:lnTo>
                    <a:pt x="1888489" y="359537"/>
                  </a:lnTo>
                  <a:lnTo>
                    <a:pt x="1886712" y="358013"/>
                  </a:lnTo>
                  <a:lnTo>
                    <a:pt x="1885569" y="356108"/>
                  </a:lnTo>
                  <a:lnTo>
                    <a:pt x="1884299" y="354203"/>
                  </a:lnTo>
                  <a:lnTo>
                    <a:pt x="1883283" y="352044"/>
                  </a:lnTo>
                  <a:lnTo>
                    <a:pt x="1882394" y="349631"/>
                  </a:lnTo>
                  <a:lnTo>
                    <a:pt x="1850009" y="265557"/>
                  </a:lnTo>
                  <a:lnTo>
                    <a:pt x="1829435" y="224536"/>
                  </a:lnTo>
                  <a:lnTo>
                    <a:pt x="1823847" y="218948"/>
                  </a:lnTo>
                  <a:lnTo>
                    <a:pt x="1818259" y="213233"/>
                  </a:lnTo>
                  <a:lnTo>
                    <a:pt x="1774825" y="200406"/>
                  </a:lnTo>
                  <a:lnTo>
                    <a:pt x="1744726" y="200406"/>
                  </a:lnTo>
                  <a:lnTo>
                    <a:pt x="1744726" y="351028"/>
                  </a:lnTo>
                  <a:lnTo>
                    <a:pt x="1744726" y="353060"/>
                  </a:lnTo>
                  <a:lnTo>
                    <a:pt x="1726438" y="363474"/>
                  </a:lnTo>
                  <a:lnTo>
                    <a:pt x="1722627" y="363474"/>
                  </a:lnTo>
                  <a:lnTo>
                    <a:pt x="1718945" y="363474"/>
                  </a:lnTo>
                  <a:lnTo>
                    <a:pt x="1702435" y="356997"/>
                  </a:lnTo>
                  <a:lnTo>
                    <a:pt x="1701291" y="355219"/>
                  </a:lnTo>
                  <a:lnTo>
                    <a:pt x="1700784" y="353187"/>
                  </a:lnTo>
                  <a:lnTo>
                    <a:pt x="1700784" y="351028"/>
                  </a:lnTo>
                  <a:lnTo>
                    <a:pt x="1700784" y="26670"/>
                  </a:lnTo>
                  <a:lnTo>
                    <a:pt x="1700784" y="18287"/>
                  </a:lnTo>
                  <a:lnTo>
                    <a:pt x="1703070" y="12573"/>
                  </a:lnTo>
                  <a:lnTo>
                    <a:pt x="1707641" y="9271"/>
                  </a:lnTo>
                  <a:lnTo>
                    <a:pt x="1712340" y="5969"/>
                  </a:lnTo>
                  <a:lnTo>
                    <a:pt x="1716786" y="4318"/>
                  </a:lnTo>
                  <a:lnTo>
                    <a:pt x="1721230" y="4318"/>
                  </a:lnTo>
                  <a:close/>
                </a:path>
                <a:path w="4406900" h="367029">
                  <a:moveTo>
                    <a:pt x="1309751" y="4318"/>
                  </a:moveTo>
                  <a:lnTo>
                    <a:pt x="1374775" y="4318"/>
                  </a:lnTo>
                  <a:lnTo>
                    <a:pt x="1383029" y="4318"/>
                  </a:lnTo>
                  <a:lnTo>
                    <a:pt x="1390141" y="4572"/>
                  </a:lnTo>
                  <a:lnTo>
                    <a:pt x="1396364" y="5080"/>
                  </a:lnTo>
                  <a:lnTo>
                    <a:pt x="1402588" y="5587"/>
                  </a:lnTo>
                  <a:lnTo>
                    <a:pt x="1408429" y="6223"/>
                  </a:lnTo>
                  <a:lnTo>
                    <a:pt x="1448815" y="18796"/>
                  </a:lnTo>
                  <a:lnTo>
                    <a:pt x="1479663" y="45531"/>
                  </a:lnTo>
                  <a:lnTo>
                    <a:pt x="1493932" y="82629"/>
                  </a:lnTo>
                  <a:lnTo>
                    <a:pt x="1495171" y="99314"/>
                  </a:lnTo>
                  <a:lnTo>
                    <a:pt x="1494859" y="108124"/>
                  </a:lnTo>
                  <a:lnTo>
                    <a:pt x="1483836" y="145319"/>
                  </a:lnTo>
                  <a:lnTo>
                    <a:pt x="1453007" y="176276"/>
                  </a:lnTo>
                  <a:lnTo>
                    <a:pt x="1464690" y="217805"/>
                  </a:lnTo>
                  <a:lnTo>
                    <a:pt x="1468247" y="225171"/>
                  </a:lnTo>
                  <a:lnTo>
                    <a:pt x="1470989" y="230788"/>
                  </a:lnTo>
                  <a:lnTo>
                    <a:pt x="1473708" y="236775"/>
                  </a:lnTo>
                  <a:lnTo>
                    <a:pt x="1476426" y="243119"/>
                  </a:lnTo>
                  <a:lnTo>
                    <a:pt x="1479169" y="249809"/>
                  </a:lnTo>
                  <a:lnTo>
                    <a:pt x="1511935" y="332613"/>
                  </a:lnTo>
                  <a:lnTo>
                    <a:pt x="1513966" y="337312"/>
                  </a:lnTo>
                  <a:lnTo>
                    <a:pt x="1515364" y="341122"/>
                  </a:lnTo>
                  <a:lnTo>
                    <a:pt x="1516126" y="344043"/>
                  </a:lnTo>
                  <a:lnTo>
                    <a:pt x="1516888" y="347091"/>
                  </a:lnTo>
                  <a:lnTo>
                    <a:pt x="1517269" y="349250"/>
                  </a:lnTo>
                  <a:lnTo>
                    <a:pt x="1517269" y="350520"/>
                  </a:lnTo>
                  <a:lnTo>
                    <a:pt x="1517269" y="352552"/>
                  </a:lnTo>
                  <a:lnTo>
                    <a:pt x="1511427" y="360680"/>
                  </a:lnTo>
                  <a:lnTo>
                    <a:pt x="1509267" y="361696"/>
                  </a:lnTo>
                  <a:lnTo>
                    <a:pt x="1506982" y="362458"/>
                  </a:lnTo>
                  <a:lnTo>
                    <a:pt x="1504569" y="362839"/>
                  </a:lnTo>
                  <a:lnTo>
                    <a:pt x="1502028" y="363220"/>
                  </a:lnTo>
                  <a:lnTo>
                    <a:pt x="1498727" y="363474"/>
                  </a:lnTo>
                  <a:lnTo>
                    <a:pt x="1494789" y="363474"/>
                  </a:lnTo>
                  <a:lnTo>
                    <a:pt x="1491234" y="363474"/>
                  </a:lnTo>
                  <a:lnTo>
                    <a:pt x="1488313" y="363347"/>
                  </a:lnTo>
                  <a:lnTo>
                    <a:pt x="1485900" y="362966"/>
                  </a:lnTo>
                  <a:lnTo>
                    <a:pt x="1483487" y="362712"/>
                  </a:lnTo>
                  <a:lnTo>
                    <a:pt x="1481327" y="361950"/>
                  </a:lnTo>
                  <a:lnTo>
                    <a:pt x="1479169" y="360680"/>
                  </a:lnTo>
                  <a:lnTo>
                    <a:pt x="1477010" y="359537"/>
                  </a:lnTo>
                  <a:lnTo>
                    <a:pt x="1475232" y="358013"/>
                  </a:lnTo>
                  <a:lnTo>
                    <a:pt x="1474089" y="356108"/>
                  </a:lnTo>
                  <a:lnTo>
                    <a:pt x="1472819" y="354203"/>
                  </a:lnTo>
                  <a:lnTo>
                    <a:pt x="1471802" y="352044"/>
                  </a:lnTo>
                  <a:lnTo>
                    <a:pt x="1470914" y="349631"/>
                  </a:lnTo>
                  <a:lnTo>
                    <a:pt x="1438528" y="265557"/>
                  </a:lnTo>
                  <a:lnTo>
                    <a:pt x="1417954" y="224536"/>
                  </a:lnTo>
                  <a:lnTo>
                    <a:pt x="1412366" y="218948"/>
                  </a:lnTo>
                  <a:lnTo>
                    <a:pt x="1406778" y="213233"/>
                  </a:lnTo>
                  <a:lnTo>
                    <a:pt x="1363345" y="200406"/>
                  </a:lnTo>
                  <a:lnTo>
                    <a:pt x="1333246" y="200406"/>
                  </a:lnTo>
                  <a:lnTo>
                    <a:pt x="1333246" y="351028"/>
                  </a:lnTo>
                  <a:lnTo>
                    <a:pt x="1333246" y="353060"/>
                  </a:lnTo>
                  <a:lnTo>
                    <a:pt x="1314958" y="363474"/>
                  </a:lnTo>
                  <a:lnTo>
                    <a:pt x="1311148" y="363474"/>
                  </a:lnTo>
                  <a:lnTo>
                    <a:pt x="1307464" y="363474"/>
                  </a:lnTo>
                  <a:lnTo>
                    <a:pt x="1290954" y="356997"/>
                  </a:lnTo>
                  <a:lnTo>
                    <a:pt x="1289812" y="355219"/>
                  </a:lnTo>
                  <a:lnTo>
                    <a:pt x="1289303" y="353187"/>
                  </a:lnTo>
                  <a:lnTo>
                    <a:pt x="1289303" y="351028"/>
                  </a:lnTo>
                  <a:lnTo>
                    <a:pt x="1289303" y="26670"/>
                  </a:lnTo>
                  <a:lnTo>
                    <a:pt x="1289303" y="18287"/>
                  </a:lnTo>
                  <a:lnTo>
                    <a:pt x="1291589" y="12573"/>
                  </a:lnTo>
                  <a:lnTo>
                    <a:pt x="1296162" y="9271"/>
                  </a:lnTo>
                  <a:lnTo>
                    <a:pt x="1300861" y="5969"/>
                  </a:lnTo>
                  <a:lnTo>
                    <a:pt x="1305305" y="4318"/>
                  </a:lnTo>
                  <a:lnTo>
                    <a:pt x="1309751" y="4318"/>
                  </a:lnTo>
                  <a:close/>
                </a:path>
                <a:path w="4406900" h="367029">
                  <a:moveTo>
                    <a:pt x="738251" y="4318"/>
                  </a:moveTo>
                  <a:lnTo>
                    <a:pt x="897889" y="4318"/>
                  </a:lnTo>
                  <a:lnTo>
                    <a:pt x="900176" y="4318"/>
                  </a:lnTo>
                  <a:lnTo>
                    <a:pt x="902335" y="4953"/>
                  </a:lnTo>
                  <a:lnTo>
                    <a:pt x="904239" y="6096"/>
                  </a:lnTo>
                  <a:lnTo>
                    <a:pt x="906272" y="7239"/>
                  </a:lnTo>
                  <a:lnTo>
                    <a:pt x="907796" y="8762"/>
                  </a:lnTo>
                  <a:lnTo>
                    <a:pt x="908812" y="10668"/>
                  </a:lnTo>
                  <a:lnTo>
                    <a:pt x="909954" y="12573"/>
                  </a:lnTo>
                  <a:lnTo>
                    <a:pt x="910716" y="14859"/>
                  </a:lnTo>
                  <a:lnTo>
                    <a:pt x="911225" y="17272"/>
                  </a:lnTo>
                  <a:lnTo>
                    <a:pt x="911733" y="19812"/>
                  </a:lnTo>
                  <a:lnTo>
                    <a:pt x="911987" y="22352"/>
                  </a:lnTo>
                  <a:lnTo>
                    <a:pt x="911987" y="24765"/>
                  </a:lnTo>
                  <a:lnTo>
                    <a:pt x="911987" y="27305"/>
                  </a:lnTo>
                  <a:lnTo>
                    <a:pt x="911733" y="29718"/>
                  </a:lnTo>
                  <a:lnTo>
                    <a:pt x="911225" y="32131"/>
                  </a:lnTo>
                  <a:lnTo>
                    <a:pt x="910716" y="34544"/>
                  </a:lnTo>
                  <a:lnTo>
                    <a:pt x="904366" y="42799"/>
                  </a:lnTo>
                  <a:lnTo>
                    <a:pt x="902462" y="43942"/>
                  </a:lnTo>
                  <a:lnTo>
                    <a:pt x="900302" y="44450"/>
                  </a:lnTo>
                  <a:lnTo>
                    <a:pt x="897889" y="44450"/>
                  </a:lnTo>
                  <a:lnTo>
                    <a:pt x="761746" y="44450"/>
                  </a:lnTo>
                  <a:lnTo>
                    <a:pt x="761746" y="155321"/>
                  </a:lnTo>
                  <a:lnTo>
                    <a:pt x="878586" y="155321"/>
                  </a:lnTo>
                  <a:lnTo>
                    <a:pt x="880999" y="155321"/>
                  </a:lnTo>
                  <a:lnTo>
                    <a:pt x="892810" y="173101"/>
                  </a:lnTo>
                  <a:lnTo>
                    <a:pt x="892810" y="175514"/>
                  </a:lnTo>
                  <a:lnTo>
                    <a:pt x="892810" y="178054"/>
                  </a:lnTo>
                  <a:lnTo>
                    <a:pt x="892555" y="180594"/>
                  </a:lnTo>
                  <a:lnTo>
                    <a:pt x="892048" y="182880"/>
                  </a:lnTo>
                  <a:lnTo>
                    <a:pt x="891666" y="185166"/>
                  </a:lnTo>
                  <a:lnTo>
                    <a:pt x="880999" y="194437"/>
                  </a:lnTo>
                  <a:lnTo>
                    <a:pt x="878586" y="194437"/>
                  </a:lnTo>
                  <a:lnTo>
                    <a:pt x="761746" y="194437"/>
                  </a:lnTo>
                  <a:lnTo>
                    <a:pt x="761746" y="321691"/>
                  </a:lnTo>
                  <a:lnTo>
                    <a:pt x="900429" y="321691"/>
                  </a:lnTo>
                  <a:lnTo>
                    <a:pt x="902715" y="321691"/>
                  </a:lnTo>
                  <a:lnTo>
                    <a:pt x="904748" y="322199"/>
                  </a:lnTo>
                  <a:lnTo>
                    <a:pt x="906652" y="323342"/>
                  </a:lnTo>
                  <a:lnTo>
                    <a:pt x="908558" y="324485"/>
                  </a:lnTo>
                  <a:lnTo>
                    <a:pt x="913891" y="334264"/>
                  </a:lnTo>
                  <a:lnTo>
                    <a:pt x="914400" y="336804"/>
                  </a:lnTo>
                  <a:lnTo>
                    <a:pt x="914653" y="339344"/>
                  </a:lnTo>
                  <a:lnTo>
                    <a:pt x="914653" y="341884"/>
                  </a:lnTo>
                  <a:lnTo>
                    <a:pt x="914653" y="344297"/>
                  </a:lnTo>
                  <a:lnTo>
                    <a:pt x="906779" y="360172"/>
                  </a:lnTo>
                  <a:lnTo>
                    <a:pt x="904875" y="361315"/>
                  </a:lnTo>
                  <a:lnTo>
                    <a:pt x="902715" y="361823"/>
                  </a:lnTo>
                  <a:lnTo>
                    <a:pt x="900429" y="361823"/>
                  </a:lnTo>
                  <a:lnTo>
                    <a:pt x="738251" y="361823"/>
                  </a:lnTo>
                  <a:lnTo>
                    <a:pt x="733678" y="361823"/>
                  </a:lnTo>
                  <a:lnTo>
                    <a:pt x="729234" y="360172"/>
                  </a:lnTo>
                  <a:lnTo>
                    <a:pt x="724662" y="356997"/>
                  </a:lnTo>
                  <a:lnTo>
                    <a:pt x="720089" y="353695"/>
                  </a:lnTo>
                  <a:lnTo>
                    <a:pt x="717803" y="347853"/>
                  </a:lnTo>
                  <a:lnTo>
                    <a:pt x="717803" y="339471"/>
                  </a:lnTo>
                  <a:lnTo>
                    <a:pt x="717803" y="26670"/>
                  </a:lnTo>
                  <a:lnTo>
                    <a:pt x="717803" y="18287"/>
                  </a:lnTo>
                  <a:lnTo>
                    <a:pt x="720089" y="12573"/>
                  </a:lnTo>
                  <a:lnTo>
                    <a:pt x="724662" y="9271"/>
                  </a:lnTo>
                  <a:lnTo>
                    <a:pt x="729361" y="5969"/>
                  </a:lnTo>
                  <a:lnTo>
                    <a:pt x="733805" y="4318"/>
                  </a:lnTo>
                  <a:lnTo>
                    <a:pt x="738251" y="4318"/>
                  </a:lnTo>
                  <a:close/>
                </a:path>
                <a:path w="4406900" h="367029">
                  <a:moveTo>
                    <a:pt x="4384675" y="3810"/>
                  </a:moveTo>
                  <a:lnTo>
                    <a:pt x="4387469" y="3810"/>
                  </a:lnTo>
                  <a:lnTo>
                    <a:pt x="4390263" y="3937"/>
                  </a:lnTo>
                  <a:lnTo>
                    <a:pt x="4393057" y="4318"/>
                  </a:lnTo>
                  <a:lnTo>
                    <a:pt x="4395724" y="4699"/>
                  </a:lnTo>
                  <a:lnTo>
                    <a:pt x="4398136" y="5334"/>
                  </a:lnTo>
                  <a:lnTo>
                    <a:pt x="4400042" y="6350"/>
                  </a:lnTo>
                  <a:lnTo>
                    <a:pt x="4402074" y="7239"/>
                  </a:lnTo>
                  <a:lnTo>
                    <a:pt x="4403598" y="8636"/>
                  </a:lnTo>
                  <a:lnTo>
                    <a:pt x="4404868" y="10414"/>
                  </a:lnTo>
                  <a:lnTo>
                    <a:pt x="4406138" y="12192"/>
                  </a:lnTo>
                  <a:lnTo>
                    <a:pt x="4406773" y="14097"/>
                  </a:lnTo>
                  <a:lnTo>
                    <a:pt x="4406773" y="16256"/>
                  </a:lnTo>
                  <a:lnTo>
                    <a:pt x="4406773" y="340614"/>
                  </a:lnTo>
                  <a:lnTo>
                    <a:pt x="4406773" y="344551"/>
                  </a:lnTo>
                  <a:lnTo>
                    <a:pt x="4406138" y="347980"/>
                  </a:lnTo>
                  <a:lnTo>
                    <a:pt x="4404741" y="350901"/>
                  </a:lnTo>
                  <a:lnTo>
                    <a:pt x="4403471" y="353695"/>
                  </a:lnTo>
                  <a:lnTo>
                    <a:pt x="4392676" y="361823"/>
                  </a:lnTo>
                  <a:lnTo>
                    <a:pt x="4390135" y="362585"/>
                  </a:lnTo>
                  <a:lnTo>
                    <a:pt x="4387723" y="362966"/>
                  </a:lnTo>
                  <a:lnTo>
                    <a:pt x="4385436" y="362966"/>
                  </a:lnTo>
                  <a:lnTo>
                    <a:pt x="4378706" y="362966"/>
                  </a:lnTo>
                  <a:lnTo>
                    <a:pt x="4374515" y="362966"/>
                  </a:lnTo>
                  <a:lnTo>
                    <a:pt x="4370578" y="362458"/>
                  </a:lnTo>
                  <a:lnTo>
                    <a:pt x="4367149" y="361315"/>
                  </a:lnTo>
                  <a:lnTo>
                    <a:pt x="4363720" y="360299"/>
                  </a:lnTo>
                  <a:lnTo>
                    <a:pt x="4347845" y="346075"/>
                  </a:lnTo>
                  <a:lnTo>
                    <a:pt x="4344924" y="342138"/>
                  </a:lnTo>
                  <a:lnTo>
                    <a:pt x="4341622" y="337058"/>
                  </a:lnTo>
                  <a:lnTo>
                    <a:pt x="4338066" y="330708"/>
                  </a:lnTo>
                  <a:lnTo>
                    <a:pt x="4216019" y="114300"/>
                  </a:lnTo>
                  <a:lnTo>
                    <a:pt x="4190619" y="68580"/>
                  </a:lnTo>
                  <a:lnTo>
                    <a:pt x="4190619" y="71120"/>
                  </a:lnTo>
                  <a:lnTo>
                    <a:pt x="4190746" y="77343"/>
                  </a:lnTo>
                  <a:lnTo>
                    <a:pt x="4190746" y="83312"/>
                  </a:lnTo>
                  <a:lnTo>
                    <a:pt x="4190746" y="89281"/>
                  </a:lnTo>
                  <a:lnTo>
                    <a:pt x="4190746" y="353060"/>
                  </a:lnTo>
                  <a:lnTo>
                    <a:pt x="4190238" y="354965"/>
                  </a:lnTo>
                  <a:lnTo>
                    <a:pt x="4172457" y="363474"/>
                  </a:lnTo>
                  <a:lnTo>
                    <a:pt x="4168648" y="363474"/>
                  </a:lnTo>
                  <a:lnTo>
                    <a:pt x="4164965" y="363474"/>
                  </a:lnTo>
                  <a:lnTo>
                    <a:pt x="4148454" y="356997"/>
                  </a:lnTo>
                  <a:lnTo>
                    <a:pt x="4147311" y="355219"/>
                  </a:lnTo>
                  <a:lnTo>
                    <a:pt x="4146804" y="353187"/>
                  </a:lnTo>
                  <a:lnTo>
                    <a:pt x="4146804" y="351028"/>
                  </a:lnTo>
                  <a:lnTo>
                    <a:pt x="4146804" y="26670"/>
                  </a:lnTo>
                  <a:lnTo>
                    <a:pt x="4146804" y="18287"/>
                  </a:lnTo>
                  <a:lnTo>
                    <a:pt x="4149090" y="12573"/>
                  </a:lnTo>
                  <a:lnTo>
                    <a:pt x="4153661" y="9271"/>
                  </a:lnTo>
                  <a:lnTo>
                    <a:pt x="4158360" y="5969"/>
                  </a:lnTo>
                  <a:lnTo>
                    <a:pt x="4162805" y="4318"/>
                  </a:lnTo>
                  <a:lnTo>
                    <a:pt x="4167251" y="4318"/>
                  </a:lnTo>
                  <a:lnTo>
                    <a:pt x="4180713" y="4318"/>
                  </a:lnTo>
                  <a:lnTo>
                    <a:pt x="4185411" y="4318"/>
                  </a:lnTo>
                  <a:lnTo>
                    <a:pt x="4189476" y="4826"/>
                  </a:lnTo>
                  <a:lnTo>
                    <a:pt x="4218305" y="30987"/>
                  </a:lnTo>
                  <a:lnTo>
                    <a:pt x="4311650" y="196850"/>
                  </a:lnTo>
                  <a:lnTo>
                    <a:pt x="4332585" y="234565"/>
                  </a:lnTo>
                  <a:lnTo>
                    <a:pt x="4336351" y="241236"/>
                  </a:lnTo>
                  <a:lnTo>
                    <a:pt x="4340117" y="248003"/>
                  </a:lnTo>
                  <a:lnTo>
                    <a:pt x="4343908" y="254889"/>
                  </a:lnTo>
                  <a:lnTo>
                    <a:pt x="4347577" y="261671"/>
                  </a:lnTo>
                  <a:lnTo>
                    <a:pt x="4351162" y="268287"/>
                  </a:lnTo>
                  <a:lnTo>
                    <a:pt x="4354677" y="274712"/>
                  </a:lnTo>
                  <a:lnTo>
                    <a:pt x="4358132" y="280924"/>
                  </a:lnTo>
                  <a:lnTo>
                    <a:pt x="4362831" y="289814"/>
                  </a:lnTo>
                  <a:lnTo>
                    <a:pt x="4362831" y="14097"/>
                  </a:lnTo>
                  <a:lnTo>
                    <a:pt x="4363339" y="12192"/>
                  </a:lnTo>
                  <a:lnTo>
                    <a:pt x="4364355" y="10414"/>
                  </a:lnTo>
                  <a:lnTo>
                    <a:pt x="4365498" y="8636"/>
                  </a:lnTo>
                  <a:lnTo>
                    <a:pt x="4367022" y="7239"/>
                  </a:lnTo>
                  <a:lnTo>
                    <a:pt x="4368927" y="6350"/>
                  </a:lnTo>
                  <a:lnTo>
                    <a:pt x="4370958" y="5334"/>
                  </a:lnTo>
                  <a:lnTo>
                    <a:pt x="4373245" y="4699"/>
                  </a:lnTo>
                  <a:lnTo>
                    <a:pt x="4375784" y="4318"/>
                  </a:lnTo>
                  <a:lnTo>
                    <a:pt x="4378452" y="3937"/>
                  </a:lnTo>
                  <a:lnTo>
                    <a:pt x="4381373" y="3810"/>
                  </a:lnTo>
                  <a:lnTo>
                    <a:pt x="4384675" y="3810"/>
                  </a:lnTo>
                  <a:close/>
                </a:path>
                <a:path w="4406900" h="367029">
                  <a:moveTo>
                    <a:pt x="605154" y="3810"/>
                  </a:moveTo>
                  <a:lnTo>
                    <a:pt x="607949" y="3810"/>
                  </a:lnTo>
                  <a:lnTo>
                    <a:pt x="610742" y="3937"/>
                  </a:lnTo>
                  <a:lnTo>
                    <a:pt x="613537" y="4318"/>
                  </a:lnTo>
                  <a:lnTo>
                    <a:pt x="616203" y="4699"/>
                  </a:lnTo>
                  <a:lnTo>
                    <a:pt x="618616" y="5334"/>
                  </a:lnTo>
                  <a:lnTo>
                    <a:pt x="620522" y="6350"/>
                  </a:lnTo>
                  <a:lnTo>
                    <a:pt x="622553" y="7239"/>
                  </a:lnTo>
                  <a:lnTo>
                    <a:pt x="624077" y="8636"/>
                  </a:lnTo>
                  <a:lnTo>
                    <a:pt x="625348" y="10414"/>
                  </a:lnTo>
                  <a:lnTo>
                    <a:pt x="626617" y="12192"/>
                  </a:lnTo>
                  <a:lnTo>
                    <a:pt x="627252" y="14097"/>
                  </a:lnTo>
                  <a:lnTo>
                    <a:pt x="627252" y="16256"/>
                  </a:lnTo>
                  <a:lnTo>
                    <a:pt x="627252" y="340614"/>
                  </a:lnTo>
                  <a:lnTo>
                    <a:pt x="627252" y="344551"/>
                  </a:lnTo>
                  <a:lnTo>
                    <a:pt x="626617" y="347980"/>
                  </a:lnTo>
                  <a:lnTo>
                    <a:pt x="625221" y="350901"/>
                  </a:lnTo>
                  <a:lnTo>
                    <a:pt x="623951" y="353695"/>
                  </a:lnTo>
                  <a:lnTo>
                    <a:pt x="613155" y="361823"/>
                  </a:lnTo>
                  <a:lnTo>
                    <a:pt x="610615" y="362585"/>
                  </a:lnTo>
                  <a:lnTo>
                    <a:pt x="608202" y="362966"/>
                  </a:lnTo>
                  <a:lnTo>
                    <a:pt x="605916" y="362966"/>
                  </a:lnTo>
                  <a:lnTo>
                    <a:pt x="599186" y="362966"/>
                  </a:lnTo>
                  <a:lnTo>
                    <a:pt x="594995" y="362966"/>
                  </a:lnTo>
                  <a:lnTo>
                    <a:pt x="591058" y="362458"/>
                  </a:lnTo>
                  <a:lnTo>
                    <a:pt x="587628" y="361315"/>
                  </a:lnTo>
                  <a:lnTo>
                    <a:pt x="584200" y="360299"/>
                  </a:lnTo>
                  <a:lnTo>
                    <a:pt x="568325" y="346075"/>
                  </a:lnTo>
                  <a:lnTo>
                    <a:pt x="565403" y="342138"/>
                  </a:lnTo>
                  <a:lnTo>
                    <a:pt x="562101" y="337058"/>
                  </a:lnTo>
                  <a:lnTo>
                    <a:pt x="558546" y="330708"/>
                  </a:lnTo>
                  <a:lnTo>
                    <a:pt x="436499" y="114300"/>
                  </a:lnTo>
                  <a:lnTo>
                    <a:pt x="411099" y="68580"/>
                  </a:lnTo>
                  <a:lnTo>
                    <a:pt x="411099" y="71120"/>
                  </a:lnTo>
                  <a:lnTo>
                    <a:pt x="411225" y="77343"/>
                  </a:lnTo>
                  <a:lnTo>
                    <a:pt x="411225" y="83312"/>
                  </a:lnTo>
                  <a:lnTo>
                    <a:pt x="411225" y="89281"/>
                  </a:lnTo>
                  <a:lnTo>
                    <a:pt x="411225" y="353060"/>
                  </a:lnTo>
                  <a:lnTo>
                    <a:pt x="410717" y="354965"/>
                  </a:lnTo>
                  <a:lnTo>
                    <a:pt x="409575" y="356870"/>
                  </a:lnTo>
                  <a:lnTo>
                    <a:pt x="408432" y="358648"/>
                  </a:lnTo>
                  <a:lnTo>
                    <a:pt x="406908" y="360045"/>
                  </a:lnTo>
                  <a:lnTo>
                    <a:pt x="404749" y="360934"/>
                  </a:lnTo>
                  <a:lnTo>
                    <a:pt x="402589" y="361823"/>
                  </a:lnTo>
                  <a:lnTo>
                    <a:pt x="400430" y="362458"/>
                  </a:lnTo>
                  <a:lnTo>
                    <a:pt x="398272" y="362839"/>
                  </a:lnTo>
                  <a:lnTo>
                    <a:pt x="395986" y="363220"/>
                  </a:lnTo>
                  <a:lnTo>
                    <a:pt x="392938" y="363474"/>
                  </a:lnTo>
                  <a:lnTo>
                    <a:pt x="389127" y="363474"/>
                  </a:lnTo>
                  <a:lnTo>
                    <a:pt x="385445" y="363474"/>
                  </a:lnTo>
                  <a:lnTo>
                    <a:pt x="368935" y="356997"/>
                  </a:lnTo>
                  <a:lnTo>
                    <a:pt x="367791" y="355219"/>
                  </a:lnTo>
                  <a:lnTo>
                    <a:pt x="367284" y="353187"/>
                  </a:lnTo>
                  <a:lnTo>
                    <a:pt x="367284" y="351028"/>
                  </a:lnTo>
                  <a:lnTo>
                    <a:pt x="367284" y="26670"/>
                  </a:lnTo>
                  <a:lnTo>
                    <a:pt x="367284" y="18287"/>
                  </a:lnTo>
                  <a:lnTo>
                    <a:pt x="369570" y="12573"/>
                  </a:lnTo>
                  <a:lnTo>
                    <a:pt x="374141" y="9271"/>
                  </a:lnTo>
                  <a:lnTo>
                    <a:pt x="378840" y="5969"/>
                  </a:lnTo>
                  <a:lnTo>
                    <a:pt x="383286" y="4318"/>
                  </a:lnTo>
                  <a:lnTo>
                    <a:pt x="387730" y="4318"/>
                  </a:lnTo>
                  <a:lnTo>
                    <a:pt x="401192" y="4318"/>
                  </a:lnTo>
                  <a:lnTo>
                    <a:pt x="405891" y="4318"/>
                  </a:lnTo>
                  <a:lnTo>
                    <a:pt x="409955" y="4826"/>
                  </a:lnTo>
                  <a:lnTo>
                    <a:pt x="438785" y="30987"/>
                  </a:lnTo>
                  <a:lnTo>
                    <a:pt x="532129" y="196850"/>
                  </a:lnTo>
                  <a:lnTo>
                    <a:pt x="553065" y="234565"/>
                  </a:lnTo>
                  <a:lnTo>
                    <a:pt x="556831" y="241236"/>
                  </a:lnTo>
                  <a:lnTo>
                    <a:pt x="560597" y="248003"/>
                  </a:lnTo>
                  <a:lnTo>
                    <a:pt x="564388" y="254889"/>
                  </a:lnTo>
                  <a:lnTo>
                    <a:pt x="568057" y="261671"/>
                  </a:lnTo>
                  <a:lnTo>
                    <a:pt x="571642" y="268287"/>
                  </a:lnTo>
                  <a:lnTo>
                    <a:pt x="575157" y="274712"/>
                  </a:lnTo>
                  <a:lnTo>
                    <a:pt x="578612" y="280924"/>
                  </a:lnTo>
                  <a:lnTo>
                    <a:pt x="583311" y="289814"/>
                  </a:lnTo>
                  <a:lnTo>
                    <a:pt x="583311" y="14097"/>
                  </a:lnTo>
                  <a:lnTo>
                    <a:pt x="583819" y="12192"/>
                  </a:lnTo>
                  <a:lnTo>
                    <a:pt x="584835" y="10414"/>
                  </a:lnTo>
                  <a:lnTo>
                    <a:pt x="585977" y="8636"/>
                  </a:lnTo>
                  <a:lnTo>
                    <a:pt x="587501" y="7239"/>
                  </a:lnTo>
                  <a:lnTo>
                    <a:pt x="589407" y="6350"/>
                  </a:lnTo>
                  <a:lnTo>
                    <a:pt x="591438" y="5334"/>
                  </a:lnTo>
                  <a:lnTo>
                    <a:pt x="593725" y="4699"/>
                  </a:lnTo>
                  <a:lnTo>
                    <a:pt x="596264" y="4318"/>
                  </a:lnTo>
                  <a:lnTo>
                    <a:pt x="598932" y="3937"/>
                  </a:lnTo>
                  <a:lnTo>
                    <a:pt x="601852" y="3810"/>
                  </a:lnTo>
                  <a:lnTo>
                    <a:pt x="605154" y="3810"/>
                  </a:lnTo>
                  <a:close/>
                </a:path>
                <a:path w="4406900" h="367029">
                  <a:moveTo>
                    <a:pt x="3677920" y="2667"/>
                  </a:moveTo>
                  <a:lnTo>
                    <a:pt x="3681349" y="2667"/>
                  </a:lnTo>
                  <a:lnTo>
                    <a:pt x="3684397" y="2921"/>
                  </a:lnTo>
                  <a:lnTo>
                    <a:pt x="3686809" y="3302"/>
                  </a:lnTo>
                  <a:lnTo>
                    <a:pt x="3689223" y="3810"/>
                  </a:lnTo>
                  <a:lnTo>
                    <a:pt x="3691508" y="4445"/>
                  </a:lnTo>
                  <a:lnTo>
                    <a:pt x="3693541" y="5334"/>
                  </a:lnTo>
                  <a:lnTo>
                    <a:pt x="3695700" y="6223"/>
                  </a:lnTo>
                  <a:lnTo>
                    <a:pt x="3697224" y="7620"/>
                  </a:lnTo>
                  <a:lnTo>
                    <a:pt x="3698367" y="9398"/>
                  </a:lnTo>
                  <a:lnTo>
                    <a:pt x="3699509" y="11303"/>
                  </a:lnTo>
                  <a:lnTo>
                    <a:pt x="3700018" y="13208"/>
                  </a:lnTo>
                  <a:lnTo>
                    <a:pt x="3700018" y="15112"/>
                  </a:lnTo>
                  <a:lnTo>
                    <a:pt x="3700018" y="351028"/>
                  </a:lnTo>
                  <a:lnTo>
                    <a:pt x="3700018" y="353060"/>
                  </a:lnTo>
                  <a:lnTo>
                    <a:pt x="3699509" y="354965"/>
                  </a:lnTo>
                  <a:lnTo>
                    <a:pt x="3681729" y="363474"/>
                  </a:lnTo>
                  <a:lnTo>
                    <a:pt x="3677920" y="363474"/>
                  </a:lnTo>
                  <a:lnTo>
                    <a:pt x="3674236" y="363474"/>
                  </a:lnTo>
                  <a:lnTo>
                    <a:pt x="3657727" y="356997"/>
                  </a:lnTo>
                  <a:lnTo>
                    <a:pt x="3656583" y="355219"/>
                  </a:lnTo>
                  <a:lnTo>
                    <a:pt x="3656076" y="353187"/>
                  </a:lnTo>
                  <a:lnTo>
                    <a:pt x="3656076" y="351028"/>
                  </a:lnTo>
                  <a:lnTo>
                    <a:pt x="3656076" y="15112"/>
                  </a:lnTo>
                  <a:lnTo>
                    <a:pt x="3656076" y="12954"/>
                  </a:lnTo>
                  <a:lnTo>
                    <a:pt x="3656710" y="10922"/>
                  </a:lnTo>
                  <a:lnTo>
                    <a:pt x="3657980" y="9144"/>
                  </a:lnTo>
                  <a:lnTo>
                    <a:pt x="3659251" y="7366"/>
                  </a:lnTo>
                  <a:lnTo>
                    <a:pt x="3660902" y="5969"/>
                  </a:lnTo>
                  <a:lnTo>
                    <a:pt x="3662933" y="5207"/>
                  </a:lnTo>
                  <a:lnTo>
                    <a:pt x="3664966" y="4318"/>
                  </a:lnTo>
                  <a:lnTo>
                    <a:pt x="3667252" y="3683"/>
                  </a:lnTo>
                  <a:lnTo>
                    <a:pt x="3669538" y="3302"/>
                  </a:lnTo>
                  <a:lnTo>
                    <a:pt x="3671951" y="2921"/>
                  </a:lnTo>
                  <a:lnTo>
                    <a:pt x="3674745" y="2667"/>
                  </a:lnTo>
                  <a:lnTo>
                    <a:pt x="3677920" y="2667"/>
                  </a:lnTo>
                  <a:close/>
                </a:path>
                <a:path w="4406900" h="367029">
                  <a:moveTo>
                    <a:pt x="1089278" y="2667"/>
                  </a:moveTo>
                  <a:lnTo>
                    <a:pt x="1092327" y="2667"/>
                  </a:lnTo>
                  <a:lnTo>
                    <a:pt x="1095375" y="2921"/>
                  </a:lnTo>
                  <a:lnTo>
                    <a:pt x="1115822" y="21082"/>
                  </a:lnTo>
                  <a:lnTo>
                    <a:pt x="1237234" y="345313"/>
                  </a:lnTo>
                  <a:lnTo>
                    <a:pt x="1238250" y="347472"/>
                  </a:lnTo>
                  <a:lnTo>
                    <a:pt x="1238758" y="350012"/>
                  </a:lnTo>
                  <a:lnTo>
                    <a:pt x="1238503" y="352933"/>
                  </a:lnTo>
                  <a:lnTo>
                    <a:pt x="1238377" y="355854"/>
                  </a:lnTo>
                  <a:lnTo>
                    <a:pt x="1220724" y="363474"/>
                  </a:lnTo>
                  <a:lnTo>
                    <a:pt x="1216533" y="363474"/>
                  </a:lnTo>
                  <a:lnTo>
                    <a:pt x="1212341" y="363474"/>
                  </a:lnTo>
                  <a:lnTo>
                    <a:pt x="1209039" y="363347"/>
                  </a:lnTo>
                  <a:lnTo>
                    <a:pt x="1206500" y="362966"/>
                  </a:lnTo>
                  <a:lnTo>
                    <a:pt x="1204087" y="362712"/>
                  </a:lnTo>
                  <a:lnTo>
                    <a:pt x="1201801" y="362204"/>
                  </a:lnTo>
                  <a:lnTo>
                    <a:pt x="1199896" y="361315"/>
                  </a:lnTo>
                  <a:lnTo>
                    <a:pt x="1197864" y="360426"/>
                  </a:lnTo>
                  <a:lnTo>
                    <a:pt x="1160652" y="264033"/>
                  </a:lnTo>
                  <a:lnTo>
                    <a:pt x="1016762" y="264033"/>
                  </a:lnTo>
                  <a:lnTo>
                    <a:pt x="985774" y="352552"/>
                  </a:lnTo>
                  <a:lnTo>
                    <a:pt x="985392" y="354076"/>
                  </a:lnTo>
                  <a:lnTo>
                    <a:pt x="984503" y="355600"/>
                  </a:lnTo>
                  <a:lnTo>
                    <a:pt x="983361" y="357124"/>
                  </a:lnTo>
                  <a:lnTo>
                    <a:pt x="982090" y="358648"/>
                  </a:lnTo>
                  <a:lnTo>
                    <a:pt x="980566" y="359918"/>
                  </a:lnTo>
                  <a:lnTo>
                    <a:pt x="978662" y="360807"/>
                  </a:lnTo>
                  <a:lnTo>
                    <a:pt x="976757" y="361823"/>
                  </a:lnTo>
                  <a:lnTo>
                    <a:pt x="974598" y="362458"/>
                  </a:lnTo>
                  <a:lnTo>
                    <a:pt x="972058" y="362839"/>
                  </a:lnTo>
                  <a:lnTo>
                    <a:pt x="969517" y="363220"/>
                  </a:lnTo>
                  <a:lnTo>
                    <a:pt x="966342" y="363474"/>
                  </a:lnTo>
                  <a:lnTo>
                    <a:pt x="962278" y="363474"/>
                  </a:lnTo>
                  <a:lnTo>
                    <a:pt x="957961" y="363474"/>
                  </a:lnTo>
                  <a:lnTo>
                    <a:pt x="954404" y="363220"/>
                  </a:lnTo>
                  <a:lnTo>
                    <a:pt x="951484" y="362839"/>
                  </a:lnTo>
                  <a:lnTo>
                    <a:pt x="948436" y="362458"/>
                  </a:lnTo>
                  <a:lnTo>
                    <a:pt x="940308" y="352806"/>
                  </a:lnTo>
                  <a:lnTo>
                    <a:pt x="940053" y="349885"/>
                  </a:lnTo>
                  <a:lnTo>
                    <a:pt x="940562" y="347345"/>
                  </a:lnTo>
                  <a:lnTo>
                    <a:pt x="941704" y="345186"/>
                  </a:lnTo>
                  <a:lnTo>
                    <a:pt x="1063244" y="13716"/>
                  </a:lnTo>
                  <a:lnTo>
                    <a:pt x="1064133" y="11430"/>
                  </a:lnTo>
                  <a:lnTo>
                    <a:pt x="1065402" y="9525"/>
                  </a:lnTo>
                  <a:lnTo>
                    <a:pt x="1067053" y="8001"/>
                  </a:lnTo>
                  <a:lnTo>
                    <a:pt x="1068704" y="6477"/>
                  </a:lnTo>
                  <a:lnTo>
                    <a:pt x="1083310" y="2921"/>
                  </a:lnTo>
                  <a:lnTo>
                    <a:pt x="1086230" y="2667"/>
                  </a:lnTo>
                  <a:lnTo>
                    <a:pt x="1089278" y="2667"/>
                  </a:lnTo>
                  <a:close/>
                </a:path>
                <a:path w="4406900" h="367029">
                  <a:moveTo>
                    <a:pt x="253491" y="2667"/>
                  </a:moveTo>
                  <a:lnTo>
                    <a:pt x="256921" y="2667"/>
                  </a:lnTo>
                  <a:lnTo>
                    <a:pt x="259969" y="2921"/>
                  </a:lnTo>
                  <a:lnTo>
                    <a:pt x="262382" y="3302"/>
                  </a:lnTo>
                  <a:lnTo>
                    <a:pt x="264795" y="3810"/>
                  </a:lnTo>
                  <a:lnTo>
                    <a:pt x="267080" y="4445"/>
                  </a:lnTo>
                  <a:lnTo>
                    <a:pt x="269113" y="5334"/>
                  </a:lnTo>
                  <a:lnTo>
                    <a:pt x="271272" y="6223"/>
                  </a:lnTo>
                  <a:lnTo>
                    <a:pt x="272796" y="7620"/>
                  </a:lnTo>
                  <a:lnTo>
                    <a:pt x="273938" y="9398"/>
                  </a:lnTo>
                  <a:lnTo>
                    <a:pt x="275082" y="11303"/>
                  </a:lnTo>
                  <a:lnTo>
                    <a:pt x="275589" y="13208"/>
                  </a:lnTo>
                  <a:lnTo>
                    <a:pt x="275589" y="15112"/>
                  </a:lnTo>
                  <a:lnTo>
                    <a:pt x="275589" y="351028"/>
                  </a:lnTo>
                  <a:lnTo>
                    <a:pt x="275589" y="353060"/>
                  </a:lnTo>
                  <a:lnTo>
                    <a:pt x="275082" y="354965"/>
                  </a:lnTo>
                  <a:lnTo>
                    <a:pt x="273938" y="356870"/>
                  </a:lnTo>
                  <a:lnTo>
                    <a:pt x="272796" y="358648"/>
                  </a:lnTo>
                  <a:lnTo>
                    <a:pt x="271272" y="360045"/>
                  </a:lnTo>
                  <a:lnTo>
                    <a:pt x="269113" y="360934"/>
                  </a:lnTo>
                  <a:lnTo>
                    <a:pt x="266953" y="361823"/>
                  </a:lnTo>
                  <a:lnTo>
                    <a:pt x="264795" y="362458"/>
                  </a:lnTo>
                  <a:lnTo>
                    <a:pt x="262636" y="362839"/>
                  </a:lnTo>
                  <a:lnTo>
                    <a:pt x="260350" y="363220"/>
                  </a:lnTo>
                  <a:lnTo>
                    <a:pt x="257301" y="363474"/>
                  </a:lnTo>
                  <a:lnTo>
                    <a:pt x="253491" y="363474"/>
                  </a:lnTo>
                  <a:lnTo>
                    <a:pt x="249809" y="363474"/>
                  </a:lnTo>
                  <a:lnTo>
                    <a:pt x="233299" y="356997"/>
                  </a:lnTo>
                  <a:lnTo>
                    <a:pt x="232155" y="355219"/>
                  </a:lnTo>
                  <a:lnTo>
                    <a:pt x="231648" y="353187"/>
                  </a:lnTo>
                  <a:lnTo>
                    <a:pt x="231648" y="351028"/>
                  </a:lnTo>
                  <a:lnTo>
                    <a:pt x="231648" y="15112"/>
                  </a:lnTo>
                  <a:lnTo>
                    <a:pt x="231648" y="12954"/>
                  </a:lnTo>
                  <a:lnTo>
                    <a:pt x="232283" y="10922"/>
                  </a:lnTo>
                  <a:lnTo>
                    <a:pt x="233552" y="9144"/>
                  </a:lnTo>
                  <a:lnTo>
                    <a:pt x="234823" y="7366"/>
                  </a:lnTo>
                  <a:lnTo>
                    <a:pt x="236474" y="5969"/>
                  </a:lnTo>
                  <a:lnTo>
                    <a:pt x="238505" y="5207"/>
                  </a:lnTo>
                  <a:lnTo>
                    <a:pt x="240537" y="4318"/>
                  </a:lnTo>
                  <a:lnTo>
                    <a:pt x="242824" y="3683"/>
                  </a:lnTo>
                  <a:lnTo>
                    <a:pt x="245110" y="3302"/>
                  </a:lnTo>
                  <a:lnTo>
                    <a:pt x="247523" y="2921"/>
                  </a:lnTo>
                  <a:lnTo>
                    <a:pt x="250316" y="2667"/>
                  </a:lnTo>
                  <a:lnTo>
                    <a:pt x="253491" y="2667"/>
                  </a:lnTo>
                  <a:close/>
                </a:path>
                <a:path w="4406900" h="367029">
                  <a:moveTo>
                    <a:pt x="21844" y="2667"/>
                  </a:moveTo>
                  <a:lnTo>
                    <a:pt x="25273" y="2667"/>
                  </a:lnTo>
                  <a:lnTo>
                    <a:pt x="28321" y="2921"/>
                  </a:lnTo>
                  <a:lnTo>
                    <a:pt x="30734" y="3302"/>
                  </a:lnTo>
                  <a:lnTo>
                    <a:pt x="33147" y="3810"/>
                  </a:lnTo>
                  <a:lnTo>
                    <a:pt x="35433" y="4445"/>
                  </a:lnTo>
                  <a:lnTo>
                    <a:pt x="37464" y="5334"/>
                  </a:lnTo>
                  <a:lnTo>
                    <a:pt x="39624" y="6223"/>
                  </a:lnTo>
                  <a:lnTo>
                    <a:pt x="41148" y="7620"/>
                  </a:lnTo>
                  <a:lnTo>
                    <a:pt x="42290" y="9398"/>
                  </a:lnTo>
                  <a:lnTo>
                    <a:pt x="43434" y="11303"/>
                  </a:lnTo>
                  <a:lnTo>
                    <a:pt x="43941" y="13208"/>
                  </a:lnTo>
                  <a:lnTo>
                    <a:pt x="43941" y="15112"/>
                  </a:lnTo>
                  <a:lnTo>
                    <a:pt x="43941" y="321183"/>
                  </a:lnTo>
                  <a:lnTo>
                    <a:pt x="170561" y="321183"/>
                  </a:lnTo>
                  <a:lnTo>
                    <a:pt x="172974" y="321183"/>
                  </a:lnTo>
                  <a:lnTo>
                    <a:pt x="175260" y="321691"/>
                  </a:lnTo>
                  <a:lnTo>
                    <a:pt x="177164" y="322834"/>
                  </a:lnTo>
                  <a:lnTo>
                    <a:pt x="179070" y="323977"/>
                  </a:lnTo>
                  <a:lnTo>
                    <a:pt x="180594" y="325501"/>
                  </a:lnTo>
                  <a:lnTo>
                    <a:pt x="181737" y="327279"/>
                  </a:lnTo>
                  <a:lnTo>
                    <a:pt x="182879" y="329057"/>
                  </a:lnTo>
                  <a:lnTo>
                    <a:pt x="183641" y="331216"/>
                  </a:lnTo>
                  <a:lnTo>
                    <a:pt x="184150" y="333756"/>
                  </a:lnTo>
                  <a:lnTo>
                    <a:pt x="184658" y="336296"/>
                  </a:lnTo>
                  <a:lnTo>
                    <a:pt x="184912" y="338836"/>
                  </a:lnTo>
                  <a:lnTo>
                    <a:pt x="184912" y="341376"/>
                  </a:lnTo>
                  <a:lnTo>
                    <a:pt x="184912" y="344043"/>
                  </a:lnTo>
                  <a:lnTo>
                    <a:pt x="184658" y="346456"/>
                  </a:lnTo>
                  <a:lnTo>
                    <a:pt x="184150" y="348869"/>
                  </a:lnTo>
                  <a:lnTo>
                    <a:pt x="183641" y="351282"/>
                  </a:lnTo>
                  <a:lnTo>
                    <a:pt x="177291" y="360172"/>
                  </a:lnTo>
                  <a:lnTo>
                    <a:pt x="175387" y="361315"/>
                  </a:lnTo>
                  <a:lnTo>
                    <a:pt x="173100" y="361823"/>
                  </a:lnTo>
                  <a:lnTo>
                    <a:pt x="170561" y="361823"/>
                  </a:lnTo>
                  <a:lnTo>
                    <a:pt x="20447" y="361823"/>
                  </a:lnTo>
                  <a:lnTo>
                    <a:pt x="15875" y="361823"/>
                  </a:lnTo>
                  <a:lnTo>
                    <a:pt x="11429" y="360172"/>
                  </a:lnTo>
                  <a:lnTo>
                    <a:pt x="6858" y="356997"/>
                  </a:lnTo>
                  <a:lnTo>
                    <a:pt x="2286" y="353695"/>
                  </a:lnTo>
                  <a:lnTo>
                    <a:pt x="0" y="347853"/>
                  </a:lnTo>
                  <a:lnTo>
                    <a:pt x="0" y="339471"/>
                  </a:lnTo>
                  <a:lnTo>
                    <a:pt x="0" y="15112"/>
                  </a:lnTo>
                  <a:lnTo>
                    <a:pt x="0" y="13081"/>
                  </a:lnTo>
                  <a:lnTo>
                    <a:pt x="508" y="11049"/>
                  </a:lnTo>
                  <a:lnTo>
                    <a:pt x="1650" y="9271"/>
                  </a:lnTo>
                  <a:lnTo>
                    <a:pt x="2666" y="7493"/>
                  </a:lnTo>
                  <a:lnTo>
                    <a:pt x="4317" y="6096"/>
                  </a:lnTo>
                  <a:lnTo>
                    <a:pt x="6350" y="5207"/>
                  </a:lnTo>
                  <a:lnTo>
                    <a:pt x="8382" y="4318"/>
                  </a:lnTo>
                  <a:lnTo>
                    <a:pt x="10667" y="3683"/>
                  </a:lnTo>
                  <a:lnTo>
                    <a:pt x="13080" y="3302"/>
                  </a:lnTo>
                  <a:lnTo>
                    <a:pt x="15621" y="2921"/>
                  </a:lnTo>
                  <a:lnTo>
                    <a:pt x="18541" y="2667"/>
                  </a:lnTo>
                  <a:lnTo>
                    <a:pt x="21844" y="2667"/>
                  </a:lnTo>
                  <a:close/>
                </a:path>
                <a:path w="4406900" h="367029">
                  <a:moveTo>
                    <a:pt x="2407920" y="508"/>
                  </a:moveTo>
                  <a:lnTo>
                    <a:pt x="2452695" y="5988"/>
                  </a:lnTo>
                  <a:lnTo>
                    <a:pt x="2494272" y="21258"/>
                  </a:lnTo>
                  <a:lnTo>
                    <a:pt x="2518791" y="42545"/>
                  </a:lnTo>
                  <a:lnTo>
                    <a:pt x="2519934" y="45466"/>
                  </a:lnTo>
                  <a:lnTo>
                    <a:pt x="2520441" y="49276"/>
                  </a:lnTo>
                  <a:lnTo>
                    <a:pt x="2520441" y="53848"/>
                  </a:lnTo>
                  <a:lnTo>
                    <a:pt x="2520441" y="56134"/>
                  </a:lnTo>
                  <a:lnTo>
                    <a:pt x="2509520" y="74803"/>
                  </a:lnTo>
                  <a:lnTo>
                    <a:pt x="2507234" y="74803"/>
                  </a:lnTo>
                  <a:lnTo>
                    <a:pt x="2503804" y="74803"/>
                  </a:lnTo>
                  <a:lnTo>
                    <a:pt x="2499487" y="72898"/>
                  </a:lnTo>
                  <a:lnTo>
                    <a:pt x="2494279" y="69087"/>
                  </a:lnTo>
                  <a:lnTo>
                    <a:pt x="2488946" y="65151"/>
                  </a:lnTo>
                  <a:lnTo>
                    <a:pt x="2482469" y="61214"/>
                  </a:lnTo>
                  <a:lnTo>
                    <a:pt x="2445639" y="45974"/>
                  </a:lnTo>
                  <a:lnTo>
                    <a:pt x="2405379" y="40640"/>
                  </a:lnTo>
                  <a:lnTo>
                    <a:pt x="2391096" y="41326"/>
                  </a:lnTo>
                  <a:lnTo>
                    <a:pt x="2353055" y="51435"/>
                  </a:lnTo>
                  <a:lnTo>
                    <a:pt x="2314194" y="81280"/>
                  </a:lnTo>
                  <a:lnTo>
                    <a:pt x="2294477" y="113891"/>
                  </a:lnTo>
                  <a:lnTo>
                    <a:pt x="2283523" y="153638"/>
                  </a:lnTo>
                  <a:lnTo>
                    <a:pt x="2281428" y="183261"/>
                  </a:lnTo>
                  <a:lnTo>
                    <a:pt x="2282043" y="199907"/>
                  </a:lnTo>
                  <a:lnTo>
                    <a:pt x="2291079" y="243967"/>
                  </a:lnTo>
                  <a:lnTo>
                    <a:pt x="2309385" y="278917"/>
                  </a:lnTo>
                  <a:lnTo>
                    <a:pt x="2345924" y="310509"/>
                  </a:lnTo>
                  <a:lnTo>
                    <a:pt x="2394267" y="324651"/>
                  </a:lnTo>
                  <a:lnTo>
                    <a:pt x="2407792" y="325247"/>
                  </a:lnTo>
                  <a:lnTo>
                    <a:pt x="2416770" y="324963"/>
                  </a:lnTo>
                  <a:lnTo>
                    <a:pt x="2460958" y="315722"/>
                  </a:lnTo>
                  <a:lnTo>
                    <a:pt x="2475357" y="205612"/>
                  </a:lnTo>
                  <a:lnTo>
                    <a:pt x="2392426" y="205612"/>
                  </a:lnTo>
                  <a:lnTo>
                    <a:pt x="2387473" y="205612"/>
                  </a:lnTo>
                  <a:lnTo>
                    <a:pt x="2383916" y="203708"/>
                  </a:lnTo>
                  <a:lnTo>
                    <a:pt x="2381758" y="199898"/>
                  </a:lnTo>
                  <a:lnTo>
                    <a:pt x="2379472" y="196087"/>
                  </a:lnTo>
                  <a:lnTo>
                    <a:pt x="2378455" y="191389"/>
                  </a:lnTo>
                  <a:lnTo>
                    <a:pt x="2378455" y="185674"/>
                  </a:lnTo>
                  <a:lnTo>
                    <a:pt x="2378455" y="182880"/>
                  </a:lnTo>
                  <a:lnTo>
                    <a:pt x="2390013" y="165481"/>
                  </a:lnTo>
                  <a:lnTo>
                    <a:pt x="2392426" y="165481"/>
                  </a:lnTo>
                  <a:lnTo>
                    <a:pt x="2498598" y="165481"/>
                  </a:lnTo>
                  <a:lnTo>
                    <a:pt x="2500757" y="165481"/>
                  </a:lnTo>
                  <a:lnTo>
                    <a:pt x="2503042" y="165862"/>
                  </a:lnTo>
                  <a:lnTo>
                    <a:pt x="2505455" y="166624"/>
                  </a:lnTo>
                  <a:lnTo>
                    <a:pt x="2507869" y="167259"/>
                  </a:lnTo>
                  <a:lnTo>
                    <a:pt x="2510282" y="168529"/>
                  </a:lnTo>
                  <a:lnTo>
                    <a:pt x="2512441" y="170434"/>
                  </a:lnTo>
                  <a:lnTo>
                    <a:pt x="2514600" y="172212"/>
                  </a:lnTo>
                  <a:lnTo>
                    <a:pt x="2516378" y="174625"/>
                  </a:lnTo>
                  <a:lnTo>
                    <a:pt x="2517521" y="177673"/>
                  </a:lnTo>
                  <a:lnTo>
                    <a:pt x="2518791" y="180594"/>
                  </a:lnTo>
                  <a:lnTo>
                    <a:pt x="2519299" y="184023"/>
                  </a:lnTo>
                  <a:lnTo>
                    <a:pt x="2519299" y="187833"/>
                  </a:lnTo>
                  <a:lnTo>
                    <a:pt x="2519299" y="316611"/>
                  </a:lnTo>
                  <a:lnTo>
                    <a:pt x="2519299" y="321564"/>
                  </a:lnTo>
                  <a:lnTo>
                    <a:pt x="2518537" y="326009"/>
                  </a:lnTo>
                  <a:lnTo>
                    <a:pt x="2516759" y="329946"/>
                  </a:lnTo>
                  <a:lnTo>
                    <a:pt x="2514980" y="333883"/>
                  </a:lnTo>
                  <a:lnTo>
                    <a:pt x="2511298" y="337439"/>
                  </a:lnTo>
                  <a:lnTo>
                    <a:pt x="2505710" y="340614"/>
                  </a:lnTo>
                  <a:lnTo>
                    <a:pt x="2500249" y="343916"/>
                  </a:lnTo>
                  <a:lnTo>
                    <a:pt x="2459736" y="358902"/>
                  </a:lnTo>
                  <a:lnTo>
                    <a:pt x="2420032" y="365490"/>
                  </a:lnTo>
                  <a:lnTo>
                    <a:pt x="2406777" y="365887"/>
                  </a:lnTo>
                  <a:lnTo>
                    <a:pt x="2387016" y="365075"/>
                  </a:lnTo>
                  <a:lnTo>
                    <a:pt x="2334260" y="352806"/>
                  </a:lnTo>
                  <a:lnTo>
                    <a:pt x="2291933" y="327034"/>
                  </a:lnTo>
                  <a:lnTo>
                    <a:pt x="2260838" y="289464"/>
                  </a:lnTo>
                  <a:lnTo>
                    <a:pt x="2241555" y="241921"/>
                  </a:lnTo>
                  <a:lnTo>
                    <a:pt x="2235073" y="186182"/>
                  </a:lnTo>
                  <a:lnTo>
                    <a:pt x="2235856" y="165871"/>
                  </a:lnTo>
                  <a:lnTo>
                    <a:pt x="2242091" y="128014"/>
                  </a:lnTo>
                  <a:lnTo>
                    <a:pt x="2262663" y="78740"/>
                  </a:lnTo>
                  <a:lnTo>
                    <a:pt x="2294953" y="40366"/>
                  </a:lnTo>
                  <a:lnTo>
                    <a:pt x="2337816" y="13970"/>
                  </a:lnTo>
                  <a:lnTo>
                    <a:pt x="2389179" y="1343"/>
                  </a:lnTo>
                  <a:lnTo>
                    <a:pt x="2407920" y="508"/>
                  </a:lnTo>
                  <a:close/>
                </a:path>
                <a:path w="4406900" h="367029">
                  <a:moveTo>
                    <a:pt x="3926458" y="0"/>
                  </a:moveTo>
                  <a:lnTo>
                    <a:pt x="3979126" y="7072"/>
                  </a:lnTo>
                  <a:lnTo>
                    <a:pt x="4020550" y="27892"/>
                  </a:lnTo>
                  <a:lnTo>
                    <a:pt x="4050712" y="60973"/>
                  </a:lnTo>
                  <a:lnTo>
                    <a:pt x="4069715" y="105283"/>
                  </a:lnTo>
                  <a:lnTo>
                    <a:pt x="4078162" y="159289"/>
                  </a:lnTo>
                  <a:lnTo>
                    <a:pt x="4078731" y="179197"/>
                  </a:lnTo>
                  <a:lnTo>
                    <a:pt x="4078114" y="199772"/>
                  </a:lnTo>
                  <a:lnTo>
                    <a:pt x="4073213" y="238115"/>
                  </a:lnTo>
                  <a:lnTo>
                    <a:pt x="4056634" y="287924"/>
                  </a:lnTo>
                  <a:lnTo>
                    <a:pt x="4028813" y="326681"/>
                  </a:lnTo>
                  <a:lnTo>
                    <a:pt x="3989451" y="353060"/>
                  </a:lnTo>
                  <a:lnTo>
                    <a:pt x="3938783" y="365668"/>
                  </a:lnTo>
                  <a:lnTo>
                    <a:pt x="3919474" y="366522"/>
                  </a:lnTo>
                  <a:lnTo>
                    <a:pt x="3900257" y="365716"/>
                  </a:lnTo>
                  <a:lnTo>
                    <a:pt x="3850894" y="353822"/>
                  </a:lnTo>
                  <a:lnTo>
                    <a:pt x="3813407" y="328676"/>
                  </a:lnTo>
                  <a:lnTo>
                    <a:pt x="3787457" y="291512"/>
                  </a:lnTo>
                  <a:lnTo>
                    <a:pt x="3772511" y="243064"/>
                  </a:lnTo>
                  <a:lnTo>
                    <a:pt x="3767581" y="185039"/>
                  </a:lnTo>
                  <a:lnTo>
                    <a:pt x="3768179" y="164748"/>
                  </a:lnTo>
                  <a:lnTo>
                    <a:pt x="3777233" y="109474"/>
                  </a:lnTo>
                  <a:lnTo>
                    <a:pt x="3797415" y="63861"/>
                  </a:lnTo>
                  <a:lnTo>
                    <a:pt x="3829177" y="29432"/>
                  </a:lnTo>
                  <a:lnTo>
                    <a:pt x="3872184" y="7500"/>
                  </a:lnTo>
                  <a:lnTo>
                    <a:pt x="3926458" y="0"/>
                  </a:lnTo>
                  <a:close/>
                </a:path>
                <a:path w="4406900" h="367029">
                  <a:moveTo>
                    <a:pt x="3492246" y="0"/>
                  </a:moveTo>
                  <a:lnTo>
                    <a:pt x="3499611" y="0"/>
                  </a:lnTo>
                  <a:lnTo>
                    <a:pt x="3507231" y="762"/>
                  </a:lnTo>
                  <a:lnTo>
                    <a:pt x="3515359" y="2286"/>
                  </a:lnTo>
                  <a:lnTo>
                    <a:pt x="3523360" y="3810"/>
                  </a:lnTo>
                  <a:lnTo>
                    <a:pt x="3530854" y="5715"/>
                  </a:lnTo>
                  <a:lnTo>
                    <a:pt x="3537711" y="8001"/>
                  </a:lnTo>
                  <a:lnTo>
                    <a:pt x="3544570" y="10287"/>
                  </a:lnTo>
                  <a:lnTo>
                    <a:pt x="3572255" y="28321"/>
                  </a:lnTo>
                  <a:lnTo>
                    <a:pt x="3573018" y="29591"/>
                  </a:lnTo>
                  <a:lnTo>
                    <a:pt x="3575177" y="40259"/>
                  </a:lnTo>
                  <a:lnTo>
                    <a:pt x="3575304" y="42418"/>
                  </a:lnTo>
                  <a:lnTo>
                    <a:pt x="3575304" y="44704"/>
                  </a:lnTo>
                  <a:lnTo>
                    <a:pt x="3575304" y="47244"/>
                  </a:lnTo>
                  <a:lnTo>
                    <a:pt x="3575177" y="49657"/>
                  </a:lnTo>
                  <a:lnTo>
                    <a:pt x="3574796" y="51816"/>
                  </a:lnTo>
                  <a:lnTo>
                    <a:pt x="3574542" y="54102"/>
                  </a:lnTo>
                  <a:lnTo>
                    <a:pt x="3574033" y="56134"/>
                  </a:lnTo>
                  <a:lnTo>
                    <a:pt x="3573145" y="58166"/>
                  </a:lnTo>
                  <a:lnTo>
                    <a:pt x="3572382" y="60071"/>
                  </a:lnTo>
                  <a:lnTo>
                    <a:pt x="3571240" y="61722"/>
                  </a:lnTo>
                  <a:lnTo>
                    <a:pt x="3569589" y="63246"/>
                  </a:lnTo>
                  <a:lnTo>
                    <a:pt x="3567810" y="64770"/>
                  </a:lnTo>
                  <a:lnTo>
                    <a:pt x="3565779" y="65532"/>
                  </a:lnTo>
                  <a:lnTo>
                    <a:pt x="3563111" y="65532"/>
                  </a:lnTo>
                  <a:lnTo>
                    <a:pt x="3560064" y="65532"/>
                  </a:lnTo>
                  <a:lnTo>
                    <a:pt x="3556380" y="64135"/>
                  </a:lnTo>
                  <a:lnTo>
                    <a:pt x="3552063" y="61341"/>
                  </a:lnTo>
                  <a:lnTo>
                    <a:pt x="3547618" y="58547"/>
                  </a:lnTo>
                  <a:lnTo>
                    <a:pt x="3509676" y="42529"/>
                  </a:lnTo>
                  <a:lnTo>
                    <a:pt x="3488817" y="40386"/>
                  </a:lnTo>
                  <a:lnTo>
                    <a:pt x="3481740" y="40626"/>
                  </a:lnTo>
                  <a:lnTo>
                    <a:pt x="3445764" y="54737"/>
                  </a:lnTo>
                  <a:lnTo>
                    <a:pt x="3435350" y="70104"/>
                  </a:lnTo>
                  <a:lnTo>
                    <a:pt x="3433064" y="75946"/>
                  </a:lnTo>
                  <a:lnTo>
                    <a:pt x="3431921" y="82296"/>
                  </a:lnTo>
                  <a:lnTo>
                    <a:pt x="3431921" y="89027"/>
                  </a:lnTo>
                  <a:lnTo>
                    <a:pt x="3448177" y="127381"/>
                  </a:lnTo>
                  <a:lnTo>
                    <a:pt x="3480434" y="148082"/>
                  </a:lnTo>
                  <a:lnTo>
                    <a:pt x="3510026" y="162179"/>
                  </a:lnTo>
                  <a:lnTo>
                    <a:pt x="3517644" y="165869"/>
                  </a:lnTo>
                  <a:lnTo>
                    <a:pt x="3554666" y="187023"/>
                  </a:lnTo>
                  <a:lnTo>
                    <a:pt x="3582914" y="217707"/>
                  </a:lnTo>
                  <a:lnTo>
                    <a:pt x="3594480" y="262763"/>
                  </a:lnTo>
                  <a:lnTo>
                    <a:pt x="3593931" y="274478"/>
                  </a:lnTo>
                  <a:lnTo>
                    <a:pt x="3580776" y="315460"/>
                  </a:lnTo>
                  <a:lnTo>
                    <a:pt x="3552670" y="345301"/>
                  </a:lnTo>
                  <a:lnTo>
                    <a:pt x="3512413" y="362503"/>
                  </a:lnTo>
                  <a:lnTo>
                    <a:pt x="3476498" y="366522"/>
                  </a:lnTo>
                  <a:lnTo>
                    <a:pt x="3467973" y="366311"/>
                  </a:lnTo>
                  <a:lnTo>
                    <a:pt x="3429825" y="359822"/>
                  </a:lnTo>
                  <a:lnTo>
                    <a:pt x="3390900" y="343281"/>
                  </a:lnTo>
                  <a:lnTo>
                    <a:pt x="3384550" y="337947"/>
                  </a:lnTo>
                  <a:lnTo>
                    <a:pt x="3382136" y="335534"/>
                  </a:lnTo>
                  <a:lnTo>
                    <a:pt x="3380358" y="332486"/>
                  </a:lnTo>
                  <a:lnTo>
                    <a:pt x="3379343" y="329057"/>
                  </a:lnTo>
                  <a:lnTo>
                    <a:pt x="3378200" y="325628"/>
                  </a:lnTo>
                  <a:lnTo>
                    <a:pt x="3377565" y="321437"/>
                  </a:lnTo>
                  <a:lnTo>
                    <a:pt x="3377565" y="316738"/>
                  </a:lnTo>
                  <a:lnTo>
                    <a:pt x="3377565" y="313436"/>
                  </a:lnTo>
                  <a:lnTo>
                    <a:pt x="3377819" y="310515"/>
                  </a:lnTo>
                  <a:lnTo>
                    <a:pt x="3378327" y="308102"/>
                  </a:lnTo>
                  <a:lnTo>
                    <a:pt x="3378707" y="305689"/>
                  </a:lnTo>
                  <a:lnTo>
                    <a:pt x="3379470" y="303403"/>
                  </a:lnTo>
                  <a:lnTo>
                    <a:pt x="3380485" y="301371"/>
                  </a:lnTo>
                  <a:lnTo>
                    <a:pt x="3381375" y="299339"/>
                  </a:lnTo>
                  <a:lnTo>
                    <a:pt x="3382899" y="297942"/>
                  </a:lnTo>
                  <a:lnTo>
                    <a:pt x="3384804" y="297053"/>
                  </a:lnTo>
                  <a:lnTo>
                    <a:pt x="3386835" y="296164"/>
                  </a:lnTo>
                  <a:lnTo>
                    <a:pt x="3388741" y="295783"/>
                  </a:lnTo>
                  <a:lnTo>
                    <a:pt x="3390519" y="295783"/>
                  </a:lnTo>
                  <a:lnTo>
                    <a:pt x="3394202" y="295783"/>
                  </a:lnTo>
                  <a:lnTo>
                    <a:pt x="3398520" y="297434"/>
                  </a:lnTo>
                  <a:lnTo>
                    <a:pt x="3403473" y="300863"/>
                  </a:lnTo>
                  <a:lnTo>
                    <a:pt x="3408426" y="304165"/>
                  </a:lnTo>
                  <a:lnTo>
                    <a:pt x="3446272" y="321056"/>
                  </a:lnTo>
                  <a:lnTo>
                    <a:pt x="3479927" y="325501"/>
                  </a:lnTo>
                  <a:lnTo>
                    <a:pt x="3487547" y="325241"/>
                  </a:lnTo>
                  <a:lnTo>
                    <a:pt x="3529710" y="309753"/>
                  </a:lnTo>
                  <a:lnTo>
                    <a:pt x="3535806" y="304673"/>
                  </a:lnTo>
                  <a:lnTo>
                    <a:pt x="3548888" y="265684"/>
                  </a:lnTo>
                  <a:lnTo>
                    <a:pt x="3548485" y="258704"/>
                  </a:lnTo>
                  <a:lnTo>
                    <a:pt x="3525520" y="222123"/>
                  </a:lnTo>
                  <a:lnTo>
                    <a:pt x="3492043" y="202834"/>
                  </a:lnTo>
                  <a:lnTo>
                    <a:pt x="3470148" y="192405"/>
                  </a:lnTo>
                  <a:lnTo>
                    <a:pt x="3462960" y="188898"/>
                  </a:lnTo>
                  <a:lnTo>
                    <a:pt x="3426952" y="167830"/>
                  </a:lnTo>
                  <a:lnTo>
                    <a:pt x="3398766" y="136951"/>
                  </a:lnTo>
                  <a:lnTo>
                    <a:pt x="3387471" y="91440"/>
                  </a:lnTo>
                  <a:lnTo>
                    <a:pt x="3387947" y="81035"/>
                  </a:lnTo>
                  <a:lnTo>
                    <a:pt x="3404377" y="37433"/>
                  </a:lnTo>
                  <a:lnTo>
                    <a:pt x="3440828" y="9701"/>
                  </a:lnTo>
                  <a:lnTo>
                    <a:pt x="3481123" y="382"/>
                  </a:lnTo>
                  <a:lnTo>
                    <a:pt x="3492246" y="0"/>
                  </a:lnTo>
                  <a:close/>
                </a:path>
                <a:path w="4406900" h="367029">
                  <a:moveTo>
                    <a:pt x="3243833" y="0"/>
                  </a:moveTo>
                  <a:lnTo>
                    <a:pt x="3251200" y="0"/>
                  </a:lnTo>
                  <a:lnTo>
                    <a:pt x="3258820" y="762"/>
                  </a:lnTo>
                  <a:lnTo>
                    <a:pt x="3266948" y="2286"/>
                  </a:lnTo>
                  <a:lnTo>
                    <a:pt x="3274949" y="3810"/>
                  </a:lnTo>
                  <a:lnTo>
                    <a:pt x="3282442" y="5715"/>
                  </a:lnTo>
                  <a:lnTo>
                    <a:pt x="3289300" y="8001"/>
                  </a:lnTo>
                  <a:lnTo>
                    <a:pt x="3296157" y="10287"/>
                  </a:lnTo>
                  <a:lnTo>
                    <a:pt x="3326003" y="34162"/>
                  </a:lnTo>
                  <a:lnTo>
                    <a:pt x="3326765" y="40259"/>
                  </a:lnTo>
                  <a:lnTo>
                    <a:pt x="3326892" y="42418"/>
                  </a:lnTo>
                  <a:lnTo>
                    <a:pt x="3326892" y="44704"/>
                  </a:lnTo>
                  <a:lnTo>
                    <a:pt x="3326892" y="47244"/>
                  </a:lnTo>
                  <a:lnTo>
                    <a:pt x="3326765" y="49657"/>
                  </a:lnTo>
                  <a:lnTo>
                    <a:pt x="3326383" y="51816"/>
                  </a:lnTo>
                  <a:lnTo>
                    <a:pt x="3326129" y="54102"/>
                  </a:lnTo>
                  <a:lnTo>
                    <a:pt x="3325622" y="56134"/>
                  </a:lnTo>
                  <a:lnTo>
                    <a:pt x="3324732" y="58166"/>
                  </a:lnTo>
                  <a:lnTo>
                    <a:pt x="3323971" y="60071"/>
                  </a:lnTo>
                  <a:lnTo>
                    <a:pt x="3322828" y="61722"/>
                  </a:lnTo>
                  <a:lnTo>
                    <a:pt x="3321177" y="63246"/>
                  </a:lnTo>
                  <a:lnTo>
                    <a:pt x="3319399" y="64770"/>
                  </a:lnTo>
                  <a:lnTo>
                    <a:pt x="3317367" y="65532"/>
                  </a:lnTo>
                  <a:lnTo>
                    <a:pt x="3314700" y="65532"/>
                  </a:lnTo>
                  <a:lnTo>
                    <a:pt x="3311652" y="65532"/>
                  </a:lnTo>
                  <a:lnTo>
                    <a:pt x="3307969" y="64135"/>
                  </a:lnTo>
                  <a:lnTo>
                    <a:pt x="3303651" y="61341"/>
                  </a:lnTo>
                  <a:lnTo>
                    <a:pt x="3299205" y="58547"/>
                  </a:lnTo>
                  <a:lnTo>
                    <a:pt x="3261264" y="42529"/>
                  </a:lnTo>
                  <a:lnTo>
                    <a:pt x="3240404" y="40386"/>
                  </a:lnTo>
                  <a:lnTo>
                    <a:pt x="3233328" y="40626"/>
                  </a:lnTo>
                  <a:lnTo>
                    <a:pt x="3197352" y="54737"/>
                  </a:lnTo>
                  <a:lnTo>
                    <a:pt x="3186938" y="70104"/>
                  </a:lnTo>
                  <a:lnTo>
                    <a:pt x="3184652" y="75946"/>
                  </a:lnTo>
                  <a:lnTo>
                    <a:pt x="3183508" y="82296"/>
                  </a:lnTo>
                  <a:lnTo>
                    <a:pt x="3183508" y="89027"/>
                  </a:lnTo>
                  <a:lnTo>
                    <a:pt x="3199765" y="127381"/>
                  </a:lnTo>
                  <a:lnTo>
                    <a:pt x="3232023" y="148082"/>
                  </a:lnTo>
                  <a:lnTo>
                    <a:pt x="3261614" y="162179"/>
                  </a:lnTo>
                  <a:lnTo>
                    <a:pt x="3269232" y="165869"/>
                  </a:lnTo>
                  <a:lnTo>
                    <a:pt x="3306254" y="187023"/>
                  </a:lnTo>
                  <a:lnTo>
                    <a:pt x="3334502" y="217707"/>
                  </a:lnTo>
                  <a:lnTo>
                    <a:pt x="3346069" y="262763"/>
                  </a:lnTo>
                  <a:lnTo>
                    <a:pt x="3345519" y="274478"/>
                  </a:lnTo>
                  <a:lnTo>
                    <a:pt x="3332364" y="315460"/>
                  </a:lnTo>
                  <a:lnTo>
                    <a:pt x="3304258" y="345301"/>
                  </a:lnTo>
                  <a:lnTo>
                    <a:pt x="3264001" y="362503"/>
                  </a:lnTo>
                  <a:lnTo>
                    <a:pt x="3228085" y="366522"/>
                  </a:lnTo>
                  <a:lnTo>
                    <a:pt x="3219561" y="366311"/>
                  </a:lnTo>
                  <a:lnTo>
                    <a:pt x="3181413" y="359822"/>
                  </a:lnTo>
                  <a:lnTo>
                    <a:pt x="3142488" y="343281"/>
                  </a:lnTo>
                  <a:lnTo>
                    <a:pt x="3136138" y="337947"/>
                  </a:lnTo>
                  <a:lnTo>
                    <a:pt x="3133725" y="335534"/>
                  </a:lnTo>
                  <a:lnTo>
                    <a:pt x="3131947" y="332486"/>
                  </a:lnTo>
                  <a:lnTo>
                    <a:pt x="3130930" y="329057"/>
                  </a:lnTo>
                  <a:lnTo>
                    <a:pt x="3129788" y="325628"/>
                  </a:lnTo>
                  <a:lnTo>
                    <a:pt x="3129153" y="321437"/>
                  </a:lnTo>
                  <a:lnTo>
                    <a:pt x="3129153" y="316738"/>
                  </a:lnTo>
                  <a:lnTo>
                    <a:pt x="3129153" y="313436"/>
                  </a:lnTo>
                  <a:lnTo>
                    <a:pt x="3129406" y="310515"/>
                  </a:lnTo>
                  <a:lnTo>
                    <a:pt x="3129915" y="308102"/>
                  </a:lnTo>
                  <a:lnTo>
                    <a:pt x="3130296" y="305689"/>
                  </a:lnTo>
                  <a:lnTo>
                    <a:pt x="3131057" y="303403"/>
                  </a:lnTo>
                  <a:lnTo>
                    <a:pt x="3132074" y="301371"/>
                  </a:lnTo>
                  <a:lnTo>
                    <a:pt x="3132963" y="299339"/>
                  </a:lnTo>
                  <a:lnTo>
                    <a:pt x="3134486" y="297942"/>
                  </a:lnTo>
                  <a:lnTo>
                    <a:pt x="3136392" y="297053"/>
                  </a:lnTo>
                  <a:lnTo>
                    <a:pt x="3138424" y="296164"/>
                  </a:lnTo>
                  <a:lnTo>
                    <a:pt x="3140329" y="295783"/>
                  </a:lnTo>
                  <a:lnTo>
                    <a:pt x="3142106" y="295783"/>
                  </a:lnTo>
                  <a:lnTo>
                    <a:pt x="3145790" y="295783"/>
                  </a:lnTo>
                  <a:lnTo>
                    <a:pt x="3150107" y="297434"/>
                  </a:lnTo>
                  <a:lnTo>
                    <a:pt x="3155060" y="300863"/>
                  </a:lnTo>
                  <a:lnTo>
                    <a:pt x="3160014" y="304165"/>
                  </a:lnTo>
                  <a:lnTo>
                    <a:pt x="3197859" y="321056"/>
                  </a:lnTo>
                  <a:lnTo>
                    <a:pt x="3231515" y="325501"/>
                  </a:lnTo>
                  <a:lnTo>
                    <a:pt x="3239134" y="325241"/>
                  </a:lnTo>
                  <a:lnTo>
                    <a:pt x="3281299" y="309753"/>
                  </a:lnTo>
                  <a:lnTo>
                    <a:pt x="3300146" y="272617"/>
                  </a:lnTo>
                  <a:lnTo>
                    <a:pt x="3300476" y="265684"/>
                  </a:lnTo>
                  <a:lnTo>
                    <a:pt x="3300073" y="258704"/>
                  </a:lnTo>
                  <a:lnTo>
                    <a:pt x="3277107" y="222123"/>
                  </a:lnTo>
                  <a:lnTo>
                    <a:pt x="3243631" y="202834"/>
                  </a:lnTo>
                  <a:lnTo>
                    <a:pt x="3221735" y="192405"/>
                  </a:lnTo>
                  <a:lnTo>
                    <a:pt x="3214548" y="188898"/>
                  </a:lnTo>
                  <a:lnTo>
                    <a:pt x="3178540" y="167830"/>
                  </a:lnTo>
                  <a:lnTo>
                    <a:pt x="3150354" y="136951"/>
                  </a:lnTo>
                  <a:lnTo>
                    <a:pt x="3139058" y="91440"/>
                  </a:lnTo>
                  <a:lnTo>
                    <a:pt x="3139535" y="81035"/>
                  </a:lnTo>
                  <a:lnTo>
                    <a:pt x="3155965" y="37433"/>
                  </a:lnTo>
                  <a:lnTo>
                    <a:pt x="3192416" y="9701"/>
                  </a:lnTo>
                  <a:lnTo>
                    <a:pt x="3232711" y="382"/>
                  </a:lnTo>
                  <a:lnTo>
                    <a:pt x="3243833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24050" y="127294"/>
            <a:ext cx="8686800" cy="6731000"/>
            <a:chOff x="1924050" y="127294"/>
            <a:chExt cx="8686800" cy="6731000"/>
          </a:xfrm>
        </p:grpSpPr>
        <p:sp>
          <p:nvSpPr>
            <p:cNvPr id="3" name="object 3"/>
            <p:cNvSpPr/>
            <p:nvPr/>
          </p:nvSpPr>
          <p:spPr>
            <a:xfrm>
              <a:off x="1924050" y="127294"/>
              <a:ext cx="8686800" cy="67307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291963" y="1193291"/>
              <a:ext cx="1119505" cy="3460750"/>
            </a:xfrm>
            <a:custGeom>
              <a:avLst/>
              <a:gdLst/>
              <a:ahLst/>
              <a:cxnLst/>
              <a:rect l="l" t="t" r="r" b="b"/>
              <a:pathLst>
                <a:path w="1119504" h="3460750">
                  <a:moveTo>
                    <a:pt x="1021714" y="3360674"/>
                  </a:moveTo>
                  <a:lnTo>
                    <a:pt x="1013587" y="3361055"/>
                  </a:lnTo>
                  <a:lnTo>
                    <a:pt x="1008761" y="3366262"/>
                  </a:lnTo>
                  <a:lnTo>
                    <a:pt x="1003935" y="3371596"/>
                  </a:lnTo>
                  <a:lnTo>
                    <a:pt x="1004315" y="3379851"/>
                  </a:lnTo>
                  <a:lnTo>
                    <a:pt x="1092453" y="3460242"/>
                  </a:lnTo>
                  <a:lnTo>
                    <a:pt x="1097190" y="3439541"/>
                  </a:lnTo>
                  <a:lnTo>
                    <a:pt x="1072388" y="3439541"/>
                  </a:lnTo>
                  <a:lnTo>
                    <a:pt x="1058127" y="3393904"/>
                  </a:lnTo>
                  <a:lnTo>
                    <a:pt x="1021714" y="3360674"/>
                  </a:lnTo>
                  <a:close/>
                </a:path>
                <a:path w="1119504" h="3460750">
                  <a:moveTo>
                    <a:pt x="1058127" y="3393904"/>
                  </a:moveTo>
                  <a:lnTo>
                    <a:pt x="1072388" y="3439541"/>
                  </a:lnTo>
                  <a:lnTo>
                    <a:pt x="1093905" y="3432810"/>
                  </a:lnTo>
                  <a:lnTo>
                    <a:pt x="1072134" y="3432810"/>
                  </a:lnTo>
                  <a:lnTo>
                    <a:pt x="1077071" y="3411218"/>
                  </a:lnTo>
                  <a:lnTo>
                    <a:pt x="1058127" y="3393904"/>
                  </a:lnTo>
                  <a:close/>
                </a:path>
                <a:path w="1119504" h="3460750">
                  <a:moveTo>
                    <a:pt x="1100836" y="3333750"/>
                  </a:moveTo>
                  <a:lnTo>
                    <a:pt x="1093851" y="3338195"/>
                  </a:lnTo>
                  <a:lnTo>
                    <a:pt x="1092200" y="3345053"/>
                  </a:lnTo>
                  <a:lnTo>
                    <a:pt x="1082838" y="3385992"/>
                  </a:lnTo>
                  <a:lnTo>
                    <a:pt x="1097152" y="3431794"/>
                  </a:lnTo>
                  <a:lnTo>
                    <a:pt x="1072388" y="3439541"/>
                  </a:lnTo>
                  <a:lnTo>
                    <a:pt x="1097190" y="3439541"/>
                  </a:lnTo>
                  <a:lnTo>
                    <a:pt x="1117473" y="3350895"/>
                  </a:lnTo>
                  <a:lnTo>
                    <a:pt x="1119124" y="3343910"/>
                  </a:lnTo>
                  <a:lnTo>
                    <a:pt x="1114806" y="3336925"/>
                  </a:lnTo>
                  <a:lnTo>
                    <a:pt x="1107821" y="3335401"/>
                  </a:lnTo>
                  <a:lnTo>
                    <a:pt x="1100836" y="3333750"/>
                  </a:lnTo>
                  <a:close/>
                </a:path>
                <a:path w="1119504" h="3460750">
                  <a:moveTo>
                    <a:pt x="1077071" y="3411218"/>
                  </a:moveTo>
                  <a:lnTo>
                    <a:pt x="1072134" y="3432810"/>
                  </a:lnTo>
                  <a:lnTo>
                    <a:pt x="1093470" y="3426206"/>
                  </a:lnTo>
                  <a:lnTo>
                    <a:pt x="1077071" y="3411218"/>
                  </a:lnTo>
                  <a:close/>
                </a:path>
                <a:path w="1119504" h="3460750">
                  <a:moveTo>
                    <a:pt x="1082838" y="3385992"/>
                  </a:moveTo>
                  <a:lnTo>
                    <a:pt x="1077071" y="3411218"/>
                  </a:lnTo>
                  <a:lnTo>
                    <a:pt x="1093470" y="3426206"/>
                  </a:lnTo>
                  <a:lnTo>
                    <a:pt x="1072134" y="3432810"/>
                  </a:lnTo>
                  <a:lnTo>
                    <a:pt x="1093905" y="3432810"/>
                  </a:lnTo>
                  <a:lnTo>
                    <a:pt x="1097152" y="3431794"/>
                  </a:lnTo>
                  <a:lnTo>
                    <a:pt x="1082838" y="3385992"/>
                  </a:lnTo>
                  <a:close/>
                </a:path>
                <a:path w="1119504" h="3460750">
                  <a:moveTo>
                    <a:pt x="24637" y="0"/>
                  </a:moveTo>
                  <a:lnTo>
                    <a:pt x="0" y="7620"/>
                  </a:lnTo>
                  <a:lnTo>
                    <a:pt x="1058127" y="3393904"/>
                  </a:lnTo>
                  <a:lnTo>
                    <a:pt x="1077071" y="3411218"/>
                  </a:lnTo>
                  <a:lnTo>
                    <a:pt x="1082838" y="3385992"/>
                  </a:lnTo>
                  <a:lnTo>
                    <a:pt x="2463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38272" y="326770"/>
            <a:ext cx="365125" cy="317500"/>
            <a:chOff x="2938272" y="326770"/>
            <a:chExt cx="365125" cy="317500"/>
          </a:xfrm>
        </p:grpSpPr>
        <p:sp>
          <p:nvSpPr>
            <p:cNvPr id="3" name="object 3"/>
            <p:cNvSpPr/>
            <p:nvPr/>
          </p:nvSpPr>
          <p:spPr>
            <a:xfrm>
              <a:off x="2939161" y="327659"/>
              <a:ext cx="362838" cy="3155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39161" y="327659"/>
              <a:ext cx="363220" cy="315595"/>
            </a:xfrm>
            <a:custGeom>
              <a:avLst/>
              <a:gdLst/>
              <a:ahLst/>
              <a:cxnLst/>
              <a:rect l="l" t="t" r="r" b="b"/>
              <a:pathLst>
                <a:path w="363220" h="315595">
                  <a:moveTo>
                    <a:pt x="338454" y="259969"/>
                  </a:moveTo>
                  <a:lnTo>
                    <a:pt x="347090" y="259969"/>
                  </a:lnTo>
                  <a:lnTo>
                    <a:pt x="353313" y="261874"/>
                  </a:lnTo>
                  <a:lnTo>
                    <a:pt x="357124" y="265684"/>
                  </a:lnTo>
                  <a:lnTo>
                    <a:pt x="360934" y="269494"/>
                  </a:lnTo>
                  <a:lnTo>
                    <a:pt x="362838" y="276479"/>
                  </a:lnTo>
                  <a:lnTo>
                    <a:pt x="362838" y="286639"/>
                  </a:lnTo>
                  <a:lnTo>
                    <a:pt x="362838" y="296926"/>
                  </a:lnTo>
                  <a:lnTo>
                    <a:pt x="360934" y="304038"/>
                  </a:lnTo>
                  <a:lnTo>
                    <a:pt x="356997" y="307975"/>
                  </a:lnTo>
                  <a:lnTo>
                    <a:pt x="353187" y="311785"/>
                  </a:lnTo>
                  <a:lnTo>
                    <a:pt x="346710" y="313690"/>
                  </a:lnTo>
                  <a:lnTo>
                    <a:pt x="337692" y="313690"/>
                  </a:lnTo>
                  <a:lnTo>
                    <a:pt x="329056" y="313690"/>
                  </a:lnTo>
                  <a:lnTo>
                    <a:pt x="322834" y="311912"/>
                  </a:lnTo>
                  <a:lnTo>
                    <a:pt x="319150" y="308102"/>
                  </a:lnTo>
                  <a:lnTo>
                    <a:pt x="315340" y="304419"/>
                  </a:lnTo>
                  <a:lnTo>
                    <a:pt x="313563" y="297434"/>
                  </a:lnTo>
                  <a:lnTo>
                    <a:pt x="313563" y="287020"/>
                  </a:lnTo>
                  <a:lnTo>
                    <a:pt x="313563" y="276606"/>
                  </a:lnTo>
                  <a:lnTo>
                    <a:pt x="315467" y="269494"/>
                  </a:lnTo>
                  <a:lnTo>
                    <a:pt x="319277" y="265684"/>
                  </a:lnTo>
                  <a:lnTo>
                    <a:pt x="323088" y="261874"/>
                  </a:lnTo>
                  <a:lnTo>
                    <a:pt x="329564" y="259969"/>
                  </a:lnTo>
                  <a:lnTo>
                    <a:pt x="338454" y="259969"/>
                  </a:lnTo>
                  <a:close/>
                </a:path>
                <a:path w="363220" h="315595">
                  <a:moveTo>
                    <a:pt x="149225" y="0"/>
                  </a:moveTo>
                  <a:lnTo>
                    <a:pt x="187928" y="4738"/>
                  </a:lnTo>
                  <a:lnTo>
                    <a:pt x="228345" y="20447"/>
                  </a:lnTo>
                  <a:lnTo>
                    <a:pt x="240283" y="29210"/>
                  </a:lnTo>
                  <a:lnTo>
                    <a:pt x="242443" y="31369"/>
                  </a:lnTo>
                  <a:lnTo>
                    <a:pt x="244094" y="33782"/>
                  </a:lnTo>
                  <a:lnTo>
                    <a:pt x="244982" y="36322"/>
                  </a:lnTo>
                  <a:lnTo>
                    <a:pt x="245999" y="38862"/>
                  </a:lnTo>
                  <a:lnTo>
                    <a:pt x="246506" y="42037"/>
                  </a:lnTo>
                  <a:lnTo>
                    <a:pt x="246506" y="45974"/>
                  </a:lnTo>
                  <a:lnTo>
                    <a:pt x="246506" y="48006"/>
                  </a:lnTo>
                  <a:lnTo>
                    <a:pt x="244094" y="58039"/>
                  </a:lnTo>
                  <a:lnTo>
                    <a:pt x="243331" y="59817"/>
                  </a:lnTo>
                  <a:lnTo>
                    <a:pt x="242062" y="61214"/>
                  </a:lnTo>
                  <a:lnTo>
                    <a:pt x="240537" y="62357"/>
                  </a:lnTo>
                  <a:lnTo>
                    <a:pt x="238887" y="63627"/>
                  </a:lnTo>
                  <a:lnTo>
                    <a:pt x="237108" y="64135"/>
                  </a:lnTo>
                  <a:lnTo>
                    <a:pt x="235076" y="64135"/>
                  </a:lnTo>
                  <a:lnTo>
                    <a:pt x="232156" y="64135"/>
                  </a:lnTo>
                  <a:lnTo>
                    <a:pt x="228345" y="62484"/>
                  </a:lnTo>
                  <a:lnTo>
                    <a:pt x="223900" y="59182"/>
                  </a:lnTo>
                  <a:lnTo>
                    <a:pt x="219328" y="55880"/>
                  </a:lnTo>
                  <a:lnTo>
                    <a:pt x="181863" y="39243"/>
                  </a:lnTo>
                  <a:lnTo>
                    <a:pt x="147065" y="34671"/>
                  </a:lnTo>
                  <a:lnTo>
                    <a:pt x="134733" y="35244"/>
                  </a:lnTo>
                  <a:lnTo>
                    <a:pt x="92328" y="49061"/>
                  </a:lnTo>
                  <a:lnTo>
                    <a:pt x="61799" y="78422"/>
                  </a:lnTo>
                  <a:lnTo>
                    <a:pt x="44076" y="120213"/>
                  </a:lnTo>
                  <a:lnTo>
                    <a:pt x="40005" y="157861"/>
                  </a:lnTo>
                  <a:lnTo>
                    <a:pt x="40526" y="172217"/>
                  </a:lnTo>
                  <a:lnTo>
                    <a:pt x="48259" y="210312"/>
                  </a:lnTo>
                  <a:lnTo>
                    <a:pt x="70993" y="248666"/>
                  </a:lnTo>
                  <a:lnTo>
                    <a:pt x="105282" y="272288"/>
                  </a:lnTo>
                  <a:lnTo>
                    <a:pt x="149097" y="280416"/>
                  </a:lnTo>
                  <a:lnTo>
                    <a:pt x="156839" y="280179"/>
                  </a:lnTo>
                  <a:lnTo>
                    <a:pt x="195135" y="272272"/>
                  </a:lnTo>
                  <a:lnTo>
                    <a:pt x="207518" y="177165"/>
                  </a:lnTo>
                  <a:lnTo>
                    <a:pt x="135889" y="177165"/>
                  </a:lnTo>
                  <a:lnTo>
                    <a:pt x="131571" y="177165"/>
                  </a:lnTo>
                  <a:lnTo>
                    <a:pt x="128524" y="175514"/>
                  </a:lnTo>
                  <a:lnTo>
                    <a:pt x="126618" y="172212"/>
                  </a:lnTo>
                  <a:lnTo>
                    <a:pt x="124713" y="168910"/>
                  </a:lnTo>
                  <a:lnTo>
                    <a:pt x="123825" y="164846"/>
                  </a:lnTo>
                  <a:lnTo>
                    <a:pt x="123825" y="159893"/>
                  </a:lnTo>
                  <a:lnTo>
                    <a:pt x="123825" y="157480"/>
                  </a:lnTo>
                  <a:lnTo>
                    <a:pt x="126491" y="147701"/>
                  </a:lnTo>
                  <a:lnTo>
                    <a:pt x="127381" y="146050"/>
                  </a:lnTo>
                  <a:lnTo>
                    <a:pt x="128650" y="144907"/>
                  </a:lnTo>
                  <a:lnTo>
                    <a:pt x="130301" y="143891"/>
                  </a:lnTo>
                  <a:lnTo>
                    <a:pt x="131952" y="143002"/>
                  </a:lnTo>
                  <a:lnTo>
                    <a:pt x="133857" y="142494"/>
                  </a:lnTo>
                  <a:lnTo>
                    <a:pt x="135889" y="142494"/>
                  </a:lnTo>
                  <a:lnTo>
                    <a:pt x="227583" y="142494"/>
                  </a:lnTo>
                  <a:lnTo>
                    <a:pt x="229488" y="142494"/>
                  </a:lnTo>
                  <a:lnTo>
                    <a:pt x="231394" y="142748"/>
                  </a:lnTo>
                  <a:lnTo>
                    <a:pt x="245490" y="158496"/>
                  </a:lnTo>
                  <a:lnTo>
                    <a:pt x="245490" y="161798"/>
                  </a:lnTo>
                  <a:lnTo>
                    <a:pt x="245490" y="272923"/>
                  </a:lnTo>
                  <a:lnTo>
                    <a:pt x="245490" y="277241"/>
                  </a:lnTo>
                  <a:lnTo>
                    <a:pt x="244728" y="281051"/>
                  </a:lnTo>
                  <a:lnTo>
                    <a:pt x="243205" y="284480"/>
                  </a:lnTo>
                  <a:lnTo>
                    <a:pt x="241681" y="287909"/>
                  </a:lnTo>
                  <a:lnTo>
                    <a:pt x="238632" y="291084"/>
                  </a:lnTo>
                  <a:lnTo>
                    <a:pt x="233806" y="293751"/>
                  </a:lnTo>
                  <a:lnTo>
                    <a:pt x="228981" y="296545"/>
                  </a:lnTo>
                  <a:lnTo>
                    <a:pt x="186181" y="311531"/>
                  </a:lnTo>
                  <a:lnTo>
                    <a:pt x="171069" y="314071"/>
                  </a:lnTo>
                  <a:lnTo>
                    <a:pt x="163575" y="315087"/>
                  </a:lnTo>
                  <a:lnTo>
                    <a:pt x="155956" y="315595"/>
                  </a:lnTo>
                  <a:lnTo>
                    <a:pt x="148336" y="315595"/>
                  </a:lnTo>
                  <a:lnTo>
                    <a:pt x="99865" y="309219"/>
                  </a:lnTo>
                  <a:lnTo>
                    <a:pt x="60150" y="290560"/>
                  </a:lnTo>
                  <a:lnTo>
                    <a:pt x="30033" y="261373"/>
                  </a:lnTo>
                  <a:lnTo>
                    <a:pt x="9906" y="223012"/>
                  </a:lnTo>
                  <a:lnTo>
                    <a:pt x="619" y="177166"/>
                  </a:lnTo>
                  <a:lnTo>
                    <a:pt x="0" y="160401"/>
                  </a:lnTo>
                  <a:lnTo>
                    <a:pt x="668" y="142823"/>
                  </a:lnTo>
                  <a:lnTo>
                    <a:pt x="10794" y="94996"/>
                  </a:lnTo>
                  <a:lnTo>
                    <a:pt x="31940" y="55419"/>
                  </a:lnTo>
                  <a:lnTo>
                    <a:pt x="63007" y="25669"/>
                  </a:lnTo>
                  <a:lnTo>
                    <a:pt x="102790" y="6536"/>
                  </a:lnTo>
                  <a:lnTo>
                    <a:pt x="133080" y="718"/>
                  </a:lnTo>
                  <a:lnTo>
                    <a:pt x="149225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3374516" y="330072"/>
            <a:ext cx="323215" cy="312420"/>
            <a:chOff x="3374516" y="330072"/>
            <a:chExt cx="323215" cy="312420"/>
          </a:xfrm>
        </p:grpSpPr>
        <p:sp>
          <p:nvSpPr>
            <p:cNvPr id="6" name="object 6"/>
            <p:cNvSpPr/>
            <p:nvPr/>
          </p:nvSpPr>
          <p:spPr>
            <a:xfrm>
              <a:off x="3375405" y="330961"/>
              <a:ext cx="321310" cy="31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47439" y="587629"/>
              <a:ext cx="49530" cy="53975"/>
            </a:xfrm>
            <a:custGeom>
              <a:avLst/>
              <a:gdLst/>
              <a:ahLst/>
              <a:cxnLst/>
              <a:rect l="l" t="t" r="r" b="b"/>
              <a:pathLst>
                <a:path w="49529" h="53975">
                  <a:moveTo>
                    <a:pt x="24892" y="0"/>
                  </a:moveTo>
                  <a:lnTo>
                    <a:pt x="33527" y="0"/>
                  </a:lnTo>
                  <a:lnTo>
                    <a:pt x="39750" y="1905"/>
                  </a:lnTo>
                  <a:lnTo>
                    <a:pt x="43561" y="5715"/>
                  </a:lnTo>
                  <a:lnTo>
                    <a:pt x="47371" y="9525"/>
                  </a:lnTo>
                  <a:lnTo>
                    <a:pt x="49275" y="16510"/>
                  </a:lnTo>
                  <a:lnTo>
                    <a:pt x="49275" y="26670"/>
                  </a:lnTo>
                  <a:lnTo>
                    <a:pt x="49275" y="36957"/>
                  </a:lnTo>
                  <a:lnTo>
                    <a:pt x="47371" y="44069"/>
                  </a:lnTo>
                  <a:lnTo>
                    <a:pt x="43434" y="48006"/>
                  </a:lnTo>
                  <a:lnTo>
                    <a:pt x="39624" y="51816"/>
                  </a:lnTo>
                  <a:lnTo>
                    <a:pt x="33147" y="53721"/>
                  </a:lnTo>
                  <a:lnTo>
                    <a:pt x="24130" y="53721"/>
                  </a:lnTo>
                  <a:lnTo>
                    <a:pt x="15494" y="53721"/>
                  </a:lnTo>
                  <a:lnTo>
                    <a:pt x="9271" y="51943"/>
                  </a:lnTo>
                  <a:lnTo>
                    <a:pt x="5587" y="48133"/>
                  </a:lnTo>
                  <a:lnTo>
                    <a:pt x="1777" y="44450"/>
                  </a:lnTo>
                  <a:lnTo>
                    <a:pt x="0" y="37465"/>
                  </a:lnTo>
                  <a:lnTo>
                    <a:pt x="0" y="27050"/>
                  </a:lnTo>
                  <a:lnTo>
                    <a:pt x="0" y="16637"/>
                  </a:lnTo>
                  <a:lnTo>
                    <a:pt x="1905" y="9525"/>
                  </a:lnTo>
                  <a:lnTo>
                    <a:pt x="5714" y="5715"/>
                  </a:lnTo>
                  <a:lnTo>
                    <a:pt x="9525" y="1905"/>
                  </a:lnTo>
                  <a:lnTo>
                    <a:pt x="16001" y="0"/>
                  </a:lnTo>
                  <a:lnTo>
                    <a:pt x="24892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12489" y="364743"/>
              <a:ext cx="153543" cy="2411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75405" y="330961"/>
              <a:ext cx="229870" cy="309245"/>
            </a:xfrm>
            <a:custGeom>
              <a:avLst/>
              <a:gdLst/>
              <a:ahLst/>
              <a:cxnLst/>
              <a:rect l="l" t="t" r="r" b="b"/>
              <a:pathLst>
                <a:path w="229870" h="309245">
                  <a:moveTo>
                    <a:pt x="17653" y="0"/>
                  </a:moveTo>
                  <a:lnTo>
                    <a:pt x="80645" y="0"/>
                  </a:lnTo>
                  <a:lnTo>
                    <a:pt x="99359" y="668"/>
                  </a:lnTo>
                  <a:lnTo>
                    <a:pt x="146812" y="10795"/>
                  </a:lnTo>
                  <a:lnTo>
                    <a:pt x="182745" y="32119"/>
                  </a:lnTo>
                  <a:lnTo>
                    <a:pt x="208661" y="63325"/>
                  </a:lnTo>
                  <a:lnTo>
                    <a:pt x="224311" y="103195"/>
                  </a:lnTo>
                  <a:lnTo>
                    <a:pt x="229616" y="149987"/>
                  </a:lnTo>
                  <a:lnTo>
                    <a:pt x="228998" y="168606"/>
                  </a:lnTo>
                  <a:lnTo>
                    <a:pt x="219837" y="218059"/>
                  </a:lnTo>
                  <a:lnTo>
                    <a:pt x="199780" y="257278"/>
                  </a:lnTo>
                  <a:lnTo>
                    <a:pt x="169322" y="285781"/>
                  </a:lnTo>
                  <a:lnTo>
                    <a:pt x="128821" y="302950"/>
                  </a:lnTo>
                  <a:lnTo>
                    <a:pt x="76708" y="308737"/>
                  </a:lnTo>
                  <a:lnTo>
                    <a:pt x="17653" y="308737"/>
                  </a:lnTo>
                  <a:lnTo>
                    <a:pt x="13843" y="308737"/>
                  </a:lnTo>
                  <a:lnTo>
                    <a:pt x="9906" y="307340"/>
                  </a:lnTo>
                  <a:lnTo>
                    <a:pt x="5969" y="304546"/>
                  </a:lnTo>
                  <a:lnTo>
                    <a:pt x="2032" y="301752"/>
                  </a:lnTo>
                  <a:lnTo>
                    <a:pt x="0" y="296672"/>
                  </a:lnTo>
                  <a:lnTo>
                    <a:pt x="0" y="289433"/>
                  </a:lnTo>
                  <a:lnTo>
                    <a:pt x="0" y="19304"/>
                  </a:lnTo>
                  <a:lnTo>
                    <a:pt x="0" y="12065"/>
                  </a:lnTo>
                  <a:lnTo>
                    <a:pt x="2032" y="7112"/>
                  </a:lnTo>
                  <a:lnTo>
                    <a:pt x="5969" y="4191"/>
                  </a:lnTo>
                  <a:lnTo>
                    <a:pt x="10033" y="1397"/>
                  </a:lnTo>
                  <a:lnTo>
                    <a:pt x="13843" y="0"/>
                  </a:lnTo>
                  <a:lnTo>
                    <a:pt x="17653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869816" y="326263"/>
            <a:ext cx="4695190" cy="318770"/>
            <a:chOff x="3869816" y="326263"/>
            <a:chExt cx="4695190" cy="318770"/>
          </a:xfrm>
        </p:grpSpPr>
        <p:sp>
          <p:nvSpPr>
            <p:cNvPr id="11" name="object 11"/>
            <p:cNvSpPr/>
            <p:nvPr/>
          </p:nvSpPr>
          <p:spPr>
            <a:xfrm>
              <a:off x="3870705" y="327152"/>
              <a:ext cx="4693031" cy="31661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43498" y="379730"/>
              <a:ext cx="104775" cy="142875"/>
            </a:xfrm>
            <a:custGeom>
              <a:avLst/>
              <a:gdLst/>
              <a:ahLst/>
              <a:cxnLst/>
              <a:rect l="l" t="t" r="r" b="b"/>
              <a:pathLst>
                <a:path w="104775" h="142875">
                  <a:moveTo>
                    <a:pt x="51562" y="0"/>
                  </a:moveTo>
                  <a:lnTo>
                    <a:pt x="0" y="142494"/>
                  </a:lnTo>
                  <a:lnTo>
                    <a:pt x="104775" y="142494"/>
                  </a:lnTo>
                  <a:lnTo>
                    <a:pt x="51562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260845" y="364744"/>
              <a:ext cx="101600" cy="10223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05753" y="364744"/>
              <a:ext cx="101600" cy="10223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33569" y="364744"/>
              <a:ext cx="101599" cy="10223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050276" y="361188"/>
              <a:ext cx="191262" cy="24803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06163" y="361188"/>
              <a:ext cx="191262" cy="24803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70705" y="330454"/>
              <a:ext cx="4693285" cy="311150"/>
            </a:xfrm>
            <a:custGeom>
              <a:avLst/>
              <a:gdLst/>
              <a:ahLst/>
              <a:cxnLst/>
              <a:rect l="l" t="t" r="r" b="b"/>
              <a:pathLst>
                <a:path w="4693284" h="311150">
                  <a:moveTo>
                    <a:pt x="2625217" y="507"/>
                  </a:moveTo>
                  <a:lnTo>
                    <a:pt x="2763266" y="507"/>
                  </a:lnTo>
                  <a:lnTo>
                    <a:pt x="2765171" y="507"/>
                  </a:lnTo>
                  <a:lnTo>
                    <a:pt x="2767076" y="1016"/>
                  </a:lnTo>
                  <a:lnTo>
                    <a:pt x="2768727" y="2031"/>
                  </a:lnTo>
                  <a:lnTo>
                    <a:pt x="2770378" y="2921"/>
                  </a:lnTo>
                  <a:lnTo>
                    <a:pt x="2771775" y="4318"/>
                  </a:lnTo>
                  <a:lnTo>
                    <a:pt x="2772664" y="5969"/>
                  </a:lnTo>
                  <a:lnTo>
                    <a:pt x="2773679" y="7620"/>
                  </a:lnTo>
                  <a:lnTo>
                    <a:pt x="2774315" y="9525"/>
                  </a:lnTo>
                  <a:lnTo>
                    <a:pt x="2774696" y="11684"/>
                  </a:lnTo>
                  <a:lnTo>
                    <a:pt x="2775077" y="13843"/>
                  </a:lnTo>
                  <a:lnTo>
                    <a:pt x="2775330" y="16001"/>
                  </a:lnTo>
                  <a:lnTo>
                    <a:pt x="2775330" y="18161"/>
                  </a:lnTo>
                  <a:lnTo>
                    <a:pt x="2775330" y="20320"/>
                  </a:lnTo>
                  <a:lnTo>
                    <a:pt x="2775077" y="22351"/>
                  </a:lnTo>
                  <a:lnTo>
                    <a:pt x="2765298" y="35179"/>
                  </a:lnTo>
                  <a:lnTo>
                    <a:pt x="2763266" y="35179"/>
                  </a:lnTo>
                  <a:lnTo>
                    <a:pt x="2645537" y="35179"/>
                  </a:lnTo>
                  <a:lnTo>
                    <a:pt x="2645537" y="130937"/>
                  </a:lnTo>
                  <a:lnTo>
                    <a:pt x="2746502" y="130937"/>
                  </a:lnTo>
                  <a:lnTo>
                    <a:pt x="2748534" y="130937"/>
                  </a:lnTo>
                  <a:lnTo>
                    <a:pt x="2750439" y="131445"/>
                  </a:lnTo>
                  <a:lnTo>
                    <a:pt x="2752217" y="132461"/>
                  </a:lnTo>
                  <a:lnTo>
                    <a:pt x="2753868" y="133350"/>
                  </a:lnTo>
                  <a:lnTo>
                    <a:pt x="2758821" y="146176"/>
                  </a:lnTo>
                  <a:lnTo>
                    <a:pt x="2758821" y="148336"/>
                  </a:lnTo>
                  <a:lnTo>
                    <a:pt x="2758821" y="150622"/>
                  </a:lnTo>
                  <a:lnTo>
                    <a:pt x="2756027" y="159893"/>
                  </a:lnTo>
                  <a:lnTo>
                    <a:pt x="2755011" y="161417"/>
                  </a:lnTo>
                  <a:lnTo>
                    <a:pt x="2753741" y="162560"/>
                  </a:lnTo>
                  <a:lnTo>
                    <a:pt x="2752090" y="163449"/>
                  </a:lnTo>
                  <a:lnTo>
                    <a:pt x="2750439" y="164211"/>
                  </a:lnTo>
                  <a:lnTo>
                    <a:pt x="2748534" y="164719"/>
                  </a:lnTo>
                  <a:lnTo>
                    <a:pt x="2746502" y="164719"/>
                  </a:lnTo>
                  <a:lnTo>
                    <a:pt x="2645537" y="164719"/>
                  </a:lnTo>
                  <a:lnTo>
                    <a:pt x="2645537" y="274574"/>
                  </a:lnTo>
                  <a:lnTo>
                    <a:pt x="2765298" y="274574"/>
                  </a:lnTo>
                  <a:lnTo>
                    <a:pt x="2767329" y="274574"/>
                  </a:lnTo>
                  <a:lnTo>
                    <a:pt x="2777744" y="289941"/>
                  </a:lnTo>
                  <a:lnTo>
                    <a:pt x="2777744" y="292100"/>
                  </a:lnTo>
                  <a:lnTo>
                    <a:pt x="2777744" y="294132"/>
                  </a:lnTo>
                  <a:lnTo>
                    <a:pt x="2774823" y="303911"/>
                  </a:lnTo>
                  <a:lnTo>
                    <a:pt x="2773807" y="305688"/>
                  </a:lnTo>
                  <a:lnTo>
                    <a:pt x="2772410" y="306959"/>
                  </a:lnTo>
                  <a:lnTo>
                    <a:pt x="2770886" y="307848"/>
                  </a:lnTo>
                  <a:lnTo>
                    <a:pt x="2769235" y="308863"/>
                  </a:lnTo>
                  <a:lnTo>
                    <a:pt x="2767457" y="309245"/>
                  </a:lnTo>
                  <a:lnTo>
                    <a:pt x="2765298" y="309245"/>
                  </a:lnTo>
                  <a:lnTo>
                    <a:pt x="2625217" y="309245"/>
                  </a:lnTo>
                  <a:lnTo>
                    <a:pt x="2621407" y="309245"/>
                  </a:lnTo>
                  <a:lnTo>
                    <a:pt x="2617470" y="307848"/>
                  </a:lnTo>
                  <a:lnTo>
                    <a:pt x="2613533" y="305054"/>
                  </a:lnTo>
                  <a:lnTo>
                    <a:pt x="2609596" y="302260"/>
                  </a:lnTo>
                  <a:lnTo>
                    <a:pt x="2607564" y="297180"/>
                  </a:lnTo>
                  <a:lnTo>
                    <a:pt x="2607564" y="289941"/>
                  </a:lnTo>
                  <a:lnTo>
                    <a:pt x="2607564" y="19812"/>
                  </a:lnTo>
                  <a:lnTo>
                    <a:pt x="2607564" y="12573"/>
                  </a:lnTo>
                  <a:lnTo>
                    <a:pt x="2609596" y="7620"/>
                  </a:lnTo>
                  <a:lnTo>
                    <a:pt x="2613533" y="4699"/>
                  </a:lnTo>
                  <a:lnTo>
                    <a:pt x="2617597" y="1904"/>
                  </a:lnTo>
                  <a:lnTo>
                    <a:pt x="2621407" y="507"/>
                  </a:lnTo>
                  <a:lnTo>
                    <a:pt x="2625217" y="507"/>
                  </a:lnTo>
                  <a:close/>
                </a:path>
                <a:path w="4693284" h="311150">
                  <a:moveTo>
                    <a:pt x="2370836" y="507"/>
                  </a:moveTo>
                  <a:lnTo>
                    <a:pt x="2426970" y="507"/>
                  </a:lnTo>
                  <a:lnTo>
                    <a:pt x="2434082" y="507"/>
                  </a:lnTo>
                  <a:lnTo>
                    <a:pt x="2440305" y="762"/>
                  </a:lnTo>
                  <a:lnTo>
                    <a:pt x="2483875" y="9616"/>
                  </a:lnTo>
                  <a:lnTo>
                    <a:pt x="2517521" y="36034"/>
                  </a:lnTo>
                  <a:lnTo>
                    <a:pt x="2530701" y="75217"/>
                  </a:lnTo>
                  <a:lnTo>
                    <a:pt x="2530983" y="82550"/>
                  </a:lnTo>
                  <a:lnTo>
                    <a:pt x="2530699" y="90094"/>
                  </a:lnTo>
                  <a:lnTo>
                    <a:pt x="2517769" y="127635"/>
                  </a:lnTo>
                  <a:lnTo>
                    <a:pt x="2494534" y="148971"/>
                  </a:lnTo>
                  <a:lnTo>
                    <a:pt x="2487041" y="153543"/>
                  </a:lnTo>
                  <a:lnTo>
                    <a:pt x="2480056" y="155956"/>
                  </a:lnTo>
                  <a:lnTo>
                    <a:pt x="2473452" y="156463"/>
                  </a:lnTo>
                  <a:lnTo>
                    <a:pt x="2476881" y="155701"/>
                  </a:lnTo>
                  <a:lnTo>
                    <a:pt x="2480945" y="157225"/>
                  </a:lnTo>
                  <a:lnTo>
                    <a:pt x="2485263" y="160909"/>
                  </a:lnTo>
                  <a:lnTo>
                    <a:pt x="2489708" y="164592"/>
                  </a:lnTo>
                  <a:lnTo>
                    <a:pt x="2493772" y="168910"/>
                  </a:lnTo>
                  <a:lnTo>
                    <a:pt x="2497455" y="174117"/>
                  </a:lnTo>
                  <a:lnTo>
                    <a:pt x="2501265" y="179197"/>
                  </a:lnTo>
                  <a:lnTo>
                    <a:pt x="2545461" y="283972"/>
                  </a:lnTo>
                  <a:lnTo>
                    <a:pt x="2547112" y="288036"/>
                  </a:lnTo>
                  <a:lnTo>
                    <a:pt x="2548382" y="291338"/>
                  </a:lnTo>
                  <a:lnTo>
                    <a:pt x="2549017" y="294005"/>
                  </a:lnTo>
                  <a:lnTo>
                    <a:pt x="2549779" y="296545"/>
                  </a:lnTo>
                  <a:lnTo>
                    <a:pt x="2550033" y="298323"/>
                  </a:lnTo>
                  <a:lnTo>
                    <a:pt x="2550033" y="299466"/>
                  </a:lnTo>
                  <a:lnTo>
                    <a:pt x="2550033" y="301244"/>
                  </a:lnTo>
                  <a:lnTo>
                    <a:pt x="2549652" y="303022"/>
                  </a:lnTo>
                  <a:lnTo>
                    <a:pt x="2548890" y="304546"/>
                  </a:lnTo>
                  <a:lnTo>
                    <a:pt x="2548128" y="306070"/>
                  </a:lnTo>
                  <a:lnTo>
                    <a:pt x="2546858" y="307340"/>
                  </a:lnTo>
                  <a:lnTo>
                    <a:pt x="2544953" y="308229"/>
                  </a:lnTo>
                  <a:lnTo>
                    <a:pt x="2543175" y="309245"/>
                  </a:lnTo>
                  <a:lnTo>
                    <a:pt x="2541143" y="309880"/>
                  </a:lnTo>
                  <a:lnTo>
                    <a:pt x="2538984" y="310134"/>
                  </a:lnTo>
                  <a:lnTo>
                    <a:pt x="2536825" y="310515"/>
                  </a:lnTo>
                  <a:lnTo>
                    <a:pt x="2534031" y="310642"/>
                  </a:lnTo>
                  <a:lnTo>
                    <a:pt x="2530602" y="310642"/>
                  </a:lnTo>
                  <a:lnTo>
                    <a:pt x="2527554" y="310642"/>
                  </a:lnTo>
                  <a:lnTo>
                    <a:pt x="2525014" y="310515"/>
                  </a:lnTo>
                  <a:lnTo>
                    <a:pt x="2522982" y="310261"/>
                  </a:lnTo>
                  <a:lnTo>
                    <a:pt x="2520950" y="310007"/>
                  </a:lnTo>
                  <a:lnTo>
                    <a:pt x="2518918" y="309372"/>
                  </a:lnTo>
                  <a:lnTo>
                    <a:pt x="2517140" y="308356"/>
                  </a:lnTo>
                  <a:lnTo>
                    <a:pt x="2515235" y="307340"/>
                  </a:lnTo>
                  <a:lnTo>
                    <a:pt x="2513711" y="305943"/>
                  </a:lnTo>
                  <a:lnTo>
                    <a:pt x="2512695" y="304292"/>
                  </a:lnTo>
                  <a:lnTo>
                    <a:pt x="2511679" y="302768"/>
                  </a:lnTo>
                  <a:lnTo>
                    <a:pt x="2510790" y="300863"/>
                  </a:lnTo>
                  <a:lnTo>
                    <a:pt x="2510028" y="298704"/>
                  </a:lnTo>
                  <a:lnTo>
                    <a:pt x="2482088" y="226060"/>
                  </a:lnTo>
                  <a:lnTo>
                    <a:pt x="2478786" y="217932"/>
                  </a:lnTo>
                  <a:lnTo>
                    <a:pt x="2475484" y="210438"/>
                  </a:lnTo>
                  <a:lnTo>
                    <a:pt x="2471928" y="203581"/>
                  </a:lnTo>
                  <a:lnTo>
                    <a:pt x="2468372" y="196596"/>
                  </a:lnTo>
                  <a:lnTo>
                    <a:pt x="2441829" y="174244"/>
                  </a:lnTo>
                  <a:lnTo>
                    <a:pt x="2434971" y="171323"/>
                  </a:lnTo>
                  <a:lnTo>
                    <a:pt x="2426716" y="169925"/>
                  </a:lnTo>
                  <a:lnTo>
                    <a:pt x="2417064" y="169925"/>
                  </a:lnTo>
                  <a:lnTo>
                    <a:pt x="2391029" y="169925"/>
                  </a:lnTo>
                  <a:lnTo>
                    <a:pt x="2391029" y="299974"/>
                  </a:lnTo>
                  <a:lnTo>
                    <a:pt x="2391029" y="301751"/>
                  </a:lnTo>
                  <a:lnTo>
                    <a:pt x="2390648" y="303403"/>
                  </a:lnTo>
                  <a:lnTo>
                    <a:pt x="2389632" y="304926"/>
                  </a:lnTo>
                  <a:lnTo>
                    <a:pt x="2388616" y="306578"/>
                  </a:lnTo>
                  <a:lnTo>
                    <a:pt x="2387346" y="307721"/>
                  </a:lnTo>
                  <a:lnTo>
                    <a:pt x="2385441" y="308483"/>
                  </a:lnTo>
                  <a:lnTo>
                    <a:pt x="2383663" y="309245"/>
                  </a:lnTo>
                  <a:lnTo>
                    <a:pt x="2381758" y="309880"/>
                  </a:lnTo>
                  <a:lnTo>
                    <a:pt x="2379853" y="310134"/>
                  </a:lnTo>
                  <a:lnTo>
                    <a:pt x="2377948" y="310515"/>
                  </a:lnTo>
                  <a:lnTo>
                    <a:pt x="2375281" y="310642"/>
                  </a:lnTo>
                  <a:lnTo>
                    <a:pt x="2371979" y="310642"/>
                  </a:lnTo>
                  <a:lnTo>
                    <a:pt x="2368804" y="310642"/>
                  </a:lnTo>
                  <a:lnTo>
                    <a:pt x="2366264" y="310515"/>
                  </a:lnTo>
                  <a:lnTo>
                    <a:pt x="2364232" y="310261"/>
                  </a:lnTo>
                  <a:lnTo>
                    <a:pt x="2362200" y="309880"/>
                  </a:lnTo>
                  <a:lnTo>
                    <a:pt x="2360422" y="309372"/>
                  </a:lnTo>
                  <a:lnTo>
                    <a:pt x="2358644" y="308610"/>
                  </a:lnTo>
                  <a:lnTo>
                    <a:pt x="2356866" y="307848"/>
                  </a:lnTo>
                  <a:lnTo>
                    <a:pt x="2355469" y="306705"/>
                  </a:lnTo>
                  <a:lnTo>
                    <a:pt x="2354453" y="305054"/>
                  </a:lnTo>
                  <a:lnTo>
                    <a:pt x="2353564" y="303530"/>
                  </a:lnTo>
                  <a:lnTo>
                    <a:pt x="2353056" y="301879"/>
                  </a:lnTo>
                  <a:lnTo>
                    <a:pt x="2353056" y="299974"/>
                  </a:lnTo>
                  <a:lnTo>
                    <a:pt x="2353056" y="19812"/>
                  </a:lnTo>
                  <a:lnTo>
                    <a:pt x="2353056" y="12573"/>
                  </a:lnTo>
                  <a:lnTo>
                    <a:pt x="2355088" y="7620"/>
                  </a:lnTo>
                  <a:lnTo>
                    <a:pt x="2359025" y="4699"/>
                  </a:lnTo>
                  <a:lnTo>
                    <a:pt x="2363089" y="1904"/>
                  </a:lnTo>
                  <a:lnTo>
                    <a:pt x="2367026" y="507"/>
                  </a:lnTo>
                  <a:lnTo>
                    <a:pt x="2370836" y="507"/>
                  </a:lnTo>
                  <a:close/>
                </a:path>
                <a:path w="4693284" h="311150">
                  <a:moveTo>
                    <a:pt x="2015744" y="507"/>
                  </a:moveTo>
                  <a:lnTo>
                    <a:pt x="2071878" y="507"/>
                  </a:lnTo>
                  <a:lnTo>
                    <a:pt x="2078990" y="507"/>
                  </a:lnTo>
                  <a:lnTo>
                    <a:pt x="2085213" y="762"/>
                  </a:lnTo>
                  <a:lnTo>
                    <a:pt x="2090547" y="1143"/>
                  </a:lnTo>
                  <a:lnTo>
                    <a:pt x="2095881" y="1524"/>
                  </a:lnTo>
                  <a:lnTo>
                    <a:pt x="2100961" y="2159"/>
                  </a:lnTo>
                  <a:lnTo>
                    <a:pt x="2142307" y="16765"/>
                  </a:lnTo>
                  <a:lnTo>
                    <a:pt x="2169096" y="47984"/>
                  </a:lnTo>
                  <a:lnTo>
                    <a:pt x="2175891" y="82550"/>
                  </a:lnTo>
                  <a:lnTo>
                    <a:pt x="2175607" y="90094"/>
                  </a:lnTo>
                  <a:lnTo>
                    <a:pt x="2162677" y="127635"/>
                  </a:lnTo>
                  <a:lnTo>
                    <a:pt x="2131949" y="153543"/>
                  </a:lnTo>
                  <a:lnTo>
                    <a:pt x="2130171" y="160909"/>
                  </a:lnTo>
                  <a:lnTo>
                    <a:pt x="2134616" y="164592"/>
                  </a:lnTo>
                  <a:lnTo>
                    <a:pt x="2138680" y="168910"/>
                  </a:lnTo>
                  <a:lnTo>
                    <a:pt x="2142363" y="174117"/>
                  </a:lnTo>
                  <a:lnTo>
                    <a:pt x="2146173" y="179197"/>
                  </a:lnTo>
                  <a:lnTo>
                    <a:pt x="2190369" y="283972"/>
                  </a:lnTo>
                  <a:lnTo>
                    <a:pt x="2192020" y="288036"/>
                  </a:lnTo>
                  <a:lnTo>
                    <a:pt x="2193290" y="291338"/>
                  </a:lnTo>
                  <a:lnTo>
                    <a:pt x="2193925" y="294005"/>
                  </a:lnTo>
                  <a:lnTo>
                    <a:pt x="2194687" y="296545"/>
                  </a:lnTo>
                  <a:lnTo>
                    <a:pt x="2194941" y="298323"/>
                  </a:lnTo>
                  <a:lnTo>
                    <a:pt x="2194941" y="299466"/>
                  </a:lnTo>
                  <a:lnTo>
                    <a:pt x="2194941" y="301244"/>
                  </a:lnTo>
                  <a:lnTo>
                    <a:pt x="2194560" y="303022"/>
                  </a:lnTo>
                  <a:lnTo>
                    <a:pt x="2193798" y="304546"/>
                  </a:lnTo>
                  <a:lnTo>
                    <a:pt x="2193036" y="306070"/>
                  </a:lnTo>
                  <a:lnTo>
                    <a:pt x="2191766" y="307340"/>
                  </a:lnTo>
                  <a:lnTo>
                    <a:pt x="2189861" y="308229"/>
                  </a:lnTo>
                  <a:lnTo>
                    <a:pt x="2188083" y="309245"/>
                  </a:lnTo>
                  <a:lnTo>
                    <a:pt x="2186051" y="309880"/>
                  </a:lnTo>
                  <a:lnTo>
                    <a:pt x="2183892" y="310134"/>
                  </a:lnTo>
                  <a:lnTo>
                    <a:pt x="2181733" y="310515"/>
                  </a:lnTo>
                  <a:lnTo>
                    <a:pt x="2178939" y="310642"/>
                  </a:lnTo>
                  <a:lnTo>
                    <a:pt x="2175510" y="310642"/>
                  </a:lnTo>
                  <a:lnTo>
                    <a:pt x="2172462" y="310642"/>
                  </a:lnTo>
                  <a:lnTo>
                    <a:pt x="2169922" y="310515"/>
                  </a:lnTo>
                  <a:lnTo>
                    <a:pt x="2167890" y="310261"/>
                  </a:lnTo>
                  <a:lnTo>
                    <a:pt x="2165858" y="310007"/>
                  </a:lnTo>
                  <a:lnTo>
                    <a:pt x="2163826" y="309372"/>
                  </a:lnTo>
                  <a:lnTo>
                    <a:pt x="2162048" y="308356"/>
                  </a:lnTo>
                  <a:lnTo>
                    <a:pt x="2160143" y="307340"/>
                  </a:lnTo>
                  <a:lnTo>
                    <a:pt x="2158619" y="305943"/>
                  </a:lnTo>
                  <a:lnTo>
                    <a:pt x="2157603" y="304292"/>
                  </a:lnTo>
                  <a:lnTo>
                    <a:pt x="2156587" y="302768"/>
                  </a:lnTo>
                  <a:lnTo>
                    <a:pt x="2155698" y="300863"/>
                  </a:lnTo>
                  <a:lnTo>
                    <a:pt x="2154936" y="298704"/>
                  </a:lnTo>
                  <a:lnTo>
                    <a:pt x="2126996" y="226060"/>
                  </a:lnTo>
                  <a:lnTo>
                    <a:pt x="2123694" y="217932"/>
                  </a:lnTo>
                  <a:lnTo>
                    <a:pt x="2120392" y="210438"/>
                  </a:lnTo>
                  <a:lnTo>
                    <a:pt x="2116836" y="203581"/>
                  </a:lnTo>
                  <a:lnTo>
                    <a:pt x="2113280" y="196596"/>
                  </a:lnTo>
                  <a:lnTo>
                    <a:pt x="2086737" y="174244"/>
                  </a:lnTo>
                  <a:lnTo>
                    <a:pt x="2079879" y="171323"/>
                  </a:lnTo>
                  <a:lnTo>
                    <a:pt x="2071624" y="169925"/>
                  </a:lnTo>
                  <a:lnTo>
                    <a:pt x="2061972" y="169925"/>
                  </a:lnTo>
                  <a:lnTo>
                    <a:pt x="2035937" y="169925"/>
                  </a:lnTo>
                  <a:lnTo>
                    <a:pt x="2035937" y="299974"/>
                  </a:lnTo>
                  <a:lnTo>
                    <a:pt x="2035937" y="301751"/>
                  </a:lnTo>
                  <a:lnTo>
                    <a:pt x="2035556" y="303403"/>
                  </a:lnTo>
                  <a:lnTo>
                    <a:pt x="2034540" y="304926"/>
                  </a:lnTo>
                  <a:lnTo>
                    <a:pt x="2033524" y="306578"/>
                  </a:lnTo>
                  <a:lnTo>
                    <a:pt x="2032254" y="307721"/>
                  </a:lnTo>
                  <a:lnTo>
                    <a:pt x="2030349" y="308483"/>
                  </a:lnTo>
                  <a:lnTo>
                    <a:pt x="2028571" y="309245"/>
                  </a:lnTo>
                  <a:lnTo>
                    <a:pt x="2026666" y="309880"/>
                  </a:lnTo>
                  <a:lnTo>
                    <a:pt x="2024761" y="310134"/>
                  </a:lnTo>
                  <a:lnTo>
                    <a:pt x="2022856" y="310515"/>
                  </a:lnTo>
                  <a:lnTo>
                    <a:pt x="2020189" y="310642"/>
                  </a:lnTo>
                  <a:lnTo>
                    <a:pt x="2016887" y="310642"/>
                  </a:lnTo>
                  <a:lnTo>
                    <a:pt x="2013712" y="310642"/>
                  </a:lnTo>
                  <a:lnTo>
                    <a:pt x="2011172" y="310515"/>
                  </a:lnTo>
                  <a:lnTo>
                    <a:pt x="2009140" y="310261"/>
                  </a:lnTo>
                  <a:lnTo>
                    <a:pt x="2007108" y="309880"/>
                  </a:lnTo>
                  <a:lnTo>
                    <a:pt x="2005330" y="309372"/>
                  </a:lnTo>
                  <a:lnTo>
                    <a:pt x="2003552" y="308610"/>
                  </a:lnTo>
                  <a:lnTo>
                    <a:pt x="2001774" y="307848"/>
                  </a:lnTo>
                  <a:lnTo>
                    <a:pt x="2000377" y="306705"/>
                  </a:lnTo>
                  <a:lnTo>
                    <a:pt x="1999361" y="305054"/>
                  </a:lnTo>
                  <a:lnTo>
                    <a:pt x="1998472" y="303530"/>
                  </a:lnTo>
                  <a:lnTo>
                    <a:pt x="1997964" y="301879"/>
                  </a:lnTo>
                  <a:lnTo>
                    <a:pt x="1997964" y="299974"/>
                  </a:lnTo>
                  <a:lnTo>
                    <a:pt x="1997964" y="19812"/>
                  </a:lnTo>
                  <a:lnTo>
                    <a:pt x="1997964" y="12573"/>
                  </a:lnTo>
                  <a:lnTo>
                    <a:pt x="1999996" y="7620"/>
                  </a:lnTo>
                  <a:lnTo>
                    <a:pt x="2003933" y="4699"/>
                  </a:lnTo>
                  <a:lnTo>
                    <a:pt x="2007997" y="1904"/>
                  </a:lnTo>
                  <a:lnTo>
                    <a:pt x="2011934" y="507"/>
                  </a:lnTo>
                  <a:lnTo>
                    <a:pt x="2015744" y="507"/>
                  </a:lnTo>
                  <a:close/>
                </a:path>
                <a:path w="4693284" h="311150">
                  <a:moveTo>
                    <a:pt x="1521841" y="507"/>
                  </a:moveTo>
                  <a:lnTo>
                    <a:pt x="1659890" y="507"/>
                  </a:lnTo>
                  <a:lnTo>
                    <a:pt x="1661795" y="507"/>
                  </a:lnTo>
                  <a:lnTo>
                    <a:pt x="1663700" y="1016"/>
                  </a:lnTo>
                  <a:lnTo>
                    <a:pt x="1665351" y="2031"/>
                  </a:lnTo>
                  <a:lnTo>
                    <a:pt x="1667002" y="2921"/>
                  </a:lnTo>
                  <a:lnTo>
                    <a:pt x="1668399" y="4318"/>
                  </a:lnTo>
                  <a:lnTo>
                    <a:pt x="1669288" y="5969"/>
                  </a:lnTo>
                  <a:lnTo>
                    <a:pt x="1670304" y="7620"/>
                  </a:lnTo>
                  <a:lnTo>
                    <a:pt x="1670939" y="9525"/>
                  </a:lnTo>
                  <a:lnTo>
                    <a:pt x="1671320" y="11684"/>
                  </a:lnTo>
                  <a:lnTo>
                    <a:pt x="1671701" y="13843"/>
                  </a:lnTo>
                  <a:lnTo>
                    <a:pt x="1671955" y="16001"/>
                  </a:lnTo>
                  <a:lnTo>
                    <a:pt x="1671955" y="18161"/>
                  </a:lnTo>
                  <a:lnTo>
                    <a:pt x="1671955" y="20320"/>
                  </a:lnTo>
                  <a:lnTo>
                    <a:pt x="1671701" y="22351"/>
                  </a:lnTo>
                  <a:lnTo>
                    <a:pt x="1661922" y="35179"/>
                  </a:lnTo>
                  <a:lnTo>
                    <a:pt x="1659890" y="35179"/>
                  </a:lnTo>
                  <a:lnTo>
                    <a:pt x="1542161" y="35179"/>
                  </a:lnTo>
                  <a:lnTo>
                    <a:pt x="1542161" y="130937"/>
                  </a:lnTo>
                  <a:lnTo>
                    <a:pt x="1643126" y="130937"/>
                  </a:lnTo>
                  <a:lnTo>
                    <a:pt x="1645158" y="130937"/>
                  </a:lnTo>
                  <a:lnTo>
                    <a:pt x="1647063" y="131445"/>
                  </a:lnTo>
                  <a:lnTo>
                    <a:pt x="1648841" y="132461"/>
                  </a:lnTo>
                  <a:lnTo>
                    <a:pt x="1650492" y="133350"/>
                  </a:lnTo>
                  <a:lnTo>
                    <a:pt x="1654810" y="141859"/>
                  </a:lnTo>
                  <a:lnTo>
                    <a:pt x="1655191" y="144018"/>
                  </a:lnTo>
                  <a:lnTo>
                    <a:pt x="1655445" y="146176"/>
                  </a:lnTo>
                  <a:lnTo>
                    <a:pt x="1655445" y="148336"/>
                  </a:lnTo>
                  <a:lnTo>
                    <a:pt x="1655445" y="150622"/>
                  </a:lnTo>
                  <a:lnTo>
                    <a:pt x="1655191" y="152654"/>
                  </a:lnTo>
                  <a:lnTo>
                    <a:pt x="1654810" y="154686"/>
                  </a:lnTo>
                  <a:lnTo>
                    <a:pt x="1654429" y="156718"/>
                  </a:lnTo>
                  <a:lnTo>
                    <a:pt x="1645158" y="164719"/>
                  </a:lnTo>
                  <a:lnTo>
                    <a:pt x="1643126" y="164719"/>
                  </a:lnTo>
                  <a:lnTo>
                    <a:pt x="1542161" y="164719"/>
                  </a:lnTo>
                  <a:lnTo>
                    <a:pt x="1542161" y="274574"/>
                  </a:lnTo>
                  <a:lnTo>
                    <a:pt x="1661922" y="274574"/>
                  </a:lnTo>
                  <a:lnTo>
                    <a:pt x="1663954" y="274574"/>
                  </a:lnTo>
                  <a:lnTo>
                    <a:pt x="1674368" y="289941"/>
                  </a:lnTo>
                  <a:lnTo>
                    <a:pt x="1674368" y="292100"/>
                  </a:lnTo>
                  <a:lnTo>
                    <a:pt x="1674368" y="294132"/>
                  </a:lnTo>
                  <a:lnTo>
                    <a:pt x="1671447" y="303911"/>
                  </a:lnTo>
                  <a:lnTo>
                    <a:pt x="1670431" y="305688"/>
                  </a:lnTo>
                  <a:lnTo>
                    <a:pt x="1669034" y="306959"/>
                  </a:lnTo>
                  <a:lnTo>
                    <a:pt x="1667510" y="307848"/>
                  </a:lnTo>
                  <a:lnTo>
                    <a:pt x="1665859" y="308863"/>
                  </a:lnTo>
                  <a:lnTo>
                    <a:pt x="1664081" y="309245"/>
                  </a:lnTo>
                  <a:lnTo>
                    <a:pt x="1661922" y="309245"/>
                  </a:lnTo>
                  <a:lnTo>
                    <a:pt x="1521841" y="309245"/>
                  </a:lnTo>
                  <a:lnTo>
                    <a:pt x="1518031" y="309245"/>
                  </a:lnTo>
                  <a:lnTo>
                    <a:pt x="1514094" y="307848"/>
                  </a:lnTo>
                  <a:lnTo>
                    <a:pt x="1510157" y="305054"/>
                  </a:lnTo>
                  <a:lnTo>
                    <a:pt x="1506220" y="302260"/>
                  </a:lnTo>
                  <a:lnTo>
                    <a:pt x="1504188" y="297180"/>
                  </a:lnTo>
                  <a:lnTo>
                    <a:pt x="1504188" y="289941"/>
                  </a:lnTo>
                  <a:lnTo>
                    <a:pt x="1504188" y="19812"/>
                  </a:lnTo>
                  <a:lnTo>
                    <a:pt x="1504188" y="12573"/>
                  </a:lnTo>
                  <a:lnTo>
                    <a:pt x="1506220" y="7620"/>
                  </a:lnTo>
                  <a:lnTo>
                    <a:pt x="1510157" y="4699"/>
                  </a:lnTo>
                  <a:lnTo>
                    <a:pt x="1514221" y="1904"/>
                  </a:lnTo>
                  <a:lnTo>
                    <a:pt x="1518031" y="507"/>
                  </a:lnTo>
                  <a:lnTo>
                    <a:pt x="1521841" y="507"/>
                  </a:lnTo>
                  <a:close/>
                </a:path>
                <a:path w="4693284" h="311150">
                  <a:moveTo>
                    <a:pt x="543560" y="507"/>
                  </a:moveTo>
                  <a:lnTo>
                    <a:pt x="599694" y="507"/>
                  </a:lnTo>
                  <a:lnTo>
                    <a:pt x="606806" y="507"/>
                  </a:lnTo>
                  <a:lnTo>
                    <a:pt x="613029" y="762"/>
                  </a:lnTo>
                  <a:lnTo>
                    <a:pt x="656599" y="9616"/>
                  </a:lnTo>
                  <a:lnTo>
                    <a:pt x="690245" y="36034"/>
                  </a:lnTo>
                  <a:lnTo>
                    <a:pt x="703425" y="75217"/>
                  </a:lnTo>
                  <a:lnTo>
                    <a:pt x="703707" y="82550"/>
                  </a:lnTo>
                  <a:lnTo>
                    <a:pt x="703423" y="90094"/>
                  </a:lnTo>
                  <a:lnTo>
                    <a:pt x="690493" y="127635"/>
                  </a:lnTo>
                  <a:lnTo>
                    <a:pt x="667258" y="148971"/>
                  </a:lnTo>
                  <a:lnTo>
                    <a:pt x="659765" y="153543"/>
                  </a:lnTo>
                  <a:lnTo>
                    <a:pt x="652780" y="155956"/>
                  </a:lnTo>
                  <a:lnTo>
                    <a:pt x="646176" y="156463"/>
                  </a:lnTo>
                  <a:lnTo>
                    <a:pt x="649605" y="155701"/>
                  </a:lnTo>
                  <a:lnTo>
                    <a:pt x="653669" y="157225"/>
                  </a:lnTo>
                  <a:lnTo>
                    <a:pt x="657987" y="160909"/>
                  </a:lnTo>
                  <a:lnTo>
                    <a:pt x="662432" y="164592"/>
                  </a:lnTo>
                  <a:lnTo>
                    <a:pt x="666496" y="168910"/>
                  </a:lnTo>
                  <a:lnTo>
                    <a:pt x="670179" y="174117"/>
                  </a:lnTo>
                  <a:lnTo>
                    <a:pt x="673989" y="179197"/>
                  </a:lnTo>
                  <a:lnTo>
                    <a:pt x="718185" y="283972"/>
                  </a:lnTo>
                  <a:lnTo>
                    <a:pt x="719836" y="288036"/>
                  </a:lnTo>
                  <a:lnTo>
                    <a:pt x="721106" y="291338"/>
                  </a:lnTo>
                  <a:lnTo>
                    <a:pt x="721741" y="294005"/>
                  </a:lnTo>
                  <a:lnTo>
                    <a:pt x="722503" y="296545"/>
                  </a:lnTo>
                  <a:lnTo>
                    <a:pt x="722757" y="298323"/>
                  </a:lnTo>
                  <a:lnTo>
                    <a:pt x="722757" y="299466"/>
                  </a:lnTo>
                  <a:lnTo>
                    <a:pt x="722757" y="301244"/>
                  </a:lnTo>
                  <a:lnTo>
                    <a:pt x="722376" y="303022"/>
                  </a:lnTo>
                  <a:lnTo>
                    <a:pt x="721614" y="304546"/>
                  </a:lnTo>
                  <a:lnTo>
                    <a:pt x="720852" y="306070"/>
                  </a:lnTo>
                  <a:lnTo>
                    <a:pt x="719582" y="307340"/>
                  </a:lnTo>
                  <a:lnTo>
                    <a:pt x="717677" y="308229"/>
                  </a:lnTo>
                  <a:lnTo>
                    <a:pt x="715899" y="309245"/>
                  </a:lnTo>
                  <a:lnTo>
                    <a:pt x="713867" y="309880"/>
                  </a:lnTo>
                  <a:lnTo>
                    <a:pt x="711708" y="310134"/>
                  </a:lnTo>
                  <a:lnTo>
                    <a:pt x="709549" y="310515"/>
                  </a:lnTo>
                  <a:lnTo>
                    <a:pt x="706755" y="310642"/>
                  </a:lnTo>
                  <a:lnTo>
                    <a:pt x="703326" y="310642"/>
                  </a:lnTo>
                  <a:lnTo>
                    <a:pt x="700278" y="310642"/>
                  </a:lnTo>
                  <a:lnTo>
                    <a:pt x="697738" y="310515"/>
                  </a:lnTo>
                  <a:lnTo>
                    <a:pt x="695706" y="310261"/>
                  </a:lnTo>
                  <a:lnTo>
                    <a:pt x="693674" y="310007"/>
                  </a:lnTo>
                  <a:lnTo>
                    <a:pt x="691642" y="309372"/>
                  </a:lnTo>
                  <a:lnTo>
                    <a:pt x="689864" y="308356"/>
                  </a:lnTo>
                  <a:lnTo>
                    <a:pt x="687959" y="307340"/>
                  </a:lnTo>
                  <a:lnTo>
                    <a:pt x="686435" y="305943"/>
                  </a:lnTo>
                  <a:lnTo>
                    <a:pt x="685419" y="304292"/>
                  </a:lnTo>
                  <a:lnTo>
                    <a:pt x="684403" y="302768"/>
                  </a:lnTo>
                  <a:lnTo>
                    <a:pt x="683514" y="300863"/>
                  </a:lnTo>
                  <a:lnTo>
                    <a:pt x="682752" y="298704"/>
                  </a:lnTo>
                  <a:lnTo>
                    <a:pt x="654812" y="226060"/>
                  </a:lnTo>
                  <a:lnTo>
                    <a:pt x="651510" y="217932"/>
                  </a:lnTo>
                  <a:lnTo>
                    <a:pt x="648208" y="210438"/>
                  </a:lnTo>
                  <a:lnTo>
                    <a:pt x="644652" y="203581"/>
                  </a:lnTo>
                  <a:lnTo>
                    <a:pt x="641096" y="196596"/>
                  </a:lnTo>
                  <a:lnTo>
                    <a:pt x="614553" y="174244"/>
                  </a:lnTo>
                  <a:lnTo>
                    <a:pt x="607695" y="171323"/>
                  </a:lnTo>
                  <a:lnTo>
                    <a:pt x="599440" y="169925"/>
                  </a:lnTo>
                  <a:lnTo>
                    <a:pt x="589788" y="169925"/>
                  </a:lnTo>
                  <a:lnTo>
                    <a:pt x="563753" y="169925"/>
                  </a:lnTo>
                  <a:lnTo>
                    <a:pt x="563753" y="299974"/>
                  </a:lnTo>
                  <a:lnTo>
                    <a:pt x="563753" y="301751"/>
                  </a:lnTo>
                  <a:lnTo>
                    <a:pt x="563372" y="303403"/>
                  </a:lnTo>
                  <a:lnTo>
                    <a:pt x="562356" y="304926"/>
                  </a:lnTo>
                  <a:lnTo>
                    <a:pt x="561340" y="306578"/>
                  </a:lnTo>
                  <a:lnTo>
                    <a:pt x="560070" y="307721"/>
                  </a:lnTo>
                  <a:lnTo>
                    <a:pt x="558165" y="308483"/>
                  </a:lnTo>
                  <a:lnTo>
                    <a:pt x="556387" y="309245"/>
                  </a:lnTo>
                  <a:lnTo>
                    <a:pt x="554482" y="309880"/>
                  </a:lnTo>
                  <a:lnTo>
                    <a:pt x="552577" y="310134"/>
                  </a:lnTo>
                  <a:lnTo>
                    <a:pt x="550672" y="310515"/>
                  </a:lnTo>
                  <a:lnTo>
                    <a:pt x="548005" y="310642"/>
                  </a:lnTo>
                  <a:lnTo>
                    <a:pt x="544703" y="310642"/>
                  </a:lnTo>
                  <a:lnTo>
                    <a:pt x="541528" y="310642"/>
                  </a:lnTo>
                  <a:lnTo>
                    <a:pt x="538988" y="310515"/>
                  </a:lnTo>
                  <a:lnTo>
                    <a:pt x="536956" y="310261"/>
                  </a:lnTo>
                  <a:lnTo>
                    <a:pt x="534924" y="309880"/>
                  </a:lnTo>
                  <a:lnTo>
                    <a:pt x="533146" y="309372"/>
                  </a:lnTo>
                  <a:lnTo>
                    <a:pt x="531368" y="308610"/>
                  </a:lnTo>
                  <a:lnTo>
                    <a:pt x="529590" y="307848"/>
                  </a:lnTo>
                  <a:lnTo>
                    <a:pt x="528193" y="306705"/>
                  </a:lnTo>
                  <a:lnTo>
                    <a:pt x="527177" y="305054"/>
                  </a:lnTo>
                  <a:lnTo>
                    <a:pt x="526288" y="303530"/>
                  </a:lnTo>
                  <a:lnTo>
                    <a:pt x="525780" y="301879"/>
                  </a:lnTo>
                  <a:lnTo>
                    <a:pt x="525780" y="299974"/>
                  </a:lnTo>
                  <a:lnTo>
                    <a:pt x="525780" y="19812"/>
                  </a:lnTo>
                  <a:lnTo>
                    <a:pt x="525780" y="12573"/>
                  </a:lnTo>
                  <a:lnTo>
                    <a:pt x="527812" y="7620"/>
                  </a:lnTo>
                  <a:lnTo>
                    <a:pt x="531749" y="4699"/>
                  </a:lnTo>
                  <a:lnTo>
                    <a:pt x="535813" y="1904"/>
                  </a:lnTo>
                  <a:lnTo>
                    <a:pt x="539750" y="507"/>
                  </a:lnTo>
                  <a:lnTo>
                    <a:pt x="543560" y="507"/>
                  </a:lnTo>
                  <a:close/>
                </a:path>
                <a:path w="4693284" h="311150">
                  <a:moveTo>
                    <a:pt x="17653" y="507"/>
                  </a:moveTo>
                  <a:lnTo>
                    <a:pt x="148844" y="507"/>
                  </a:lnTo>
                  <a:lnTo>
                    <a:pt x="150749" y="507"/>
                  </a:lnTo>
                  <a:lnTo>
                    <a:pt x="152654" y="1016"/>
                  </a:lnTo>
                  <a:lnTo>
                    <a:pt x="154178" y="1904"/>
                  </a:lnTo>
                  <a:lnTo>
                    <a:pt x="155829" y="2921"/>
                  </a:lnTo>
                  <a:lnTo>
                    <a:pt x="157226" y="4191"/>
                  </a:lnTo>
                  <a:lnTo>
                    <a:pt x="158242" y="5842"/>
                  </a:lnTo>
                  <a:lnTo>
                    <a:pt x="159385" y="7620"/>
                  </a:lnTo>
                  <a:lnTo>
                    <a:pt x="160147" y="9525"/>
                  </a:lnTo>
                  <a:lnTo>
                    <a:pt x="160528" y="11684"/>
                  </a:lnTo>
                  <a:lnTo>
                    <a:pt x="160909" y="13843"/>
                  </a:lnTo>
                  <a:lnTo>
                    <a:pt x="161163" y="16001"/>
                  </a:lnTo>
                  <a:lnTo>
                    <a:pt x="161163" y="18161"/>
                  </a:lnTo>
                  <a:lnTo>
                    <a:pt x="161163" y="20320"/>
                  </a:lnTo>
                  <a:lnTo>
                    <a:pt x="160909" y="22478"/>
                  </a:lnTo>
                  <a:lnTo>
                    <a:pt x="160528" y="24511"/>
                  </a:lnTo>
                  <a:lnTo>
                    <a:pt x="160147" y="26670"/>
                  </a:lnTo>
                  <a:lnTo>
                    <a:pt x="159385" y="28448"/>
                  </a:lnTo>
                  <a:lnTo>
                    <a:pt x="158242" y="30099"/>
                  </a:lnTo>
                  <a:lnTo>
                    <a:pt x="157226" y="31623"/>
                  </a:lnTo>
                  <a:lnTo>
                    <a:pt x="155829" y="32893"/>
                  </a:lnTo>
                  <a:lnTo>
                    <a:pt x="154305" y="33782"/>
                  </a:lnTo>
                  <a:lnTo>
                    <a:pt x="152654" y="34671"/>
                  </a:lnTo>
                  <a:lnTo>
                    <a:pt x="150876" y="35179"/>
                  </a:lnTo>
                  <a:lnTo>
                    <a:pt x="148844" y="35179"/>
                  </a:lnTo>
                  <a:lnTo>
                    <a:pt x="37973" y="35179"/>
                  </a:lnTo>
                  <a:lnTo>
                    <a:pt x="37973" y="138937"/>
                  </a:lnTo>
                  <a:lnTo>
                    <a:pt x="142748" y="138937"/>
                  </a:lnTo>
                  <a:lnTo>
                    <a:pt x="144526" y="138937"/>
                  </a:lnTo>
                  <a:lnTo>
                    <a:pt x="152146" y="143383"/>
                  </a:lnTo>
                  <a:lnTo>
                    <a:pt x="153289" y="144907"/>
                  </a:lnTo>
                  <a:lnTo>
                    <a:pt x="154051" y="146812"/>
                  </a:lnTo>
                  <a:lnTo>
                    <a:pt x="154559" y="148844"/>
                  </a:lnTo>
                  <a:lnTo>
                    <a:pt x="154940" y="151003"/>
                  </a:lnTo>
                  <a:lnTo>
                    <a:pt x="155194" y="153288"/>
                  </a:lnTo>
                  <a:lnTo>
                    <a:pt x="155194" y="155701"/>
                  </a:lnTo>
                  <a:lnTo>
                    <a:pt x="155194" y="157861"/>
                  </a:lnTo>
                  <a:lnTo>
                    <a:pt x="148209" y="171323"/>
                  </a:lnTo>
                  <a:lnTo>
                    <a:pt x="146685" y="172212"/>
                  </a:lnTo>
                  <a:lnTo>
                    <a:pt x="144907" y="172720"/>
                  </a:lnTo>
                  <a:lnTo>
                    <a:pt x="142748" y="172720"/>
                  </a:lnTo>
                  <a:lnTo>
                    <a:pt x="37973" y="172720"/>
                  </a:lnTo>
                  <a:lnTo>
                    <a:pt x="37973" y="299974"/>
                  </a:lnTo>
                  <a:lnTo>
                    <a:pt x="37973" y="301751"/>
                  </a:lnTo>
                  <a:lnTo>
                    <a:pt x="37592" y="303403"/>
                  </a:lnTo>
                  <a:lnTo>
                    <a:pt x="36576" y="304926"/>
                  </a:lnTo>
                  <a:lnTo>
                    <a:pt x="35687" y="306578"/>
                  </a:lnTo>
                  <a:lnTo>
                    <a:pt x="34290" y="307721"/>
                  </a:lnTo>
                  <a:lnTo>
                    <a:pt x="32385" y="308483"/>
                  </a:lnTo>
                  <a:lnTo>
                    <a:pt x="30607" y="309245"/>
                  </a:lnTo>
                  <a:lnTo>
                    <a:pt x="28702" y="309880"/>
                  </a:lnTo>
                  <a:lnTo>
                    <a:pt x="26797" y="310134"/>
                  </a:lnTo>
                  <a:lnTo>
                    <a:pt x="24892" y="310515"/>
                  </a:lnTo>
                  <a:lnTo>
                    <a:pt x="22225" y="310642"/>
                  </a:lnTo>
                  <a:lnTo>
                    <a:pt x="18923" y="310642"/>
                  </a:lnTo>
                  <a:lnTo>
                    <a:pt x="15748" y="310642"/>
                  </a:lnTo>
                  <a:lnTo>
                    <a:pt x="13208" y="310515"/>
                  </a:lnTo>
                  <a:lnTo>
                    <a:pt x="11176" y="310261"/>
                  </a:lnTo>
                  <a:lnTo>
                    <a:pt x="9144" y="309880"/>
                  </a:lnTo>
                  <a:lnTo>
                    <a:pt x="7366" y="309372"/>
                  </a:lnTo>
                  <a:lnTo>
                    <a:pt x="5588" y="308610"/>
                  </a:lnTo>
                  <a:lnTo>
                    <a:pt x="3810" y="307848"/>
                  </a:lnTo>
                  <a:lnTo>
                    <a:pt x="2413" y="306705"/>
                  </a:lnTo>
                  <a:lnTo>
                    <a:pt x="1397" y="305054"/>
                  </a:lnTo>
                  <a:lnTo>
                    <a:pt x="508" y="303530"/>
                  </a:lnTo>
                  <a:lnTo>
                    <a:pt x="0" y="301879"/>
                  </a:lnTo>
                  <a:lnTo>
                    <a:pt x="0" y="299974"/>
                  </a:lnTo>
                  <a:lnTo>
                    <a:pt x="0" y="19812"/>
                  </a:lnTo>
                  <a:lnTo>
                    <a:pt x="0" y="12573"/>
                  </a:lnTo>
                  <a:lnTo>
                    <a:pt x="2032" y="7620"/>
                  </a:lnTo>
                  <a:lnTo>
                    <a:pt x="5969" y="4699"/>
                  </a:lnTo>
                  <a:lnTo>
                    <a:pt x="10033" y="1904"/>
                  </a:lnTo>
                  <a:lnTo>
                    <a:pt x="13843" y="507"/>
                  </a:lnTo>
                  <a:lnTo>
                    <a:pt x="17653" y="507"/>
                  </a:lnTo>
                  <a:close/>
                </a:path>
                <a:path w="4693284" h="311150">
                  <a:moveTo>
                    <a:pt x="4673854" y="0"/>
                  </a:moveTo>
                  <a:lnTo>
                    <a:pt x="4676267" y="0"/>
                  </a:lnTo>
                  <a:lnTo>
                    <a:pt x="4678680" y="126"/>
                  </a:lnTo>
                  <a:lnTo>
                    <a:pt x="4681093" y="507"/>
                  </a:lnTo>
                  <a:lnTo>
                    <a:pt x="4683506" y="762"/>
                  </a:lnTo>
                  <a:lnTo>
                    <a:pt x="4693031" y="8890"/>
                  </a:lnTo>
                  <a:lnTo>
                    <a:pt x="4693031" y="10795"/>
                  </a:lnTo>
                  <a:lnTo>
                    <a:pt x="4693031" y="290957"/>
                  </a:lnTo>
                  <a:lnTo>
                    <a:pt x="4693031" y="294386"/>
                  </a:lnTo>
                  <a:lnTo>
                    <a:pt x="4692396" y="297307"/>
                  </a:lnTo>
                  <a:lnTo>
                    <a:pt x="4691253" y="299847"/>
                  </a:lnTo>
                  <a:lnTo>
                    <a:pt x="4690110" y="302260"/>
                  </a:lnTo>
                  <a:lnTo>
                    <a:pt x="4688713" y="304292"/>
                  </a:lnTo>
                  <a:lnTo>
                    <a:pt x="4686808" y="305943"/>
                  </a:lnTo>
                  <a:lnTo>
                    <a:pt x="4685030" y="307594"/>
                  </a:lnTo>
                  <a:lnTo>
                    <a:pt x="4682998" y="308610"/>
                  </a:lnTo>
                  <a:lnTo>
                    <a:pt x="4680839" y="309245"/>
                  </a:lnTo>
                  <a:lnTo>
                    <a:pt x="4678553" y="309880"/>
                  </a:lnTo>
                  <a:lnTo>
                    <a:pt x="4676521" y="310261"/>
                  </a:lnTo>
                  <a:lnTo>
                    <a:pt x="4674616" y="310261"/>
                  </a:lnTo>
                  <a:lnTo>
                    <a:pt x="4668774" y="310261"/>
                  </a:lnTo>
                  <a:lnTo>
                    <a:pt x="4665091" y="310261"/>
                  </a:lnTo>
                  <a:lnTo>
                    <a:pt x="4661789" y="309753"/>
                  </a:lnTo>
                  <a:lnTo>
                    <a:pt x="4658741" y="308863"/>
                  </a:lnTo>
                  <a:lnTo>
                    <a:pt x="4655820" y="307975"/>
                  </a:lnTo>
                  <a:lnTo>
                    <a:pt x="4652899" y="306324"/>
                  </a:lnTo>
                  <a:lnTo>
                    <a:pt x="4649978" y="304038"/>
                  </a:lnTo>
                  <a:lnTo>
                    <a:pt x="4647184" y="301879"/>
                  </a:lnTo>
                  <a:lnTo>
                    <a:pt x="4644517" y="298958"/>
                  </a:lnTo>
                  <a:lnTo>
                    <a:pt x="4642104" y="295656"/>
                  </a:lnTo>
                  <a:lnTo>
                    <a:pt x="4639564" y="292226"/>
                  </a:lnTo>
                  <a:lnTo>
                    <a:pt x="4636770" y="287909"/>
                  </a:lnTo>
                  <a:lnTo>
                    <a:pt x="4633595" y="282448"/>
                  </a:lnTo>
                  <a:lnTo>
                    <a:pt x="4528312" y="95504"/>
                  </a:lnTo>
                  <a:lnTo>
                    <a:pt x="4524119" y="88171"/>
                  </a:lnTo>
                  <a:lnTo>
                    <a:pt x="4520104" y="81041"/>
                  </a:lnTo>
                  <a:lnTo>
                    <a:pt x="4516256" y="74126"/>
                  </a:lnTo>
                  <a:lnTo>
                    <a:pt x="4512564" y="67437"/>
                  </a:lnTo>
                  <a:lnTo>
                    <a:pt x="4506341" y="56007"/>
                  </a:lnTo>
                  <a:lnTo>
                    <a:pt x="4506341" y="58166"/>
                  </a:lnTo>
                  <a:lnTo>
                    <a:pt x="4506341" y="301751"/>
                  </a:lnTo>
                  <a:lnTo>
                    <a:pt x="4505960" y="303403"/>
                  </a:lnTo>
                  <a:lnTo>
                    <a:pt x="4504944" y="304926"/>
                  </a:lnTo>
                  <a:lnTo>
                    <a:pt x="4503928" y="306578"/>
                  </a:lnTo>
                  <a:lnTo>
                    <a:pt x="4502658" y="307721"/>
                  </a:lnTo>
                  <a:lnTo>
                    <a:pt x="4500753" y="308483"/>
                  </a:lnTo>
                  <a:lnTo>
                    <a:pt x="4498975" y="309245"/>
                  </a:lnTo>
                  <a:lnTo>
                    <a:pt x="4497070" y="309880"/>
                  </a:lnTo>
                  <a:lnTo>
                    <a:pt x="4495165" y="310134"/>
                  </a:lnTo>
                  <a:lnTo>
                    <a:pt x="4493260" y="310515"/>
                  </a:lnTo>
                  <a:lnTo>
                    <a:pt x="4490593" y="310642"/>
                  </a:lnTo>
                  <a:lnTo>
                    <a:pt x="4487291" y="310642"/>
                  </a:lnTo>
                  <a:lnTo>
                    <a:pt x="4484116" y="310642"/>
                  </a:lnTo>
                  <a:lnTo>
                    <a:pt x="4481576" y="310515"/>
                  </a:lnTo>
                  <a:lnTo>
                    <a:pt x="4468368" y="301879"/>
                  </a:lnTo>
                  <a:lnTo>
                    <a:pt x="4468368" y="299974"/>
                  </a:lnTo>
                  <a:lnTo>
                    <a:pt x="4468368" y="19812"/>
                  </a:lnTo>
                  <a:lnTo>
                    <a:pt x="4468368" y="12573"/>
                  </a:lnTo>
                  <a:lnTo>
                    <a:pt x="4470400" y="7620"/>
                  </a:lnTo>
                  <a:lnTo>
                    <a:pt x="4474337" y="4699"/>
                  </a:lnTo>
                  <a:lnTo>
                    <a:pt x="4478401" y="1904"/>
                  </a:lnTo>
                  <a:lnTo>
                    <a:pt x="4482338" y="507"/>
                  </a:lnTo>
                  <a:lnTo>
                    <a:pt x="4486148" y="507"/>
                  </a:lnTo>
                  <a:lnTo>
                    <a:pt x="4497705" y="507"/>
                  </a:lnTo>
                  <a:lnTo>
                    <a:pt x="4501769" y="507"/>
                  </a:lnTo>
                  <a:lnTo>
                    <a:pt x="4505325" y="889"/>
                  </a:lnTo>
                  <a:lnTo>
                    <a:pt x="4508246" y="1650"/>
                  </a:lnTo>
                  <a:lnTo>
                    <a:pt x="4511294" y="2286"/>
                  </a:lnTo>
                  <a:lnTo>
                    <a:pt x="4513961" y="3682"/>
                  </a:lnTo>
                  <a:lnTo>
                    <a:pt x="4516628" y="5588"/>
                  </a:lnTo>
                  <a:lnTo>
                    <a:pt x="4519168" y="7366"/>
                  </a:lnTo>
                  <a:lnTo>
                    <a:pt x="4610862" y="166750"/>
                  </a:lnTo>
                  <a:lnTo>
                    <a:pt x="4614916" y="174279"/>
                  </a:lnTo>
                  <a:lnTo>
                    <a:pt x="4618720" y="181260"/>
                  </a:lnTo>
                  <a:lnTo>
                    <a:pt x="4622309" y="187717"/>
                  </a:lnTo>
                  <a:lnTo>
                    <a:pt x="4625721" y="193675"/>
                  </a:lnTo>
                  <a:lnTo>
                    <a:pt x="4628959" y="199342"/>
                  </a:lnTo>
                  <a:lnTo>
                    <a:pt x="4632198" y="205105"/>
                  </a:lnTo>
                  <a:lnTo>
                    <a:pt x="4635436" y="210962"/>
                  </a:lnTo>
                  <a:lnTo>
                    <a:pt x="4638675" y="216916"/>
                  </a:lnTo>
                  <a:lnTo>
                    <a:pt x="4641867" y="222767"/>
                  </a:lnTo>
                  <a:lnTo>
                    <a:pt x="4644977" y="228488"/>
                  </a:lnTo>
                  <a:lnTo>
                    <a:pt x="4648015" y="234043"/>
                  </a:lnTo>
                  <a:lnTo>
                    <a:pt x="4650994" y="239395"/>
                  </a:lnTo>
                  <a:lnTo>
                    <a:pt x="4655058" y="247142"/>
                  </a:lnTo>
                  <a:lnTo>
                    <a:pt x="4655058" y="8890"/>
                  </a:lnTo>
                  <a:lnTo>
                    <a:pt x="4655439" y="7239"/>
                  </a:lnTo>
                  <a:lnTo>
                    <a:pt x="4656328" y="5715"/>
                  </a:lnTo>
                  <a:lnTo>
                    <a:pt x="4657344" y="4191"/>
                  </a:lnTo>
                  <a:lnTo>
                    <a:pt x="4658614" y="3048"/>
                  </a:lnTo>
                  <a:lnTo>
                    <a:pt x="4660392" y="2159"/>
                  </a:lnTo>
                  <a:lnTo>
                    <a:pt x="4662043" y="1270"/>
                  </a:lnTo>
                  <a:lnTo>
                    <a:pt x="4664075" y="762"/>
                  </a:lnTo>
                  <a:lnTo>
                    <a:pt x="4666234" y="507"/>
                  </a:lnTo>
                  <a:lnTo>
                    <a:pt x="4668520" y="126"/>
                  </a:lnTo>
                  <a:lnTo>
                    <a:pt x="4671060" y="0"/>
                  </a:lnTo>
                  <a:lnTo>
                    <a:pt x="4673854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003160" y="326263"/>
              <a:ext cx="949579" cy="31838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067428" y="327152"/>
              <a:ext cx="4213225" cy="316865"/>
            </a:xfrm>
            <a:custGeom>
              <a:avLst/>
              <a:gdLst/>
              <a:ahLst/>
              <a:cxnLst/>
              <a:rect l="l" t="t" r="r" b="b"/>
              <a:pathLst>
                <a:path w="4213225" h="316865">
                  <a:moveTo>
                    <a:pt x="1209675" y="3301"/>
                  </a:moveTo>
                  <a:lnTo>
                    <a:pt x="1212088" y="3301"/>
                  </a:lnTo>
                  <a:lnTo>
                    <a:pt x="1214501" y="3428"/>
                  </a:lnTo>
                  <a:lnTo>
                    <a:pt x="1216914" y="3809"/>
                  </a:lnTo>
                  <a:lnTo>
                    <a:pt x="1219327" y="4064"/>
                  </a:lnTo>
                  <a:lnTo>
                    <a:pt x="1228852" y="12192"/>
                  </a:lnTo>
                  <a:lnTo>
                    <a:pt x="1228852" y="14097"/>
                  </a:lnTo>
                  <a:lnTo>
                    <a:pt x="1228852" y="294259"/>
                  </a:lnTo>
                  <a:lnTo>
                    <a:pt x="1228852" y="297688"/>
                  </a:lnTo>
                  <a:lnTo>
                    <a:pt x="1228217" y="300609"/>
                  </a:lnTo>
                  <a:lnTo>
                    <a:pt x="1227074" y="303149"/>
                  </a:lnTo>
                  <a:lnTo>
                    <a:pt x="1225931" y="305562"/>
                  </a:lnTo>
                  <a:lnTo>
                    <a:pt x="1224534" y="307594"/>
                  </a:lnTo>
                  <a:lnTo>
                    <a:pt x="1222629" y="309245"/>
                  </a:lnTo>
                  <a:lnTo>
                    <a:pt x="1220851" y="310896"/>
                  </a:lnTo>
                  <a:lnTo>
                    <a:pt x="1218819" y="311912"/>
                  </a:lnTo>
                  <a:lnTo>
                    <a:pt x="1216660" y="312547"/>
                  </a:lnTo>
                  <a:lnTo>
                    <a:pt x="1214374" y="313182"/>
                  </a:lnTo>
                  <a:lnTo>
                    <a:pt x="1212342" y="313563"/>
                  </a:lnTo>
                  <a:lnTo>
                    <a:pt x="1210437" y="313563"/>
                  </a:lnTo>
                  <a:lnTo>
                    <a:pt x="1204595" y="313563"/>
                  </a:lnTo>
                  <a:lnTo>
                    <a:pt x="1200912" y="313563"/>
                  </a:lnTo>
                  <a:lnTo>
                    <a:pt x="1197610" y="313055"/>
                  </a:lnTo>
                  <a:lnTo>
                    <a:pt x="1194562" y="312165"/>
                  </a:lnTo>
                  <a:lnTo>
                    <a:pt x="1191641" y="311276"/>
                  </a:lnTo>
                  <a:lnTo>
                    <a:pt x="1188720" y="309625"/>
                  </a:lnTo>
                  <a:lnTo>
                    <a:pt x="1185799" y="307339"/>
                  </a:lnTo>
                  <a:lnTo>
                    <a:pt x="1183005" y="305181"/>
                  </a:lnTo>
                  <a:lnTo>
                    <a:pt x="1180338" y="302260"/>
                  </a:lnTo>
                  <a:lnTo>
                    <a:pt x="1177925" y="298958"/>
                  </a:lnTo>
                  <a:lnTo>
                    <a:pt x="1175385" y="295528"/>
                  </a:lnTo>
                  <a:lnTo>
                    <a:pt x="1172591" y="291211"/>
                  </a:lnTo>
                  <a:lnTo>
                    <a:pt x="1169416" y="285750"/>
                  </a:lnTo>
                  <a:lnTo>
                    <a:pt x="1064133" y="98806"/>
                  </a:lnTo>
                  <a:lnTo>
                    <a:pt x="1059940" y="91473"/>
                  </a:lnTo>
                  <a:lnTo>
                    <a:pt x="1055925" y="84343"/>
                  </a:lnTo>
                  <a:lnTo>
                    <a:pt x="1052077" y="77428"/>
                  </a:lnTo>
                  <a:lnTo>
                    <a:pt x="1048385" y="70738"/>
                  </a:lnTo>
                  <a:lnTo>
                    <a:pt x="1042162" y="59309"/>
                  </a:lnTo>
                  <a:lnTo>
                    <a:pt x="1042162" y="61468"/>
                  </a:lnTo>
                  <a:lnTo>
                    <a:pt x="1042162" y="305053"/>
                  </a:lnTo>
                  <a:lnTo>
                    <a:pt x="1041781" y="306705"/>
                  </a:lnTo>
                  <a:lnTo>
                    <a:pt x="1040765" y="308228"/>
                  </a:lnTo>
                  <a:lnTo>
                    <a:pt x="1039876" y="309880"/>
                  </a:lnTo>
                  <a:lnTo>
                    <a:pt x="1038479" y="311023"/>
                  </a:lnTo>
                  <a:lnTo>
                    <a:pt x="1036574" y="311785"/>
                  </a:lnTo>
                  <a:lnTo>
                    <a:pt x="1034796" y="312547"/>
                  </a:lnTo>
                  <a:lnTo>
                    <a:pt x="1032891" y="313182"/>
                  </a:lnTo>
                  <a:lnTo>
                    <a:pt x="1030986" y="313436"/>
                  </a:lnTo>
                  <a:lnTo>
                    <a:pt x="1029081" y="313817"/>
                  </a:lnTo>
                  <a:lnTo>
                    <a:pt x="1026413" y="313944"/>
                  </a:lnTo>
                  <a:lnTo>
                    <a:pt x="1023112" y="313944"/>
                  </a:lnTo>
                  <a:lnTo>
                    <a:pt x="1019937" y="313944"/>
                  </a:lnTo>
                  <a:lnTo>
                    <a:pt x="1017397" y="313817"/>
                  </a:lnTo>
                  <a:lnTo>
                    <a:pt x="1004188" y="305181"/>
                  </a:lnTo>
                  <a:lnTo>
                    <a:pt x="1004188" y="303275"/>
                  </a:lnTo>
                  <a:lnTo>
                    <a:pt x="1004188" y="23114"/>
                  </a:lnTo>
                  <a:lnTo>
                    <a:pt x="1004188" y="15875"/>
                  </a:lnTo>
                  <a:lnTo>
                    <a:pt x="1006221" y="10922"/>
                  </a:lnTo>
                  <a:lnTo>
                    <a:pt x="1010158" y="8000"/>
                  </a:lnTo>
                  <a:lnTo>
                    <a:pt x="1014222" y="5206"/>
                  </a:lnTo>
                  <a:lnTo>
                    <a:pt x="1018159" y="3809"/>
                  </a:lnTo>
                  <a:lnTo>
                    <a:pt x="1021969" y="3809"/>
                  </a:lnTo>
                  <a:lnTo>
                    <a:pt x="1033526" y="3809"/>
                  </a:lnTo>
                  <a:lnTo>
                    <a:pt x="1037590" y="3809"/>
                  </a:lnTo>
                  <a:lnTo>
                    <a:pt x="1041146" y="4191"/>
                  </a:lnTo>
                  <a:lnTo>
                    <a:pt x="1044067" y="4952"/>
                  </a:lnTo>
                  <a:lnTo>
                    <a:pt x="1047115" y="5588"/>
                  </a:lnTo>
                  <a:lnTo>
                    <a:pt x="1049782" y="6984"/>
                  </a:lnTo>
                  <a:lnTo>
                    <a:pt x="1052449" y="8890"/>
                  </a:lnTo>
                  <a:lnTo>
                    <a:pt x="1054989" y="10668"/>
                  </a:lnTo>
                  <a:lnTo>
                    <a:pt x="1146683" y="170052"/>
                  </a:lnTo>
                  <a:lnTo>
                    <a:pt x="1150737" y="177581"/>
                  </a:lnTo>
                  <a:lnTo>
                    <a:pt x="1154541" y="184562"/>
                  </a:lnTo>
                  <a:lnTo>
                    <a:pt x="1158130" y="191019"/>
                  </a:lnTo>
                  <a:lnTo>
                    <a:pt x="1161542" y="196976"/>
                  </a:lnTo>
                  <a:lnTo>
                    <a:pt x="1164780" y="202644"/>
                  </a:lnTo>
                  <a:lnTo>
                    <a:pt x="1168019" y="208407"/>
                  </a:lnTo>
                  <a:lnTo>
                    <a:pt x="1171257" y="214264"/>
                  </a:lnTo>
                  <a:lnTo>
                    <a:pt x="1174496" y="220218"/>
                  </a:lnTo>
                  <a:lnTo>
                    <a:pt x="1177688" y="226069"/>
                  </a:lnTo>
                  <a:lnTo>
                    <a:pt x="1180798" y="231790"/>
                  </a:lnTo>
                  <a:lnTo>
                    <a:pt x="1183836" y="237345"/>
                  </a:lnTo>
                  <a:lnTo>
                    <a:pt x="1186815" y="242697"/>
                  </a:lnTo>
                  <a:lnTo>
                    <a:pt x="1190879" y="250444"/>
                  </a:lnTo>
                  <a:lnTo>
                    <a:pt x="1190879" y="12192"/>
                  </a:lnTo>
                  <a:lnTo>
                    <a:pt x="1191260" y="10541"/>
                  </a:lnTo>
                  <a:lnTo>
                    <a:pt x="1192149" y="9017"/>
                  </a:lnTo>
                  <a:lnTo>
                    <a:pt x="1193165" y="7493"/>
                  </a:lnTo>
                  <a:lnTo>
                    <a:pt x="1194435" y="6350"/>
                  </a:lnTo>
                  <a:lnTo>
                    <a:pt x="1196213" y="5461"/>
                  </a:lnTo>
                  <a:lnTo>
                    <a:pt x="1197864" y="4572"/>
                  </a:lnTo>
                  <a:lnTo>
                    <a:pt x="1199896" y="4064"/>
                  </a:lnTo>
                  <a:lnTo>
                    <a:pt x="1202055" y="3809"/>
                  </a:lnTo>
                  <a:lnTo>
                    <a:pt x="1204341" y="3428"/>
                  </a:lnTo>
                  <a:lnTo>
                    <a:pt x="1206881" y="3301"/>
                  </a:lnTo>
                  <a:lnTo>
                    <a:pt x="1209675" y="3301"/>
                  </a:lnTo>
                  <a:close/>
                </a:path>
                <a:path w="4213225" h="316865">
                  <a:moveTo>
                    <a:pt x="1629029" y="2413"/>
                  </a:moveTo>
                  <a:lnTo>
                    <a:pt x="1631696" y="2413"/>
                  </a:lnTo>
                  <a:lnTo>
                    <a:pt x="1634363" y="2540"/>
                  </a:lnTo>
                  <a:lnTo>
                    <a:pt x="1636903" y="2794"/>
                  </a:lnTo>
                  <a:lnTo>
                    <a:pt x="1639443" y="3048"/>
                  </a:lnTo>
                  <a:lnTo>
                    <a:pt x="1641602" y="3555"/>
                  </a:lnTo>
                  <a:lnTo>
                    <a:pt x="1643634" y="4191"/>
                  </a:lnTo>
                  <a:lnTo>
                    <a:pt x="1645539" y="4699"/>
                  </a:lnTo>
                  <a:lnTo>
                    <a:pt x="1647190" y="5715"/>
                  </a:lnTo>
                  <a:lnTo>
                    <a:pt x="1648587" y="7112"/>
                  </a:lnTo>
                  <a:lnTo>
                    <a:pt x="1649857" y="8381"/>
                  </a:lnTo>
                  <a:lnTo>
                    <a:pt x="1651000" y="12192"/>
                  </a:lnTo>
                  <a:lnTo>
                    <a:pt x="1652016" y="18288"/>
                  </a:lnTo>
                  <a:lnTo>
                    <a:pt x="1756791" y="298323"/>
                  </a:lnTo>
                  <a:lnTo>
                    <a:pt x="1757680" y="300227"/>
                  </a:lnTo>
                  <a:lnTo>
                    <a:pt x="1758061" y="302387"/>
                  </a:lnTo>
                  <a:lnTo>
                    <a:pt x="1757934" y="304926"/>
                  </a:lnTo>
                  <a:lnTo>
                    <a:pt x="1757807" y="307467"/>
                  </a:lnTo>
                  <a:lnTo>
                    <a:pt x="1756791" y="309372"/>
                  </a:lnTo>
                  <a:lnTo>
                    <a:pt x="1754886" y="310896"/>
                  </a:lnTo>
                  <a:lnTo>
                    <a:pt x="1752981" y="312420"/>
                  </a:lnTo>
                  <a:lnTo>
                    <a:pt x="1750695" y="313309"/>
                  </a:lnTo>
                  <a:lnTo>
                    <a:pt x="1748155" y="313563"/>
                  </a:lnTo>
                  <a:lnTo>
                    <a:pt x="1745615" y="313817"/>
                  </a:lnTo>
                  <a:lnTo>
                    <a:pt x="1742567" y="313944"/>
                  </a:lnTo>
                  <a:lnTo>
                    <a:pt x="1739011" y="313944"/>
                  </a:lnTo>
                  <a:lnTo>
                    <a:pt x="1735328" y="313944"/>
                  </a:lnTo>
                  <a:lnTo>
                    <a:pt x="1732407" y="313817"/>
                  </a:lnTo>
                  <a:lnTo>
                    <a:pt x="1730375" y="313563"/>
                  </a:lnTo>
                  <a:lnTo>
                    <a:pt x="1728216" y="313309"/>
                  </a:lnTo>
                  <a:lnTo>
                    <a:pt x="1690751" y="228092"/>
                  </a:lnTo>
                  <a:lnTo>
                    <a:pt x="1566418" y="228092"/>
                  </a:lnTo>
                  <a:lnTo>
                    <a:pt x="1539621" y="304546"/>
                  </a:lnTo>
                  <a:lnTo>
                    <a:pt x="1539240" y="305943"/>
                  </a:lnTo>
                  <a:lnTo>
                    <a:pt x="1538605" y="307213"/>
                  </a:lnTo>
                  <a:lnTo>
                    <a:pt x="1537589" y="308483"/>
                  </a:lnTo>
                  <a:lnTo>
                    <a:pt x="1536573" y="309880"/>
                  </a:lnTo>
                  <a:lnTo>
                    <a:pt x="1535176" y="310896"/>
                  </a:lnTo>
                  <a:lnTo>
                    <a:pt x="1533525" y="311658"/>
                  </a:lnTo>
                  <a:lnTo>
                    <a:pt x="1531874" y="312547"/>
                  </a:lnTo>
                  <a:lnTo>
                    <a:pt x="1529969" y="313182"/>
                  </a:lnTo>
                  <a:lnTo>
                    <a:pt x="1527810" y="313436"/>
                  </a:lnTo>
                  <a:lnTo>
                    <a:pt x="1525651" y="313817"/>
                  </a:lnTo>
                  <a:lnTo>
                    <a:pt x="1522857" y="313944"/>
                  </a:lnTo>
                  <a:lnTo>
                    <a:pt x="1519428" y="313944"/>
                  </a:lnTo>
                  <a:lnTo>
                    <a:pt x="1515618" y="313944"/>
                  </a:lnTo>
                  <a:lnTo>
                    <a:pt x="1512570" y="313817"/>
                  </a:lnTo>
                  <a:lnTo>
                    <a:pt x="1510030" y="313436"/>
                  </a:lnTo>
                  <a:lnTo>
                    <a:pt x="1507490" y="313055"/>
                  </a:lnTo>
                  <a:lnTo>
                    <a:pt x="1505204" y="312165"/>
                  </a:lnTo>
                  <a:lnTo>
                    <a:pt x="1503299" y="310769"/>
                  </a:lnTo>
                  <a:lnTo>
                    <a:pt x="1501394" y="309245"/>
                  </a:lnTo>
                  <a:lnTo>
                    <a:pt x="1500505" y="307339"/>
                  </a:lnTo>
                  <a:lnTo>
                    <a:pt x="1500378" y="304800"/>
                  </a:lnTo>
                  <a:lnTo>
                    <a:pt x="1500251" y="302260"/>
                  </a:lnTo>
                  <a:lnTo>
                    <a:pt x="1500632" y="300100"/>
                  </a:lnTo>
                  <a:lnTo>
                    <a:pt x="1501521" y="298196"/>
                  </a:lnTo>
                  <a:lnTo>
                    <a:pt x="1606550" y="11938"/>
                  </a:lnTo>
                  <a:lnTo>
                    <a:pt x="1607312" y="9905"/>
                  </a:lnTo>
                  <a:lnTo>
                    <a:pt x="1608455" y="8254"/>
                  </a:lnTo>
                  <a:lnTo>
                    <a:pt x="1609852" y="6984"/>
                  </a:lnTo>
                  <a:lnTo>
                    <a:pt x="1611249" y="5588"/>
                  </a:lnTo>
                  <a:lnTo>
                    <a:pt x="1621409" y="2794"/>
                  </a:lnTo>
                  <a:lnTo>
                    <a:pt x="1623949" y="2540"/>
                  </a:lnTo>
                  <a:lnTo>
                    <a:pt x="1626489" y="2413"/>
                  </a:lnTo>
                  <a:lnTo>
                    <a:pt x="1629029" y="2413"/>
                  </a:lnTo>
                  <a:close/>
                </a:path>
                <a:path w="4213225" h="316865">
                  <a:moveTo>
                    <a:pt x="905763" y="2413"/>
                  </a:moveTo>
                  <a:lnTo>
                    <a:pt x="908812" y="2413"/>
                  </a:lnTo>
                  <a:lnTo>
                    <a:pt x="911351" y="2540"/>
                  </a:lnTo>
                  <a:lnTo>
                    <a:pt x="913384" y="2921"/>
                  </a:lnTo>
                  <a:lnTo>
                    <a:pt x="915543" y="3301"/>
                  </a:lnTo>
                  <a:lnTo>
                    <a:pt x="923417" y="8127"/>
                  </a:lnTo>
                  <a:lnTo>
                    <a:pt x="924433" y="9778"/>
                  </a:lnTo>
                  <a:lnTo>
                    <a:pt x="924813" y="11429"/>
                  </a:lnTo>
                  <a:lnTo>
                    <a:pt x="924813" y="13080"/>
                  </a:lnTo>
                  <a:lnTo>
                    <a:pt x="924813" y="303275"/>
                  </a:lnTo>
                  <a:lnTo>
                    <a:pt x="924813" y="305053"/>
                  </a:lnTo>
                  <a:lnTo>
                    <a:pt x="924433" y="306705"/>
                  </a:lnTo>
                  <a:lnTo>
                    <a:pt x="923417" y="308228"/>
                  </a:lnTo>
                  <a:lnTo>
                    <a:pt x="922528" y="309880"/>
                  </a:lnTo>
                  <a:lnTo>
                    <a:pt x="921131" y="311023"/>
                  </a:lnTo>
                  <a:lnTo>
                    <a:pt x="919226" y="311785"/>
                  </a:lnTo>
                  <a:lnTo>
                    <a:pt x="917448" y="312547"/>
                  </a:lnTo>
                  <a:lnTo>
                    <a:pt x="915543" y="313182"/>
                  </a:lnTo>
                  <a:lnTo>
                    <a:pt x="913638" y="313436"/>
                  </a:lnTo>
                  <a:lnTo>
                    <a:pt x="911733" y="313817"/>
                  </a:lnTo>
                  <a:lnTo>
                    <a:pt x="909066" y="313944"/>
                  </a:lnTo>
                  <a:lnTo>
                    <a:pt x="905763" y="313944"/>
                  </a:lnTo>
                  <a:lnTo>
                    <a:pt x="902588" y="313944"/>
                  </a:lnTo>
                  <a:lnTo>
                    <a:pt x="892429" y="311912"/>
                  </a:lnTo>
                  <a:lnTo>
                    <a:pt x="890651" y="311150"/>
                  </a:lnTo>
                  <a:lnTo>
                    <a:pt x="889254" y="310007"/>
                  </a:lnTo>
                  <a:lnTo>
                    <a:pt x="888238" y="308356"/>
                  </a:lnTo>
                  <a:lnTo>
                    <a:pt x="887349" y="306832"/>
                  </a:lnTo>
                  <a:lnTo>
                    <a:pt x="886841" y="305181"/>
                  </a:lnTo>
                  <a:lnTo>
                    <a:pt x="886841" y="303275"/>
                  </a:lnTo>
                  <a:lnTo>
                    <a:pt x="886841" y="13080"/>
                  </a:lnTo>
                  <a:lnTo>
                    <a:pt x="886841" y="11175"/>
                  </a:lnTo>
                  <a:lnTo>
                    <a:pt x="887476" y="9398"/>
                  </a:lnTo>
                  <a:lnTo>
                    <a:pt x="888492" y="7874"/>
                  </a:lnTo>
                  <a:lnTo>
                    <a:pt x="889635" y="6350"/>
                  </a:lnTo>
                  <a:lnTo>
                    <a:pt x="891032" y="5206"/>
                  </a:lnTo>
                  <a:lnTo>
                    <a:pt x="892810" y="4572"/>
                  </a:lnTo>
                  <a:lnTo>
                    <a:pt x="894588" y="3809"/>
                  </a:lnTo>
                  <a:lnTo>
                    <a:pt x="896493" y="3301"/>
                  </a:lnTo>
                  <a:lnTo>
                    <a:pt x="898525" y="2921"/>
                  </a:lnTo>
                  <a:lnTo>
                    <a:pt x="900684" y="2540"/>
                  </a:lnTo>
                  <a:lnTo>
                    <a:pt x="902970" y="2413"/>
                  </a:lnTo>
                  <a:lnTo>
                    <a:pt x="905763" y="2413"/>
                  </a:lnTo>
                  <a:close/>
                </a:path>
                <a:path w="4213225" h="316865">
                  <a:moveTo>
                    <a:pt x="706120" y="2413"/>
                  </a:moveTo>
                  <a:lnTo>
                    <a:pt x="709168" y="2413"/>
                  </a:lnTo>
                  <a:lnTo>
                    <a:pt x="711708" y="2540"/>
                  </a:lnTo>
                  <a:lnTo>
                    <a:pt x="713740" y="2921"/>
                  </a:lnTo>
                  <a:lnTo>
                    <a:pt x="715899" y="3301"/>
                  </a:lnTo>
                  <a:lnTo>
                    <a:pt x="723773" y="8127"/>
                  </a:lnTo>
                  <a:lnTo>
                    <a:pt x="724788" y="9778"/>
                  </a:lnTo>
                  <a:lnTo>
                    <a:pt x="725170" y="11429"/>
                  </a:lnTo>
                  <a:lnTo>
                    <a:pt x="725170" y="13080"/>
                  </a:lnTo>
                  <a:lnTo>
                    <a:pt x="725170" y="277495"/>
                  </a:lnTo>
                  <a:lnTo>
                    <a:pt x="834644" y="277495"/>
                  </a:lnTo>
                  <a:lnTo>
                    <a:pt x="836676" y="277495"/>
                  </a:lnTo>
                  <a:lnTo>
                    <a:pt x="838581" y="277875"/>
                  </a:lnTo>
                  <a:lnTo>
                    <a:pt x="840232" y="278892"/>
                  </a:lnTo>
                  <a:lnTo>
                    <a:pt x="842010" y="279908"/>
                  </a:lnTo>
                  <a:lnTo>
                    <a:pt x="843280" y="281177"/>
                  </a:lnTo>
                  <a:lnTo>
                    <a:pt x="844296" y="282701"/>
                  </a:lnTo>
                  <a:lnTo>
                    <a:pt x="845185" y="284352"/>
                  </a:lnTo>
                  <a:lnTo>
                    <a:pt x="845947" y="286131"/>
                  </a:lnTo>
                  <a:lnTo>
                    <a:pt x="846328" y="288417"/>
                  </a:lnTo>
                  <a:lnTo>
                    <a:pt x="846709" y="290575"/>
                  </a:lnTo>
                  <a:lnTo>
                    <a:pt x="846963" y="292735"/>
                  </a:lnTo>
                  <a:lnTo>
                    <a:pt x="846963" y="294894"/>
                  </a:lnTo>
                  <a:lnTo>
                    <a:pt x="846963" y="297180"/>
                  </a:lnTo>
                  <a:lnTo>
                    <a:pt x="844296" y="307086"/>
                  </a:lnTo>
                  <a:lnTo>
                    <a:pt x="843407" y="308737"/>
                  </a:lnTo>
                  <a:lnTo>
                    <a:pt x="842137" y="310134"/>
                  </a:lnTo>
                  <a:lnTo>
                    <a:pt x="840486" y="311150"/>
                  </a:lnTo>
                  <a:lnTo>
                    <a:pt x="838708" y="312038"/>
                  </a:lnTo>
                  <a:lnTo>
                    <a:pt x="836803" y="312547"/>
                  </a:lnTo>
                  <a:lnTo>
                    <a:pt x="834644" y="312547"/>
                  </a:lnTo>
                  <a:lnTo>
                    <a:pt x="704850" y="312547"/>
                  </a:lnTo>
                  <a:lnTo>
                    <a:pt x="701040" y="312547"/>
                  </a:lnTo>
                  <a:lnTo>
                    <a:pt x="697103" y="311150"/>
                  </a:lnTo>
                  <a:lnTo>
                    <a:pt x="693166" y="308356"/>
                  </a:lnTo>
                  <a:lnTo>
                    <a:pt x="689229" y="305562"/>
                  </a:lnTo>
                  <a:lnTo>
                    <a:pt x="687197" y="300482"/>
                  </a:lnTo>
                  <a:lnTo>
                    <a:pt x="687197" y="293243"/>
                  </a:lnTo>
                  <a:lnTo>
                    <a:pt x="687197" y="13080"/>
                  </a:lnTo>
                  <a:lnTo>
                    <a:pt x="687197" y="11302"/>
                  </a:lnTo>
                  <a:lnTo>
                    <a:pt x="687705" y="9651"/>
                  </a:lnTo>
                  <a:lnTo>
                    <a:pt x="688594" y="8127"/>
                  </a:lnTo>
                  <a:lnTo>
                    <a:pt x="689610" y="6476"/>
                  </a:lnTo>
                  <a:lnTo>
                    <a:pt x="690880" y="5333"/>
                  </a:lnTo>
                  <a:lnTo>
                    <a:pt x="692785" y="4572"/>
                  </a:lnTo>
                  <a:lnTo>
                    <a:pt x="694563" y="3809"/>
                  </a:lnTo>
                  <a:lnTo>
                    <a:pt x="696468" y="3301"/>
                  </a:lnTo>
                  <a:lnTo>
                    <a:pt x="698626" y="2921"/>
                  </a:lnTo>
                  <a:lnTo>
                    <a:pt x="700786" y="2540"/>
                  </a:lnTo>
                  <a:lnTo>
                    <a:pt x="703199" y="2413"/>
                  </a:lnTo>
                  <a:lnTo>
                    <a:pt x="706120" y="2413"/>
                  </a:lnTo>
                  <a:close/>
                </a:path>
                <a:path w="4213225" h="316865">
                  <a:moveTo>
                    <a:pt x="2768473" y="507"/>
                  </a:moveTo>
                  <a:lnTo>
                    <a:pt x="2807176" y="5246"/>
                  </a:lnTo>
                  <a:lnTo>
                    <a:pt x="2847594" y="20954"/>
                  </a:lnTo>
                  <a:lnTo>
                    <a:pt x="2859531" y="29718"/>
                  </a:lnTo>
                  <a:lnTo>
                    <a:pt x="2861691" y="31876"/>
                  </a:lnTo>
                  <a:lnTo>
                    <a:pt x="2863342" y="34289"/>
                  </a:lnTo>
                  <a:lnTo>
                    <a:pt x="2864230" y="36830"/>
                  </a:lnTo>
                  <a:lnTo>
                    <a:pt x="2865247" y="39370"/>
                  </a:lnTo>
                  <a:lnTo>
                    <a:pt x="2865754" y="42545"/>
                  </a:lnTo>
                  <a:lnTo>
                    <a:pt x="2865754" y="46482"/>
                  </a:lnTo>
                  <a:lnTo>
                    <a:pt x="2865754" y="48513"/>
                  </a:lnTo>
                  <a:lnTo>
                    <a:pt x="2863342" y="58547"/>
                  </a:lnTo>
                  <a:lnTo>
                    <a:pt x="2862579" y="60325"/>
                  </a:lnTo>
                  <a:lnTo>
                    <a:pt x="2861310" y="61722"/>
                  </a:lnTo>
                  <a:lnTo>
                    <a:pt x="2859786" y="62864"/>
                  </a:lnTo>
                  <a:lnTo>
                    <a:pt x="2858135" y="64135"/>
                  </a:lnTo>
                  <a:lnTo>
                    <a:pt x="2856356" y="64643"/>
                  </a:lnTo>
                  <a:lnTo>
                    <a:pt x="2854325" y="64643"/>
                  </a:lnTo>
                  <a:lnTo>
                    <a:pt x="2851404" y="64643"/>
                  </a:lnTo>
                  <a:lnTo>
                    <a:pt x="2847594" y="62992"/>
                  </a:lnTo>
                  <a:lnTo>
                    <a:pt x="2843149" y="59689"/>
                  </a:lnTo>
                  <a:lnTo>
                    <a:pt x="2838577" y="56387"/>
                  </a:lnTo>
                  <a:lnTo>
                    <a:pt x="2801112" y="39750"/>
                  </a:lnTo>
                  <a:lnTo>
                    <a:pt x="2766314" y="35178"/>
                  </a:lnTo>
                  <a:lnTo>
                    <a:pt x="2753981" y="35752"/>
                  </a:lnTo>
                  <a:lnTo>
                    <a:pt x="2711577" y="49569"/>
                  </a:lnTo>
                  <a:lnTo>
                    <a:pt x="2681047" y="78930"/>
                  </a:lnTo>
                  <a:lnTo>
                    <a:pt x="2663324" y="120721"/>
                  </a:lnTo>
                  <a:lnTo>
                    <a:pt x="2659253" y="158369"/>
                  </a:lnTo>
                  <a:lnTo>
                    <a:pt x="2659774" y="172725"/>
                  </a:lnTo>
                  <a:lnTo>
                    <a:pt x="2667507" y="210820"/>
                  </a:lnTo>
                  <a:lnTo>
                    <a:pt x="2690241" y="249174"/>
                  </a:lnTo>
                  <a:lnTo>
                    <a:pt x="2724530" y="272796"/>
                  </a:lnTo>
                  <a:lnTo>
                    <a:pt x="2768346" y="280924"/>
                  </a:lnTo>
                  <a:lnTo>
                    <a:pt x="2776087" y="280687"/>
                  </a:lnTo>
                  <a:lnTo>
                    <a:pt x="2814383" y="272780"/>
                  </a:lnTo>
                  <a:lnTo>
                    <a:pt x="2826766" y="177673"/>
                  </a:lnTo>
                  <a:lnTo>
                    <a:pt x="2755138" y="177673"/>
                  </a:lnTo>
                  <a:lnTo>
                    <a:pt x="2750820" y="177673"/>
                  </a:lnTo>
                  <a:lnTo>
                    <a:pt x="2747772" y="176022"/>
                  </a:lnTo>
                  <a:lnTo>
                    <a:pt x="2745867" y="172720"/>
                  </a:lnTo>
                  <a:lnTo>
                    <a:pt x="2743962" y="169418"/>
                  </a:lnTo>
                  <a:lnTo>
                    <a:pt x="2743073" y="165353"/>
                  </a:lnTo>
                  <a:lnTo>
                    <a:pt x="2743073" y="160400"/>
                  </a:lnTo>
                  <a:lnTo>
                    <a:pt x="2743073" y="157987"/>
                  </a:lnTo>
                  <a:lnTo>
                    <a:pt x="2745740" y="148209"/>
                  </a:lnTo>
                  <a:lnTo>
                    <a:pt x="2746629" y="146558"/>
                  </a:lnTo>
                  <a:lnTo>
                    <a:pt x="2747899" y="145414"/>
                  </a:lnTo>
                  <a:lnTo>
                    <a:pt x="2749550" y="144399"/>
                  </a:lnTo>
                  <a:lnTo>
                    <a:pt x="2751201" y="143510"/>
                  </a:lnTo>
                  <a:lnTo>
                    <a:pt x="2753105" y="143001"/>
                  </a:lnTo>
                  <a:lnTo>
                    <a:pt x="2755138" y="143001"/>
                  </a:lnTo>
                  <a:lnTo>
                    <a:pt x="2846831" y="143001"/>
                  </a:lnTo>
                  <a:lnTo>
                    <a:pt x="2848737" y="143001"/>
                  </a:lnTo>
                  <a:lnTo>
                    <a:pt x="2850642" y="143256"/>
                  </a:lnTo>
                  <a:lnTo>
                    <a:pt x="2864739" y="159003"/>
                  </a:lnTo>
                  <a:lnTo>
                    <a:pt x="2864739" y="162306"/>
                  </a:lnTo>
                  <a:lnTo>
                    <a:pt x="2864739" y="273431"/>
                  </a:lnTo>
                  <a:lnTo>
                    <a:pt x="2864739" y="277749"/>
                  </a:lnTo>
                  <a:lnTo>
                    <a:pt x="2863977" y="281559"/>
                  </a:lnTo>
                  <a:lnTo>
                    <a:pt x="2862453" y="284988"/>
                  </a:lnTo>
                  <a:lnTo>
                    <a:pt x="2860929" y="288417"/>
                  </a:lnTo>
                  <a:lnTo>
                    <a:pt x="2857880" y="291592"/>
                  </a:lnTo>
                  <a:lnTo>
                    <a:pt x="2853054" y="294259"/>
                  </a:lnTo>
                  <a:lnTo>
                    <a:pt x="2848229" y="297052"/>
                  </a:lnTo>
                  <a:lnTo>
                    <a:pt x="2805429" y="312038"/>
                  </a:lnTo>
                  <a:lnTo>
                    <a:pt x="2790317" y="314578"/>
                  </a:lnTo>
                  <a:lnTo>
                    <a:pt x="2782824" y="315595"/>
                  </a:lnTo>
                  <a:lnTo>
                    <a:pt x="2775204" y="316102"/>
                  </a:lnTo>
                  <a:lnTo>
                    <a:pt x="2767584" y="316102"/>
                  </a:lnTo>
                  <a:lnTo>
                    <a:pt x="2719113" y="309727"/>
                  </a:lnTo>
                  <a:lnTo>
                    <a:pt x="2679398" y="291068"/>
                  </a:lnTo>
                  <a:lnTo>
                    <a:pt x="2649281" y="261881"/>
                  </a:lnTo>
                  <a:lnTo>
                    <a:pt x="2629154" y="223520"/>
                  </a:lnTo>
                  <a:lnTo>
                    <a:pt x="2619867" y="177674"/>
                  </a:lnTo>
                  <a:lnTo>
                    <a:pt x="2619248" y="160909"/>
                  </a:lnTo>
                  <a:lnTo>
                    <a:pt x="2619916" y="143331"/>
                  </a:lnTo>
                  <a:lnTo>
                    <a:pt x="2630043" y="95503"/>
                  </a:lnTo>
                  <a:lnTo>
                    <a:pt x="2651188" y="55927"/>
                  </a:lnTo>
                  <a:lnTo>
                    <a:pt x="2682255" y="26177"/>
                  </a:lnTo>
                  <a:lnTo>
                    <a:pt x="2722038" y="7044"/>
                  </a:lnTo>
                  <a:lnTo>
                    <a:pt x="2752328" y="1226"/>
                  </a:lnTo>
                  <a:lnTo>
                    <a:pt x="2768473" y="507"/>
                  </a:lnTo>
                  <a:close/>
                </a:path>
                <a:path w="4213225" h="316865">
                  <a:moveTo>
                    <a:pt x="4081399" y="0"/>
                  </a:moveTo>
                  <a:lnTo>
                    <a:pt x="4126815" y="6161"/>
                  </a:lnTo>
                  <a:lnTo>
                    <a:pt x="4162599" y="24145"/>
                  </a:lnTo>
                  <a:lnTo>
                    <a:pt x="4188666" y="52677"/>
                  </a:lnTo>
                  <a:lnTo>
                    <a:pt x="4205097" y="90932"/>
                  </a:lnTo>
                  <a:lnTo>
                    <a:pt x="4212365" y="137598"/>
                  </a:lnTo>
                  <a:lnTo>
                    <a:pt x="4212844" y="154812"/>
                  </a:lnTo>
                  <a:lnTo>
                    <a:pt x="4212318" y="172600"/>
                  </a:lnTo>
                  <a:lnTo>
                    <a:pt x="4204335" y="221107"/>
                  </a:lnTo>
                  <a:lnTo>
                    <a:pt x="4186832" y="260969"/>
                  </a:lnTo>
                  <a:lnTo>
                    <a:pt x="4159567" y="291036"/>
                  </a:lnTo>
                  <a:lnTo>
                    <a:pt x="4122257" y="310128"/>
                  </a:lnTo>
                  <a:lnTo>
                    <a:pt x="4075429" y="316611"/>
                  </a:lnTo>
                  <a:lnTo>
                    <a:pt x="4058787" y="315922"/>
                  </a:lnTo>
                  <a:lnTo>
                    <a:pt x="4016121" y="305688"/>
                  </a:lnTo>
                  <a:lnTo>
                    <a:pt x="3983670" y="283918"/>
                  </a:lnTo>
                  <a:lnTo>
                    <a:pt x="3961256" y="251856"/>
                  </a:lnTo>
                  <a:lnTo>
                    <a:pt x="3948344" y="209988"/>
                  </a:lnTo>
                  <a:lnTo>
                    <a:pt x="3944112" y="159893"/>
                  </a:lnTo>
                  <a:lnTo>
                    <a:pt x="3944635" y="142388"/>
                  </a:lnTo>
                  <a:lnTo>
                    <a:pt x="3952494" y="94614"/>
                  </a:lnTo>
                  <a:lnTo>
                    <a:pt x="3969924" y="55217"/>
                  </a:lnTo>
                  <a:lnTo>
                    <a:pt x="3997356" y="25495"/>
                  </a:lnTo>
                  <a:lnTo>
                    <a:pt x="4034500" y="6482"/>
                  </a:lnTo>
                  <a:lnTo>
                    <a:pt x="4081399" y="0"/>
                  </a:lnTo>
                  <a:close/>
                </a:path>
                <a:path w="4213225" h="316865">
                  <a:moveTo>
                    <a:pt x="137287" y="0"/>
                  </a:moveTo>
                  <a:lnTo>
                    <a:pt x="182703" y="6161"/>
                  </a:lnTo>
                  <a:lnTo>
                    <a:pt x="218487" y="24145"/>
                  </a:lnTo>
                  <a:lnTo>
                    <a:pt x="244554" y="52677"/>
                  </a:lnTo>
                  <a:lnTo>
                    <a:pt x="260985" y="90932"/>
                  </a:lnTo>
                  <a:lnTo>
                    <a:pt x="268253" y="137598"/>
                  </a:lnTo>
                  <a:lnTo>
                    <a:pt x="268732" y="154812"/>
                  </a:lnTo>
                  <a:lnTo>
                    <a:pt x="268206" y="172600"/>
                  </a:lnTo>
                  <a:lnTo>
                    <a:pt x="260223" y="221107"/>
                  </a:lnTo>
                  <a:lnTo>
                    <a:pt x="242720" y="260969"/>
                  </a:lnTo>
                  <a:lnTo>
                    <a:pt x="215455" y="291036"/>
                  </a:lnTo>
                  <a:lnTo>
                    <a:pt x="178145" y="310128"/>
                  </a:lnTo>
                  <a:lnTo>
                    <a:pt x="131318" y="316611"/>
                  </a:lnTo>
                  <a:lnTo>
                    <a:pt x="114675" y="315922"/>
                  </a:lnTo>
                  <a:lnTo>
                    <a:pt x="72009" y="305688"/>
                  </a:lnTo>
                  <a:lnTo>
                    <a:pt x="39558" y="283918"/>
                  </a:lnTo>
                  <a:lnTo>
                    <a:pt x="17145" y="251856"/>
                  </a:lnTo>
                  <a:lnTo>
                    <a:pt x="4232" y="209988"/>
                  </a:lnTo>
                  <a:lnTo>
                    <a:pt x="0" y="159893"/>
                  </a:lnTo>
                  <a:lnTo>
                    <a:pt x="523" y="142388"/>
                  </a:lnTo>
                  <a:lnTo>
                    <a:pt x="8382" y="94614"/>
                  </a:lnTo>
                  <a:lnTo>
                    <a:pt x="25812" y="55217"/>
                  </a:lnTo>
                  <a:lnTo>
                    <a:pt x="53244" y="25495"/>
                  </a:lnTo>
                  <a:lnTo>
                    <a:pt x="90388" y="6482"/>
                  </a:lnTo>
                  <a:lnTo>
                    <a:pt x="137287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1699846" y="1373222"/>
            <a:ext cx="8528538" cy="539401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0"/>
            <a:ext cx="9144000" cy="6858000"/>
            <a:chOff x="152400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3366389" y="327152"/>
              <a:ext cx="4790440" cy="3166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091298" y="379729"/>
              <a:ext cx="105410" cy="142875"/>
            </a:xfrm>
            <a:custGeom>
              <a:avLst/>
              <a:gdLst/>
              <a:ahLst/>
              <a:cxnLst/>
              <a:rect l="l" t="t" r="r" b="b"/>
              <a:pathLst>
                <a:path w="105409" h="142875">
                  <a:moveTo>
                    <a:pt x="51689" y="0"/>
                  </a:moveTo>
                  <a:lnTo>
                    <a:pt x="0" y="142494"/>
                  </a:lnTo>
                  <a:lnTo>
                    <a:pt x="104901" y="142494"/>
                  </a:lnTo>
                  <a:lnTo>
                    <a:pt x="51689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43495" y="361188"/>
              <a:ext cx="191135" cy="2480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16704" y="364743"/>
              <a:ext cx="153415" cy="2411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89298" y="361188"/>
              <a:ext cx="191135" cy="2480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19772" y="330961"/>
              <a:ext cx="650240" cy="310515"/>
            </a:xfrm>
            <a:custGeom>
              <a:avLst/>
              <a:gdLst/>
              <a:ahLst/>
              <a:cxnLst/>
              <a:rect l="l" t="t" r="r" b="b"/>
              <a:pathLst>
                <a:path w="650240" h="310515">
                  <a:moveTo>
                    <a:pt x="430910" y="0"/>
                  </a:moveTo>
                  <a:lnTo>
                    <a:pt x="637794" y="0"/>
                  </a:lnTo>
                  <a:lnTo>
                    <a:pt x="639826" y="0"/>
                  </a:lnTo>
                  <a:lnTo>
                    <a:pt x="641603" y="508"/>
                  </a:lnTo>
                  <a:lnTo>
                    <a:pt x="643381" y="1524"/>
                  </a:lnTo>
                  <a:lnTo>
                    <a:pt x="645032" y="2413"/>
                  </a:lnTo>
                  <a:lnTo>
                    <a:pt x="646302" y="3810"/>
                  </a:lnTo>
                  <a:lnTo>
                    <a:pt x="647319" y="5461"/>
                  </a:lnTo>
                  <a:lnTo>
                    <a:pt x="648334" y="7112"/>
                  </a:lnTo>
                  <a:lnTo>
                    <a:pt x="648970" y="9017"/>
                  </a:lnTo>
                  <a:lnTo>
                    <a:pt x="649351" y="11176"/>
                  </a:lnTo>
                  <a:lnTo>
                    <a:pt x="649731" y="13335"/>
                  </a:lnTo>
                  <a:lnTo>
                    <a:pt x="649985" y="15494"/>
                  </a:lnTo>
                  <a:lnTo>
                    <a:pt x="649985" y="17653"/>
                  </a:lnTo>
                  <a:lnTo>
                    <a:pt x="649985" y="19812"/>
                  </a:lnTo>
                  <a:lnTo>
                    <a:pt x="639952" y="34671"/>
                  </a:lnTo>
                  <a:lnTo>
                    <a:pt x="637921" y="34671"/>
                  </a:lnTo>
                  <a:lnTo>
                    <a:pt x="553466" y="34671"/>
                  </a:lnTo>
                  <a:lnTo>
                    <a:pt x="553466" y="299466"/>
                  </a:lnTo>
                  <a:lnTo>
                    <a:pt x="553466" y="301244"/>
                  </a:lnTo>
                  <a:lnTo>
                    <a:pt x="553084" y="302895"/>
                  </a:lnTo>
                  <a:lnTo>
                    <a:pt x="552069" y="304419"/>
                  </a:lnTo>
                  <a:lnTo>
                    <a:pt x="551052" y="306070"/>
                  </a:lnTo>
                  <a:lnTo>
                    <a:pt x="549655" y="307213"/>
                  </a:lnTo>
                  <a:lnTo>
                    <a:pt x="547877" y="307975"/>
                  </a:lnTo>
                  <a:lnTo>
                    <a:pt x="546100" y="308737"/>
                  </a:lnTo>
                  <a:lnTo>
                    <a:pt x="544195" y="309372"/>
                  </a:lnTo>
                  <a:lnTo>
                    <a:pt x="542162" y="309626"/>
                  </a:lnTo>
                  <a:lnTo>
                    <a:pt x="540130" y="310007"/>
                  </a:lnTo>
                  <a:lnTo>
                    <a:pt x="537591" y="310134"/>
                  </a:lnTo>
                  <a:lnTo>
                    <a:pt x="534416" y="310134"/>
                  </a:lnTo>
                  <a:lnTo>
                    <a:pt x="531241" y="310134"/>
                  </a:lnTo>
                  <a:lnTo>
                    <a:pt x="528701" y="310007"/>
                  </a:lnTo>
                  <a:lnTo>
                    <a:pt x="526669" y="309753"/>
                  </a:lnTo>
                  <a:lnTo>
                    <a:pt x="524636" y="309372"/>
                  </a:lnTo>
                  <a:lnTo>
                    <a:pt x="522731" y="308864"/>
                  </a:lnTo>
                  <a:lnTo>
                    <a:pt x="520953" y="308102"/>
                  </a:lnTo>
                  <a:lnTo>
                    <a:pt x="519175" y="307340"/>
                  </a:lnTo>
                  <a:lnTo>
                    <a:pt x="517905" y="306197"/>
                  </a:lnTo>
                  <a:lnTo>
                    <a:pt x="516890" y="304546"/>
                  </a:lnTo>
                  <a:lnTo>
                    <a:pt x="516000" y="303022"/>
                  </a:lnTo>
                  <a:lnTo>
                    <a:pt x="515493" y="301371"/>
                  </a:lnTo>
                  <a:lnTo>
                    <a:pt x="515493" y="299466"/>
                  </a:lnTo>
                  <a:lnTo>
                    <a:pt x="515493" y="34671"/>
                  </a:lnTo>
                  <a:lnTo>
                    <a:pt x="430910" y="34671"/>
                  </a:lnTo>
                  <a:lnTo>
                    <a:pt x="428751" y="34671"/>
                  </a:lnTo>
                  <a:lnTo>
                    <a:pt x="426847" y="34163"/>
                  </a:lnTo>
                  <a:lnTo>
                    <a:pt x="425323" y="33147"/>
                  </a:lnTo>
                  <a:lnTo>
                    <a:pt x="423799" y="32258"/>
                  </a:lnTo>
                  <a:lnTo>
                    <a:pt x="422528" y="30988"/>
                  </a:lnTo>
                  <a:lnTo>
                    <a:pt x="421640" y="29464"/>
                  </a:lnTo>
                  <a:lnTo>
                    <a:pt x="420624" y="27940"/>
                  </a:lnTo>
                  <a:lnTo>
                    <a:pt x="419988" y="26162"/>
                  </a:lnTo>
                  <a:lnTo>
                    <a:pt x="419607" y="24257"/>
                  </a:lnTo>
                  <a:lnTo>
                    <a:pt x="419226" y="22225"/>
                  </a:lnTo>
                  <a:lnTo>
                    <a:pt x="419100" y="20066"/>
                  </a:lnTo>
                  <a:lnTo>
                    <a:pt x="419100" y="17653"/>
                  </a:lnTo>
                  <a:lnTo>
                    <a:pt x="419100" y="15240"/>
                  </a:lnTo>
                  <a:lnTo>
                    <a:pt x="421640" y="5461"/>
                  </a:lnTo>
                  <a:lnTo>
                    <a:pt x="422528" y="3810"/>
                  </a:lnTo>
                  <a:lnTo>
                    <a:pt x="423799" y="2540"/>
                  </a:lnTo>
                  <a:lnTo>
                    <a:pt x="425323" y="1524"/>
                  </a:lnTo>
                  <a:lnTo>
                    <a:pt x="426974" y="508"/>
                  </a:lnTo>
                  <a:lnTo>
                    <a:pt x="428878" y="0"/>
                  </a:lnTo>
                  <a:lnTo>
                    <a:pt x="430910" y="0"/>
                  </a:lnTo>
                  <a:close/>
                </a:path>
                <a:path w="650240" h="310515">
                  <a:moveTo>
                    <a:pt x="11810" y="0"/>
                  </a:moveTo>
                  <a:lnTo>
                    <a:pt x="218694" y="0"/>
                  </a:lnTo>
                  <a:lnTo>
                    <a:pt x="220725" y="0"/>
                  </a:lnTo>
                  <a:lnTo>
                    <a:pt x="222503" y="508"/>
                  </a:lnTo>
                  <a:lnTo>
                    <a:pt x="224281" y="1524"/>
                  </a:lnTo>
                  <a:lnTo>
                    <a:pt x="225932" y="2413"/>
                  </a:lnTo>
                  <a:lnTo>
                    <a:pt x="227202" y="3810"/>
                  </a:lnTo>
                  <a:lnTo>
                    <a:pt x="228219" y="5461"/>
                  </a:lnTo>
                  <a:lnTo>
                    <a:pt x="229234" y="7112"/>
                  </a:lnTo>
                  <a:lnTo>
                    <a:pt x="229870" y="9017"/>
                  </a:lnTo>
                  <a:lnTo>
                    <a:pt x="230250" y="11176"/>
                  </a:lnTo>
                  <a:lnTo>
                    <a:pt x="230631" y="13335"/>
                  </a:lnTo>
                  <a:lnTo>
                    <a:pt x="230885" y="15494"/>
                  </a:lnTo>
                  <a:lnTo>
                    <a:pt x="230885" y="17653"/>
                  </a:lnTo>
                  <a:lnTo>
                    <a:pt x="230885" y="19812"/>
                  </a:lnTo>
                  <a:lnTo>
                    <a:pt x="220852" y="34671"/>
                  </a:lnTo>
                  <a:lnTo>
                    <a:pt x="218821" y="34671"/>
                  </a:lnTo>
                  <a:lnTo>
                    <a:pt x="134366" y="34671"/>
                  </a:lnTo>
                  <a:lnTo>
                    <a:pt x="134366" y="299466"/>
                  </a:lnTo>
                  <a:lnTo>
                    <a:pt x="134366" y="301244"/>
                  </a:lnTo>
                  <a:lnTo>
                    <a:pt x="133984" y="302895"/>
                  </a:lnTo>
                  <a:lnTo>
                    <a:pt x="132969" y="304419"/>
                  </a:lnTo>
                  <a:lnTo>
                    <a:pt x="131952" y="306070"/>
                  </a:lnTo>
                  <a:lnTo>
                    <a:pt x="130555" y="307213"/>
                  </a:lnTo>
                  <a:lnTo>
                    <a:pt x="128777" y="307975"/>
                  </a:lnTo>
                  <a:lnTo>
                    <a:pt x="127000" y="308737"/>
                  </a:lnTo>
                  <a:lnTo>
                    <a:pt x="125095" y="309372"/>
                  </a:lnTo>
                  <a:lnTo>
                    <a:pt x="123062" y="309626"/>
                  </a:lnTo>
                  <a:lnTo>
                    <a:pt x="121030" y="310007"/>
                  </a:lnTo>
                  <a:lnTo>
                    <a:pt x="118491" y="310134"/>
                  </a:lnTo>
                  <a:lnTo>
                    <a:pt x="115316" y="310134"/>
                  </a:lnTo>
                  <a:lnTo>
                    <a:pt x="112141" y="310134"/>
                  </a:lnTo>
                  <a:lnTo>
                    <a:pt x="109600" y="310007"/>
                  </a:lnTo>
                  <a:lnTo>
                    <a:pt x="107569" y="309753"/>
                  </a:lnTo>
                  <a:lnTo>
                    <a:pt x="105536" y="309372"/>
                  </a:lnTo>
                  <a:lnTo>
                    <a:pt x="103631" y="308864"/>
                  </a:lnTo>
                  <a:lnTo>
                    <a:pt x="101853" y="308102"/>
                  </a:lnTo>
                  <a:lnTo>
                    <a:pt x="100075" y="307340"/>
                  </a:lnTo>
                  <a:lnTo>
                    <a:pt x="98805" y="306197"/>
                  </a:lnTo>
                  <a:lnTo>
                    <a:pt x="97790" y="304546"/>
                  </a:lnTo>
                  <a:lnTo>
                    <a:pt x="96900" y="303022"/>
                  </a:lnTo>
                  <a:lnTo>
                    <a:pt x="96393" y="301371"/>
                  </a:lnTo>
                  <a:lnTo>
                    <a:pt x="96393" y="299466"/>
                  </a:lnTo>
                  <a:lnTo>
                    <a:pt x="96393" y="34671"/>
                  </a:lnTo>
                  <a:lnTo>
                    <a:pt x="11810" y="34671"/>
                  </a:lnTo>
                  <a:lnTo>
                    <a:pt x="9651" y="34671"/>
                  </a:lnTo>
                  <a:lnTo>
                    <a:pt x="7747" y="34163"/>
                  </a:lnTo>
                  <a:lnTo>
                    <a:pt x="6223" y="33147"/>
                  </a:lnTo>
                  <a:lnTo>
                    <a:pt x="4699" y="32258"/>
                  </a:lnTo>
                  <a:lnTo>
                    <a:pt x="3428" y="30988"/>
                  </a:lnTo>
                  <a:lnTo>
                    <a:pt x="2540" y="29464"/>
                  </a:lnTo>
                  <a:lnTo>
                    <a:pt x="1524" y="27940"/>
                  </a:lnTo>
                  <a:lnTo>
                    <a:pt x="888" y="26162"/>
                  </a:lnTo>
                  <a:lnTo>
                    <a:pt x="507" y="24257"/>
                  </a:lnTo>
                  <a:lnTo>
                    <a:pt x="126" y="22225"/>
                  </a:lnTo>
                  <a:lnTo>
                    <a:pt x="0" y="20066"/>
                  </a:lnTo>
                  <a:lnTo>
                    <a:pt x="0" y="17653"/>
                  </a:lnTo>
                  <a:lnTo>
                    <a:pt x="0" y="15240"/>
                  </a:lnTo>
                  <a:lnTo>
                    <a:pt x="2540" y="5461"/>
                  </a:lnTo>
                  <a:lnTo>
                    <a:pt x="3428" y="3810"/>
                  </a:lnTo>
                  <a:lnTo>
                    <a:pt x="4699" y="2540"/>
                  </a:lnTo>
                  <a:lnTo>
                    <a:pt x="6223" y="1524"/>
                  </a:lnTo>
                  <a:lnTo>
                    <a:pt x="7874" y="508"/>
                  </a:lnTo>
                  <a:lnTo>
                    <a:pt x="9778" y="0"/>
                  </a:lnTo>
                  <a:lnTo>
                    <a:pt x="11810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00167" y="326263"/>
              <a:ext cx="1596770" cy="31838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66389" y="327152"/>
              <a:ext cx="4790440" cy="316865"/>
            </a:xfrm>
            <a:custGeom>
              <a:avLst/>
              <a:gdLst/>
              <a:ahLst/>
              <a:cxnLst/>
              <a:rect l="l" t="t" r="r" b="b"/>
              <a:pathLst>
                <a:path w="4790440" h="316865">
                  <a:moveTo>
                    <a:pt x="1018921" y="3809"/>
                  </a:moveTo>
                  <a:lnTo>
                    <a:pt x="1156843" y="3809"/>
                  </a:lnTo>
                  <a:lnTo>
                    <a:pt x="1158748" y="3809"/>
                  </a:lnTo>
                  <a:lnTo>
                    <a:pt x="1160652" y="4318"/>
                  </a:lnTo>
                  <a:lnTo>
                    <a:pt x="1162303" y="5333"/>
                  </a:lnTo>
                  <a:lnTo>
                    <a:pt x="1163955" y="6223"/>
                  </a:lnTo>
                  <a:lnTo>
                    <a:pt x="1165352" y="7620"/>
                  </a:lnTo>
                  <a:lnTo>
                    <a:pt x="1166240" y="9271"/>
                  </a:lnTo>
                  <a:lnTo>
                    <a:pt x="1167257" y="10922"/>
                  </a:lnTo>
                  <a:lnTo>
                    <a:pt x="1167891" y="12826"/>
                  </a:lnTo>
                  <a:lnTo>
                    <a:pt x="1168273" y="14986"/>
                  </a:lnTo>
                  <a:lnTo>
                    <a:pt x="1168781" y="17145"/>
                  </a:lnTo>
                  <a:lnTo>
                    <a:pt x="1168908" y="19303"/>
                  </a:lnTo>
                  <a:lnTo>
                    <a:pt x="1168908" y="21463"/>
                  </a:lnTo>
                  <a:lnTo>
                    <a:pt x="1168908" y="23622"/>
                  </a:lnTo>
                  <a:lnTo>
                    <a:pt x="1168781" y="25653"/>
                  </a:lnTo>
                  <a:lnTo>
                    <a:pt x="1168273" y="27813"/>
                  </a:lnTo>
                  <a:lnTo>
                    <a:pt x="1167891" y="29845"/>
                  </a:lnTo>
                  <a:lnTo>
                    <a:pt x="1167257" y="31623"/>
                  </a:lnTo>
                  <a:lnTo>
                    <a:pt x="1158875" y="38481"/>
                  </a:lnTo>
                  <a:lnTo>
                    <a:pt x="1156843" y="38481"/>
                  </a:lnTo>
                  <a:lnTo>
                    <a:pt x="1039240" y="38481"/>
                  </a:lnTo>
                  <a:lnTo>
                    <a:pt x="1039240" y="134238"/>
                  </a:lnTo>
                  <a:lnTo>
                    <a:pt x="1140078" y="134238"/>
                  </a:lnTo>
                  <a:lnTo>
                    <a:pt x="1142238" y="134238"/>
                  </a:lnTo>
                  <a:lnTo>
                    <a:pt x="1144143" y="134747"/>
                  </a:lnTo>
                  <a:lnTo>
                    <a:pt x="1145794" y="135762"/>
                  </a:lnTo>
                  <a:lnTo>
                    <a:pt x="1147445" y="136651"/>
                  </a:lnTo>
                  <a:lnTo>
                    <a:pt x="1148714" y="137922"/>
                  </a:lnTo>
                  <a:lnTo>
                    <a:pt x="1149731" y="139573"/>
                  </a:lnTo>
                  <a:lnTo>
                    <a:pt x="1150747" y="141097"/>
                  </a:lnTo>
                  <a:lnTo>
                    <a:pt x="1151382" y="143001"/>
                  </a:lnTo>
                  <a:lnTo>
                    <a:pt x="1151763" y="145161"/>
                  </a:lnTo>
                  <a:lnTo>
                    <a:pt x="1152271" y="147320"/>
                  </a:lnTo>
                  <a:lnTo>
                    <a:pt x="1152398" y="149478"/>
                  </a:lnTo>
                  <a:lnTo>
                    <a:pt x="1152398" y="151637"/>
                  </a:lnTo>
                  <a:lnTo>
                    <a:pt x="1152398" y="153924"/>
                  </a:lnTo>
                  <a:lnTo>
                    <a:pt x="1152271" y="155956"/>
                  </a:lnTo>
                  <a:lnTo>
                    <a:pt x="1151763" y="157987"/>
                  </a:lnTo>
                  <a:lnTo>
                    <a:pt x="1151382" y="160020"/>
                  </a:lnTo>
                  <a:lnTo>
                    <a:pt x="1150620" y="161671"/>
                  </a:lnTo>
                  <a:lnTo>
                    <a:pt x="1149603" y="163195"/>
                  </a:lnTo>
                  <a:lnTo>
                    <a:pt x="1148714" y="164719"/>
                  </a:lnTo>
                  <a:lnTo>
                    <a:pt x="1147318" y="165862"/>
                  </a:lnTo>
                  <a:lnTo>
                    <a:pt x="1145666" y="166750"/>
                  </a:lnTo>
                  <a:lnTo>
                    <a:pt x="1144015" y="167512"/>
                  </a:lnTo>
                  <a:lnTo>
                    <a:pt x="1142111" y="168021"/>
                  </a:lnTo>
                  <a:lnTo>
                    <a:pt x="1140078" y="168021"/>
                  </a:lnTo>
                  <a:lnTo>
                    <a:pt x="1039240" y="168021"/>
                  </a:lnTo>
                  <a:lnTo>
                    <a:pt x="1039240" y="277875"/>
                  </a:lnTo>
                  <a:lnTo>
                    <a:pt x="1159002" y="277875"/>
                  </a:lnTo>
                  <a:lnTo>
                    <a:pt x="1160907" y="277875"/>
                  </a:lnTo>
                  <a:lnTo>
                    <a:pt x="1168400" y="283083"/>
                  </a:lnTo>
                  <a:lnTo>
                    <a:pt x="1169543" y="284734"/>
                  </a:lnTo>
                  <a:lnTo>
                    <a:pt x="1170305" y="286512"/>
                  </a:lnTo>
                  <a:lnTo>
                    <a:pt x="1170686" y="288798"/>
                  </a:lnTo>
                  <a:lnTo>
                    <a:pt x="1171066" y="290957"/>
                  </a:lnTo>
                  <a:lnTo>
                    <a:pt x="1171321" y="293243"/>
                  </a:lnTo>
                  <a:lnTo>
                    <a:pt x="1171321" y="295401"/>
                  </a:lnTo>
                  <a:lnTo>
                    <a:pt x="1171321" y="297434"/>
                  </a:lnTo>
                  <a:lnTo>
                    <a:pt x="1171066" y="299593"/>
                  </a:lnTo>
                  <a:lnTo>
                    <a:pt x="1170686" y="301625"/>
                  </a:lnTo>
                  <a:lnTo>
                    <a:pt x="1170305" y="303657"/>
                  </a:lnTo>
                  <a:lnTo>
                    <a:pt x="1169543" y="305562"/>
                  </a:lnTo>
                  <a:lnTo>
                    <a:pt x="1168400" y="307213"/>
                  </a:lnTo>
                  <a:lnTo>
                    <a:pt x="1167384" y="308990"/>
                  </a:lnTo>
                  <a:lnTo>
                    <a:pt x="1165987" y="310261"/>
                  </a:lnTo>
                  <a:lnTo>
                    <a:pt x="1164463" y="311150"/>
                  </a:lnTo>
                  <a:lnTo>
                    <a:pt x="1162812" y="312165"/>
                  </a:lnTo>
                  <a:lnTo>
                    <a:pt x="1161034" y="312547"/>
                  </a:lnTo>
                  <a:lnTo>
                    <a:pt x="1159002" y="312547"/>
                  </a:lnTo>
                  <a:lnTo>
                    <a:pt x="1018921" y="312547"/>
                  </a:lnTo>
                  <a:lnTo>
                    <a:pt x="1014984" y="312547"/>
                  </a:lnTo>
                  <a:lnTo>
                    <a:pt x="1011047" y="311150"/>
                  </a:lnTo>
                  <a:lnTo>
                    <a:pt x="1007110" y="308356"/>
                  </a:lnTo>
                  <a:lnTo>
                    <a:pt x="1003173" y="305562"/>
                  </a:lnTo>
                  <a:lnTo>
                    <a:pt x="1001268" y="300482"/>
                  </a:lnTo>
                  <a:lnTo>
                    <a:pt x="1001268" y="293243"/>
                  </a:lnTo>
                  <a:lnTo>
                    <a:pt x="1001268" y="23114"/>
                  </a:lnTo>
                  <a:lnTo>
                    <a:pt x="1001268" y="15875"/>
                  </a:lnTo>
                  <a:lnTo>
                    <a:pt x="1003173" y="10922"/>
                  </a:lnTo>
                  <a:lnTo>
                    <a:pt x="1007237" y="8000"/>
                  </a:lnTo>
                  <a:lnTo>
                    <a:pt x="1011174" y="5206"/>
                  </a:lnTo>
                  <a:lnTo>
                    <a:pt x="1015111" y="3809"/>
                  </a:lnTo>
                  <a:lnTo>
                    <a:pt x="1018921" y="3809"/>
                  </a:lnTo>
                  <a:close/>
                </a:path>
                <a:path w="4790440" h="316865">
                  <a:moveTo>
                    <a:pt x="730885" y="3809"/>
                  </a:moveTo>
                  <a:lnTo>
                    <a:pt x="793750" y="3809"/>
                  </a:lnTo>
                  <a:lnTo>
                    <a:pt x="812518" y="4478"/>
                  </a:lnTo>
                  <a:lnTo>
                    <a:pt x="859916" y="14604"/>
                  </a:lnTo>
                  <a:lnTo>
                    <a:pt x="895850" y="35929"/>
                  </a:lnTo>
                  <a:lnTo>
                    <a:pt x="921829" y="67135"/>
                  </a:lnTo>
                  <a:lnTo>
                    <a:pt x="937470" y="107005"/>
                  </a:lnTo>
                  <a:lnTo>
                    <a:pt x="942721" y="153797"/>
                  </a:lnTo>
                  <a:lnTo>
                    <a:pt x="942103" y="172416"/>
                  </a:lnTo>
                  <a:lnTo>
                    <a:pt x="932941" y="221869"/>
                  </a:lnTo>
                  <a:lnTo>
                    <a:pt x="912885" y="261088"/>
                  </a:lnTo>
                  <a:lnTo>
                    <a:pt x="882427" y="289591"/>
                  </a:lnTo>
                  <a:lnTo>
                    <a:pt x="841926" y="306760"/>
                  </a:lnTo>
                  <a:lnTo>
                    <a:pt x="789813" y="312547"/>
                  </a:lnTo>
                  <a:lnTo>
                    <a:pt x="730885" y="312547"/>
                  </a:lnTo>
                  <a:lnTo>
                    <a:pt x="726948" y="312547"/>
                  </a:lnTo>
                  <a:lnTo>
                    <a:pt x="723011" y="311150"/>
                  </a:lnTo>
                  <a:lnTo>
                    <a:pt x="719074" y="308356"/>
                  </a:lnTo>
                  <a:lnTo>
                    <a:pt x="715137" y="305562"/>
                  </a:lnTo>
                  <a:lnTo>
                    <a:pt x="713232" y="300482"/>
                  </a:lnTo>
                  <a:lnTo>
                    <a:pt x="713232" y="293243"/>
                  </a:lnTo>
                  <a:lnTo>
                    <a:pt x="713232" y="23114"/>
                  </a:lnTo>
                  <a:lnTo>
                    <a:pt x="713232" y="15875"/>
                  </a:lnTo>
                  <a:lnTo>
                    <a:pt x="715137" y="10922"/>
                  </a:lnTo>
                  <a:lnTo>
                    <a:pt x="719201" y="8000"/>
                  </a:lnTo>
                  <a:lnTo>
                    <a:pt x="723138" y="5206"/>
                  </a:lnTo>
                  <a:lnTo>
                    <a:pt x="727075" y="3809"/>
                  </a:lnTo>
                  <a:lnTo>
                    <a:pt x="730885" y="3809"/>
                  </a:lnTo>
                  <a:close/>
                </a:path>
                <a:path w="4790440" h="316865">
                  <a:moveTo>
                    <a:pt x="17652" y="3809"/>
                  </a:moveTo>
                  <a:lnTo>
                    <a:pt x="32893" y="3809"/>
                  </a:lnTo>
                  <a:lnTo>
                    <a:pt x="37211" y="3809"/>
                  </a:lnTo>
                  <a:lnTo>
                    <a:pt x="41021" y="4318"/>
                  </a:lnTo>
                  <a:lnTo>
                    <a:pt x="44450" y="5333"/>
                  </a:lnTo>
                  <a:lnTo>
                    <a:pt x="48006" y="6350"/>
                  </a:lnTo>
                  <a:lnTo>
                    <a:pt x="51053" y="7874"/>
                  </a:lnTo>
                  <a:lnTo>
                    <a:pt x="65659" y="32003"/>
                  </a:lnTo>
                  <a:lnTo>
                    <a:pt x="160147" y="254253"/>
                  </a:lnTo>
                  <a:lnTo>
                    <a:pt x="258825" y="28828"/>
                  </a:lnTo>
                  <a:lnTo>
                    <a:pt x="260603" y="23241"/>
                  </a:lnTo>
                  <a:lnTo>
                    <a:pt x="262509" y="19050"/>
                  </a:lnTo>
                  <a:lnTo>
                    <a:pt x="284607" y="3809"/>
                  </a:lnTo>
                  <a:lnTo>
                    <a:pt x="287527" y="3809"/>
                  </a:lnTo>
                  <a:lnTo>
                    <a:pt x="304546" y="3809"/>
                  </a:lnTo>
                  <a:lnTo>
                    <a:pt x="306324" y="3809"/>
                  </a:lnTo>
                  <a:lnTo>
                    <a:pt x="308356" y="4064"/>
                  </a:lnTo>
                  <a:lnTo>
                    <a:pt x="310514" y="4825"/>
                  </a:lnTo>
                  <a:lnTo>
                    <a:pt x="312674" y="5461"/>
                  </a:lnTo>
                  <a:lnTo>
                    <a:pt x="322452" y="19684"/>
                  </a:lnTo>
                  <a:lnTo>
                    <a:pt x="322452" y="23114"/>
                  </a:lnTo>
                  <a:lnTo>
                    <a:pt x="322452" y="303275"/>
                  </a:lnTo>
                  <a:lnTo>
                    <a:pt x="322452" y="305053"/>
                  </a:lnTo>
                  <a:lnTo>
                    <a:pt x="321945" y="306705"/>
                  </a:lnTo>
                  <a:lnTo>
                    <a:pt x="320928" y="308356"/>
                  </a:lnTo>
                  <a:lnTo>
                    <a:pt x="320039" y="309880"/>
                  </a:lnTo>
                  <a:lnTo>
                    <a:pt x="318515" y="311150"/>
                  </a:lnTo>
                  <a:lnTo>
                    <a:pt x="316611" y="311912"/>
                  </a:lnTo>
                  <a:lnTo>
                    <a:pt x="314833" y="312674"/>
                  </a:lnTo>
                  <a:lnTo>
                    <a:pt x="312927" y="313182"/>
                  </a:lnTo>
                  <a:lnTo>
                    <a:pt x="310896" y="313436"/>
                  </a:lnTo>
                  <a:lnTo>
                    <a:pt x="308990" y="313817"/>
                  </a:lnTo>
                  <a:lnTo>
                    <a:pt x="306324" y="313944"/>
                  </a:lnTo>
                  <a:lnTo>
                    <a:pt x="303022" y="313944"/>
                  </a:lnTo>
                  <a:lnTo>
                    <a:pt x="300100" y="313944"/>
                  </a:lnTo>
                  <a:lnTo>
                    <a:pt x="285876" y="308356"/>
                  </a:lnTo>
                  <a:lnTo>
                    <a:pt x="284861" y="306832"/>
                  </a:lnTo>
                  <a:lnTo>
                    <a:pt x="284480" y="305181"/>
                  </a:lnTo>
                  <a:lnTo>
                    <a:pt x="284480" y="303275"/>
                  </a:lnTo>
                  <a:lnTo>
                    <a:pt x="284480" y="55372"/>
                  </a:lnTo>
                  <a:lnTo>
                    <a:pt x="175387" y="306959"/>
                  </a:lnTo>
                  <a:lnTo>
                    <a:pt x="174878" y="308101"/>
                  </a:lnTo>
                  <a:lnTo>
                    <a:pt x="173989" y="309245"/>
                  </a:lnTo>
                  <a:lnTo>
                    <a:pt x="172974" y="310134"/>
                  </a:lnTo>
                  <a:lnTo>
                    <a:pt x="171831" y="311150"/>
                  </a:lnTo>
                  <a:lnTo>
                    <a:pt x="164211" y="313563"/>
                  </a:lnTo>
                  <a:lnTo>
                    <a:pt x="162560" y="313817"/>
                  </a:lnTo>
                  <a:lnTo>
                    <a:pt x="160527" y="313944"/>
                  </a:lnTo>
                  <a:lnTo>
                    <a:pt x="157987" y="313944"/>
                  </a:lnTo>
                  <a:lnTo>
                    <a:pt x="155321" y="313944"/>
                  </a:lnTo>
                  <a:lnTo>
                    <a:pt x="140462" y="306324"/>
                  </a:lnTo>
                  <a:lnTo>
                    <a:pt x="37973" y="57276"/>
                  </a:lnTo>
                  <a:lnTo>
                    <a:pt x="37973" y="303275"/>
                  </a:lnTo>
                  <a:lnTo>
                    <a:pt x="37973" y="305053"/>
                  </a:lnTo>
                  <a:lnTo>
                    <a:pt x="37464" y="306705"/>
                  </a:lnTo>
                  <a:lnTo>
                    <a:pt x="36449" y="308356"/>
                  </a:lnTo>
                  <a:lnTo>
                    <a:pt x="35433" y="309880"/>
                  </a:lnTo>
                  <a:lnTo>
                    <a:pt x="34036" y="311150"/>
                  </a:lnTo>
                  <a:lnTo>
                    <a:pt x="32131" y="311912"/>
                  </a:lnTo>
                  <a:lnTo>
                    <a:pt x="30352" y="312674"/>
                  </a:lnTo>
                  <a:lnTo>
                    <a:pt x="28321" y="313182"/>
                  </a:lnTo>
                  <a:lnTo>
                    <a:pt x="26415" y="313436"/>
                  </a:lnTo>
                  <a:lnTo>
                    <a:pt x="24511" y="313817"/>
                  </a:lnTo>
                  <a:lnTo>
                    <a:pt x="21844" y="313944"/>
                  </a:lnTo>
                  <a:lnTo>
                    <a:pt x="18414" y="313944"/>
                  </a:lnTo>
                  <a:lnTo>
                    <a:pt x="15239" y="313944"/>
                  </a:lnTo>
                  <a:lnTo>
                    <a:pt x="1143" y="308228"/>
                  </a:lnTo>
                  <a:lnTo>
                    <a:pt x="381" y="306705"/>
                  </a:lnTo>
                  <a:lnTo>
                    <a:pt x="0" y="305053"/>
                  </a:lnTo>
                  <a:lnTo>
                    <a:pt x="0" y="303275"/>
                  </a:lnTo>
                  <a:lnTo>
                    <a:pt x="0" y="23114"/>
                  </a:lnTo>
                  <a:lnTo>
                    <a:pt x="0" y="15875"/>
                  </a:lnTo>
                  <a:lnTo>
                    <a:pt x="1905" y="10922"/>
                  </a:lnTo>
                  <a:lnTo>
                    <a:pt x="5969" y="8000"/>
                  </a:lnTo>
                  <a:lnTo>
                    <a:pt x="9906" y="5206"/>
                  </a:lnTo>
                  <a:lnTo>
                    <a:pt x="13843" y="3809"/>
                  </a:lnTo>
                  <a:lnTo>
                    <a:pt x="17652" y="3809"/>
                  </a:lnTo>
                  <a:close/>
                </a:path>
                <a:path w="4790440" h="316865">
                  <a:moveTo>
                    <a:pt x="4771263" y="3301"/>
                  </a:moveTo>
                  <a:lnTo>
                    <a:pt x="4773803" y="3301"/>
                  </a:lnTo>
                  <a:lnTo>
                    <a:pt x="4776216" y="3428"/>
                  </a:lnTo>
                  <a:lnTo>
                    <a:pt x="4778502" y="3809"/>
                  </a:lnTo>
                  <a:lnTo>
                    <a:pt x="4780915" y="4064"/>
                  </a:lnTo>
                  <a:lnTo>
                    <a:pt x="4788789" y="9017"/>
                  </a:lnTo>
                  <a:lnTo>
                    <a:pt x="4789932" y="10541"/>
                  </a:lnTo>
                  <a:lnTo>
                    <a:pt x="4790440" y="12192"/>
                  </a:lnTo>
                  <a:lnTo>
                    <a:pt x="4790440" y="14097"/>
                  </a:lnTo>
                  <a:lnTo>
                    <a:pt x="4790440" y="294259"/>
                  </a:lnTo>
                  <a:lnTo>
                    <a:pt x="4790440" y="297688"/>
                  </a:lnTo>
                  <a:lnTo>
                    <a:pt x="4789805" y="300609"/>
                  </a:lnTo>
                  <a:lnTo>
                    <a:pt x="4788662" y="303149"/>
                  </a:lnTo>
                  <a:lnTo>
                    <a:pt x="4787519" y="305562"/>
                  </a:lnTo>
                  <a:lnTo>
                    <a:pt x="4786121" y="307594"/>
                  </a:lnTo>
                  <a:lnTo>
                    <a:pt x="4784217" y="309245"/>
                  </a:lnTo>
                  <a:lnTo>
                    <a:pt x="4782439" y="310896"/>
                  </a:lnTo>
                  <a:lnTo>
                    <a:pt x="4780407" y="311912"/>
                  </a:lnTo>
                  <a:lnTo>
                    <a:pt x="4778247" y="312547"/>
                  </a:lnTo>
                  <a:lnTo>
                    <a:pt x="4775962" y="313182"/>
                  </a:lnTo>
                  <a:lnTo>
                    <a:pt x="4773930" y="313563"/>
                  </a:lnTo>
                  <a:lnTo>
                    <a:pt x="4772025" y="313563"/>
                  </a:lnTo>
                  <a:lnTo>
                    <a:pt x="4766183" y="313563"/>
                  </a:lnTo>
                  <a:lnTo>
                    <a:pt x="4762500" y="313563"/>
                  </a:lnTo>
                  <a:lnTo>
                    <a:pt x="4759197" y="313055"/>
                  </a:lnTo>
                  <a:lnTo>
                    <a:pt x="4756150" y="312165"/>
                  </a:lnTo>
                  <a:lnTo>
                    <a:pt x="4753229" y="311276"/>
                  </a:lnTo>
                  <a:lnTo>
                    <a:pt x="4750308" y="309625"/>
                  </a:lnTo>
                  <a:lnTo>
                    <a:pt x="4747514" y="307339"/>
                  </a:lnTo>
                  <a:lnTo>
                    <a:pt x="4744593" y="305181"/>
                  </a:lnTo>
                  <a:lnTo>
                    <a:pt x="4741926" y="302260"/>
                  </a:lnTo>
                  <a:lnTo>
                    <a:pt x="4739513" y="298958"/>
                  </a:lnTo>
                  <a:lnTo>
                    <a:pt x="4736972" y="295528"/>
                  </a:lnTo>
                  <a:lnTo>
                    <a:pt x="4734179" y="291211"/>
                  </a:lnTo>
                  <a:lnTo>
                    <a:pt x="4731131" y="285750"/>
                  </a:lnTo>
                  <a:lnTo>
                    <a:pt x="4625720" y="98806"/>
                  </a:lnTo>
                  <a:lnTo>
                    <a:pt x="4603750" y="59309"/>
                  </a:lnTo>
                  <a:lnTo>
                    <a:pt x="4603750" y="61468"/>
                  </a:lnTo>
                  <a:lnTo>
                    <a:pt x="4603877" y="66801"/>
                  </a:lnTo>
                  <a:lnTo>
                    <a:pt x="4603877" y="72009"/>
                  </a:lnTo>
                  <a:lnTo>
                    <a:pt x="4603877" y="77215"/>
                  </a:lnTo>
                  <a:lnTo>
                    <a:pt x="4603877" y="305053"/>
                  </a:lnTo>
                  <a:lnTo>
                    <a:pt x="4603369" y="306705"/>
                  </a:lnTo>
                  <a:lnTo>
                    <a:pt x="4602353" y="308228"/>
                  </a:lnTo>
                  <a:lnTo>
                    <a:pt x="4601464" y="309880"/>
                  </a:lnTo>
                  <a:lnTo>
                    <a:pt x="4600067" y="311023"/>
                  </a:lnTo>
                  <a:lnTo>
                    <a:pt x="4598289" y="311785"/>
                  </a:lnTo>
                  <a:lnTo>
                    <a:pt x="4596384" y="312547"/>
                  </a:lnTo>
                  <a:lnTo>
                    <a:pt x="4594606" y="313182"/>
                  </a:lnTo>
                  <a:lnTo>
                    <a:pt x="4592574" y="313436"/>
                  </a:lnTo>
                  <a:lnTo>
                    <a:pt x="4590669" y="313817"/>
                  </a:lnTo>
                  <a:lnTo>
                    <a:pt x="4588002" y="313944"/>
                  </a:lnTo>
                  <a:lnTo>
                    <a:pt x="4584700" y="313944"/>
                  </a:lnTo>
                  <a:lnTo>
                    <a:pt x="4581525" y="313944"/>
                  </a:lnTo>
                  <a:lnTo>
                    <a:pt x="4571365" y="311912"/>
                  </a:lnTo>
                  <a:lnTo>
                    <a:pt x="4569587" y="311150"/>
                  </a:lnTo>
                  <a:lnTo>
                    <a:pt x="4568190" y="310007"/>
                  </a:lnTo>
                  <a:lnTo>
                    <a:pt x="4567301" y="308356"/>
                  </a:lnTo>
                  <a:lnTo>
                    <a:pt x="4566285" y="306832"/>
                  </a:lnTo>
                  <a:lnTo>
                    <a:pt x="4565904" y="305181"/>
                  </a:lnTo>
                  <a:lnTo>
                    <a:pt x="4565904" y="303275"/>
                  </a:lnTo>
                  <a:lnTo>
                    <a:pt x="4565904" y="23114"/>
                  </a:lnTo>
                  <a:lnTo>
                    <a:pt x="4565904" y="15875"/>
                  </a:lnTo>
                  <a:lnTo>
                    <a:pt x="4567809" y="10922"/>
                  </a:lnTo>
                  <a:lnTo>
                    <a:pt x="4571872" y="8000"/>
                  </a:lnTo>
                  <a:lnTo>
                    <a:pt x="4575810" y="5206"/>
                  </a:lnTo>
                  <a:lnTo>
                    <a:pt x="4579746" y="3809"/>
                  </a:lnTo>
                  <a:lnTo>
                    <a:pt x="4583557" y="3809"/>
                  </a:lnTo>
                  <a:lnTo>
                    <a:pt x="4595114" y="3809"/>
                  </a:lnTo>
                  <a:lnTo>
                    <a:pt x="4599178" y="3809"/>
                  </a:lnTo>
                  <a:lnTo>
                    <a:pt x="4602734" y="4191"/>
                  </a:lnTo>
                  <a:lnTo>
                    <a:pt x="4605782" y="4952"/>
                  </a:lnTo>
                  <a:lnTo>
                    <a:pt x="4608703" y="5588"/>
                  </a:lnTo>
                  <a:lnTo>
                    <a:pt x="4611496" y="6984"/>
                  </a:lnTo>
                  <a:lnTo>
                    <a:pt x="4614037" y="8890"/>
                  </a:lnTo>
                  <a:lnTo>
                    <a:pt x="4616577" y="10668"/>
                  </a:lnTo>
                  <a:lnTo>
                    <a:pt x="4618863" y="13080"/>
                  </a:lnTo>
                  <a:lnTo>
                    <a:pt x="4620895" y="15875"/>
                  </a:lnTo>
                  <a:lnTo>
                    <a:pt x="4622927" y="18669"/>
                  </a:lnTo>
                  <a:lnTo>
                    <a:pt x="4625086" y="22351"/>
                  </a:lnTo>
                  <a:lnTo>
                    <a:pt x="4627626" y="26797"/>
                  </a:lnTo>
                  <a:lnTo>
                    <a:pt x="4708270" y="170052"/>
                  </a:lnTo>
                  <a:lnTo>
                    <a:pt x="4712342" y="177581"/>
                  </a:lnTo>
                  <a:lnTo>
                    <a:pt x="4716176" y="184562"/>
                  </a:lnTo>
                  <a:lnTo>
                    <a:pt x="4719772" y="191019"/>
                  </a:lnTo>
                  <a:lnTo>
                    <a:pt x="4723130" y="196976"/>
                  </a:lnTo>
                  <a:lnTo>
                    <a:pt x="4726368" y="202644"/>
                  </a:lnTo>
                  <a:lnTo>
                    <a:pt x="4729607" y="208407"/>
                  </a:lnTo>
                  <a:lnTo>
                    <a:pt x="4732845" y="214264"/>
                  </a:lnTo>
                  <a:lnTo>
                    <a:pt x="4736084" y="220218"/>
                  </a:lnTo>
                  <a:lnTo>
                    <a:pt x="4739276" y="226069"/>
                  </a:lnTo>
                  <a:lnTo>
                    <a:pt x="4742386" y="231790"/>
                  </a:lnTo>
                  <a:lnTo>
                    <a:pt x="4745424" y="237345"/>
                  </a:lnTo>
                  <a:lnTo>
                    <a:pt x="4748403" y="242697"/>
                  </a:lnTo>
                  <a:lnTo>
                    <a:pt x="4752467" y="250444"/>
                  </a:lnTo>
                  <a:lnTo>
                    <a:pt x="4752467" y="12192"/>
                  </a:lnTo>
                  <a:lnTo>
                    <a:pt x="4752847" y="10541"/>
                  </a:lnTo>
                  <a:lnTo>
                    <a:pt x="4753864" y="9017"/>
                  </a:lnTo>
                  <a:lnTo>
                    <a:pt x="4754753" y="7493"/>
                  </a:lnTo>
                  <a:lnTo>
                    <a:pt x="4756022" y="6350"/>
                  </a:lnTo>
                  <a:lnTo>
                    <a:pt x="4757801" y="5461"/>
                  </a:lnTo>
                  <a:lnTo>
                    <a:pt x="4759452" y="4572"/>
                  </a:lnTo>
                  <a:lnTo>
                    <a:pt x="4761484" y="4064"/>
                  </a:lnTo>
                  <a:lnTo>
                    <a:pt x="4763643" y="3809"/>
                  </a:lnTo>
                  <a:lnTo>
                    <a:pt x="4765929" y="3428"/>
                  </a:lnTo>
                  <a:lnTo>
                    <a:pt x="4768469" y="3301"/>
                  </a:lnTo>
                  <a:lnTo>
                    <a:pt x="4771263" y="3301"/>
                  </a:lnTo>
                  <a:close/>
                </a:path>
                <a:path w="4790440" h="316865">
                  <a:moveTo>
                    <a:pt x="3396615" y="3301"/>
                  </a:moveTo>
                  <a:lnTo>
                    <a:pt x="3399155" y="3301"/>
                  </a:lnTo>
                  <a:lnTo>
                    <a:pt x="3401567" y="3428"/>
                  </a:lnTo>
                  <a:lnTo>
                    <a:pt x="3403854" y="3809"/>
                  </a:lnTo>
                  <a:lnTo>
                    <a:pt x="3406266" y="4064"/>
                  </a:lnTo>
                  <a:lnTo>
                    <a:pt x="3414141" y="9017"/>
                  </a:lnTo>
                  <a:lnTo>
                    <a:pt x="3415284" y="10541"/>
                  </a:lnTo>
                  <a:lnTo>
                    <a:pt x="3415791" y="12192"/>
                  </a:lnTo>
                  <a:lnTo>
                    <a:pt x="3415791" y="14097"/>
                  </a:lnTo>
                  <a:lnTo>
                    <a:pt x="3415791" y="294259"/>
                  </a:lnTo>
                  <a:lnTo>
                    <a:pt x="3415791" y="297688"/>
                  </a:lnTo>
                  <a:lnTo>
                    <a:pt x="3415157" y="300609"/>
                  </a:lnTo>
                  <a:lnTo>
                    <a:pt x="3414014" y="303149"/>
                  </a:lnTo>
                  <a:lnTo>
                    <a:pt x="3412870" y="305562"/>
                  </a:lnTo>
                  <a:lnTo>
                    <a:pt x="3411474" y="307594"/>
                  </a:lnTo>
                  <a:lnTo>
                    <a:pt x="3409568" y="309245"/>
                  </a:lnTo>
                  <a:lnTo>
                    <a:pt x="3407791" y="310896"/>
                  </a:lnTo>
                  <a:lnTo>
                    <a:pt x="3405759" y="311912"/>
                  </a:lnTo>
                  <a:lnTo>
                    <a:pt x="3403600" y="312547"/>
                  </a:lnTo>
                  <a:lnTo>
                    <a:pt x="3401314" y="313182"/>
                  </a:lnTo>
                  <a:lnTo>
                    <a:pt x="3399282" y="313563"/>
                  </a:lnTo>
                  <a:lnTo>
                    <a:pt x="3397377" y="313563"/>
                  </a:lnTo>
                  <a:lnTo>
                    <a:pt x="3391535" y="313563"/>
                  </a:lnTo>
                  <a:lnTo>
                    <a:pt x="3387852" y="313563"/>
                  </a:lnTo>
                  <a:lnTo>
                    <a:pt x="3384550" y="313055"/>
                  </a:lnTo>
                  <a:lnTo>
                    <a:pt x="3381502" y="312165"/>
                  </a:lnTo>
                  <a:lnTo>
                    <a:pt x="3378581" y="311276"/>
                  </a:lnTo>
                  <a:lnTo>
                    <a:pt x="3375660" y="309625"/>
                  </a:lnTo>
                  <a:lnTo>
                    <a:pt x="3372866" y="307339"/>
                  </a:lnTo>
                  <a:lnTo>
                    <a:pt x="3369944" y="305181"/>
                  </a:lnTo>
                  <a:lnTo>
                    <a:pt x="3367278" y="302260"/>
                  </a:lnTo>
                  <a:lnTo>
                    <a:pt x="3364865" y="298958"/>
                  </a:lnTo>
                  <a:lnTo>
                    <a:pt x="3362325" y="295528"/>
                  </a:lnTo>
                  <a:lnTo>
                    <a:pt x="3359531" y="291211"/>
                  </a:lnTo>
                  <a:lnTo>
                    <a:pt x="3356483" y="285750"/>
                  </a:lnTo>
                  <a:lnTo>
                    <a:pt x="3251072" y="98806"/>
                  </a:lnTo>
                  <a:lnTo>
                    <a:pt x="3229102" y="59309"/>
                  </a:lnTo>
                  <a:lnTo>
                    <a:pt x="3229102" y="61468"/>
                  </a:lnTo>
                  <a:lnTo>
                    <a:pt x="3229229" y="66801"/>
                  </a:lnTo>
                  <a:lnTo>
                    <a:pt x="3229229" y="72009"/>
                  </a:lnTo>
                  <a:lnTo>
                    <a:pt x="3229229" y="77215"/>
                  </a:lnTo>
                  <a:lnTo>
                    <a:pt x="3229229" y="305053"/>
                  </a:lnTo>
                  <a:lnTo>
                    <a:pt x="3228720" y="306705"/>
                  </a:lnTo>
                  <a:lnTo>
                    <a:pt x="3227705" y="308228"/>
                  </a:lnTo>
                  <a:lnTo>
                    <a:pt x="3226816" y="309880"/>
                  </a:lnTo>
                  <a:lnTo>
                    <a:pt x="3225418" y="311023"/>
                  </a:lnTo>
                  <a:lnTo>
                    <a:pt x="3223641" y="311785"/>
                  </a:lnTo>
                  <a:lnTo>
                    <a:pt x="3221736" y="312547"/>
                  </a:lnTo>
                  <a:lnTo>
                    <a:pt x="3219958" y="313182"/>
                  </a:lnTo>
                  <a:lnTo>
                    <a:pt x="3217926" y="313436"/>
                  </a:lnTo>
                  <a:lnTo>
                    <a:pt x="3216020" y="313817"/>
                  </a:lnTo>
                  <a:lnTo>
                    <a:pt x="3213354" y="313944"/>
                  </a:lnTo>
                  <a:lnTo>
                    <a:pt x="3210052" y="313944"/>
                  </a:lnTo>
                  <a:lnTo>
                    <a:pt x="3206877" y="313944"/>
                  </a:lnTo>
                  <a:lnTo>
                    <a:pt x="3196716" y="311912"/>
                  </a:lnTo>
                  <a:lnTo>
                    <a:pt x="3194939" y="311150"/>
                  </a:lnTo>
                  <a:lnTo>
                    <a:pt x="3193541" y="310007"/>
                  </a:lnTo>
                  <a:lnTo>
                    <a:pt x="3192653" y="308356"/>
                  </a:lnTo>
                  <a:lnTo>
                    <a:pt x="3191637" y="306832"/>
                  </a:lnTo>
                  <a:lnTo>
                    <a:pt x="3191256" y="305181"/>
                  </a:lnTo>
                  <a:lnTo>
                    <a:pt x="3191256" y="303275"/>
                  </a:lnTo>
                  <a:lnTo>
                    <a:pt x="3191256" y="23114"/>
                  </a:lnTo>
                  <a:lnTo>
                    <a:pt x="3191256" y="15875"/>
                  </a:lnTo>
                  <a:lnTo>
                    <a:pt x="3193161" y="10922"/>
                  </a:lnTo>
                  <a:lnTo>
                    <a:pt x="3197225" y="8000"/>
                  </a:lnTo>
                  <a:lnTo>
                    <a:pt x="3201162" y="5206"/>
                  </a:lnTo>
                  <a:lnTo>
                    <a:pt x="3205099" y="3809"/>
                  </a:lnTo>
                  <a:lnTo>
                    <a:pt x="3208909" y="3809"/>
                  </a:lnTo>
                  <a:lnTo>
                    <a:pt x="3220466" y="3809"/>
                  </a:lnTo>
                  <a:lnTo>
                    <a:pt x="3224530" y="3809"/>
                  </a:lnTo>
                  <a:lnTo>
                    <a:pt x="3228086" y="4191"/>
                  </a:lnTo>
                  <a:lnTo>
                    <a:pt x="3231134" y="4952"/>
                  </a:lnTo>
                  <a:lnTo>
                    <a:pt x="3234055" y="5588"/>
                  </a:lnTo>
                  <a:lnTo>
                    <a:pt x="3236849" y="6984"/>
                  </a:lnTo>
                  <a:lnTo>
                    <a:pt x="3239389" y="8890"/>
                  </a:lnTo>
                  <a:lnTo>
                    <a:pt x="3241929" y="10668"/>
                  </a:lnTo>
                  <a:lnTo>
                    <a:pt x="3244215" y="13080"/>
                  </a:lnTo>
                  <a:lnTo>
                    <a:pt x="3246246" y="15875"/>
                  </a:lnTo>
                  <a:lnTo>
                    <a:pt x="3248279" y="18669"/>
                  </a:lnTo>
                  <a:lnTo>
                    <a:pt x="3250438" y="22351"/>
                  </a:lnTo>
                  <a:lnTo>
                    <a:pt x="3252978" y="26797"/>
                  </a:lnTo>
                  <a:lnTo>
                    <a:pt x="3333622" y="170052"/>
                  </a:lnTo>
                  <a:lnTo>
                    <a:pt x="3337694" y="177581"/>
                  </a:lnTo>
                  <a:lnTo>
                    <a:pt x="3341528" y="184562"/>
                  </a:lnTo>
                  <a:lnTo>
                    <a:pt x="3345124" y="191019"/>
                  </a:lnTo>
                  <a:lnTo>
                    <a:pt x="3348482" y="196976"/>
                  </a:lnTo>
                  <a:lnTo>
                    <a:pt x="3351720" y="202644"/>
                  </a:lnTo>
                  <a:lnTo>
                    <a:pt x="3354959" y="208407"/>
                  </a:lnTo>
                  <a:lnTo>
                    <a:pt x="3358197" y="214264"/>
                  </a:lnTo>
                  <a:lnTo>
                    <a:pt x="3361436" y="220218"/>
                  </a:lnTo>
                  <a:lnTo>
                    <a:pt x="3364628" y="226069"/>
                  </a:lnTo>
                  <a:lnTo>
                    <a:pt x="3367738" y="231790"/>
                  </a:lnTo>
                  <a:lnTo>
                    <a:pt x="3370776" y="237345"/>
                  </a:lnTo>
                  <a:lnTo>
                    <a:pt x="3373755" y="242697"/>
                  </a:lnTo>
                  <a:lnTo>
                    <a:pt x="3377818" y="250444"/>
                  </a:lnTo>
                  <a:lnTo>
                    <a:pt x="3377818" y="12192"/>
                  </a:lnTo>
                  <a:lnTo>
                    <a:pt x="3378200" y="10541"/>
                  </a:lnTo>
                  <a:lnTo>
                    <a:pt x="3379216" y="9017"/>
                  </a:lnTo>
                  <a:lnTo>
                    <a:pt x="3380105" y="7493"/>
                  </a:lnTo>
                  <a:lnTo>
                    <a:pt x="3381375" y="6350"/>
                  </a:lnTo>
                  <a:lnTo>
                    <a:pt x="3383153" y="5461"/>
                  </a:lnTo>
                  <a:lnTo>
                    <a:pt x="3384804" y="4572"/>
                  </a:lnTo>
                  <a:lnTo>
                    <a:pt x="3386836" y="4064"/>
                  </a:lnTo>
                  <a:lnTo>
                    <a:pt x="3388994" y="3809"/>
                  </a:lnTo>
                  <a:lnTo>
                    <a:pt x="3391281" y="3428"/>
                  </a:lnTo>
                  <a:lnTo>
                    <a:pt x="3393820" y="3301"/>
                  </a:lnTo>
                  <a:lnTo>
                    <a:pt x="3396615" y="3301"/>
                  </a:lnTo>
                  <a:close/>
                </a:path>
                <a:path w="4790440" h="316865">
                  <a:moveTo>
                    <a:pt x="4159504" y="2413"/>
                  </a:moveTo>
                  <a:lnTo>
                    <a:pt x="4162552" y="2413"/>
                  </a:lnTo>
                  <a:lnTo>
                    <a:pt x="4165091" y="2540"/>
                  </a:lnTo>
                  <a:lnTo>
                    <a:pt x="4177157" y="8127"/>
                  </a:lnTo>
                  <a:lnTo>
                    <a:pt x="4178172" y="9778"/>
                  </a:lnTo>
                  <a:lnTo>
                    <a:pt x="4178681" y="11429"/>
                  </a:lnTo>
                  <a:lnTo>
                    <a:pt x="4178681" y="13080"/>
                  </a:lnTo>
                  <a:lnTo>
                    <a:pt x="4178681" y="303275"/>
                  </a:lnTo>
                  <a:lnTo>
                    <a:pt x="4178681" y="305053"/>
                  </a:lnTo>
                  <a:lnTo>
                    <a:pt x="4178172" y="306705"/>
                  </a:lnTo>
                  <a:lnTo>
                    <a:pt x="4177157" y="308228"/>
                  </a:lnTo>
                  <a:lnTo>
                    <a:pt x="4176267" y="309880"/>
                  </a:lnTo>
                  <a:lnTo>
                    <a:pt x="4167378" y="313436"/>
                  </a:lnTo>
                  <a:lnTo>
                    <a:pt x="4165472" y="313817"/>
                  </a:lnTo>
                  <a:lnTo>
                    <a:pt x="4162806" y="313944"/>
                  </a:lnTo>
                  <a:lnTo>
                    <a:pt x="4159504" y="313944"/>
                  </a:lnTo>
                  <a:lnTo>
                    <a:pt x="4156329" y="313944"/>
                  </a:lnTo>
                  <a:lnTo>
                    <a:pt x="4146168" y="311912"/>
                  </a:lnTo>
                  <a:lnTo>
                    <a:pt x="4144391" y="311150"/>
                  </a:lnTo>
                  <a:lnTo>
                    <a:pt x="4142993" y="310007"/>
                  </a:lnTo>
                  <a:lnTo>
                    <a:pt x="4142105" y="308356"/>
                  </a:lnTo>
                  <a:lnTo>
                    <a:pt x="4141089" y="306832"/>
                  </a:lnTo>
                  <a:lnTo>
                    <a:pt x="4140708" y="305181"/>
                  </a:lnTo>
                  <a:lnTo>
                    <a:pt x="4140708" y="303275"/>
                  </a:lnTo>
                  <a:lnTo>
                    <a:pt x="4140708" y="13080"/>
                  </a:lnTo>
                  <a:lnTo>
                    <a:pt x="4140708" y="11175"/>
                  </a:lnTo>
                  <a:lnTo>
                    <a:pt x="4141216" y="9398"/>
                  </a:lnTo>
                  <a:lnTo>
                    <a:pt x="4142232" y="7874"/>
                  </a:lnTo>
                  <a:lnTo>
                    <a:pt x="4143375" y="6350"/>
                  </a:lnTo>
                  <a:lnTo>
                    <a:pt x="4144771" y="5206"/>
                  </a:lnTo>
                  <a:lnTo>
                    <a:pt x="4146550" y="4572"/>
                  </a:lnTo>
                  <a:lnTo>
                    <a:pt x="4148328" y="3809"/>
                  </a:lnTo>
                  <a:lnTo>
                    <a:pt x="4150360" y="3301"/>
                  </a:lnTo>
                  <a:lnTo>
                    <a:pt x="4152391" y="2921"/>
                  </a:lnTo>
                  <a:lnTo>
                    <a:pt x="4154424" y="2540"/>
                  </a:lnTo>
                  <a:lnTo>
                    <a:pt x="4156837" y="2413"/>
                  </a:lnTo>
                  <a:lnTo>
                    <a:pt x="4159504" y="2413"/>
                  </a:lnTo>
                  <a:close/>
                </a:path>
                <a:path w="4790440" h="316865">
                  <a:moveTo>
                    <a:pt x="3777868" y="2413"/>
                  </a:moveTo>
                  <a:lnTo>
                    <a:pt x="3780536" y="2413"/>
                  </a:lnTo>
                  <a:lnTo>
                    <a:pt x="3783203" y="2540"/>
                  </a:lnTo>
                  <a:lnTo>
                    <a:pt x="3785742" y="2794"/>
                  </a:lnTo>
                  <a:lnTo>
                    <a:pt x="3788283" y="3048"/>
                  </a:lnTo>
                  <a:lnTo>
                    <a:pt x="3790568" y="3555"/>
                  </a:lnTo>
                  <a:lnTo>
                    <a:pt x="3792474" y="4191"/>
                  </a:lnTo>
                  <a:lnTo>
                    <a:pt x="3794379" y="4699"/>
                  </a:lnTo>
                  <a:lnTo>
                    <a:pt x="3796030" y="5715"/>
                  </a:lnTo>
                  <a:lnTo>
                    <a:pt x="3797427" y="7112"/>
                  </a:lnTo>
                  <a:lnTo>
                    <a:pt x="3798824" y="8381"/>
                  </a:lnTo>
                  <a:lnTo>
                    <a:pt x="3799966" y="12192"/>
                  </a:lnTo>
                  <a:lnTo>
                    <a:pt x="3800856" y="18288"/>
                  </a:lnTo>
                  <a:lnTo>
                    <a:pt x="3905631" y="298323"/>
                  </a:lnTo>
                  <a:lnTo>
                    <a:pt x="3906646" y="300227"/>
                  </a:lnTo>
                  <a:lnTo>
                    <a:pt x="3907028" y="302387"/>
                  </a:lnTo>
                  <a:lnTo>
                    <a:pt x="3906901" y="304926"/>
                  </a:lnTo>
                  <a:lnTo>
                    <a:pt x="3906774" y="307467"/>
                  </a:lnTo>
                  <a:lnTo>
                    <a:pt x="3905758" y="309372"/>
                  </a:lnTo>
                  <a:lnTo>
                    <a:pt x="3903726" y="310896"/>
                  </a:lnTo>
                  <a:lnTo>
                    <a:pt x="3901820" y="312420"/>
                  </a:lnTo>
                  <a:lnTo>
                    <a:pt x="3899662" y="313309"/>
                  </a:lnTo>
                  <a:lnTo>
                    <a:pt x="3896994" y="313563"/>
                  </a:lnTo>
                  <a:lnTo>
                    <a:pt x="3894455" y="313817"/>
                  </a:lnTo>
                  <a:lnTo>
                    <a:pt x="3891407" y="313944"/>
                  </a:lnTo>
                  <a:lnTo>
                    <a:pt x="3887851" y="313944"/>
                  </a:lnTo>
                  <a:lnTo>
                    <a:pt x="3884167" y="313944"/>
                  </a:lnTo>
                  <a:lnTo>
                    <a:pt x="3881374" y="313817"/>
                  </a:lnTo>
                  <a:lnTo>
                    <a:pt x="3879215" y="313563"/>
                  </a:lnTo>
                  <a:lnTo>
                    <a:pt x="3877056" y="313309"/>
                  </a:lnTo>
                  <a:lnTo>
                    <a:pt x="3839591" y="228092"/>
                  </a:lnTo>
                  <a:lnTo>
                    <a:pt x="3715258" y="228092"/>
                  </a:lnTo>
                  <a:lnTo>
                    <a:pt x="3688588" y="304546"/>
                  </a:lnTo>
                  <a:lnTo>
                    <a:pt x="3688207" y="305943"/>
                  </a:lnTo>
                  <a:lnTo>
                    <a:pt x="3687444" y="307213"/>
                  </a:lnTo>
                  <a:lnTo>
                    <a:pt x="3686429" y="308483"/>
                  </a:lnTo>
                  <a:lnTo>
                    <a:pt x="3685413" y="309880"/>
                  </a:lnTo>
                  <a:lnTo>
                    <a:pt x="3684016" y="310896"/>
                  </a:lnTo>
                  <a:lnTo>
                    <a:pt x="3682365" y="311658"/>
                  </a:lnTo>
                  <a:lnTo>
                    <a:pt x="3680714" y="312547"/>
                  </a:lnTo>
                  <a:lnTo>
                    <a:pt x="3678809" y="313182"/>
                  </a:lnTo>
                  <a:lnTo>
                    <a:pt x="3676650" y="313436"/>
                  </a:lnTo>
                  <a:lnTo>
                    <a:pt x="3674491" y="313817"/>
                  </a:lnTo>
                  <a:lnTo>
                    <a:pt x="3671696" y="313944"/>
                  </a:lnTo>
                  <a:lnTo>
                    <a:pt x="3668267" y="313944"/>
                  </a:lnTo>
                  <a:lnTo>
                    <a:pt x="3664585" y="313944"/>
                  </a:lnTo>
                  <a:lnTo>
                    <a:pt x="3661410" y="313817"/>
                  </a:lnTo>
                  <a:lnTo>
                    <a:pt x="3658869" y="313436"/>
                  </a:lnTo>
                  <a:lnTo>
                    <a:pt x="3656330" y="313055"/>
                  </a:lnTo>
                  <a:lnTo>
                    <a:pt x="3654043" y="312165"/>
                  </a:lnTo>
                  <a:lnTo>
                    <a:pt x="3652266" y="310769"/>
                  </a:lnTo>
                  <a:lnTo>
                    <a:pt x="3650361" y="309245"/>
                  </a:lnTo>
                  <a:lnTo>
                    <a:pt x="3649344" y="307339"/>
                  </a:lnTo>
                  <a:lnTo>
                    <a:pt x="3649217" y="304800"/>
                  </a:lnTo>
                  <a:lnTo>
                    <a:pt x="3649091" y="302260"/>
                  </a:lnTo>
                  <a:lnTo>
                    <a:pt x="3649471" y="300100"/>
                  </a:lnTo>
                  <a:lnTo>
                    <a:pt x="3650361" y="298196"/>
                  </a:lnTo>
                  <a:lnTo>
                    <a:pt x="3755390" y="11938"/>
                  </a:lnTo>
                  <a:lnTo>
                    <a:pt x="3756152" y="9905"/>
                  </a:lnTo>
                  <a:lnTo>
                    <a:pt x="3757294" y="8254"/>
                  </a:lnTo>
                  <a:lnTo>
                    <a:pt x="3758691" y="6984"/>
                  </a:lnTo>
                  <a:lnTo>
                    <a:pt x="3760216" y="5588"/>
                  </a:lnTo>
                  <a:lnTo>
                    <a:pt x="3770249" y="2794"/>
                  </a:lnTo>
                  <a:lnTo>
                    <a:pt x="3772789" y="2540"/>
                  </a:lnTo>
                  <a:lnTo>
                    <a:pt x="3775329" y="2413"/>
                  </a:lnTo>
                  <a:lnTo>
                    <a:pt x="3777868" y="2413"/>
                  </a:lnTo>
                  <a:close/>
                </a:path>
                <a:path w="4790440" h="316865">
                  <a:moveTo>
                    <a:pt x="1251712" y="2413"/>
                  </a:moveTo>
                  <a:lnTo>
                    <a:pt x="1254760" y="2413"/>
                  </a:lnTo>
                  <a:lnTo>
                    <a:pt x="1257300" y="2540"/>
                  </a:lnTo>
                  <a:lnTo>
                    <a:pt x="1269364" y="8127"/>
                  </a:lnTo>
                  <a:lnTo>
                    <a:pt x="1270381" y="9778"/>
                  </a:lnTo>
                  <a:lnTo>
                    <a:pt x="1270889" y="11429"/>
                  </a:lnTo>
                  <a:lnTo>
                    <a:pt x="1270889" y="13080"/>
                  </a:lnTo>
                  <a:lnTo>
                    <a:pt x="1270889" y="277495"/>
                  </a:lnTo>
                  <a:lnTo>
                    <a:pt x="1380236" y="277495"/>
                  </a:lnTo>
                  <a:lnTo>
                    <a:pt x="1382395" y="277495"/>
                  </a:lnTo>
                  <a:lnTo>
                    <a:pt x="1384300" y="277875"/>
                  </a:lnTo>
                  <a:lnTo>
                    <a:pt x="1385951" y="278892"/>
                  </a:lnTo>
                  <a:lnTo>
                    <a:pt x="1387602" y="279908"/>
                  </a:lnTo>
                  <a:lnTo>
                    <a:pt x="1388872" y="281177"/>
                  </a:lnTo>
                  <a:lnTo>
                    <a:pt x="1389888" y="282701"/>
                  </a:lnTo>
                  <a:lnTo>
                    <a:pt x="1390777" y="284352"/>
                  </a:lnTo>
                  <a:lnTo>
                    <a:pt x="1391539" y="286131"/>
                  </a:lnTo>
                  <a:lnTo>
                    <a:pt x="1391920" y="288417"/>
                  </a:lnTo>
                  <a:lnTo>
                    <a:pt x="1392301" y="290575"/>
                  </a:lnTo>
                  <a:lnTo>
                    <a:pt x="1392555" y="292735"/>
                  </a:lnTo>
                  <a:lnTo>
                    <a:pt x="1392555" y="294894"/>
                  </a:lnTo>
                  <a:lnTo>
                    <a:pt x="1392555" y="297180"/>
                  </a:lnTo>
                  <a:lnTo>
                    <a:pt x="1382395" y="312547"/>
                  </a:lnTo>
                  <a:lnTo>
                    <a:pt x="1380236" y="312547"/>
                  </a:lnTo>
                  <a:lnTo>
                    <a:pt x="1250569" y="312547"/>
                  </a:lnTo>
                  <a:lnTo>
                    <a:pt x="1246632" y="312547"/>
                  </a:lnTo>
                  <a:lnTo>
                    <a:pt x="1242695" y="311150"/>
                  </a:lnTo>
                  <a:lnTo>
                    <a:pt x="1238758" y="308356"/>
                  </a:lnTo>
                  <a:lnTo>
                    <a:pt x="1234821" y="305562"/>
                  </a:lnTo>
                  <a:lnTo>
                    <a:pt x="1232915" y="300482"/>
                  </a:lnTo>
                  <a:lnTo>
                    <a:pt x="1232915" y="293243"/>
                  </a:lnTo>
                  <a:lnTo>
                    <a:pt x="1232915" y="13080"/>
                  </a:lnTo>
                  <a:lnTo>
                    <a:pt x="1232915" y="11302"/>
                  </a:lnTo>
                  <a:lnTo>
                    <a:pt x="1233297" y="9651"/>
                  </a:lnTo>
                  <a:lnTo>
                    <a:pt x="1234313" y="8127"/>
                  </a:lnTo>
                  <a:lnTo>
                    <a:pt x="1235202" y="6476"/>
                  </a:lnTo>
                  <a:lnTo>
                    <a:pt x="1236599" y="5333"/>
                  </a:lnTo>
                  <a:lnTo>
                    <a:pt x="1238377" y="4572"/>
                  </a:lnTo>
                  <a:lnTo>
                    <a:pt x="1240155" y="3809"/>
                  </a:lnTo>
                  <a:lnTo>
                    <a:pt x="1242060" y="3301"/>
                  </a:lnTo>
                  <a:lnTo>
                    <a:pt x="1244219" y="2921"/>
                  </a:lnTo>
                  <a:lnTo>
                    <a:pt x="1246377" y="2540"/>
                  </a:lnTo>
                  <a:lnTo>
                    <a:pt x="1248918" y="2413"/>
                  </a:lnTo>
                  <a:lnTo>
                    <a:pt x="1251712" y="2413"/>
                  </a:lnTo>
                  <a:close/>
                </a:path>
                <a:path w="4790440" h="316865">
                  <a:moveTo>
                    <a:pt x="4375531" y="0"/>
                  </a:moveTo>
                  <a:lnTo>
                    <a:pt x="4421000" y="6161"/>
                  </a:lnTo>
                  <a:lnTo>
                    <a:pt x="4456779" y="24145"/>
                  </a:lnTo>
                  <a:lnTo>
                    <a:pt x="4482798" y="52677"/>
                  </a:lnTo>
                  <a:lnTo>
                    <a:pt x="4499229" y="90932"/>
                  </a:lnTo>
                  <a:lnTo>
                    <a:pt x="4506497" y="137598"/>
                  </a:lnTo>
                  <a:lnTo>
                    <a:pt x="4506976" y="154812"/>
                  </a:lnTo>
                  <a:lnTo>
                    <a:pt x="4506452" y="172600"/>
                  </a:lnTo>
                  <a:lnTo>
                    <a:pt x="4498594" y="221107"/>
                  </a:lnTo>
                  <a:lnTo>
                    <a:pt x="4481020" y="260969"/>
                  </a:lnTo>
                  <a:lnTo>
                    <a:pt x="4453715" y="291036"/>
                  </a:lnTo>
                  <a:lnTo>
                    <a:pt x="4416389" y="310128"/>
                  </a:lnTo>
                  <a:lnTo>
                    <a:pt x="4369562" y="316611"/>
                  </a:lnTo>
                  <a:lnTo>
                    <a:pt x="4352936" y="315922"/>
                  </a:lnTo>
                  <a:lnTo>
                    <a:pt x="4310253" y="305688"/>
                  </a:lnTo>
                  <a:lnTo>
                    <a:pt x="4277909" y="283918"/>
                  </a:lnTo>
                  <a:lnTo>
                    <a:pt x="4255468" y="251856"/>
                  </a:lnTo>
                  <a:lnTo>
                    <a:pt x="4242550" y="209988"/>
                  </a:lnTo>
                  <a:lnTo>
                    <a:pt x="4238370" y="159893"/>
                  </a:lnTo>
                  <a:lnTo>
                    <a:pt x="4238875" y="142388"/>
                  </a:lnTo>
                  <a:lnTo>
                    <a:pt x="4246626" y="94614"/>
                  </a:lnTo>
                  <a:lnTo>
                    <a:pt x="4264074" y="55217"/>
                  </a:lnTo>
                  <a:lnTo>
                    <a:pt x="4291488" y="25495"/>
                  </a:lnTo>
                  <a:lnTo>
                    <a:pt x="4328632" y="6482"/>
                  </a:lnTo>
                  <a:lnTo>
                    <a:pt x="4375531" y="0"/>
                  </a:lnTo>
                  <a:close/>
                </a:path>
                <a:path w="4790440" h="316865">
                  <a:moveTo>
                    <a:pt x="521335" y="0"/>
                  </a:moveTo>
                  <a:lnTo>
                    <a:pt x="566804" y="6161"/>
                  </a:lnTo>
                  <a:lnTo>
                    <a:pt x="602583" y="24145"/>
                  </a:lnTo>
                  <a:lnTo>
                    <a:pt x="628602" y="52677"/>
                  </a:lnTo>
                  <a:lnTo>
                    <a:pt x="645033" y="90932"/>
                  </a:lnTo>
                  <a:lnTo>
                    <a:pt x="652301" y="137598"/>
                  </a:lnTo>
                  <a:lnTo>
                    <a:pt x="652780" y="154812"/>
                  </a:lnTo>
                  <a:lnTo>
                    <a:pt x="652256" y="172600"/>
                  </a:lnTo>
                  <a:lnTo>
                    <a:pt x="644398" y="221107"/>
                  </a:lnTo>
                  <a:lnTo>
                    <a:pt x="626824" y="260969"/>
                  </a:lnTo>
                  <a:lnTo>
                    <a:pt x="599519" y="291036"/>
                  </a:lnTo>
                  <a:lnTo>
                    <a:pt x="562193" y="310128"/>
                  </a:lnTo>
                  <a:lnTo>
                    <a:pt x="515365" y="316611"/>
                  </a:lnTo>
                  <a:lnTo>
                    <a:pt x="498740" y="315922"/>
                  </a:lnTo>
                  <a:lnTo>
                    <a:pt x="456057" y="305688"/>
                  </a:lnTo>
                  <a:lnTo>
                    <a:pt x="423713" y="283918"/>
                  </a:lnTo>
                  <a:lnTo>
                    <a:pt x="401272" y="251856"/>
                  </a:lnTo>
                  <a:lnTo>
                    <a:pt x="388354" y="209988"/>
                  </a:lnTo>
                  <a:lnTo>
                    <a:pt x="384175" y="159893"/>
                  </a:lnTo>
                  <a:lnTo>
                    <a:pt x="384679" y="142388"/>
                  </a:lnTo>
                  <a:lnTo>
                    <a:pt x="392430" y="94614"/>
                  </a:lnTo>
                  <a:lnTo>
                    <a:pt x="409878" y="55217"/>
                  </a:lnTo>
                  <a:lnTo>
                    <a:pt x="437292" y="25495"/>
                  </a:lnTo>
                  <a:lnTo>
                    <a:pt x="474436" y="6482"/>
                  </a:lnTo>
                  <a:lnTo>
                    <a:pt x="521335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24000" y="0"/>
              <a:ext cx="8100059" cy="436473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24000" y="2852926"/>
              <a:ext cx="9144000" cy="400507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766E2-AA29-48B0-9B15-60F507418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813447"/>
            <a:ext cx="10363200" cy="1231106"/>
          </a:xfrm>
        </p:spPr>
        <p:txBody>
          <a:bodyPr/>
          <a:lstStyle/>
          <a:p>
            <a:pPr algn="ctr"/>
            <a:r>
              <a:rPr lang="en-US" dirty="0"/>
              <a:t>Example after implement some iterations using gradient descent </a:t>
            </a:r>
          </a:p>
        </p:txBody>
      </p:sp>
    </p:spTree>
    <p:extLst>
      <p:ext uri="{BB962C8B-B14F-4D97-AF65-F5344CB8AC3E}">
        <p14:creationId xmlns:p14="http://schemas.microsoft.com/office/powerpoint/2010/main" val="3234642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65500" y="173101"/>
            <a:ext cx="4792345" cy="318770"/>
            <a:chOff x="3365500" y="173101"/>
            <a:chExt cx="4792345" cy="318770"/>
          </a:xfrm>
        </p:grpSpPr>
        <p:sp>
          <p:nvSpPr>
            <p:cNvPr id="3" name="object 3"/>
            <p:cNvSpPr/>
            <p:nvPr/>
          </p:nvSpPr>
          <p:spPr>
            <a:xfrm>
              <a:off x="3366389" y="173990"/>
              <a:ext cx="4790440" cy="31661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091298" y="226568"/>
              <a:ext cx="105410" cy="142875"/>
            </a:xfrm>
            <a:custGeom>
              <a:avLst/>
              <a:gdLst/>
              <a:ahLst/>
              <a:cxnLst/>
              <a:rect l="l" t="t" r="r" b="b"/>
              <a:pathLst>
                <a:path w="105409" h="142875">
                  <a:moveTo>
                    <a:pt x="51689" y="0"/>
                  </a:moveTo>
                  <a:lnTo>
                    <a:pt x="0" y="142493"/>
                  </a:lnTo>
                  <a:lnTo>
                    <a:pt x="104901" y="142493"/>
                  </a:lnTo>
                  <a:lnTo>
                    <a:pt x="51689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43495" y="208026"/>
              <a:ext cx="191135" cy="2480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16705" y="211582"/>
              <a:ext cx="153415" cy="24117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89298" y="208026"/>
              <a:ext cx="191135" cy="2480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19772" y="177800"/>
              <a:ext cx="650240" cy="310515"/>
            </a:xfrm>
            <a:custGeom>
              <a:avLst/>
              <a:gdLst/>
              <a:ahLst/>
              <a:cxnLst/>
              <a:rect l="l" t="t" r="r" b="b"/>
              <a:pathLst>
                <a:path w="650240" h="310515">
                  <a:moveTo>
                    <a:pt x="430910" y="0"/>
                  </a:moveTo>
                  <a:lnTo>
                    <a:pt x="637794" y="0"/>
                  </a:lnTo>
                  <a:lnTo>
                    <a:pt x="639826" y="0"/>
                  </a:lnTo>
                  <a:lnTo>
                    <a:pt x="641603" y="507"/>
                  </a:lnTo>
                  <a:lnTo>
                    <a:pt x="643381" y="1524"/>
                  </a:lnTo>
                  <a:lnTo>
                    <a:pt x="645032" y="2413"/>
                  </a:lnTo>
                  <a:lnTo>
                    <a:pt x="646302" y="3809"/>
                  </a:lnTo>
                  <a:lnTo>
                    <a:pt x="647319" y="5460"/>
                  </a:lnTo>
                  <a:lnTo>
                    <a:pt x="648334" y="7111"/>
                  </a:lnTo>
                  <a:lnTo>
                    <a:pt x="648970" y="9017"/>
                  </a:lnTo>
                  <a:lnTo>
                    <a:pt x="649351" y="11175"/>
                  </a:lnTo>
                  <a:lnTo>
                    <a:pt x="649731" y="13334"/>
                  </a:lnTo>
                  <a:lnTo>
                    <a:pt x="649985" y="15494"/>
                  </a:lnTo>
                  <a:lnTo>
                    <a:pt x="649985" y="17652"/>
                  </a:lnTo>
                  <a:lnTo>
                    <a:pt x="649985" y="19811"/>
                  </a:lnTo>
                  <a:lnTo>
                    <a:pt x="649731" y="21971"/>
                  </a:lnTo>
                  <a:lnTo>
                    <a:pt x="649351" y="24002"/>
                  </a:lnTo>
                  <a:lnTo>
                    <a:pt x="648970" y="26034"/>
                  </a:lnTo>
                  <a:lnTo>
                    <a:pt x="639952" y="34671"/>
                  </a:lnTo>
                  <a:lnTo>
                    <a:pt x="637921" y="34671"/>
                  </a:lnTo>
                  <a:lnTo>
                    <a:pt x="553466" y="34671"/>
                  </a:lnTo>
                  <a:lnTo>
                    <a:pt x="553466" y="299465"/>
                  </a:lnTo>
                  <a:lnTo>
                    <a:pt x="553466" y="301244"/>
                  </a:lnTo>
                  <a:lnTo>
                    <a:pt x="553084" y="302895"/>
                  </a:lnTo>
                  <a:lnTo>
                    <a:pt x="552069" y="304419"/>
                  </a:lnTo>
                  <a:lnTo>
                    <a:pt x="551052" y="306070"/>
                  </a:lnTo>
                  <a:lnTo>
                    <a:pt x="549655" y="307213"/>
                  </a:lnTo>
                  <a:lnTo>
                    <a:pt x="547877" y="307975"/>
                  </a:lnTo>
                  <a:lnTo>
                    <a:pt x="546100" y="308863"/>
                  </a:lnTo>
                  <a:lnTo>
                    <a:pt x="544195" y="309372"/>
                  </a:lnTo>
                  <a:lnTo>
                    <a:pt x="542162" y="309752"/>
                  </a:lnTo>
                  <a:lnTo>
                    <a:pt x="540130" y="310007"/>
                  </a:lnTo>
                  <a:lnTo>
                    <a:pt x="537591" y="310261"/>
                  </a:lnTo>
                  <a:lnTo>
                    <a:pt x="534416" y="310261"/>
                  </a:lnTo>
                  <a:lnTo>
                    <a:pt x="531241" y="310261"/>
                  </a:lnTo>
                  <a:lnTo>
                    <a:pt x="520953" y="308101"/>
                  </a:lnTo>
                  <a:lnTo>
                    <a:pt x="519175" y="307339"/>
                  </a:lnTo>
                  <a:lnTo>
                    <a:pt x="517905" y="306197"/>
                  </a:lnTo>
                  <a:lnTo>
                    <a:pt x="516890" y="304546"/>
                  </a:lnTo>
                  <a:lnTo>
                    <a:pt x="516000" y="303022"/>
                  </a:lnTo>
                  <a:lnTo>
                    <a:pt x="515493" y="301371"/>
                  </a:lnTo>
                  <a:lnTo>
                    <a:pt x="515493" y="299465"/>
                  </a:lnTo>
                  <a:lnTo>
                    <a:pt x="515493" y="34671"/>
                  </a:lnTo>
                  <a:lnTo>
                    <a:pt x="430910" y="34671"/>
                  </a:lnTo>
                  <a:lnTo>
                    <a:pt x="428751" y="34671"/>
                  </a:lnTo>
                  <a:lnTo>
                    <a:pt x="426847" y="34163"/>
                  </a:lnTo>
                  <a:lnTo>
                    <a:pt x="425323" y="33147"/>
                  </a:lnTo>
                  <a:lnTo>
                    <a:pt x="423799" y="32257"/>
                  </a:lnTo>
                  <a:lnTo>
                    <a:pt x="422528" y="30988"/>
                  </a:lnTo>
                  <a:lnTo>
                    <a:pt x="421640" y="29464"/>
                  </a:lnTo>
                  <a:lnTo>
                    <a:pt x="420624" y="27940"/>
                  </a:lnTo>
                  <a:lnTo>
                    <a:pt x="419988" y="26161"/>
                  </a:lnTo>
                  <a:lnTo>
                    <a:pt x="419607" y="24256"/>
                  </a:lnTo>
                  <a:lnTo>
                    <a:pt x="419226" y="22225"/>
                  </a:lnTo>
                  <a:lnTo>
                    <a:pt x="419100" y="20066"/>
                  </a:lnTo>
                  <a:lnTo>
                    <a:pt x="419100" y="17652"/>
                  </a:lnTo>
                  <a:lnTo>
                    <a:pt x="419100" y="15240"/>
                  </a:lnTo>
                  <a:lnTo>
                    <a:pt x="419226" y="12953"/>
                  </a:lnTo>
                  <a:lnTo>
                    <a:pt x="419607" y="10922"/>
                  </a:lnTo>
                  <a:lnTo>
                    <a:pt x="419988" y="8890"/>
                  </a:lnTo>
                  <a:lnTo>
                    <a:pt x="420624" y="7111"/>
                  </a:lnTo>
                  <a:lnTo>
                    <a:pt x="421640" y="5460"/>
                  </a:lnTo>
                  <a:lnTo>
                    <a:pt x="422528" y="3809"/>
                  </a:lnTo>
                  <a:lnTo>
                    <a:pt x="423799" y="2540"/>
                  </a:lnTo>
                  <a:lnTo>
                    <a:pt x="425323" y="1524"/>
                  </a:lnTo>
                  <a:lnTo>
                    <a:pt x="426974" y="507"/>
                  </a:lnTo>
                  <a:lnTo>
                    <a:pt x="428878" y="0"/>
                  </a:lnTo>
                  <a:lnTo>
                    <a:pt x="430910" y="0"/>
                  </a:lnTo>
                  <a:close/>
                </a:path>
                <a:path w="650240" h="310515">
                  <a:moveTo>
                    <a:pt x="11810" y="0"/>
                  </a:moveTo>
                  <a:lnTo>
                    <a:pt x="218694" y="0"/>
                  </a:lnTo>
                  <a:lnTo>
                    <a:pt x="220725" y="0"/>
                  </a:lnTo>
                  <a:lnTo>
                    <a:pt x="222503" y="507"/>
                  </a:lnTo>
                  <a:lnTo>
                    <a:pt x="224281" y="1524"/>
                  </a:lnTo>
                  <a:lnTo>
                    <a:pt x="225932" y="2413"/>
                  </a:lnTo>
                  <a:lnTo>
                    <a:pt x="227202" y="3809"/>
                  </a:lnTo>
                  <a:lnTo>
                    <a:pt x="228219" y="5460"/>
                  </a:lnTo>
                  <a:lnTo>
                    <a:pt x="229234" y="7111"/>
                  </a:lnTo>
                  <a:lnTo>
                    <a:pt x="229870" y="9017"/>
                  </a:lnTo>
                  <a:lnTo>
                    <a:pt x="230250" y="11175"/>
                  </a:lnTo>
                  <a:lnTo>
                    <a:pt x="230631" y="13334"/>
                  </a:lnTo>
                  <a:lnTo>
                    <a:pt x="230885" y="15494"/>
                  </a:lnTo>
                  <a:lnTo>
                    <a:pt x="230885" y="17652"/>
                  </a:lnTo>
                  <a:lnTo>
                    <a:pt x="230885" y="19811"/>
                  </a:lnTo>
                  <a:lnTo>
                    <a:pt x="230631" y="21971"/>
                  </a:lnTo>
                  <a:lnTo>
                    <a:pt x="230250" y="24002"/>
                  </a:lnTo>
                  <a:lnTo>
                    <a:pt x="229870" y="26034"/>
                  </a:lnTo>
                  <a:lnTo>
                    <a:pt x="220852" y="34671"/>
                  </a:lnTo>
                  <a:lnTo>
                    <a:pt x="218821" y="34671"/>
                  </a:lnTo>
                  <a:lnTo>
                    <a:pt x="134366" y="34671"/>
                  </a:lnTo>
                  <a:lnTo>
                    <a:pt x="134366" y="299465"/>
                  </a:lnTo>
                  <a:lnTo>
                    <a:pt x="134366" y="301244"/>
                  </a:lnTo>
                  <a:lnTo>
                    <a:pt x="133984" y="302895"/>
                  </a:lnTo>
                  <a:lnTo>
                    <a:pt x="132969" y="304419"/>
                  </a:lnTo>
                  <a:lnTo>
                    <a:pt x="131952" y="306070"/>
                  </a:lnTo>
                  <a:lnTo>
                    <a:pt x="130555" y="307213"/>
                  </a:lnTo>
                  <a:lnTo>
                    <a:pt x="128777" y="307975"/>
                  </a:lnTo>
                  <a:lnTo>
                    <a:pt x="127000" y="308863"/>
                  </a:lnTo>
                  <a:lnTo>
                    <a:pt x="125095" y="309372"/>
                  </a:lnTo>
                  <a:lnTo>
                    <a:pt x="123062" y="309752"/>
                  </a:lnTo>
                  <a:lnTo>
                    <a:pt x="121030" y="310007"/>
                  </a:lnTo>
                  <a:lnTo>
                    <a:pt x="118491" y="310261"/>
                  </a:lnTo>
                  <a:lnTo>
                    <a:pt x="115316" y="310261"/>
                  </a:lnTo>
                  <a:lnTo>
                    <a:pt x="112141" y="310261"/>
                  </a:lnTo>
                  <a:lnTo>
                    <a:pt x="101853" y="308101"/>
                  </a:lnTo>
                  <a:lnTo>
                    <a:pt x="100075" y="307339"/>
                  </a:lnTo>
                  <a:lnTo>
                    <a:pt x="98805" y="306197"/>
                  </a:lnTo>
                  <a:lnTo>
                    <a:pt x="97790" y="304546"/>
                  </a:lnTo>
                  <a:lnTo>
                    <a:pt x="96900" y="303022"/>
                  </a:lnTo>
                  <a:lnTo>
                    <a:pt x="96393" y="301371"/>
                  </a:lnTo>
                  <a:lnTo>
                    <a:pt x="96393" y="299465"/>
                  </a:lnTo>
                  <a:lnTo>
                    <a:pt x="96393" y="34671"/>
                  </a:lnTo>
                  <a:lnTo>
                    <a:pt x="11810" y="34671"/>
                  </a:lnTo>
                  <a:lnTo>
                    <a:pt x="9651" y="34671"/>
                  </a:lnTo>
                  <a:lnTo>
                    <a:pt x="7747" y="34163"/>
                  </a:lnTo>
                  <a:lnTo>
                    <a:pt x="6223" y="33147"/>
                  </a:lnTo>
                  <a:lnTo>
                    <a:pt x="4699" y="32257"/>
                  </a:lnTo>
                  <a:lnTo>
                    <a:pt x="3428" y="30988"/>
                  </a:lnTo>
                  <a:lnTo>
                    <a:pt x="2540" y="29464"/>
                  </a:lnTo>
                  <a:lnTo>
                    <a:pt x="1524" y="27940"/>
                  </a:lnTo>
                  <a:lnTo>
                    <a:pt x="888" y="26161"/>
                  </a:lnTo>
                  <a:lnTo>
                    <a:pt x="507" y="24256"/>
                  </a:lnTo>
                  <a:lnTo>
                    <a:pt x="126" y="22225"/>
                  </a:lnTo>
                  <a:lnTo>
                    <a:pt x="0" y="20066"/>
                  </a:lnTo>
                  <a:lnTo>
                    <a:pt x="0" y="17652"/>
                  </a:lnTo>
                  <a:lnTo>
                    <a:pt x="0" y="15240"/>
                  </a:lnTo>
                  <a:lnTo>
                    <a:pt x="126" y="12953"/>
                  </a:lnTo>
                  <a:lnTo>
                    <a:pt x="507" y="10922"/>
                  </a:lnTo>
                  <a:lnTo>
                    <a:pt x="888" y="8890"/>
                  </a:lnTo>
                  <a:lnTo>
                    <a:pt x="1524" y="7111"/>
                  </a:lnTo>
                  <a:lnTo>
                    <a:pt x="2540" y="5460"/>
                  </a:lnTo>
                  <a:lnTo>
                    <a:pt x="3428" y="3809"/>
                  </a:lnTo>
                  <a:lnTo>
                    <a:pt x="4699" y="2540"/>
                  </a:lnTo>
                  <a:lnTo>
                    <a:pt x="6223" y="1524"/>
                  </a:lnTo>
                  <a:lnTo>
                    <a:pt x="7874" y="507"/>
                  </a:lnTo>
                  <a:lnTo>
                    <a:pt x="9778" y="0"/>
                  </a:lnTo>
                  <a:lnTo>
                    <a:pt x="11810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00167" y="173101"/>
              <a:ext cx="1596770" cy="3183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66389" y="173990"/>
              <a:ext cx="4790440" cy="316865"/>
            </a:xfrm>
            <a:custGeom>
              <a:avLst/>
              <a:gdLst/>
              <a:ahLst/>
              <a:cxnLst/>
              <a:rect l="l" t="t" r="r" b="b"/>
              <a:pathLst>
                <a:path w="4790440" h="316865">
                  <a:moveTo>
                    <a:pt x="1018921" y="3809"/>
                  </a:moveTo>
                  <a:lnTo>
                    <a:pt x="1156843" y="3809"/>
                  </a:lnTo>
                  <a:lnTo>
                    <a:pt x="1158748" y="3809"/>
                  </a:lnTo>
                  <a:lnTo>
                    <a:pt x="1160652" y="4317"/>
                  </a:lnTo>
                  <a:lnTo>
                    <a:pt x="1162303" y="5333"/>
                  </a:lnTo>
                  <a:lnTo>
                    <a:pt x="1163955" y="6223"/>
                  </a:lnTo>
                  <a:lnTo>
                    <a:pt x="1165352" y="7619"/>
                  </a:lnTo>
                  <a:lnTo>
                    <a:pt x="1166240" y="9270"/>
                  </a:lnTo>
                  <a:lnTo>
                    <a:pt x="1167257" y="10921"/>
                  </a:lnTo>
                  <a:lnTo>
                    <a:pt x="1167891" y="12826"/>
                  </a:lnTo>
                  <a:lnTo>
                    <a:pt x="1168273" y="14985"/>
                  </a:lnTo>
                  <a:lnTo>
                    <a:pt x="1168781" y="17144"/>
                  </a:lnTo>
                  <a:lnTo>
                    <a:pt x="1168908" y="19303"/>
                  </a:lnTo>
                  <a:lnTo>
                    <a:pt x="1168908" y="21462"/>
                  </a:lnTo>
                  <a:lnTo>
                    <a:pt x="1168908" y="23621"/>
                  </a:lnTo>
                  <a:lnTo>
                    <a:pt x="1168781" y="25780"/>
                  </a:lnTo>
                  <a:lnTo>
                    <a:pt x="1168273" y="27812"/>
                  </a:lnTo>
                  <a:lnTo>
                    <a:pt x="1167891" y="29844"/>
                  </a:lnTo>
                  <a:lnTo>
                    <a:pt x="1167257" y="31750"/>
                  </a:lnTo>
                  <a:lnTo>
                    <a:pt x="1166240" y="33274"/>
                  </a:lnTo>
                  <a:lnTo>
                    <a:pt x="1165225" y="34798"/>
                  </a:lnTo>
                  <a:lnTo>
                    <a:pt x="1163955" y="36067"/>
                  </a:lnTo>
                  <a:lnTo>
                    <a:pt x="1162303" y="37083"/>
                  </a:lnTo>
                  <a:lnTo>
                    <a:pt x="1160780" y="37973"/>
                  </a:lnTo>
                  <a:lnTo>
                    <a:pt x="1158875" y="38480"/>
                  </a:lnTo>
                  <a:lnTo>
                    <a:pt x="1156843" y="38480"/>
                  </a:lnTo>
                  <a:lnTo>
                    <a:pt x="1039240" y="38480"/>
                  </a:lnTo>
                  <a:lnTo>
                    <a:pt x="1039240" y="134238"/>
                  </a:lnTo>
                  <a:lnTo>
                    <a:pt x="1140078" y="134238"/>
                  </a:lnTo>
                  <a:lnTo>
                    <a:pt x="1142238" y="134238"/>
                  </a:lnTo>
                  <a:lnTo>
                    <a:pt x="1144143" y="134746"/>
                  </a:lnTo>
                  <a:lnTo>
                    <a:pt x="1145794" y="135762"/>
                  </a:lnTo>
                  <a:lnTo>
                    <a:pt x="1147445" y="136651"/>
                  </a:lnTo>
                  <a:lnTo>
                    <a:pt x="1148714" y="137921"/>
                  </a:lnTo>
                  <a:lnTo>
                    <a:pt x="1149731" y="139573"/>
                  </a:lnTo>
                  <a:lnTo>
                    <a:pt x="1150747" y="141096"/>
                  </a:lnTo>
                  <a:lnTo>
                    <a:pt x="1151382" y="143001"/>
                  </a:lnTo>
                  <a:lnTo>
                    <a:pt x="1151763" y="145160"/>
                  </a:lnTo>
                  <a:lnTo>
                    <a:pt x="1152271" y="147319"/>
                  </a:lnTo>
                  <a:lnTo>
                    <a:pt x="1152398" y="149605"/>
                  </a:lnTo>
                  <a:lnTo>
                    <a:pt x="1152398" y="151764"/>
                  </a:lnTo>
                  <a:lnTo>
                    <a:pt x="1152398" y="153924"/>
                  </a:lnTo>
                  <a:lnTo>
                    <a:pt x="1152271" y="155955"/>
                  </a:lnTo>
                  <a:lnTo>
                    <a:pt x="1151763" y="157987"/>
                  </a:lnTo>
                  <a:lnTo>
                    <a:pt x="1151382" y="160019"/>
                  </a:lnTo>
                  <a:lnTo>
                    <a:pt x="1150620" y="161798"/>
                  </a:lnTo>
                  <a:lnTo>
                    <a:pt x="1149603" y="163321"/>
                  </a:lnTo>
                  <a:lnTo>
                    <a:pt x="1148714" y="164718"/>
                  </a:lnTo>
                  <a:lnTo>
                    <a:pt x="1147318" y="165988"/>
                  </a:lnTo>
                  <a:lnTo>
                    <a:pt x="1145666" y="166750"/>
                  </a:lnTo>
                  <a:lnTo>
                    <a:pt x="1144015" y="167639"/>
                  </a:lnTo>
                  <a:lnTo>
                    <a:pt x="1142111" y="168020"/>
                  </a:lnTo>
                  <a:lnTo>
                    <a:pt x="1140078" y="168020"/>
                  </a:lnTo>
                  <a:lnTo>
                    <a:pt x="1039240" y="168020"/>
                  </a:lnTo>
                  <a:lnTo>
                    <a:pt x="1039240" y="277875"/>
                  </a:lnTo>
                  <a:lnTo>
                    <a:pt x="1159002" y="277875"/>
                  </a:lnTo>
                  <a:lnTo>
                    <a:pt x="1160907" y="277875"/>
                  </a:lnTo>
                  <a:lnTo>
                    <a:pt x="1162685" y="278383"/>
                  </a:lnTo>
                  <a:lnTo>
                    <a:pt x="1164336" y="279399"/>
                  </a:lnTo>
                  <a:lnTo>
                    <a:pt x="1165987" y="280288"/>
                  </a:lnTo>
                  <a:lnTo>
                    <a:pt x="1167384" y="281558"/>
                  </a:lnTo>
                  <a:lnTo>
                    <a:pt x="1168400" y="283082"/>
                  </a:lnTo>
                  <a:lnTo>
                    <a:pt x="1169543" y="284733"/>
                  </a:lnTo>
                  <a:lnTo>
                    <a:pt x="1170305" y="286638"/>
                  </a:lnTo>
                  <a:lnTo>
                    <a:pt x="1170686" y="288797"/>
                  </a:lnTo>
                  <a:lnTo>
                    <a:pt x="1171066" y="291083"/>
                  </a:lnTo>
                  <a:lnTo>
                    <a:pt x="1171321" y="293242"/>
                  </a:lnTo>
                  <a:lnTo>
                    <a:pt x="1171321" y="295401"/>
                  </a:lnTo>
                  <a:lnTo>
                    <a:pt x="1171321" y="297560"/>
                  </a:lnTo>
                  <a:lnTo>
                    <a:pt x="1171066" y="299592"/>
                  </a:lnTo>
                  <a:lnTo>
                    <a:pt x="1170686" y="301624"/>
                  </a:lnTo>
                  <a:lnTo>
                    <a:pt x="1170305" y="303783"/>
                  </a:lnTo>
                  <a:lnTo>
                    <a:pt x="1169543" y="305561"/>
                  </a:lnTo>
                  <a:lnTo>
                    <a:pt x="1168400" y="307339"/>
                  </a:lnTo>
                  <a:lnTo>
                    <a:pt x="1167384" y="308990"/>
                  </a:lnTo>
                  <a:lnTo>
                    <a:pt x="1165987" y="310260"/>
                  </a:lnTo>
                  <a:lnTo>
                    <a:pt x="1164463" y="311149"/>
                  </a:lnTo>
                  <a:lnTo>
                    <a:pt x="1162812" y="312165"/>
                  </a:lnTo>
                  <a:lnTo>
                    <a:pt x="1161034" y="312546"/>
                  </a:lnTo>
                  <a:lnTo>
                    <a:pt x="1159002" y="312546"/>
                  </a:lnTo>
                  <a:lnTo>
                    <a:pt x="1018921" y="312546"/>
                  </a:lnTo>
                  <a:lnTo>
                    <a:pt x="1014984" y="312546"/>
                  </a:lnTo>
                  <a:lnTo>
                    <a:pt x="1011047" y="311149"/>
                  </a:lnTo>
                  <a:lnTo>
                    <a:pt x="1007110" y="308355"/>
                  </a:lnTo>
                  <a:lnTo>
                    <a:pt x="1003173" y="305561"/>
                  </a:lnTo>
                  <a:lnTo>
                    <a:pt x="1001268" y="300608"/>
                  </a:lnTo>
                  <a:lnTo>
                    <a:pt x="1001268" y="293369"/>
                  </a:lnTo>
                  <a:lnTo>
                    <a:pt x="1001268" y="23113"/>
                  </a:lnTo>
                  <a:lnTo>
                    <a:pt x="1001268" y="15875"/>
                  </a:lnTo>
                  <a:lnTo>
                    <a:pt x="1003173" y="10921"/>
                  </a:lnTo>
                  <a:lnTo>
                    <a:pt x="1007237" y="8127"/>
                  </a:lnTo>
                  <a:lnTo>
                    <a:pt x="1011174" y="5206"/>
                  </a:lnTo>
                  <a:lnTo>
                    <a:pt x="1015111" y="3809"/>
                  </a:lnTo>
                  <a:lnTo>
                    <a:pt x="1018921" y="3809"/>
                  </a:lnTo>
                  <a:close/>
                </a:path>
                <a:path w="4790440" h="316865">
                  <a:moveTo>
                    <a:pt x="730885" y="3809"/>
                  </a:moveTo>
                  <a:lnTo>
                    <a:pt x="793750" y="3809"/>
                  </a:lnTo>
                  <a:lnTo>
                    <a:pt x="812518" y="4478"/>
                  </a:lnTo>
                  <a:lnTo>
                    <a:pt x="859916" y="14604"/>
                  </a:lnTo>
                  <a:lnTo>
                    <a:pt x="895850" y="35982"/>
                  </a:lnTo>
                  <a:lnTo>
                    <a:pt x="921829" y="67135"/>
                  </a:lnTo>
                  <a:lnTo>
                    <a:pt x="937470" y="107005"/>
                  </a:lnTo>
                  <a:lnTo>
                    <a:pt x="942721" y="153796"/>
                  </a:lnTo>
                  <a:lnTo>
                    <a:pt x="942103" y="172416"/>
                  </a:lnTo>
                  <a:lnTo>
                    <a:pt x="932941" y="221868"/>
                  </a:lnTo>
                  <a:lnTo>
                    <a:pt x="912885" y="261141"/>
                  </a:lnTo>
                  <a:lnTo>
                    <a:pt x="882427" y="289623"/>
                  </a:lnTo>
                  <a:lnTo>
                    <a:pt x="841926" y="306814"/>
                  </a:lnTo>
                  <a:lnTo>
                    <a:pt x="789813" y="312546"/>
                  </a:lnTo>
                  <a:lnTo>
                    <a:pt x="730885" y="312546"/>
                  </a:lnTo>
                  <a:lnTo>
                    <a:pt x="726948" y="312546"/>
                  </a:lnTo>
                  <a:lnTo>
                    <a:pt x="723011" y="311149"/>
                  </a:lnTo>
                  <a:lnTo>
                    <a:pt x="719074" y="308355"/>
                  </a:lnTo>
                  <a:lnTo>
                    <a:pt x="715137" y="305561"/>
                  </a:lnTo>
                  <a:lnTo>
                    <a:pt x="713232" y="300608"/>
                  </a:lnTo>
                  <a:lnTo>
                    <a:pt x="713232" y="293369"/>
                  </a:lnTo>
                  <a:lnTo>
                    <a:pt x="713232" y="23113"/>
                  </a:lnTo>
                  <a:lnTo>
                    <a:pt x="713232" y="15875"/>
                  </a:lnTo>
                  <a:lnTo>
                    <a:pt x="715137" y="10921"/>
                  </a:lnTo>
                  <a:lnTo>
                    <a:pt x="719201" y="8127"/>
                  </a:lnTo>
                  <a:lnTo>
                    <a:pt x="723138" y="5206"/>
                  </a:lnTo>
                  <a:lnTo>
                    <a:pt x="727075" y="3809"/>
                  </a:lnTo>
                  <a:lnTo>
                    <a:pt x="730885" y="3809"/>
                  </a:lnTo>
                  <a:close/>
                </a:path>
                <a:path w="4790440" h="316865">
                  <a:moveTo>
                    <a:pt x="17652" y="3809"/>
                  </a:moveTo>
                  <a:lnTo>
                    <a:pt x="32893" y="3809"/>
                  </a:lnTo>
                  <a:lnTo>
                    <a:pt x="37211" y="3809"/>
                  </a:lnTo>
                  <a:lnTo>
                    <a:pt x="41021" y="4317"/>
                  </a:lnTo>
                  <a:lnTo>
                    <a:pt x="44450" y="5333"/>
                  </a:lnTo>
                  <a:lnTo>
                    <a:pt x="48006" y="6350"/>
                  </a:lnTo>
                  <a:lnTo>
                    <a:pt x="51053" y="7874"/>
                  </a:lnTo>
                  <a:lnTo>
                    <a:pt x="65659" y="32003"/>
                  </a:lnTo>
                  <a:lnTo>
                    <a:pt x="160147" y="254253"/>
                  </a:lnTo>
                  <a:lnTo>
                    <a:pt x="258825" y="28828"/>
                  </a:lnTo>
                  <a:lnTo>
                    <a:pt x="260603" y="23367"/>
                  </a:lnTo>
                  <a:lnTo>
                    <a:pt x="262509" y="19050"/>
                  </a:lnTo>
                  <a:lnTo>
                    <a:pt x="264540" y="16128"/>
                  </a:lnTo>
                  <a:lnTo>
                    <a:pt x="266573" y="13207"/>
                  </a:lnTo>
                  <a:lnTo>
                    <a:pt x="268859" y="10794"/>
                  </a:lnTo>
                  <a:lnTo>
                    <a:pt x="271145" y="9016"/>
                  </a:lnTo>
                  <a:lnTo>
                    <a:pt x="273431" y="7111"/>
                  </a:lnTo>
                  <a:lnTo>
                    <a:pt x="276098" y="5841"/>
                  </a:lnTo>
                  <a:lnTo>
                    <a:pt x="278891" y="4952"/>
                  </a:lnTo>
                  <a:lnTo>
                    <a:pt x="281813" y="4190"/>
                  </a:lnTo>
                  <a:lnTo>
                    <a:pt x="284607" y="3809"/>
                  </a:lnTo>
                  <a:lnTo>
                    <a:pt x="287527" y="3809"/>
                  </a:lnTo>
                  <a:lnTo>
                    <a:pt x="304546" y="3809"/>
                  </a:lnTo>
                  <a:lnTo>
                    <a:pt x="306324" y="3809"/>
                  </a:lnTo>
                  <a:lnTo>
                    <a:pt x="308356" y="4190"/>
                  </a:lnTo>
                  <a:lnTo>
                    <a:pt x="310514" y="4825"/>
                  </a:lnTo>
                  <a:lnTo>
                    <a:pt x="312674" y="5460"/>
                  </a:lnTo>
                  <a:lnTo>
                    <a:pt x="322452" y="19684"/>
                  </a:lnTo>
                  <a:lnTo>
                    <a:pt x="322452" y="23113"/>
                  </a:lnTo>
                  <a:lnTo>
                    <a:pt x="322452" y="303275"/>
                  </a:lnTo>
                  <a:lnTo>
                    <a:pt x="322452" y="305053"/>
                  </a:lnTo>
                  <a:lnTo>
                    <a:pt x="321945" y="306704"/>
                  </a:lnTo>
                  <a:lnTo>
                    <a:pt x="320928" y="308355"/>
                  </a:lnTo>
                  <a:lnTo>
                    <a:pt x="320039" y="309879"/>
                  </a:lnTo>
                  <a:lnTo>
                    <a:pt x="318515" y="311149"/>
                  </a:lnTo>
                  <a:lnTo>
                    <a:pt x="316611" y="311911"/>
                  </a:lnTo>
                  <a:lnTo>
                    <a:pt x="314833" y="312673"/>
                  </a:lnTo>
                  <a:lnTo>
                    <a:pt x="312927" y="313181"/>
                  </a:lnTo>
                  <a:lnTo>
                    <a:pt x="310896" y="313562"/>
                  </a:lnTo>
                  <a:lnTo>
                    <a:pt x="308990" y="313816"/>
                  </a:lnTo>
                  <a:lnTo>
                    <a:pt x="306324" y="314070"/>
                  </a:lnTo>
                  <a:lnTo>
                    <a:pt x="303022" y="314070"/>
                  </a:lnTo>
                  <a:lnTo>
                    <a:pt x="300100" y="314070"/>
                  </a:lnTo>
                  <a:lnTo>
                    <a:pt x="285876" y="308355"/>
                  </a:lnTo>
                  <a:lnTo>
                    <a:pt x="284861" y="306831"/>
                  </a:lnTo>
                  <a:lnTo>
                    <a:pt x="284480" y="305180"/>
                  </a:lnTo>
                  <a:lnTo>
                    <a:pt x="284480" y="303275"/>
                  </a:lnTo>
                  <a:lnTo>
                    <a:pt x="284480" y="55371"/>
                  </a:lnTo>
                  <a:lnTo>
                    <a:pt x="175387" y="306958"/>
                  </a:lnTo>
                  <a:lnTo>
                    <a:pt x="174878" y="308101"/>
                  </a:lnTo>
                  <a:lnTo>
                    <a:pt x="173989" y="309244"/>
                  </a:lnTo>
                  <a:lnTo>
                    <a:pt x="172974" y="310133"/>
                  </a:lnTo>
                  <a:lnTo>
                    <a:pt x="171831" y="311149"/>
                  </a:lnTo>
                  <a:lnTo>
                    <a:pt x="160527" y="314070"/>
                  </a:lnTo>
                  <a:lnTo>
                    <a:pt x="157987" y="314070"/>
                  </a:lnTo>
                  <a:lnTo>
                    <a:pt x="155321" y="314070"/>
                  </a:lnTo>
                  <a:lnTo>
                    <a:pt x="153288" y="313943"/>
                  </a:lnTo>
                  <a:lnTo>
                    <a:pt x="151637" y="313689"/>
                  </a:lnTo>
                  <a:lnTo>
                    <a:pt x="149987" y="313435"/>
                  </a:lnTo>
                  <a:lnTo>
                    <a:pt x="140462" y="306450"/>
                  </a:lnTo>
                  <a:lnTo>
                    <a:pt x="37973" y="57276"/>
                  </a:lnTo>
                  <a:lnTo>
                    <a:pt x="37973" y="303275"/>
                  </a:lnTo>
                  <a:lnTo>
                    <a:pt x="37973" y="305053"/>
                  </a:lnTo>
                  <a:lnTo>
                    <a:pt x="37464" y="306704"/>
                  </a:lnTo>
                  <a:lnTo>
                    <a:pt x="36449" y="308355"/>
                  </a:lnTo>
                  <a:lnTo>
                    <a:pt x="35433" y="309879"/>
                  </a:lnTo>
                  <a:lnTo>
                    <a:pt x="34036" y="311149"/>
                  </a:lnTo>
                  <a:lnTo>
                    <a:pt x="32131" y="311911"/>
                  </a:lnTo>
                  <a:lnTo>
                    <a:pt x="30352" y="312673"/>
                  </a:lnTo>
                  <a:lnTo>
                    <a:pt x="28321" y="313181"/>
                  </a:lnTo>
                  <a:lnTo>
                    <a:pt x="26415" y="313562"/>
                  </a:lnTo>
                  <a:lnTo>
                    <a:pt x="24511" y="313816"/>
                  </a:lnTo>
                  <a:lnTo>
                    <a:pt x="21844" y="314070"/>
                  </a:lnTo>
                  <a:lnTo>
                    <a:pt x="18414" y="314070"/>
                  </a:lnTo>
                  <a:lnTo>
                    <a:pt x="15239" y="314070"/>
                  </a:lnTo>
                  <a:lnTo>
                    <a:pt x="5080" y="311784"/>
                  </a:lnTo>
                  <a:lnTo>
                    <a:pt x="3301" y="311022"/>
                  </a:lnTo>
                  <a:lnTo>
                    <a:pt x="1905" y="309879"/>
                  </a:lnTo>
                  <a:lnTo>
                    <a:pt x="1143" y="308228"/>
                  </a:lnTo>
                  <a:lnTo>
                    <a:pt x="381" y="306704"/>
                  </a:lnTo>
                  <a:lnTo>
                    <a:pt x="0" y="305053"/>
                  </a:lnTo>
                  <a:lnTo>
                    <a:pt x="0" y="303275"/>
                  </a:lnTo>
                  <a:lnTo>
                    <a:pt x="0" y="23113"/>
                  </a:lnTo>
                  <a:lnTo>
                    <a:pt x="0" y="15875"/>
                  </a:lnTo>
                  <a:lnTo>
                    <a:pt x="1905" y="10921"/>
                  </a:lnTo>
                  <a:lnTo>
                    <a:pt x="5969" y="8127"/>
                  </a:lnTo>
                  <a:lnTo>
                    <a:pt x="9906" y="5206"/>
                  </a:lnTo>
                  <a:lnTo>
                    <a:pt x="13843" y="3809"/>
                  </a:lnTo>
                  <a:lnTo>
                    <a:pt x="17652" y="3809"/>
                  </a:lnTo>
                  <a:close/>
                </a:path>
                <a:path w="4790440" h="316865">
                  <a:moveTo>
                    <a:pt x="4771263" y="3301"/>
                  </a:moveTo>
                  <a:lnTo>
                    <a:pt x="4773803" y="3301"/>
                  </a:lnTo>
                  <a:lnTo>
                    <a:pt x="4776216" y="3555"/>
                  </a:lnTo>
                  <a:lnTo>
                    <a:pt x="4778502" y="3809"/>
                  </a:lnTo>
                  <a:lnTo>
                    <a:pt x="4780915" y="4063"/>
                  </a:lnTo>
                  <a:lnTo>
                    <a:pt x="4788789" y="9016"/>
                  </a:lnTo>
                  <a:lnTo>
                    <a:pt x="4789932" y="10540"/>
                  </a:lnTo>
                  <a:lnTo>
                    <a:pt x="4790440" y="12318"/>
                  </a:lnTo>
                  <a:lnTo>
                    <a:pt x="4790440" y="14096"/>
                  </a:lnTo>
                  <a:lnTo>
                    <a:pt x="4790440" y="294258"/>
                  </a:lnTo>
                  <a:lnTo>
                    <a:pt x="4790440" y="297687"/>
                  </a:lnTo>
                  <a:lnTo>
                    <a:pt x="4789805" y="300608"/>
                  </a:lnTo>
                  <a:lnTo>
                    <a:pt x="4788662" y="303148"/>
                  </a:lnTo>
                  <a:lnTo>
                    <a:pt x="4787519" y="305561"/>
                  </a:lnTo>
                  <a:lnTo>
                    <a:pt x="4786121" y="307593"/>
                  </a:lnTo>
                  <a:lnTo>
                    <a:pt x="4784217" y="309244"/>
                  </a:lnTo>
                  <a:lnTo>
                    <a:pt x="4782439" y="310895"/>
                  </a:lnTo>
                  <a:lnTo>
                    <a:pt x="4780407" y="311911"/>
                  </a:lnTo>
                  <a:lnTo>
                    <a:pt x="4778247" y="312546"/>
                  </a:lnTo>
                  <a:lnTo>
                    <a:pt x="4775962" y="313181"/>
                  </a:lnTo>
                  <a:lnTo>
                    <a:pt x="4773930" y="313562"/>
                  </a:lnTo>
                  <a:lnTo>
                    <a:pt x="4772025" y="313562"/>
                  </a:lnTo>
                  <a:lnTo>
                    <a:pt x="4766183" y="313562"/>
                  </a:lnTo>
                  <a:lnTo>
                    <a:pt x="4762500" y="313562"/>
                  </a:lnTo>
                  <a:lnTo>
                    <a:pt x="4759197" y="313054"/>
                  </a:lnTo>
                  <a:lnTo>
                    <a:pt x="4756150" y="312165"/>
                  </a:lnTo>
                  <a:lnTo>
                    <a:pt x="4753229" y="311276"/>
                  </a:lnTo>
                  <a:lnTo>
                    <a:pt x="4750308" y="309752"/>
                  </a:lnTo>
                  <a:lnTo>
                    <a:pt x="4747514" y="307466"/>
                  </a:lnTo>
                  <a:lnTo>
                    <a:pt x="4744593" y="305180"/>
                  </a:lnTo>
                  <a:lnTo>
                    <a:pt x="4741926" y="302259"/>
                  </a:lnTo>
                  <a:lnTo>
                    <a:pt x="4739513" y="298957"/>
                  </a:lnTo>
                  <a:lnTo>
                    <a:pt x="4736972" y="295655"/>
                  </a:lnTo>
                  <a:lnTo>
                    <a:pt x="4734179" y="291210"/>
                  </a:lnTo>
                  <a:lnTo>
                    <a:pt x="4731131" y="285749"/>
                  </a:lnTo>
                  <a:lnTo>
                    <a:pt x="4625720" y="98805"/>
                  </a:lnTo>
                  <a:lnTo>
                    <a:pt x="4603750" y="59308"/>
                  </a:lnTo>
                  <a:lnTo>
                    <a:pt x="4603750" y="61467"/>
                  </a:lnTo>
                  <a:lnTo>
                    <a:pt x="4603877" y="66801"/>
                  </a:lnTo>
                  <a:lnTo>
                    <a:pt x="4603877" y="72008"/>
                  </a:lnTo>
                  <a:lnTo>
                    <a:pt x="4603877" y="77215"/>
                  </a:lnTo>
                  <a:lnTo>
                    <a:pt x="4603877" y="305053"/>
                  </a:lnTo>
                  <a:lnTo>
                    <a:pt x="4603369" y="306704"/>
                  </a:lnTo>
                  <a:lnTo>
                    <a:pt x="4602353" y="308228"/>
                  </a:lnTo>
                  <a:lnTo>
                    <a:pt x="4601464" y="309879"/>
                  </a:lnTo>
                  <a:lnTo>
                    <a:pt x="4600067" y="311022"/>
                  </a:lnTo>
                  <a:lnTo>
                    <a:pt x="4598289" y="311784"/>
                  </a:lnTo>
                  <a:lnTo>
                    <a:pt x="4596384" y="312673"/>
                  </a:lnTo>
                  <a:lnTo>
                    <a:pt x="4594606" y="313181"/>
                  </a:lnTo>
                  <a:lnTo>
                    <a:pt x="4592574" y="313562"/>
                  </a:lnTo>
                  <a:lnTo>
                    <a:pt x="4590669" y="313816"/>
                  </a:lnTo>
                  <a:lnTo>
                    <a:pt x="4588002" y="314070"/>
                  </a:lnTo>
                  <a:lnTo>
                    <a:pt x="4584700" y="314070"/>
                  </a:lnTo>
                  <a:lnTo>
                    <a:pt x="4581525" y="314070"/>
                  </a:lnTo>
                  <a:lnTo>
                    <a:pt x="4571365" y="311911"/>
                  </a:lnTo>
                  <a:lnTo>
                    <a:pt x="4569587" y="311149"/>
                  </a:lnTo>
                  <a:lnTo>
                    <a:pt x="4568190" y="310006"/>
                  </a:lnTo>
                  <a:lnTo>
                    <a:pt x="4567301" y="308355"/>
                  </a:lnTo>
                  <a:lnTo>
                    <a:pt x="4566285" y="306831"/>
                  </a:lnTo>
                  <a:lnTo>
                    <a:pt x="4565904" y="305180"/>
                  </a:lnTo>
                  <a:lnTo>
                    <a:pt x="4565904" y="303275"/>
                  </a:lnTo>
                  <a:lnTo>
                    <a:pt x="4565904" y="23113"/>
                  </a:lnTo>
                  <a:lnTo>
                    <a:pt x="4565904" y="15875"/>
                  </a:lnTo>
                  <a:lnTo>
                    <a:pt x="4567809" y="10921"/>
                  </a:lnTo>
                  <a:lnTo>
                    <a:pt x="4571872" y="8127"/>
                  </a:lnTo>
                  <a:lnTo>
                    <a:pt x="4575810" y="5206"/>
                  </a:lnTo>
                  <a:lnTo>
                    <a:pt x="4579746" y="3809"/>
                  </a:lnTo>
                  <a:lnTo>
                    <a:pt x="4583557" y="3809"/>
                  </a:lnTo>
                  <a:lnTo>
                    <a:pt x="4595114" y="3809"/>
                  </a:lnTo>
                  <a:lnTo>
                    <a:pt x="4599178" y="3809"/>
                  </a:lnTo>
                  <a:lnTo>
                    <a:pt x="4602734" y="4190"/>
                  </a:lnTo>
                  <a:lnTo>
                    <a:pt x="4605782" y="4952"/>
                  </a:lnTo>
                  <a:lnTo>
                    <a:pt x="4608703" y="5714"/>
                  </a:lnTo>
                  <a:lnTo>
                    <a:pt x="4611496" y="6984"/>
                  </a:lnTo>
                  <a:lnTo>
                    <a:pt x="4614037" y="8889"/>
                  </a:lnTo>
                  <a:lnTo>
                    <a:pt x="4616577" y="10667"/>
                  </a:lnTo>
                  <a:lnTo>
                    <a:pt x="4618863" y="13080"/>
                  </a:lnTo>
                  <a:lnTo>
                    <a:pt x="4620895" y="15875"/>
                  </a:lnTo>
                  <a:lnTo>
                    <a:pt x="4622927" y="18668"/>
                  </a:lnTo>
                  <a:lnTo>
                    <a:pt x="4625086" y="22351"/>
                  </a:lnTo>
                  <a:lnTo>
                    <a:pt x="4627626" y="26796"/>
                  </a:lnTo>
                  <a:lnTo>
                    <a:pt x="4708270" y="170052"/>
                  </a:lnTo>
                  <a:lnTo>
                    <a:pt x="4712342" y="177581"/>
                  </a:lnTo>
                  <a:lnTo>
                    <a:pt x="4716176" y="184562"/>
                  </a:lnTo>
                  <a:lnTo>
                    <a:pt x="4719772" y="191019"/>
                  </a:lnTo>
                  <a:lnTo>
                    <a:pt x="4723130" y="196976"/>
                  </a:lnTo>
                  <a:lnTo>
                    <a:pt x="4726368" y="202644"/>
                  </a:lnTo>
                  <a:lnTo>
                    <a:pt x="4729607" y="208406"/>
                  </a:lnTo>
                  <a:lnTo>
                    <a:pt x="4732845" y="214264"/>
                  </a:lnTo>
                  <a:lnTo>
                    <a:pt x="4736084" y="220217"/>
                  </a:lnTo>
                  <a:lnTo>
                    <a:pt x="4739276" y="226123"/>
                  </a:lnTo>
                  <a:lnTo>
                    <a:pt x="4742386" y="231838"/>
                  </a:lnTo>
                  <a:lnTo>
                    <a:pt x="4745424" y="237362"/>
                  </a:lnTo>
                  <a:lnTo>
                    <a:pt x="4748403" y="242696"/>
                  </a:lnTo>
                  <a:lnTo>
                    <a:pt x="4752467" y="250443"/>
                  </a:lnTo>
                  <a:lnTo>
                    <a:pt x="4752467" y="12318"/>
                  </a:lnTo>
                  <a:lnTo>
                    <a:pt x="4752847" y="10540"/>
                  </a:lnTo>
                  <a:lnTo>
                    <a:pt x="4753864" y="9016"/>
                  </a:lnTo>
                  <a:lnTo>
                    <a:pt x="4754753" y="7492"/>
                  </a:lnTo>
                  <a:lnTo>
                    <a:pt x="4756022" y="6350"/>
                  </a:lnTo>
                  <a:lnTo>
                    <a:pt x="4757801" y="5460"/>
                  </a:lnTo>
                  <a:lnTo>
                    <a:pt x="4759452" y="4699"/>
                  </a:lnTo>
                  <a:lnTo>
                    <a:pt x="4761484" y="4063"/>
                  </a:lnTo>
                  <a:lnTo>
                    <a:pt x="4763643" y="3809"/>
                  </a:lnTo>
                  <a:lnTo>
                    <a:pt x="4765929" y="3428"/>
                  </a:lnTo>
                  <a:lnTo>
                    <a:pt x="4768469" y="3301"/>
                  </a:lnTo>
                  <a:lnTo>
                    <a:pt x="4771263" y="3301"/>
                  </a:lnTo>
                  <a:close/>
                </a:path>
                <a:path w="4790440" h="316865">
                  <a:moveTo>
                    <a:pt x="3396615" y="3301"/>
                  </a:moveTo>
                  <a:lnTo>
                    <a:pt x="3399155" y="3301"/>
                  </a:lnTo>
                  <a:lnTo>
                    <a:pt x="3401567" y="3555"/>
                  </a:lnTo>
                  <a:lnTo>
                    <a:pt x="3403854" y="3809"/>
                  </a:lnTo>
                  <a:lnTo>
                    <a:pt x="3406266" y="4063"/>
                  </a:lnTo>
                  <a:lnTo>
                    <a:pt x="3414141" y="9016"/>
                  </a:lnTo>
                  <a:lnTo>
                    <a:pt x="3415284" y="10540"/>
                  </a:lnTo>
                  <a:lnTo>
                    <a:pt x="3415791" y="12318"/>
                  </a:lnTo>
                  <a:lnTo>
                    <a:pt x="3415791" y="14096"/>
                  </a:lnTo>
                  <a:lnTo>
                    <a:pt x="3415791" y="294258"/>
                  </a:lnTo>
                  <a:lnTo>
                    <a:pt x="3415791" y="297687"/>
                  </a:lnTo>
                  <a:lnTo>
                    <a:pt x="3415157" y="300608"/>
                  </a:lnTo>
                  <a:lnTo>
                    <a:pt x="3414014" y="303148"/>
                  </a:lnTo>
                  <a:lnTo>
                    <a:pt x="3412870" y="305561"/>
                  </a:lnTo>
                  <a:lnTo>
                    <a:pt x="3411474" y="307593"/>
                  </a:lnTo>
                  <a:lnTo>
                    <a:pt x="3409568" y="309244"/>
                  </a:lnTo>
                  <a:lnTo>
                    <a:pt x="3407791" y="310895"/>
                  </a:lnTo>
                  <a:lnTo>
                    <a:pt x="3405759" y="311911"/>
                  </a:lnTo>
                  <a:lnTo>
                    <a:pt x="3403600" y="312546"/>
                  </a:lnTo>
                  <a:lnTo>
                    <a:pt x="3401314" y="313181"/>
                  </a:lnTo>
                  <a:lnTo>
                    <a:pt x="3399282" y="313562"/>
                  </a:lnTo>
                  <a:lnTo>
                    <a:pt x="3397377" y="313562"/>
                  </a:lnTo>
                  <a:lnTo>
                    <a:pt x="3391535" y="313562"/>
                  </a:lnTo>
                  <a:lnTo>
                    <a:pt x="3387852" y="313562"/>
                  </a:lnTo>
                  <a:lnTo>
                    <a:pt x="3384550" y="313054"/>
                  </a:lnTo>
                  <a:lnTo>
                    <a:pt x="3381502" y="312165"/>
                  </a:lnTo>
                  <a:lnTo>
                    <a:pt x="3378581" y="311276"/>
                  </a:lnTo>
                  <a:lnTo>
                    <a:pt x="3375660" y="309752"/>
                  </a:lnTo>
                  <a:lnTo>
                    <a:pt x="3372866" y="307466"/>
                  </a:lnTo>
                  <a:lnTo>
                    <a:pt x="3369944" y="305180"/>
                  </a:lnTo>
                  <a:lnTo>
                    <a:pt x="3367278" y="302259"/>
                  </a:lnTo>
                  <a:lnTo>
                    <a:pt x="3364865" y="298957"/>
                  </a:lnTo>
                  <a:lnTo>
                    <a:pt x="3362325" y="295655"/>
                  </a:lnTo>
                  <a:lnTo>
                    <a:pt x="3359531" y="291210"/>
                  </a:lnTo>
                  <a:lnTo>
                    <a:pt x="3356483" y="285749"/>
                  </a:lnTo>
                  <a:lnTo>
                    <a:pt x="3251072" y="98805"/>
                  </a:lnTo>
                  <a:lnTo>
                    <a:pt x="3229102" y="59308"/>
                  </a:lnTo>
                  <a:lnTo>
                    <a:pt x="3229102" y="61467"/>
                  </a:lnTo>
                  <a:lnTo>
                    <a:pt x="3229229" y="66801"/>
                  </a:lnTo>
                  <a:lnTo>
                    <a:pt x="3229229" y="72008"/>
                  </a:lnTo>
                  <a:lnTo>
                    <a:pt x="3229229" y="77215"/>
                  </a:lnTo>
                  <a:lnTo>
                    <a:pt x="3229229" y="305053"/>
                  </a:lnTo>
                  <a:lnTo>
                    <a:pt x="3228720" y="306704"/>
                  </a:lnTo>
                  <a:lnTo>
                    <a:pt x="3227705" y="308228"/>
                  </a:lnTo>
                  <a:lnTo>
                    <a:pt x="3226816" y="309879"/>
                  </a:lnTo>
                  <a:lnTo>
                    <a:pt x="3225418" y="311022"/>
                  </a:lnTo>
                  <a:lnTo>
                    <a:pt x="3223641" y="311784"/>
                  </a:lnTo>
                  <a:lnTo>
                    <a:pt x="3221736" y="312673"/>
                  </a:lnTo>
                  <a:lnTo>
                    <a:pt x="3219958" y="313181"/>
                  </a:lnTo>
                  <a:lnTo>
                    <a:pt x="3217926" y="313562"/>
                  </a:lnTo>
                  <a:lnTo>
                    <a:pt x="3216020" y="313816"/>
                  </a:lnTo>
                  <a:lnTo>
                    <a:pt x="3213354" y="314070"/>
                  </a:lnTo>
                  <a:lnTo>
                    <a:pt x="3210052" y="314070"/>
                  </a:lnTo>
                  <a:lnTo>
                    <a:pt x="3206877" y="314070"/>
                  </a:lnTo>
                  <a:lnTo>
                    <a:pt x="3196716" y="311911"/>
                  </a:lnTo>
                  <a:lnTo>
                    <a:pt x="3194939" y="311149"/>
                  </a:lnTo>
                  <a:lnTo>
                    <a:pt x="3193541" y="310006"/>
                  </a:lnTo>
                  <a:lnTo>
                    <a:pt x="3192653" y="308355"/>
                  </a:lnTo>
                  <a:lnTo>
                    <a:pt x="3191637" y="306831"/>
                  </a:lnTo>
                  <a:lnTo>
                    <a:pt x="3191256" y="305180"/>
                  </a:lnTo>
                  <a:lnTo>
                    <a:pt x="3191256" y="303275"/>
                  </a:lnTo>
                  <a:lnTo>
                    <a:pt x="3191256" y="23113"/>
                  </a:lnTo>
                  <a:lnTo>
                    <a:pt x="3191256" y="15875"/>
                  </a:lnTo>
                  <a:lnTo>
                    <a:pt x="3193161" y="10921"/>
                  </a:lnTo>
                  <a:lnTo>
                    <a:pt x="3197225" y="8127"/>
                  </a:lnTo>
                  <a:lnTo>
                    <a:pt x="3201162" y="5206"/>
                  </a:lnTo>
                  <a:lnTo>
                    <a:pt x="3205099" y="3809"/>
                  </a:lnTo>
                  <a:lnTo>
                    <a:pt x="3208909" y="3809"/>
                  </a:lnTo>
                  <a:lnTo>
                    <a:pt x="3220466" y="3809"/>
                  </a:lnTo>
                  <a:lnTo>
                    <a:pt x="3224530" y="3809"/>
                  </a:lnTo>
                  <a:lnTo>
                    <a:pt x="3228086" y="4190"/>
                  </a:lnTo>
                  <a:lnTo>
                    <a:pt x="3231134" y="4952"/>
                  </a:lnTo>
                  <a:lnTo>
                    <a:pt x="3234055" y="5714"/>
                  </a:lnTo>
                  <a:lnTo>
                    <a:pt x="3236849" y="6984"/>
                  </a:lnTo>
                  <a:lnTo>
                    <a:pt x="3239389" y="8889"/>
                  </a:lnTo>
                  <a:lnTo>
                    <a:pt x="3241929" y="10667"/>
                  </a:lnTo>
                  <a:lnTo>
                    <a:pt x="3244215" y="13080"/>
                  </a:lnTo>
                  <a:lnTo>
                    <a:pt x="3246246" y="15875"/>
                  </a:lnTo>
                  <a:lnTo>
                    <a:pt x="3248279" y="18668"/>
                  </a:lnTo>
                  <a:lnTo>
                    <a:pt x="3250438" y="22351"/>
                  </a:lnTo>
                  <a:lnTo>
                    <a:pt x="3252978" y="26796"/>
                  </a:lnTo>
                  <a:lnTo>
                    <a:pt x="3333622" y="170052"/>
                  </a:lnTo>
                  <a:lnTo>
                    <a:pt x="3337694" y="177581"/>
                  </a:lnTo>
                  <a:lnTo>
                    <a:pt x="3341528" y="184562"/>
                  </a:lnTo>
                  <a:lnTo>
                    <a:pt x="3345124" y="191019"/>
                  </a:lnTo>
                  <a:lnTo>
                    <a:pt x="3348482" y="196976"/>
                  </a:lnTo>
                  <a:lnTo>
                    <a:pt x="3351720" y="202644"/>
                  </a:lnTo>
                  <a:lnTo>
                    <a:pt x="3354959" y="208406"/>
                  </a:lnTo>
                  <a:lnTo>
                    <a:pt x="3358197" y="214264"/>
                  </a:lnTo>
                  <a:lnTo>
                    <a:pt x="3361436" y="220217"/>
                  </a:lnTo>
                  <a:lnTo>
                    <a:pt x="3364628" y="226123"/>
                  </a:lnTo>
                  <a:lnTo>
                    <a:pt x="3367738" y="231838"/>
                  </a:lnTo>
                  <a:lnTo>
                    <a:pt x="3370776" y="237362"/>
                  </a:lnTo>
                  <a:lnTo>
                    <a:pt x="3373755" y="242696"/>
                  </a:lnTo>
                  <a:lnTo>
                    <a:pt x="3377818" y="250443"/>
                  </a:lnTo>
                  <a:lnTo>
                    <a:pt x="3377818" y="12318"/>
                  </a:lnTo>
                  <a:lnTo>
                    <a:pt x="3378200" y="10540"/>
                  </a:lnTo>
                  <a:lnTo>
                    <a:pt x="3379216" y="9016"/>
                  </a:lnTo>
                  <a:lnTo>
                    <a:pt x="3380105" y="7492"/>
                  </a:lnTo>
                  <a:lnTo>
                    <a:pt x="3381375" y="6350"/>
                  </a:lnTo>
                  <a:lnTo>
                    <a:pt x="3383153" y="5460"/>
                  </a:lnTo>
                  <a:lnTo>
                    <a:pt x="3384804" y="4699"/>
                  </a:lnTo>
                  <a:lnTo>
                    <a:pt x="3386836" y="4063"/>
                  </a:lnTo>
                  <a:lnTo>
                    <a:pt x="3388994" y="3809"/>
                  </a:lnTo>
                  <a:lnTo>
                    <a:pt x="3391281" y="3428"/>
                  </a:lnTo>
                  <a:lnTo>
                    <a:pt x="3393820" y="3301"/>
                  </a:lnTo>
                  <a:lnTo>
                    <a:pt x="3396615" y="3301"/>
                  </a:lnTo>
                  <a:close/>
                </a:path>
                <a:path w="4790440" h="316865">
                  <a:moveTo>
                    <a:pt x="4159504" y="2412"/>
                  </a:moveTo>
                  <a:lnTo>
                    <a:pt x="4162552" y="2412"/>
                  </a:lnTo>
                  <a:lnTo>
                    <a:pt x="4165091" y="2539"/>
                  </a:lnTo>
                  <a:lnTo>
                    <a:pt x="4177157" y="8254"/>
                  </a:lnTo>
                  <a:lnTo>
                    <a:pt x="4178172" y="9778"/>
                  </a:lnTo>
                  <a:lnTo>
                    <a:pt x="4178681" y="11429"/>
                  </a:lnTo>
                  <a:lnTo>
                    <a:pt x="4178681" y="13080"/>
                  </a:lnTo>
                  <a:lnTo>
                    <a:pt x="4178681" y="303275"/>
                  </a:lnTo>
                  <a:lnTo>
                    <a:pt x="4178681" y="305053"/>
                  </a:lnTo>
                  <a:lnTo>
                    <a:pt x="4178172" y="306704"/>
                  </a:lnTo>
                  <a:lnTo>
                    <a:pt x="4177157" y="308228"/>
                  </a:lnTo>
                  <a:lnTo>
                    <a:pt x="4176267" y="309879"/>
                  </a:lnTo>
                  <a:lnTo>
                    <a:pt x="4174870" y="311022"/>
                  </a:lnTo>
                  <a:lnTo>
                    <a:pt x="4173092" y="311784"/>
                  </a:lnTo>
                  <a:lnTo>
                    <a:pt x="4171188" y="312673"/>
                  </a:lnTo>
                  <a:lnTo>
                    <a:pt x="4169410" y="313181"/>
                  </a:lnTo>
                  <a:lnTo>
                    <a:pt x="4167378" y="313562"/>
                  </a:lnTo>
                  <a:lnTo>
                    <a:pt x="4165472" y="313816"/>
                  </a:lnTo>
                  <a:lnTo>
                    <a:pt x="4162806" y="314070"/>
                  </a:lnTo>
                  <a:lnTo>
                    <a:pt x="4159504" y="314070"/>
                  </a:lnTo>
                  <a:lnTo>
                    <a:pt x="4156329" y="314070"/>
                  </a:lnTo>
                  <a:lnTo>
                    <a:pt x="4146168" y="311911"/>
                  </a:lnTo>
                  <a:lnTo>
                    <a:pt x="4144391" y="311149"/>
                  </a:lnTo>
                  <a:lnTo>
                    <a:pt x="4142993" y="310006"/>
                  </a:lnTo>
                  <a:lnTo>
                    <a:pt x="4142105" y="308355"/>
                  </a:lnTo>
                  <a:lnTo>
                    <a:pt x="4141089" y="306831"/>
                  </a:lnTo>
                  <a:lnTo>
                    <a:pt x="4140708" y="305180"/>
                  </a:lnTo>
                  <a:lnTo>
                    <a:pt x="4140708" y="303275"/>
                  </a:lnTo>
                  <a:lnTo>
                    <a:pt x="4140708" y="13080"/>
                  </a:lnTo>
                  <a:lnTo>
                    <a:pt x="4140708" y="11175"/>
                  </a:lnTo>
                  <a:lnTo>
                    <a:pt x="4141216" y="9525"/>
                  </a:lnTo>
                  <a:lnTo>
                    <a:pt x="4142232" y="7874"/>
                  </a:lnTo>
                  <a:lnTo>
                    <a:pt x="4143375" y="6350"/>
                  </a:lnTo>
                  <a:lnTo>
                    <a:pt x="4144771" y="5206"/>
                  </a:lnTo>
                  <a:lnTo>
                    <a:pt x="4146550" y="4571"/>
                  </a:lnTo>
                  <a:lnTo>
                    <a:pt x="4148328" y="3809"/>
                  </a:lnTo>
                  <a:lnTo>
                    <a:pt x="4150360" y="3301"/>
                  </a:lnTo>
                  <a:lnTo>
                    <a:pt x="4152391" y="2920"/>
                  </a:lnTo>
                  <a:lnTo>
                    <a:pt x="4154424" y="2539"/>
                  </a:lnTo>
                  <a:lnTo>
                    <a:pt x="4156837" y="2412"/>
                  </a:lnTo>
                  <a:lnTo>
                    <a:pt x="4159504" y="2412"/>
                  </a:lnTo>
                  <a:close/>
                </a:path>
                <a:path w="4790440" h="316865">
                  <a:moveTo>
                    <a:pt x="3777868" y="2412"/>
                  </a:moveTo>
                  <a:lnTo>
                    <a:pt x="3780536" y="2412"/>
                  </a:lnTo>
                  <a:lnTo>
                    <a:pt x="3783203" y="2539"/>
                  </a:lnTo>
                  <a:lnTo>
                    <a:pt x="3797427" y="7111"/>
                  </a:lnTo>
                  <a:lnTo>
                    <a:pt x="3798824" y="8508"/>
                  </a:lnTo>
                  <a:lnTo>
                    <a:pt x="3799966" y="12191"/>
                  </a:lnTo>
                  <a:lnTo>
                    <a:pt x="3800856" y="18287"/>
                  </a:lnTo>
                  <a:lnTo>
                    <a:pt x="3905631" y="298322"/>
                  </a:lnTo>
                  <a:lnTo>
                    <a:pt x="3906646" y="300227"/>
                  </a:lnTo>
                  <a:lnTo>
                    <a:pt x="3907028" y="302386"/>
                  </a:lnTo>
                  <a:lnTo>
                    <a:pt x="3906901" y="304926"/>
                  </a:lnTo>
                  <a:lnTo>
                    <a:pt x="3906774" y="307466"/>
                  </a:lnTo>
                  <a:lnTo>
                    <a:pt x="3905758" y="309498"/>
                  </a:lnTo>
                  <a:lnTo>
                    <a:pt x="3903726" y="310895"/>
                  </a:lnTo>
                  <a:lnTo>
                    <a:pt x="3901820" y="312419"/>
                  </a:lnTo>
                  <a:lnTo>
                    <a:pt x="3899662" y="313308"/>
                  </a:lnTo>
                  <a:lnTo>
                    <a:pt x="3896994" y="313562"/>
                  </a:lnTo>
                  <a:lnTo>
                    <a:pt x="3894455" y="313816"/>
                  </a:lnTo>
                  <a:lnTo>
                    <a:pt x="3891407" y="314070"/>
                  </a:lnTo>
                  <a:lnTo>
                    <a:pt x="3887851" y="314070"/>
                  </a:lnTo>
                  <a:lnTo>
                    <a:pt x="3884167" y="314070"/>
                  </a:lnTo>
                  <a:lnTo>
                    <a:pt x="3881374" y="313943"/>
                  </a:lnTo>
                  <a:lnTo>
                    <a:pt x="3879215" y="313689"/>
                  </a:lnTo>
                  <a:lnTo>
                    <a:pt x="3877056" y="313435"/>
                  </a:lnTo>
                  <a:lnTo>
                    <a:pt x="3839591" y="228091"/>
                  </a:lnTo>
                  <a:lnTo>
                    <a:pt x="3715258" y="228091"/>
                  </a:lnTo>
                  <a:lnTo>
                    <a:pt x="3688588" y="304545"/>
                  </a:lnTo>
                  <a:lnTo>
                    <a:pt x="3688207" y="305942"/>
                  </a:lnTo>
                  <a:lnTo>
                    <a:pt x="3687444" y="307212"/>
                  </a:lnTo>
                  <a:lnTo>
                    <a:pt x="3676650" y="313435"/>
                  </a:lnTo>
                  <a:lnTo>
                    <a:pt x="3674491" y="313816"/>
                  </a:lnTo>
                  <a:lnTo>
                    <a:pt x="3671696" y="314070"/>
                  </a:lnTo>
                  <a:lnTo>
                    <a:pt x="3668267" y="314070"/>
                  </a:lnTo>
                  <a:lnTo>
                    <a:pt x="3664585" y="314070"/>
                  </a:lnTo>
                  <a:lnTo>
                    <a:pt x="3661410" y="313816"/>
                  </a:lnTo>
                  <a:lnTo>
                    <a:pt x="3658869" y="313435"/>
                  </a:lnTo>
                  <a:lnTo>
                    <a:pt x="3656330" y="313054"/>
                  </a:lnTo>
                  <a:lnTo>
                    <a:pt x="3649217" y="304799"/>
                  </a:lnTo>
                  <a:lnTo>
                    <a:pt x="3649091" y="302386"/>
                  </a:lnTo>
                  <a:lnTo>
                    <a:pt x="3649471" y="300100"/>
                  </a:lnTo>
                  <a:lnTo>
                    <a:pt x="3650361" y="298195"/>
                  </a:lnTo>
                  <a:lnTo>
                    <a:pt x="3755390" y="11937"/>
                  </a:lnTo>
                  <a:lnTo>
                    <a:pt x="3775329" y="2412"/>
                  </a:lnTo>
                  <a:lnTo>
                    <a:pt x="3777868" y="2412"/>
                  </a:lnTo>
                  <a:close/>
                </a:path>
                <a:path w="4790440" h="316865">
                  <a:moveTo>
                    <a:pt x="1251712" y="2412"/>
                  </a:moveTo>
                  <a:lnTo>
                    <a:pt x="1254760" y="2412"/>
                  </a:lnTo>
                  <a:lnTo>
                    <a:pt x="1257300" y="2539"/>
                  </a:lnTo>
                  <a:lnTo>
                    <a:pt x="1269364" y="8254"/>
                  </a:lnTo>
                  <a:lnTo>
                    <a:pt x="1270381" y="9778"/>
                  </a:lnTo>
                  <a:lnTo>
                    <a:pt x="1270889" y="11429"/>
                  </a:lnTo>
                  <a:lnTo>
                    <a:pt x="1270889" y="13080"/>
                  </a:lnTo>
                  <a:lnTo>
                    <a:pt x="1270889" y="277494"/>
                  </a:lnTo>
                  <a:lnTo>
                    <a:pt x="1380236" y="277494"/>
                  </a:lnTo>
                  <a:lnTo>
                    <a:pt x="1382395" y="277494"/>
                  </a:lnTo>
                  <a:lnTo>
                    <a:pt x="1384300" y="278002"/>
                  </a:lnTo>
                  <a:lnTo>
                    <a:pt x="1392555" y="292734"/>
                  </a:lnTo>
                  <a:lnTo>
                    <a:pt x="1392555" y="294893"/>
                  </a:lnTo>
                  <a:lnTo>
                    <a:pt x="1392555" y="297179"/>
                  </a:lnTo>
                  <a:lnTo>
                    <a:pt x="1386077" y="311149"/>
                  </a:lnTo>
                  <a:lnTo>
                    <a:pt x="1384427" y="312165"/>
                  </a:lnTo>
                  <a:lnTo>
                    <a:pt x="1382395" y="312546"/>
                  </a:lnTo>
                  <a:lnTo>
                    <a:pt x="1380236" y="312546"/>
                  </a:lnTo>
                  <a:lnTo>
                    <a:pt x="1250569" y="312546"/>
                  </a:lnTo>
                  <a:lnTo>
                    <a:pt x="1246632" y="312546"/>
                  </a:lnTo>
                  <a:lnTo>
                    <a:pt x="1242695" y="311149"/>
                  </a:lnTo>
                  <a:lnTo>
                    <a:pt x="1238758" y="308355"/>
                  </a:lnTo>
                  <a:lnTo>
                    <a:pt x="1234821" y="305561"/>
                  </a:lnTo>
                  <a:lnTo>
                    <a:pt x="1232915" y="300608"/>
                  </a:lnTo>
                  <a:lnTo>
                    <a:pt x="1232915" y="293369"/>
                  </a:lnTo>
                  <a:lnTo>
                    <a:pt x="1232915" y="13080"/>
                  </a:lnTo>
                  <a:lnTo>
                    <a:pt x="1232915" y="11302"/>
                  </a:lnTo>
                  <a:lnTo>
                    <a:pt x="1233297" y="9651"/>
                  </a:lnTo>
                  <a:lnTo>
                    <a:pt x="1234313" y="8127"/>
                  </a:lnTo>
                  <a:lnTo>
                    <a:pt x="1235202" y="6476"/>
                  </a:lnTo>
                  <a:lnTo>
                    <a:pt x="1248918" y="2412"/>
                  </a:lnTo>
                  <a:lnTo>
                    <a:pt x="1251712" y="2412"/>
                  </a:lnTo>
                  <a:close/>
                </a:path>
                <a:path w="4790440" h="316865">
                  <a:moveTo>
                    <a:pt x="4375531" y="0"/>
                  </a:moveTo>
                  <a:lnTo>
                    <a:pt x="4421000" y="6161"/>
                  </a:lnTo>
                  <a:lnTo>
                    <a:pt x="4456779" y="24145"/>
                  </a:lnTo>
                  <a:lnTo>
                    <a:pt x="4482798" y="52730"/>
                  </a:lnTo>
                  <a:lnTo>
                    <a:pt x="4499229" y="90931"/>
                  </a:lnTo>
                  <a:lnTo>
                    <a:pt x="4506497" y="137616"/>
                  </a:lnTo>
                  <a:lnTo>
                    <a:pt x="4506976" y="154812"/>
                  </a:lnTo>
                  <a:lnTo>
                    <a:pt x="4506452" y="172600"/>
                  </a:lnTo>
                  <a:lnTo>
                    <a:pt x="4498594" y="221106"/>
                  </a:lnTo>
                  <a:lnTo>
                    <a:pt x="4481020" y="261022"/>
                  </a:lnTo>
                  <a:lnTo>
                    <a:pt x="4453715" y="291036"/>
                  </a:lnTo>
                  <a:lnTo>
                    <a:pt x="4416389" y="310128"/>
                  </a:lnTo>
                  <a:lnTo>
                    <a:pt x="4369562" y="316610"/>
                  </a:lnTo>
                  <a:lnTo>
                    <a:pt x="4352936" y="315922"/>
                  </a:lnTo>
                  <a:lnTo>
                    <a:pt x="4310253" y="305688"/>
                  </a:lnTo>
                  <a:lnTo>
                    <a:pt x="4277909" y="283918"/>
                  </a:lnTo>
                  <a:lnTo>
                    <a:pt x="4255468" y="251872"/>
                  </a:lnTo>
                  <a:lnTo>
                    <a:pt x="4242550" y="210042"/>
                  </a:lnTo>
                  <a:lnTo>
                    <a:pt x="4238370" y="159892"/>
                  </a:lnTo>
                  <a:lnTo>
                    <a:pt x="4238875" y="142388"/>
                  </a:lnTo>
                  <a:lnTo>
                    <a:pt x="4246626" y="94614"/>
                  </a:lnTo>
                  <a:lnTo>
                    <a:pt x="4264074" y="55217"/>
                  </a:lnTo>
                  <a:lnTo>
                    <a:pt x="4291488" y="25495"/>
                  </a:lnTo>
                  <a:lnTo>
                    <a:pt x="4328632" y="6536"/>
                  </a:lnTo>
                  <a:lnTo>
                    <a:pt x="4375531" y="0"/>
                  </a:lnTo>
                  <a:close/>
                </a:path>
                <a:path w="4790440" h="316865">
                  <a:moveTo>
                    <a:pt x="521335" y="0"/>
                  </a:moveTo>
                  <a:lnTo>
                    <a:pt x="566804" y="6161"/>
                  </a:lnTo>
                  <a:lnTo>
                    <a:pt x="602583" y="24145"/>
                  </a:lnTo>
                  <a:lnTo>
                    <a:pt x="628602" y="52730"/>
                  </a:lnTo>
                  <a:lnTo>
                    <a:pt x="645033" y="90931"/>
                  </a:lnTo>
                  <a:lnTo>
                    <a:pt x="652301" y="137616"/>
                  </a:lnTo>
                  <a:lnTo>
                    <a:pt x="652780" y="154812"/>
                  </a:lnTo>
                  <a:lnTo>
                    <a:pt x="652256" y="172600"/>
                  </a:lnTo>
                  <a:lnTo>
                    <a:pt x="644398" y="221106"/>
                  </a:lnTo>
                  <a:lnTo>
                    <a:pt x="626824" y="261022"/>
                  </a:lnTo>
                  <a:lnTo>
                    <a:pt x="599519" y="291036"/>
                  </a:lnTo>
                  <a:lnTo>
                    <a:pt x="562193" y="310128"/>
                  </a:lnTo>
                  <a:lnTo>
                    <a:pt x="515365" y="316610"/>
                  </a:lnTo>
                  <a:lnTo>
                    <a:pt x="498740" y="315922"/>
                  </a:lnTo>
                  <a:lnTo>
                    <a:pt x="456057" y="305688"/>
                  </a:lnTo>
                  <a:lnTo>
                    <a:pt x="423713" y="283918"/>
                  </a:lnTo>
                  <a:lnTo>
                    <a:pt x="401272" y="251872"/>
                  </a:lnTo>
                  <a:lnTo>
                    <a:pt x="388354" y="210042"/>
                  </a:lnTo>
                  <a:lnTo>
                    <a:pt x="384175" y="159892"/>
                  </a:lnTo>
                  <a:lnTo>
                    <a:pt x="384679" y="142388"/>
                  </a:lnTo>
                  <a:lnTo>
                    <a:pt x="392430" y="94614"/>
                  </a:lnTo>
                  <a:lnTo>
                    <a:pt x="409878" y="55217"/>
                  </a:lnTo>
                  <a:lnTo>
                    <a:pt x="437292" y="25495"/>
                  </a:lnTo>
                  <a:lnTo>
                    <a:pt x="474436" y="6536"/>
                  </a:lnTo>
                  <a:lnTo>
                    <a:pt x="521335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635024" y="836675"/>
            <a:ext cx="7910830" cy="4124325"/>
            <a:chOff x="1635024" y="836675"/>
            <a:chExt cx="7910830" cy="4124325"/>
          </a:xfrm>
        </p:grpSpPr>
        <p:sp>
          <p:nvSpPr>
            <p:cNvPr id="12" name="object 12"/>
            <p:cNvSpPr/>
            <p:nvPr/>
          </p:nvSpPr>
          <p:spPr>
            <a:xfrm>
              <a:off x="1635024" y="836675"/>
              <a:ext cx="7910468" cy="412394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29421" y="1413509"/>
              <a:ext cx="431800" cy="1873250"/>
            </a:xfrm>
            <a:custGeom>
              <a:avLst/>
              <a:gdLst/>
              <a:ahLst/>
              <a:cxnLst/>
              <a:rect l="l" t="t" r="r" b="b"/>
              <a:pathLst>
                <a:path w="431800" h="1873250">
                  <a:moveTo>
                    <a:pt x="0" y="0"/>
                  </a:moveTo>
                  <a:lnTo>
                    <a:pt x="43468" y="5204"/>
                  </a:lnTo>
                  <a:lnTo>
                    <a:pt x="83950" y="20131"/>
                  </a:lnTo>
                  <a:lnTo>
                    <a:pt x="120582" y="43753"/>
                  </a:lnTo>
                  <a:lnTo>
                    <a:pt x="152495" y="75041"/>
                  </a:lnTo>
                  <a:lnTo>
                    <a:pt x="178824" y="112966"/>
                  </a:lnTo>
                  <a:lnTo>
                    <a:pt x="198703" y="156501"/>
                  </a:lnTo>
                  <a:lnTo>
                    <a:pt x="211265" y="204617"/>
                  </a:lnTo>
                  <a:lnTo>
                    <a:pt x="215646" y="256286"/>
                  </a:lnTo>
                  <a:lnTo>
                    <a:pt x="215646" y="680212"/>
                  </a:lnTo>
                  <a:lnTo>
                    <a:pt x="220026" y="731880"/>
                  </a:lnTo>
                  <a:lnTo>
                    <a:pt x="232588" y="779996"/>
                  </a:lnTo>
                  <a:lnTo>
                    <a:pt x="252467" y="823531"/>
                  </a:lnTo>
                  <a:lnTo>
                    <a:pt x="278796" y="861456"/>
                  </a:lnTo>
                  <a:lnTo>
                    <a:pt x="310709" y="892744"/>
                  </a:lnTo>
                  <a:lnTo>
                    <a:pt x="347341" y="916366"/>
                  </a:lnTo>
                  <a:lnTo>
                    <a:pt x="387823" y="931293"/>
                  </a:lnTo>
                  <a:lnTo>
                    <a:pt x="431292" y="936498"/>
                  </a:lnTo>
                  <a:lnTo>
                    <a:pt x="387823" y="941702"/>
                  </a:lnTo>
                  <a:lnTo>
                    <a:pt x="347341" y="956629"/>
                  </a:lnTo>
                  <a:lnTo>
                    <a:pt x="310709" y="980251"/>
                  </a:lnTo>
                  <a:lnTo>
                    <a:pt x="278796" y="1011539"/>
                  </a:lnTo>
                  <a:lnTo>
                    <a:pt x="252467" y="1049464"/>
                  </a:lnTo>
                  <a:lnTo>
                    <a:pt x="232588" y="1092999"/>
                  </a:lnTo>
                  <a:lnTo>
                    <a:pt x="220026" y="1141115"/>
                  </a:lnTo>
                  <a:lnTo>
                    <a:pt x="215646" y="1192784"/>
                  </a:lnTo>
                  <a:lnTo>
                    <a:pt x="215646" y="1616710"/>
                  </a:lnTo>
                  <a:lnTo>
                    <a:pt x="211265" y="1668378"/>
                  </a:lnTo>
                  <a:lnTo>
                    <a:pt x="198703" y="1716494"/>
                  </a:lnTo>
                  <a:lnTo>
                    <a:pt x="178824" y="1760029"/>
                  </a:lnTo>
                  <a:lnTo>
                    <a:pt x="152495" y="1797954"/>
                  </a:lnTo>
                  <a:lnTo>
                    <a:pt x="120582" y="1829242"/>
                  </a:lnTo>
                  <a:lnTo>
                    <a:pt x="83950" y="1852864"/>
                  </a:lnTo>
                  <a:lnTo>
                    <a:pt x="43468" y="1867791"/>
                  </a:lnTo>
                  <a:lnTo>
                    <a:pt x="0" y="1872995"/>
                  </a:lnTo>
                </a:path>
              </a:pathLst>
            </a:custGeom>
            <a:ln w="3505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939276" y="2008758"/>
            <a:ext cx="3644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Times New Roman"/>
                <a:cs typeface="Times New Roman"/>
              </a:rPr>
              <a:t>m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44472" y="5036566"/>
            <a:ext cx="49606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30480">
              <a:lnSpc>
                <a:spcPct val="100000"/>
              </a:lnSpc>
              <a:spcBef>
                <a:spcPts val="100"/>
              </a:spcBef>
              <a:tabLst>
                <a:tab pos="862965" algn="l"/>
              </a:tabLst>
            </a:pPr>
            <a:r>
              <a:rPr sz="2400" b="1" dirty="0">
                <a:latin typeface="Times New Roman"/>
                <a:cs typeface="Times New Roman"/>
              </a:rPr>
              <a:t>(x,y)	one </a:t>
            </a:r>
            <a:r>
              <a:rPr sz="2400" b="1" spc="-5" dirty="0">
                <a:latin typeface="Times New Roman"/>
                <a:cs typeface="Times New Roman"/>
              </a:rPr>
              <a:t>training </a:t>
            </a:r>
            <a:r>
              <a:rPr sz="2400" b="1" dirty="0">
                <a:latin typeface="Times New Roman"/>
                <a:cs typeface="Times New Roman"/>
              </a:rPr>
              <a:t>example (one</a:t>
            </a:r>
            <a:r>
              <a:rPr sz="2400" b="1" spc="-8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raw)  </a:t>
            </a:r>
            <a:r>
              <a:rPr sz="2400" b="1" dirty="0">
                <a:latin typeface="Times New Roman"/>
                <a:cs typeface="Times New Roman"/>
              </a:rPr>
              <a:t>(x </a:t>
            </a:r>
            <a:r>
              <a:rPr sz="2400" b="1" spc="-7" baseline="24305" dirty="0">
                <a:latin typeface="Times New Roman"/>
                <a:cs typeface="Times New Roman"/>
              </a:rPr>
              <a:t>(i)</a:t>
            </a:r>
            <a:r>
              <a:rPr sz="2400" b="1" spc="-5" dirty="0">
                <a:latin typeface="Times New Roman"/>
                <a:cs typeface="Times New Roman"/>
              </a:rPr>
              <a:t>,y </a:t>
            </a:r>
            <a:r>
              <a:rPr sz="2400" b="1" spc="-7" baseline="24305" dirty="0">
                <a:latin typeface="Times New Roman"/>
                <a:cs typeface="Times New Roman"/>
              </a:rPr>
              <a:t>(i)</a:t>
            </a:r>
            <a:r>
              <a:rPr sz="2400" b="1" spc="-5" dirty="0">
                <a:latin typeface="Times New Roman"/>
                <a:cs typeface="Times New Roman"/>
              </a:rPr>
              <a:t>) </a:t>
            </a:r>
            <a:r>
              <a:rPr sz="2400" b="1" dirty="0">
                <a:latin typeface="Times New Roman"/>
                <a:cs typeface="Times New Roman"/>
              </a:rPr>
              <a:t>i </a:t>
            </a:r>
            <a:r>
              <a:rPr sz="2400" b="1" spc="-7" baseline="24305" dirty="0">
                <a:latin typeface="Times New Roman"/>
                <a:cs typeface="Times New Roman"/>
              </a:rPr>
              <a:t>th </a:t>
            </a:r>
            <a:r>
              <a:rPr sz="2400" b="1" dirty="0">
                <a:latin typeface="Times New Roman"/>
                <a:cs typeface="Times New Roman"/>
              </a:rPr>
              <a:t>training</a:t>
            </a:r>
            <a:r>
              <a:rPr sz="2400" b="1" spc="-18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example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031735" y="3860291"/>
            <a:ext cx="2449195" cy="2247900"/>
          </a:xfrm>
          <a:custGeom>
            <a:avLst/>
            <a:gdLst/>
            <a:ahLst/>
            <a:cxnLst/>
            <a:rect l="l" t="t" r="r" b="b"/>
            <a:pathLst>
              <a:path w="2449195" h="2247900">
                <a:moveTo>
                  <a:pt x="0" y="2247899"/>
                </a:moveTo>
                <a:lnTo>
                  <a:pt x="2449068" y="2247899"/>
                </a:lnTo>
                <a:lnTo>
                  <a:pt x="2449068" y="0"/>
                </a:lnTo>
                <a:lnTo>
                  <a:pt x="0" y="0"/>
                </a:lnTo>
                <a:lnTo>
                  <a:pt x="0" y="22478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124445" y="3882338"/>
            <a:ext cx="13563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99045" y="4629658"/>
            <a:ext cx="60833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4200" b="1" spc="-7" baseline="-16865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4200" b="1" spc="-135" baseline="-168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5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(1)</a:t>
            </a:r>
            <a:endParaRPr sz="185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</a:pPr>
            <a:r>
              <a:rPr sz="4200" b="1" spc="-7" baseline="-16865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4200" b="1" spc="-135" baseline="-168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5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(2)</a:t>
            </a:r>
            <a:endParaRPr sz="185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</a:pPr>
            <a:r>
              <a:rPr sz="4200" b="1" spc="-7" baseline="-16865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4200" b="1" spc="-135" baseline="-168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5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(4)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48726" y="4675885"/>
            <a:ext cx="628650" cy="132270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25"/>
              </a:spcBef>
            </a:pPr>
            <a:r>
              <a:rPr sz="2400" spc="-5" dirty="0">
                <a:latin typeface="Carlito"/>
                <a:cs typeface="Carlito"/>
              </a:rPr>
              <a:t>2104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20"/>
              </a:spcBef>
            </a:pPr>
            <a:r>
              <a:rPr sz="2400" spc="-5" dirty="0">
                <a:latin typeface="Carlito"/>
                <a:cs typeface="Carlito"/>
              </a:rPr>
              <a:t>232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r>
              <a:rPr sz="2400" spc="-5" dirty="0">
                <a:latin typeface="Carlito"/>
                <a:cs typeface="Carlito"/>
              </a:rPr>
              <a:t>852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3164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4" dirty="0">
                <a:solidFill>
                  <a:srgbClr val="800000"/>
                </a:solidFill>
              </a:rPr>
              <a:t>Iteration</a:t>
            </a:r>
            <a:r>
              <a:rPr sz="4400" spc="-505" dirty="0">
                <a:solidFill>
                  <a:srgbClr val="800000"/>
                </a:solidFill>
              </a:rPr>
              <a:t> </a:t>
            </a:r>
            <a:r>
              <a:rPr sz="4400" spc="-75" dirty="0">
                <a:solidFill>
                  <a:srgbClr val="800000"/>
                </a:solidFill>
              </a:rPr>
              <a:t>1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3775088" y="2321729"/>
            <a:ext cx="4706018" cy="350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3164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4" dirty="0">
                <a:solidFill>
                  <a:srgbClr val="800000"/>
                </a:solidFill>
              </a:rPr>
              <a:t>Iteration</a:t>
            </a:r>
            <a:r>
              <a:rPr sz="4400" spc="-505" dirty="0">
                <a:solidFill>
                  <a:srgbClr val="800000"/>
                </a:solidFill>
              </a:rPr>
              <a:t> </a:t>
            </a:r>
            <a:r>
              <a:rPr sz="4400" spc="-75" dirty="0">
                <a:solidFill>
                  <a:srgbClr val="800000"/>
                </a:solidFill>
              </a:rPr>
              <a:t>2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3775088" y="2321729"/>
            <a:ext cx="4706018" cy="350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3164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4" dirty="0">
                <a:solidFill>
                  <a:srgbClr val="800000"/>
                </a:solidFill>
              </a:rPr>
              <a:t>Iteration</a:t>
            </a:r>
            <a:r>
              <a:rPr sz="4400" spc="-505" dirty="0">
                <a:solidFill>
                  <a:srgbClr val="800000"/>
                </a:solidFill>
              </a:rPr>
              <a:t> </a:t>
            </a:r>
            <a:r>
              <a:rPr sz="4400" spc="-75" dirty="0">
                <a:solidFill>
                  <a:srgbClr val="800000"/>
                </a:solidFill>
              </a:rPr>
              <a:t>3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3775088" y="2321729"/>
            <a:ext cx="4706018" cy="350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3164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4" dirty="0">
                <a:solidFill>
                  <a:srgbClr val="800000"/>
                </a:solidFill>
              </a:rPr>
              <a:t>Iteration</a:t>
            </a:r>
            <a:r>
              <a:rPr sz="4400" spc="-505" dirty="0">
                <a:solidFill>
                  <a:srgbClr val="800000"/>
                </a:solidFill>
              </a:rPr>
              <a:t> </a:t>
            </a:r>
            <a:r>
              <a:rPr sz="4400" spc="-75" dirty="0">
                <a:solidFill>
                  <a:srgbClr val="800000"/>
                </a:solidFill>
              </a:rPr>
              <a:t>4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3775088" y="2321729"/>
            <a:ext cx="4706018" cy="350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3164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4" dirty="0">
                <a:solidFill>
                  <a:srgbClr val="800000"/>
                </a:solidFill>
              </a:rPr>
              <a:t>Iteration</a:t>
            </a:r>
            <a:r>
              <a:rPr sz="4400" spc="-505" dirty="0">
                <a:solidFill>
                  <a:srgbClr val="800000"/>
                </a:solidFill>
              </a:rPr>
              <a:t> </a:t>
            </a:r>
            <a:r>
              <a:rPr sz="4400" spc="-75" dirty="0">
                <a:solidFill>
                  <a:srgbClr val="800000"/>
                </a:solidFill>
              </a:rPr>
              <a:t>5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3775088" y="2321729"/>
            <a:ext cx="4706018" cy="350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3164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4" dirty="0">
                <a:solidFill>
                  <a:srgbClr val="800000"/>
                </a:solidFill>
              </a:rPr>
              <a:t>Iteration</a:t>
            </a:r>
            <a:r>
              <a:rPr sz="4400" spc="-505" dirty="0">
                <a:solidFill>
                  <a:srgbClr val="800000"/>
                </a:solidFill>
              </a:rPr>
              <a:t> </a:t>
            </a:r>
            <a:r>
              <a:rPr sz="4400" spc="-75" dirty="0">
                <a:solidFill>
                  <a:srgbClr val="800000"/>
                </a:solidFill>
              </a:rPr>
              <a:t>6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3775088" y="2321729"/>
            <a:ext cx="4706018" cy="350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3164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4" dirty="0">
                <a:solidFill>
                  <a:srgbClr val="800000"/>
                </a:solidFill>
              </a:rPr>
              <a:t>Iteration</a:t>
            </a:r>
            <a:r>
              <a:rPr sz="4400" spc="-505" dirty="0">
                <a:solidFill>
                  <a:srgbClr val="800000"/>
                </a:solidFill>
              </a:rPr>
              <a:t> </a:t>
            </a:r>
            <a:r>
              <a:rPr sz="4400" spc="-75" dirty="0">
                <a:solidFill>
                  <a:srgbClr val="800000"/>
                </a:solidFill>
              </a:rPr>
              <a:t>7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3775088" y="2321729"/>
            <a:ext cx="4706018" cy="350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3164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4" dirty="0">
                <a:solidFill>
                  <a:srgbClr val="800000"/>
                </a:solidFill>
              </a:rPr>
              <a:t>Iteration</a:t>
            </a:r>
            <a:r>
              <a:rPr sz="4400" spc="-505" dirty="0">
                <a:solidFill>
                  <a:srgbClr val="800000"/>
                </a:solidFill>
              </a:rPr>
              <a:t> </a:t>
            </a:r>
            <a:r>
              <a:rPr sz="4400" spc="-75" dirty="0">
                <a:solidFill>
                  <a:srgbClr val="800000"/>
                </a:solidFill>
              </a:rPr>
              <a:t>8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3775088" y="2321729"/>
            <a:ext cx="4706018" cy="350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3164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4" dirty="0">
                <a:solidFill>
                  <a:srgbClr val="800000"/>
                </a:solidFill>
              </a:rPr>
              <a:t>Iteration</a:t>
            </a:r>
            <a:r>
              <a:rPr sz="4400" spc="-505" dirty="0">
                <a:solidFill>
                  <a:srgbClr val="800000"/>
                </a:solidFill>
              </a:rPr>
              <a:t> </a:t>
            </a:r>
            <a:r>
              <a:rPr sz="4400" spc="-75" dirty="0">
                <a:solidFill>
                  <a:srgbClr val="800000"/>
                </a:solidFill>
              </a:rPr>
              <a:t>9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3775088" y="1809575"/>
            <a:ext cx="4706018" cy="35037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5908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4" dirty="0">
                <a:solidFill>
                  <a:srgbClr val="800000"/>
                </a:solidFill>
              </a:rPr>
              <a:t>Iteration</a:t>
            </a:r>
            <a:r>
              <a:rPr sz="4400" spc="-505" dirty="0">
                <a:solidFill>
                  <a:srgbClr val="800000"/>
                </a:solidFill>
              </a:rPr>
              <a:t> </a:t>
            </a:r>
            <a:r>
              <a:rPr sz="4400" spc="-114" dirty="0">
                <a:solidFill>
                  <a:srgbClr val="800000"/>
                </a:solidFill>
              </a:rPr>
              <a:t>10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3775088" y="1809575"/>
            <a:ext cx="4706018" cy="35037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65500" y="326263"/>
            <a:ext cx="4792345" cy="318770"/>
            <a:chOff x="3365500" y="326263"/>
            <a:chExt cx="4792345" cy="318770"/>
          </a:xfrm>
        </p:grpSpPr>
        <p:sp>
          <p:nvSpPr>
            <p:cNvPr id="3" name="object 3"/>
            <p:cNvSpPr/>
            <p:nvPr/>
          </p:nvSpPr>
          <p:spPr>
            <a:xfrm>
              <a:off x="3366389" y="327152"/>
              <a:ext cx="4790440" cy="3166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091298" y="379730"/>
              <a:ext cx="105410" cy="142875"/>
            </a:xfrm>
            <a:custGeom>
              <a:avLst/>
              <a:gdLst/>
              <a:ahLst/>
              <a:cxnLst/>
              <a:rect l="l" t="t" r="r" b="b"/>
              <a:pathLst>
                <a:path w="105409" h="142875">
                  <a:moveTo>
                    <a:pt x="51689" y="0"/>
                  </a:moveTo>
                  <a:lnTo>
                    <a:pt x="0" y="142494"/>
                  </a:lnTo>
                  <a:lnTo>
                    <a:pt x="104901" y="142494"/>
                  </a:lnTo>
                  <a:lnTo>
                    <a:pt x="51689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43495" y="361188"/>
              <a:ext cx="191135" cy="2480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16705" y="364744"/>
              <a:ext cx="153415" cy="2411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89298" y="361188"/>
              <a:ext cx="191135" cy="2480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19772" y="330962"/>
              <a:ext cx="650240" cy="310515"/>
            </a:xfrm>
            <a:custGeom>
              <a:avLst/>
              <a:gdLst/>
              <a:ahLst/>
              <a:cxnLst/>
              <a:rect l="l" t="t" r="r" b="b"/>
              <a:pathLst>
                <a:path w="650240" h="310515">
                  <a:moveTo>
                    <a:pt x="430910" y="0"/>
                  </a:moveTo>
                  <a:lnTo>
                    <a:pt x="637794" y="0"/>
                  </a:lnTo>
                  <a:lnTo>
                    <a:pt x="639826" y="0"/>
                  </a:lnTo>
                  <a:lnTo>
                    <a:pt x="641603" y="508"/>
                  </a:lnTo>
                  <a:lnTo>
                    <a:pt x="643381" y="1524"/>
                  </a:lnTo>
                  <a:lnTo>
                    <a:pt x="645032" y="2413"/>
                  </a:lnTo>
                  <a:lnTo>
                    <a:pt x="646302" y="3810"/>
                  </a:lnTo>
                  <a:lnTo>
                    <a:pt x="647319" y="5461"/>
                  </a:lnTo>
                  <a:lnTo>
                    <a:pt x="648334" y="7112"/>
                  </a:lnTo>
                  <a:lnTo>
                    <a:pt x="648970" y="9017"/>
                  </a:lnTo>
                  <a:lnTo>
                    <a:pt x="649351" y="11176"/>
                  </a:lnTo>
                  <a:lnTo>
                    <a:pt x="649731" y="13335"/>
                  </a:lnTo>
                  <a:lnTo>
                    <a:pt x="649985" y="15494"/>
                  </a:lnTo>
                  <a:lnTo>
                    <a:pt x="649985" y="17653"/>
                  </a:lnTo>
                  <a:lnTo>
                    <a:pt x="649985" y="19812"/>
                  </a:lnTo>
                  <a:lnTo>
                    <a:pt x="639952" y="34671"/>
                  </a:lnTo>
                  <a:lnTo>
                    <a:pt x="637921" y="34671"/>
                  </a:lnTo>
                  <a:lnTo>
                    <a:pt x="553466" y="34671"/>
                  </a:lnTo>
                  <a:lnTo>
                    <a:pt x="553466" y="299466"/>
                  </a:lnTo>
                  <a:lnTo>
                    <a:pt x="553466" y="301244"/>
                  </a:lnTo>
                  <a:lnTo>
                    <a:pt x="553084" y="302895"/>
                  </a:lnTo>
                  <a:lnTo>
                    <a:pt x="552069" y="304419"/>
                  </a:lnTo>
                  <a:lnTo>
                    <a:pt x="551052" y="306070"/>
                  </a:lnTo>
                  <a:lnTo>
                    <a:pt x="549655" y="307213"/>
                  </a:lnTo>
                  <a:lnTo>
                    <a:pt x="547877" y="307975"/>
                  </a:lnTo>
                  <a:lnTo>
                    <a:pt x="546100" y="308737"/>
                  </a:lnTo>
                  <a:lnTo>
                    <a:pt x="544195" y="309372"/>
                  </a:lnTo>
                  <a:lnTo>
                    <a:pt x="542162" y="309626"/>
                  </a:lnTo>
                  <a:lnTo>
                    <a:pt x="540130" y="310007"/>
                  </a:lnTo>
                  <a:lnTo>
                    <a:pt x="537591" y="310134"/>
                  </a:lnTo>
                  <a:lnTo>
                    <a:pt x="534416" y="310134"/>
                  </a:lnTo>
                  <a:lnTo>
                    <a:pt x="531241" y="310134"/>
                  </a:lnTo>
                  <a:lnTo>
                    <a:pt x="528701" y="310007"/>
                  </a:lnTo>
                  <a:lnTo>
                    <a:pt x="526669" y="309753"/>
                  </a:lnTo>
                  <a:lnTo>
                    <a:pt x="524636" y="309372"/>
                  </a:lnTo>
                  <a:lnTo>
                    <a:pt x="522731" y="308864"/>
                  </a:lnTo>
                  <a:lnTo>
                    <a:pt x="520953" y="308102"/>
                  </a:lnTo>
                  <a:lnTo>
                    <a:pt x="519175" y="307340"/>
                  </a:lnTo>
                  <a:lnTo>
                    <a:pt x="517905" y="306197"/>
                  </a:lnTo>
                  <a:lnTo>
                    <a:pt x="516890" y="304546"/>
                  </a:lnTo>
                  <a:lnTo>
                    <a:pt x="516000" y="303022"/>
                  </a:lnTo>
                  <a:lnTo>
                    <a:pt x="515493" y="301371"/>
                  </a:lnTo>
                  <a:lnTo>
                    <a:pt x="515493" y="299466"/>
                  </a:lnTo>
                  <a:lnTo>
                    <a:pt x="515493" y="34671"/>
                  </a:lnTo>
                  <a:lnTo>
                    <a:pt x="430910" y="34671"/>
                  </a:lnTo>
                  <a:lnTo>
                    <a:pt x="428751" y="34671"/>
                  </a:lnTo>
                  <a:lnTo>
                    <a:pt x="426847" y="34163"/>
                  </a:lnTo>
                  <a:lnTo>
                    <a:pt x="425323" y="33147"/>
                  </a:lnTo>
                  <a:lnTo>
                    <a:pt x="423799" y="32258"/>
                  </a:lnTo>
                  <a:lnTo>
                    <a:pt x="422528" y="30988"/>
                  </a:lnTo>
                  <a:lnTo>
                    <a:pt x="421640" y="29464"/>
                  </a:lnTo>
                  <a:lnTo>
                    <a:pt x="420624" y="27940"/>
                  </a:lnTo>
                  <a:lnTo>
                    <a:pt x="419988" y="26162"/>
                  </a:lnTo>
                  <a:lnTo>
                    <a:pt x="419607" y="24257"/>
                  </a:lnTo>
                  <a:lnTo>
                    <a:pt x="419226" y="22225"/>
                  </a:lnTo>
                  <a:lnTo>
                    <a:pt x="419100" y="20066"/>
                  </a:lnTo>
                  <a:lnTo>
                    <a:pt x="419100" y="17653"/>
                  </a:lnTo>
                  <a:lnTo>
                    <a:pt x="419100" y="15240"/>
                  </a:lnTo>
                  <a:lnTo>
                    <a:pt x="421640" y="5461"/>
                  </a:lnTo>
                  <a:lnTo>
                    <a:pt x="422528" y="3810"/>
                  </a:lnTo>
                  <a:lnTo>
                    <a:pt x="423799" y="2540"/>
                  </a:lnTo>
                  <a:lnTo>
                    <a:pt x="425323" y="1524"/>
                  </a:lnTo>
                  <a:lnTo>
                    <a:pt x="426974" y="508"/>
                  </a:lnTo>
                  <a:lnTo>
                    <a:pt x="428878" y="0"/>
                  </a:lnTo>
                  <a:lnTo>
                    <a:pt x="430910" y="0"/>
                  </a:lnTo>
                  <a:close/>
                </a:path>
                <a:path w="650240" h="310515">
                  <a:moveTo>
                    <a:pt x="11810" y="0"/>
                  </a:moveTo>
                  <a:lnTo>
                    <a:pt x="218694" y="0"/>
                  </a:lnTo>
                  <a:lnTo>
                    <a:pt x="220725" y="0"/>
                  </a:lnTo>
                  <a:lnTo>
                    <a:pt x="222503" y="508"/>
                  </a:lnTo>
                  <a:lnTo>
                    <a:pt x="224281" y="1524"/>
                  </a:lnTo>
                  <a:lnTo>
                    <a:pt x="225932" y="2413"/>
                  </a:lnTo>
                  <a:lnTo>
                    <a:pt x="227202" y="3810"/>
                  </a:lnTo>
                  <a:lnTo>
                    <a:pt x="228219" y="5461"/>
                  </a:lnTo>
                  <a:lnTo>
                    <a:pt x="229234" y="7112"/>
                  </a:lnTo>
                  <a:lnTo>
                    <a:pt x="229870" y="9017"/>
                  </a:lnTo>
                  <a:lnTo>
                    <a:pt x="230250" y="11176"/>
                  </a:lnTo>
                  <a:lnTo>
                    <a:pt x="230631" y="13335"/>
                  </a:lnTo>
                  <a:lnTo>
                    <a:pt x="230885" y="15494"/>
                  </a:lnTo>
                  <a:lnTo>
                    <a:pt x="230885" y="17653"/>
                  </a:lnTo>
                  <a:lnTo>
                    <a:pt x="230885" y="19812"/>
                  </a:lnTo>
                  <a:lnTo>
                    <a:pt x="220852" y="34671"/>
                  </a:lnTo>
                  <a:lnTo>
                    <a:pt x="218821" y="34671"/>
                  </a:lnTo>
                  <a:lnTo>
                    <a:pt x="134366" y="34671"/>
                  </a:lnTo>
                  <a:lnTo>
                    <a:pt x="134366" y="299466"/>
                  </a:lnTo>
                  <a:lnTo>
                    <a:pt x="134366" y="301244"/>
                  </a:lnTo>
                  <a:lnTo>
                    <a:pt x="133984" y="302895"/>
                  </a:lnTo>
                  <a:lnTo>
                    <a:pt x="132969" y="304419"/>
                  </a:lnTo>
                  <a:lnTo>
                    <a:pt x="131952" y="306070"/>
                  </a:lnTo>
                  <a:lnTo>
                    <a:pt x="130555" y="307213"/>
                  </a:lnTo>
                  <a:lnTo>
                    <a:pt x="128777" y="307975"/>
                  </a:lnTo>
                  <a:lnTo>
                    <a:pt x="127000" y="308737"/>
                  </a:lnTo>
                  <a:lnTo>
                    <a:pt x="125095" y="309372"/>
                  </a:lnTo>
                  <a:lnTo>
                    <a:pt x="123062" y="309626"/>
                  </a:lnTo>
                  <a:lnTo>
                    <a:pt x="121030" y="310007"/>
                  </a:lnTo>
                  <a:lnTo>
                    <a:pt x="118491" y="310134"/>
                  </a:lnTo>
                  <a:lnTo>
                    <a:pt x="115316" y="310134"/>
                  </a:lnTo>
                  <a:lnTo>
                    <a:pt x="112141" y="310134"/>
                  </a:lnTo>
                  <a:lnTo>
                    <a:pt x="109600" y="310007"/>
                  </a:lnTo>
                  <a:lnTo>
                    <a:pt x="107569" y="309753"/>
                  </a:lnTo>
                  <a:lnTo>
                    <a:pt x="105536" y="309372"/>
                  </a:lnTo>
                  <a:lnTo>
                    <a:pt x="103631" y="308864"/>
                  </a:lnTo>
                  <a:lnTo>
                    <a:pt x="101853" y="308102"/>
                  </a:lnTo>
                  <a:lnTo>
                    <a:pt x="100075" y="307340"/>
                  </a:lnTo>
                  <a:lnTo>
                    <a:pt x="98805" y="306197"/>
                  </a:lnTo>
                  <a:lnTo>
                    <a:pt x="97790" y="304546"/>
                  </a:lnTo>
                  <a:lnTo>
                    <a:pt x="96900" y="303022"/>
                  </a:lnTo>
                  <a:lnTo>
                    <a:pt x="96393" y="301371"/>
                  </a:lnTo>
                  <a:lnTo>
                    <a:pt x="96393" y="299466"/>
                  </a:lnTo>
                  <a:lnTo>
                    <a:pt x="96393" y="34671"/>
                  </a:lnTo>
                  <a:lnTo>
                    <a:pt x="11810" y="34671"/>
                  </a:lnTo>
                  <a:lnTo>
                    <a:pt x="9651" y="34671"/>
                  </a:lnTo>
                  <a:lnTo>
                    <a:pt x="7747" y="34163"/>
                  </a:lnTo>
                  <a:lnTo>
                    <a:pt x="6223" y="33147"/>
                  </a:lnTo>
                  <a:lnTo>
                    <a:pt x="4699" y="32258"/>
                  </a:lnTo>
                  <a:lnTo>
                    <a:pt x="3428" y="30988"/>
                  </a:lnTo>
                  <a:lnTo>
                    <a:pt x="2540" y="29464"/>
                  </a:lnTo>
                  <a:lnTo>
                    <a:pt x="1524" y="27940"/>
                  </a:lnTo>
                  <a:lnTo>
                    <a:pt x="888" y="26162"/>
                  </a:lnTo>
                  <a:lnTo>
                    <a:pt x="507" y="24257"/>
                  </a:lnTo>
                  <a:lnTo>
                    <a:pt x="126" y="22225"/>
                  </a:lnTo>
                  <a:lnTo>
                    <a:pt x="0" y="20066"/>
                  </a:lnTo>
                  <a:lnTo>
                    <a:pt x="0" y="17653"/>
                  </a:lnTo>
                  <a:lnTo>
                    <a:pt x="0" y="15240"/>
                  </a:lnTo>
                  <a:lnTo>
                    <a:pt x="2540" y="5461"/>
                  </a:lnTo>
                  <a:lnTo>
                    <a:pt x="3428" y="3810"/>
                  </a:lnTo>
                  <a:lnTo>
                    <a:pt x="4699" y="2540"/>
                  </a:lnTo>
                  <a:lnTo>
                    <a:pt x="6223" y="1524"/>
                  </a:lnTo>
                  <a:lnTo>
                    <a:pt x="7874" y="508"/>
                  </a:lnTo>
                  <a:lnTo>
                    <a:pt x="9778" y="0"/>
                  </a:lnTo>
                  <a:lnTo>
                    <a:pt x="11810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00167" y="326263"/>
              <a:ext cx="1596770" cy="31838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66389" y="327152"/>
              <a:ext cx="4790440" cy="316865"/>
            </a:xfrm>
            <a:custGeom>
              <a:avLst/>
              <a:gdLst/>
              <a:ahLst/>
              <a:cxnLst/>
              <a:rect l="l" t="t" r="r" b="b"/>
              <a:pathLst>
                <a:path w="4790440" h="316865">
                  <a:moveTo>
                    <a:pt x="1018921" y="3809"/>
                  </a:moveTo>
                  <a:lnTo>
                    <a:pt x="1156843" y="3809"/>
                  </a:lnTo>
                  <a:lnTo>
                    <a:pt x="1158748" y="3809"/>
                  </a:lnTo>
                  <a:lnTo>
                    <a:pt x="1160652" y="4318"/>
                  </a:lnTo>
                  <a:lnTo>
                    <a:pt x="1162303" y="5333"/>
                  </a:lnTo>
                  <a:lnTo>
                    <a:pt x="1163955" y="6223"/>
                  </a:lnTo>
                  <a:lnTo>
                    <a:pt x="1165352" y="7620"/>
                  </a:lnTo>
                  <a:lnTo>
                    <a:pt x="1166240" y="9271"/>
                  </a:lnTo>
                  <a:lnTo>
                    <a:pt x="1167257" y="10922"/>
                  </a:lnTo>
                  <a:lnTo>
                    <a:pt x="1167891" y="12826"/>
                  </a:lnTo>
                  <a:lnTo>
                    <a:pt x="1168273" y="14986"/>
                  </a:lnTo>
                  <a:lnTo>
                    <a:pt x="1168781" y="17145"/>
                  </a:lnTo>
                  <a:lnTo>
                    <a:pt x="1168908" y="19303"/>
                  </a:lnTo>
                  <a:lnTo>
                    <a:pt x="1168908" y="21463"/>
                  </a:lnTo>
                  <a:lnTo>
                    <a:pt x="1168908" y="23622"/>
                  </a:lnTo>
                  <a:lnTo>
                    <a:pt x="1168781" y="25653"/>
                  </a:lnTo>
                  <a:lnTo>
                    <a:pt x="1168273" y="27813"/>
                  </a:lnTo>
                  <a:lnTo>
                    <a:pt x="1167891" y="29845"/>
                  </a:lnTo>
                  <a:lnTo>
                    <a:pt x="1167257" y="31623"/>
                  </a:lnTo>
                  <a:lnTo>
                    <a:pt x="1158875" y="38481"/>
                  </a:lnTo>
                  <a:lnTo>
                    <a:pt x="1156843" y="38481"/>
                  </a:lnTo>
                  <a:lnTo>
                    <a:pt x="1039240" y="38481"/>
                  </a:lnTo>
                  <a:lnTo>
                    <a:pt x="1039240" y="134238"/>
                  </a:lnTo>
                  <a:lnTo>
                    <a:pt x="1140078" y="134238"/>
                  </a:lnTo>
                  <a:lnTo>
                    <a:pt x="1142238" y="134238"/>
                  </a:lnTo>
                  <a:lnTo>
                    <a:pt x="1144143" y="134747"/>
                  </a:lnTo>
                  <a:lnTo>
                    <a:pt x="1145794" y="135762"/>
                  </a:lnTo>
                  <a:lnTo>
                    <a:pt x="1147445" y="136651"/>
                  </a:lnTo>
                  <a:lnTo>
                    <a:pt x="1148714" y="137922"/>
                  </a:lnTo>
                  <a:lnTo>
                    <a:pt x="1149731" y="139573"/>
                  </a:lnTo>
                  <a:lnTo>
                    <a:pt x="1150747" y="141097"/>
                  </a:lnTo>
                  <a:lnTo>
                    <a:pt x="1151382" y="143001"/>
                  </a:lnTo>
                  <a:lnTo>
                    <a:pt x="1151763" y="145161"/>
                  </a:lnTo>
                  <a:lnTo>
                    <a:pt x="1152271" y="147320"/>
                  </a:lnTo>
                  <a:lnTo>
                    <a:pt x="1152398" y="149478"/>
                  </a:lnTo>
                  <a:lnTo>
                    <a:pt x="1152398" y="151637"/>
                  </a:lnTo>
                  <a:lnTo>
                    <a:pt x="1152398" y="153924"/>
                  </a:lnTo>
                  <a:lnTo>
                    <a:pt x="1152271" y="155956"/>
                  </a:lnTo>
                  <a:lnTo>
                    <a:pt x="1151763" y="157987"/>
                  </a:lnTo>
                  <a:lnTo>
                    <a:pt x="1151382" y="160020"/>
                  </a:lnTo>
                  <a:lnTo>
                    <a:pt x="1150620" y="161671"/>
                  </a:lnTo>
                  <a:lnTo>
                    <a:pt x="1149603" y="163195"/>
                  </a:lnTo>
                  <a:lnTo>
                    <a:pt x="1148714" y="164719"/>
                  </a:lnTo>
                  <a:lnTo>
                    <a:pt x="1147318" y="165862"/>
                  </a:lnTo>
                  <a:lnTo>
                    <a:pt x="1145666" y="166750"/>
                  </a:lnTo>
                  <a:lnTo>
                    <a:pt x="1144015" y="167512"/>
                  </a:lnTo>
                  <a:lnTo>
                    <a:pt x="1142111" y="168021"/>
                  </a:lnTo>
                  <a:lnTo>
                    <a:pt x="1140078" y="168021"/>
                  </a:lnTo>
                  <a:lnTo>
                    <a:pt x="1039240" y="168021"/>
                  </a:lnTo>
                  <a:lnTo>
                    <a:pt x="1039240" y="277875"/>
                  </a:lnTo>
                  <a:lnTo>
                    <a:pt x="1159002" y="277875"/>
                  </a:lnTo>
                  <a:lnTo>
                    <a:pt x="1160907" y="277875"/>
                  </a:lnTo>
                  <a:lnTo>
                    <a:pt x="1168400" y="283083"/>
                  </a:lnTo>
                  <a:lnTo>
                    <a:pt x="1169543" y="284734"/>
                  </a:lnTo>
                  <a:lnTo>
                    <a:pt x="1170305" y="286512"/>
                  </a:lnTo>
                  <a:lnTo>
                    <a:pt x="1170686" y="288798"/>
                  </a:lnTo>
                  <a:lnTo>
                    <a:pt x="1171066" y="290957"/>
                  </a:lnTo>
                  <a:lnTo>
                    <a:pt x="1171321" y="293243"/>
                  </a:lnTo>
                  <a:lnTo>
                    <a:pt x="1171321" y="295401"/>
                  </a:lnTo>
                  <a:lnTo>
                    <a:pt x="1171321" y="297434"/>
                  </a:lnTo>
                  <a:lnTo>
                    <a:pt x="1171066" y="299593"/>
                  </a:lnTo>
                  <a:lnTo>
                    <a:pt x="1170686" y="301625"/>
                  </a:lnTo>
                  <a:lnTo>
                    <a:pt x="1170305" y="303657"/>
                  </a:lnTo>
                  <a:lnTo>
                    <a:pt x="1169543" y="305562"/>
                  </a:lnTo>
                  <a:lnTo>
                    <a:pt x="1168400" y="307213"/>
                  </a:lnTo>
                  <a:lnTo>
                    <a:pt x="1167384" y="308990"/>
                  </a:lnTo>
                  <a:lnTo>
                    <a:pt x="1165987" y="310261"/>
                  </a:lnTo>
                  <a:lnTo>
                    <a:pt x="1164463" y="311150"/>
                  </a:lnTo>
                  <a:lnTo>
                    <a:pt x="1162812" y="312165"/>
                  </a:lnTo>
                  <a:lnTo>
                    <a:pt x="1161034" y="312547"/>
                  </a:lnTo>
                  <a:lnTo>
                    <a:pt x="1159002" y="312547"/>
                  </a:lnTo>
                  <a:lnTo>
                    <a:pt x="1018921" y="312547"/>
                  </a:lnTo>
                  <a:lnTo>
                    <a:pt x="1014984" y="312547"/>
                  </a:lnTo>
                  <a:lnTo>
                    <a:pt x="1011047" y="311150"/>
                  </a:lnTo>
                  <a:lnTo>
                    <a:pt x="1007110" y="308356"/>
                  </a:lnTo>
                  <a:lnTo>
                    <a:pt x="1003173" y="305562"/>
                  </a:lnTo>
                  <a:lnTo>
                    <a:pt x="1001268" y="300482"/>
                  </a:lnTo>
                  <a:lnTo>
                    <a:pt x="1001268" y="293243"/>
                  </a:lnTo>
                  <a:lnTo>
                    <a:pt x="1001268" y="23114"/>
                  </a:lnTo>
                  <a:lnTo>
                    <a:pt x="1001268" y="15875"/>
                  </a:lnTo>
                  <a:lnTo>
                    <a:pt x="1003173" y="10922"/>
                  </a:lnTo>
                  <a:lnTo>
                    <a:pt x="1007237" y="8000"/>
                  </a:lnTo>
                  <a:lnTo>
                    <a:pt x="1011174" y="5206"/>
                  </a:lnTo>
                  <a:lnTo>
                    <a:pt x="1015111" y="3809"/>
                  </a:lnTo>
                  <a:lnTo>
                    <a:pt x="1018921" y="3809"/>
                  </a:lnTo>
                  <a:close/>
                </a:path>
                <a:path w="4790440" h="316865">
                  <a:moveTo>
                    <a:pt x="730885" y="3809"/>
                  </a:moveTo>
                  <a:lnTo>
                    <a:pt x="793750" y="3809"/>
                  </a:lnTo>
                  <a:lnTo>
                    <a:pt x="812518" y="4478"/>
                  </a:lnTo>
                  <a:lnTo>
                    <a:pt x="859916" y="14604"/>
                  </a:lnTo>
                  <a:lnTo>
                    <a:pt x="895850" y="35929"/>
                  </a:lnTo>
                  <a:lnTo>
                    <a:pt x="921829" y="67135"/>
                  </a:lnTo>
                  <a:lnTo>
                    <a:pt x="937470" y="107005"/>
                  </a:lnTo>
                  <a:lnTo>
                    <a:pt x="942721" y="153797"/>
                  </a:lnTo>
                  <a:lnTo>
                    <a:pt x="942103" y="172416"/>
                  </a:lnTo>
                  <a:lnTo>
                    <a:pt x="932941" y="221869"/>
                  </a:lnTo>
                  <a:lnTo>
                    <a:pt x="912885" y="261088"/>
                  </a:lnTo>
                  <a:lnTo>
                    <a:pt x="882427" y="289591"/>
                  </a:lnTo>
                  <a:lnTo>
                    <a:pt x="841926" y="306760"/>
                  </a:lnTo>
                  <a:lnTo>
                    <a:pt x="789813" y="312547"/>
                  </a:lnTo>
                  <a:lnTo>
                    <a:pt x="730885" y="312547"/>
                  </a:lnTo>
                  <a:lnTo>
                    <a:pt x="726948" y="312547"/>
                  </a:lnTo>
                  <a:lnTo>
                    <a:pt x="723011" y="311150"/>
                  </a:lnTo>
                  <a:lnTo>
                    <a:pt x="719074" y="308356"/>
                  </a:lnTo>
                  <a:lnTo>
                    <a:pt x="715137" y="305562"/>
                  </a:lnTo>
                  <a:lnTo>
                    <a:pt x="713232" y="300482"/>
                  </a:lnTo>
                  <a:lnTo>
                    <a:pt x="713232" y="293243"/>
                  </a:lnTo>
                  <a:lnTo>
                    <a:pt x="713232" y="23114"/>
                  </a:lnTo>
                  <a:lnTo>
                    <a:pt x="713232" y="15875"/>
                  </a:lnTo>
                  <a:lnTo>
                    <a:pt x="715137" y="10922"/>
                  </a:lnTo>
                  <a:lnTo>
                    <a:pt x="719201" y="8000"/>
                  </a:lnTo>
                  <a:lnTo>
                    <a:pt x="723138" y="5206"/>
                  </a:lnTo>
                  <a:lnTo>
                    <a:pt x="727075" y="3809"/>
                  </a:lnTo>
                  <a:lnTo>
                    <a:pt x="730885" y="3809"/>
                  </a:lnTo>
                  <a:close/>
                </a:path>
                <a:path w="4790440" h="316865">
                  <a:moveTo>
                    <a:pt x="17652" y="3809"/>
                  </a:moveTo>
                  <a:lnTo>
                    <a:pt x="32893" y="3809"/>
                  </a:lnTo>
                  <a:lnTo>
                    <a:pt x="37211" y="3809"/>
                  </a:lnTo>
                  <a:lnTo>
                    <a:pt x="41021" y="4318"/>
                  </a:lnTo>
                  <a:lnTo>
                    <a:pt x="44450" y="5333"/>
                  </a:lnTo>
                  <a:lnTo>
                    <a:pt x="48006" y="6350"/>
                  </a:lnTo>
                  <a:lnTo>
                    <a:pt x="51053" y="7874"/>
                  </a:lnTo>
                  <a:lnTo>
                    <a:pt x="65659" y="32003"/>
                  </a:lnTo>
                  <a:lnTo>
                    <a:pt x="160147" y="254253"/>
                  </a:lnTo>
                  <a:lnTo>
                    <a:pt x="258825" y="28828"/>
                  </a:lnTo>
                  <a:lnTo>
                    <a:pt x="260603" y="23241"/>
                  </a:lnTo>
                  <a:lnTo>
                    <a:pt x="262509" y="19050"/>
                  </a:lnTo>
                  <a:lnTo>
                    <a:pt x="284607" y="3809"/>
                  </a:lnTo>
                  <a:lnTo>
                    <a:pt x="287527" y="3809"/>
                  </a:lnTo>
                  <a:lnTo>
                    <a:pt x="304546" y="3809"/>
                  </a:lnTo>
                  <a:lnTo>
                    <a:pt x="306324" y="3809"/>
                  </a:lnTo>
                  <a:lnTo>
                    <a:pt x="308356" y="4064"/>
                  </a:lnTo>
                  <a:lnTo>
                    <a:pt x="310514" y="4825"/>
                  </a:lnTo>
                  <a:lnTo>
                    <a:pt x="312674" y="5461"/>
                  </a:lnTo>
                  <a:lnTo>
                    <a:pt x="322452" y="19684"/>
                  </a:lnTo>
                  <a:lnTo>
                    <a:pt x="322452" y="23114"/>
                  </a:lnTo>
                  <a:lnTo>
                    <a:pt x="322452" y="303275"/>
                  </a:lnTo>
                  <a:lnTo>
                    <a:pt x="322452" y="305053"/>
                  </a:lnTo>
                  <a:lnTo>
                    <a:pt x="321945" y="306705"/>
                  </a:lnTo>
                  <a:lnTo>
                    <a:pt x="320928" y="308356"/>
                  </a:lnTo>
                  <a:lnTo>
                    <a:pt x="320039" y="309880"/>
                  </a:lnTo>
                  <a:lnTo>
                    <a:pt x="318515" y="311150"/>
                  </a:lnTo>
                  <a:lnTo>
                    <a:pt x="316611" y="311912"/>
                  </a:lnTo>
                  <a:lnTo>
                    <a:pt x="314833" y="312674"/>
                  </a:lnTo>
                  <a:lnTo>
                    <a:pt x="312927" y="313182"/>
                  </a:lnTo>
                  <a:lnTo>
                    <a:pt x="310896" y="313436"/>
                  </a:lnTo>
                  <a:lnTo>
                    <a:pt x="308990" y="313817"/>
                  </a:lnTo>
                  <a:lnTo>
                    <a:pt x="306324" y="313944"/>
                  </a:lnTo>
                  <a:lnTo>
                    <a:pt x="303022" y="313944"/>
                  </a:lnTo>
                  <a:lnTo>
                    <a:pt x="300100" y="313944"/>
                  </a:lnTo>
                  <a:lnTo>
                    <a:pt x="285876" y="308356"/>
                  </a:lnTo>
                  <a:lnTo>
                    <a:pt x="284861" y="306832"/>
                  </a:lnTo>
                  <a:lnTo>
                    <a:pt x="284480" y="305181"/>
                  </a:lnTo>
                  <a:lnTo>
                    <a:pt x="284480" y="303275"/>
                  </a:lnTo>
                  <a:lnTo>
                    <a:pt x="284480" y="55372"/>
                  </a:lnTo>
                  <a:lnTo>
                    <a:pt x="175387" y="306959"/>
                  </a:lnTo>
                  <a:lnTo>
                    <a:pt x="174878" y="308101"/>
                  </a:lnTo>
                  <a:lnTo>
                    <a:pt x="173989" y="309245"/>
                  </a:lnTo>
                  <a:lnTo>
                    <a:pt x="172974" y="310134"/>
                  </a:lnTo>
                  <a:lnTo>
                    <a:pt x="171831" y="311150"/>
                  </a:lnTo>
                  <a:lnTo>
                    <a:pt x="164211" y="313563"/>
                  </a:lnTo>
                  <a:lnTo>
                    <a:pt x="162560" y="313817"/>
                  </a:lnTo>
                  <a:lnTo>
                    <a:pt x="160527" y="313944"/>
                  </a:lnTo>
                  <a:lnTo>
                    <a:pt x="157987" y="313944"/>
                  </a:lnTo>
                  <a:lnTo>
                    <a:pt x="155321" y="313944"/>
                  </a:lnTo>
                  <a:lnTo>
                    <a:pt x="140462" y="306324"/>
                  </a:lnTo>
                  <a:lnTo>
                    <a:pt x="37973" y="57276"/>
                  </a:lnTo>
                  <a:lnTo>
                    <a:pt x="37973" y="303275"/>
                  </a:lnTo>
                  <a:lnTo>
                    <a:pt x="37973" y="305053"/>
                  </a:lnTo>
                  <a:lnTo>
                    <a:pt x="37464" y="306705"/>
                  </a:lnTo>
                  <a:lnTo>
                    <a:pt x="36449" y="308356"/>
                  </a:lnTo>
                  <a:lnTo>
                    <a:pt x="35433" y="309880"/>
                  </a:lnTo>
                  <a:lnTo>
                    <a:pt x="34036" y="311150"/>
                  </a:lnTo>
                  <a:lnTo>
                    <a:pt x="32131" y="311912"/>
                  </a:lnTo>
                  <a:lnTo>
                    <a:pt x="30352" y="312674"/>
                  </a:lnTo>
                  <a:lnTo>
                    <a:pt x="28321" y="313182"/>
                  </a:lnTo>
                  <a:lnTo>
                    <a:pt x="26415" y="313436"/>
                  </a:lnTo>
                  <a:lnTo>
                    <a:pt x="24511" y="313817"/>
                  </a:lnTo>
                  <a:lnTo>
                    <a:pt x="21844" y="313944"/>
                  </a:lnTo>
                  <a:lnTo>
                    <a:pt x="18414" y="313944"/>
                  </a:lnTo>
                  <a:lnTo>
                    <a:pt x="15239" y="313944"/>
                  </a:lnTo>
                  <a:lnTo>
                    <a:pt x="1143" y="308228"/>
                  </a:lnTo>
                  <a:lnTo>
                    <a:pt x="381" y="306705"/>
                  </a:lnTo>
                  <a:lnTo>
                    <a:pt x="0" y="305053"/>
                  </a:lnTo>
                  <a:lnTo>
                    <a:pt x="0" y="303275"/>
                  </a:lnTo>
                  <a:lnTo>
                    <a:pt x="0" y="23114"/>
                  </a:lnTo>
                  <a:lnTo>
                    <a:pt x="0" y="15875"/>
                  </a:lnTo>
                  <a:lnTo>
                    <a:pt x="1905" y="10922"/>
                  </a:lnTo>
                  <a:lnTo>
                    <a:pt x="5969" y="8000"/>
                  </a:lnTo>
                  <a:lnTo>
                    <a:pt x="9906" y="5206"/>
                  </a:lnTo>
                  <a:lnTo>
                    <a:pt x="13843" y="3809"/>
                  </a:lnTo>
                  <a:lnTo>
                    <a:pt x="17652" y="3809"/>
                  </a:lnTo>
                  <a:close/>
                </a:path>
                <a:path w="4790440" h="316865">
                  <a:moveTo>
                    <a:pt x="4771263" y="3301"/>
                  </a:moveTo>
                  <a:lnTo>
                    <a:pt x="4773803" y="3301"/>
                  </a:lnTo>
                  <a:lnTo>
                    <a:pt x="4776216" y="3428"/>
                  </a:lnTo>
                  <a:lnTo>
                    <a:pt x="4778502" y="3809"/>
                  </a:lnTo>
                  <a:lnTo>
                    <a:pt x="4780915" y="4064"/>
                  </a:lnTo>
                  <a:lnTo>
                    <a:pt x="4788789" y="9017"/>
                  </a:lnTo>
                  <a:lnTo>
                    <a:pt x="4789932" y="10541"/>
                  </a:lnTo>
                  <a:lnTo>
                    <a:pt x="4790440" y="12192"/>
                  </a:lnTo>
                  <a:lnTo>
                    <a:pt x="4790440" y="14097"/>
                  </a:lnTo>
                  <a:lnTo>
                    <a:pt x="4790440" y="294259"/>
                  </a:lnTo>
                  <a:lnTo>
                    <a:pt x="4790440" y="297688"/>
                  </a:lnTo>
                  <a:lnTo>
                    <a:pt x="4789805" y="300609"/>
                  </a:lnTo>
                  <a:lnTo>
                    <a:pt x="4788662" y="303149"/>
                  </a:lnTo>
                  <a:lnTo>
                    <a:pt x="4787519" y="305562"/>
                  </a:lnTo>
                  <a:lnTo>
                    <a:pt x="4786121" y="307594"/>
                  </a:lnTo>
                  <a:lnTo>
                    <a:pt x="4784217" y="309245"/>
                  </a:lnTo>
                  <a:lnTo>
                    <a:pt x="4782439" y="310896"/>
                  </a:lnTo>
                  <a:lnTo>
                    <a:pt x="4780407" y="311912"/>
                  </a:lnTo>
                  <a:lnTo>
                    <a:pt x="4778247" y="312547"/>
                  </a:lnTo>
                  <a:lnTo>
                    <a:pt x="4775962" y="313182"/>
                  </a:lnTo>
                  <a:lnTo>
                    <a:pt x="4773930" y="313563"/>
                  </a:lnTo>
                  <a:lnTo>
                    <a:pt x="4772025" y="313563"/>
                  </a:lnTo>
                  <a:lnTo>
                    <a:pt x="4766183" y="313563"/>
                  </a:lnTo>
                  <a:lnTo>
                    <a:pt x="4762500" y="313563"/>
                  </a:lnTo>
                  <a:lnTo>
                    <a:pt x="4759197" y="313055"/>
                  </a:lnTo>
                  <a:lnTo>
                    <a:pt x="4756150" y="312165"/>
                  </a:lnTo>
                  <a:lnTo>
                    <a:pt x="4753229" y="311276"/>
                  </a:lnTo>
                  <a:lnTo>
                    <a:pt x="4750308" y="309625"/>
                  </a:lnTo>
                  <a:lnTo>
                    <a:pt x="4747514" y="307339"/>
                  </a:lnTo>
                  <a:lnTo>
                    <a:pt x="4744593" y="305181"/>
                  </a:lnTo>
                  <a:lnTo>
                    <a:pt x="4741926" y="302260"/>
                  </a:lnTo>
                  <a:lnTo>
                    <a:pt x="4739513" y="298958"/>
                  </a:lnTo>
                  <a:lnTo>
                    <a:pt x="4736972" y="295528"/>
                  </a:lnTo>
                  <a:lnTo>
                    <a:pt x="4734179" y="291211"/>
                  </a:lnTo>
                  <a:lnTo>
                    <a:pt x="4731131" y="285750"/>
                  </a:lnTo>
                  <a:lnTo>
                    <a:pt x="4625720" y="98806"/>
                  </a:lnTo>
                  <a:lnTo>
                    <a:pt x="4603750" y="59309"/>
                  </a:lnTo>
                  <a:lnTo>
                    <a:pt x="4603750" y="61468"/>
                  </a:lnTo>
                  <a:lnTo>
                    <a:pt x="4603877" y="66801"/>
                  </a:lnTo>
                  <a:lnTo>
                    <a:pt x="4603877" y="72009"/>
                  </a:lnTo>
                  <a:lnTo>
                    <a:pt x="4603877" y="77215"/>
                  </a:lnTo>
                  <a:lnTo>
                    <a:pt x="4603877" y="305053"/>
                  </a:lnTo>
                  <a:lnTo>
                    <a:pt x="4603369" y="306705"/>
                  </a:lnTo>
                  <a:lnTo>
                    <a:pt x="4602353" y="308228"/>
                  </a:lnTo>
                  <a:lnTo>
                    <a:pt x="4601464" y="309880"/>
                  </a:lnTo>
                  <a:lnTo>
                    <a:pt x="4600067" y="311023"/>
                  </a:lnTo>
                  <a:lnTo>
                    <a:pt x="4598289" y="311785"/>
                  </a:lnTo>
                  <a:lnTo>
                    <a:pt x="4596384" y="312547"/>
                  </a:lnTo>
                  <a:lnTo>
                    <a:pt x="4594606" y="313182"/>
                  </a:lnTo>
                  <a:lnTo>
                    <a:pt x="4592574" y="313436"/>
                  </a:lnTo>
                  <a:lnTo>
                    <a:pt x="4590669" y="313817"/>
                  </a:lnTo>
                  <a:lnTo>
                    <a:pt x="4588002" y="313944"/>
                  </a:lnTo>
                  <a:lnTo>
                    <a:pt x="4584700" y="313944"/>
                  </a:lnTo>
                  <a:lnTo>
                    <a:pt x="4581525" y="313944"/>
                  </a:lnTo>
                  <a:lnTo>
                    <a:pt x="4571365" y="311912"/>
                  </a:lnTo>
                  <a:lnTo>
                    <a:pt x="4569587" y="311150"/>
                  </a:lnTo>
                  <a:lnTo>
                    <a:pt x="4568190" y="310007"/>
                  </a:lnTo>
                  <a:lnTo>
                    <a:pt x="4567301" y="308356"/>
                  </a:lnTo>
                  <a:lnTo>
                    <a:pt x="4566285" y="306832"/>
                  </a:lnTo>
                  <a:lnTo>
                    <a:pt x="4565904" y="305181"/>
                  </a:lnTo>
                  <a:lnTo>
                    <a:pt x="4565904" y="303275"/>
                  </a:lnTo>
                  <a:lnTo>
                    <a:pt x="4565904" y="23114"/>
                  </a:lnTo>
                  <a:lnTo>
                    <a:pt x="4565904" y="15875"/>
                  </a:lnTo>
                  <a:lnTo>
                    <a:pt x="4567809" y="10922"/>
                  </a:lnTo>
                  <a:lnTo>
                    <a:pt x="4571872" y="8000"/>
                  </a:lnTo>
                  <a:lnTo>
                    <a:pt x="4575810" y="5206"/>
                  </a:lnTo>
                  <a:lnTo>
                    <a:pt x="4579746" y="3809"/>
                  </a:lnTo>
                  <a:lnTo>
                    <a:pt x="4583557" y="3809"/>
                  </a:lnTo>
                  <a:lnTo>
                    <a:pt x="4595114" y="3809"/>
                  </a:lnTo>
                  <a:lnTo>
                    <a:pt x="4599178" y="3809"/>
                  </a:lnTo>
                  <a:lnTo>
                    <a:pt x="4602734" y="4191"/>
                  </a:lnTo>
                  <a:lnTo>
                    <a:pt x="4605782" y="4952"/>
                  </a:lnTo>
                  <a:lnTo>
                    <a:pt x="4608703" y="5588"/>
                  </a:lnTo>
                  <a:lnTo>
                    <a:pt x="4611496" y="6984"/>
                  </a:lnTo>
                  <a:lnTo>
                    <a:pt x="4614037" y="8890"/>
                  </a:lnTo>
                  <a:lnTo>
                    <a:pt x="4616577" y="10668"/>
                  </a:lnTo>
                  <a:lnTo>
                    <a:pt x="4618863" y="13080"/>
                  </a:lnTo>
                  <a:lnTo>
                    <a:pt x="4620895" y="15875"/>
                  </a:lnTo>
                  <a:lnTo>
                    <a:pt x="4622927" y="18669"/>
                  </a:lnTo>
                  <a:lnTo>
                    <a:pt x="4625086" y="22351"/>
                  </a:lnTo>
                  <a:lnTo>
                    <a:pt x="4627626" y="26797"/>
                  </a:lnTo>
                  <a:lnTo>
                    <a:pt x="4708270" y="170052"/>
                  </a:lnTo>
                  <a:lnTo>
                    <a:pt x="4712342" y="177581"/>
                  </a:lnTo>
                  <a:lnTo>
                    <a:pt x="4716176" y="184562"/>
                  </a:lnTo>
                  <a:lnTo>
                    <a:pt x="4719772" y="191019"/>
                  </a:lnTo>
                  <a:lnTo>
                    <a:pt x="4723130" y="196976"/>
                  </a:lnTo>
                  <a:lnTo>
                    <a:pt x="4726368" y="202644"/>
                  </a:lnTo>
                  <a:lnTo>
                    <a:pt x="4729607" y="208407"/>
                  </a:lnTo>
                  <a:lnTo>
                    <a:pt x="4732845" y="214264"/>
                  </a:lnTo>
                  <a:lnTo>
                    <a:pt x="4736084" y="220218"/>
                  </a:lnTo>
                  <a:lnTo>
                    <a:pt x="4739276" y="226069"/>
                  </a:lnTo>
                  <a:lnTo>
                    <a:pt x="4742386" y="231790"/>
                  </a:lnTo>
                  <a:lnTo>
                    <a:pt x="4745424" y="237345"/>
                  </a:lnTo>
                  <a:lnTo>
                    <a:pt x="4748403" y="242697"/>
                  </a:lnTo>
                  <a:lnTo>
                    <a:pt x="4752467" y="250444"/>
                  </a:lnTo>
                  <a:lnTo>
                    <a:pt x="4752467" y="12192"/>
                  </a:lnTo>
                  <a:lnTo>
                    <a:pt x="4752847" y="10541"/>
                  </a:lnTo>
                  <a:lnTo>
                    <a:pt x="4753864" y="9017"/>
                  </a:lnTo>
                  <a:lnTo>
                    <a:pt x="4754753" y="7493"/>
                  </a:lnTo>
                  <a:lnTo>
                    <a:pt x="4756022" y="6350"/>
                  </a:lnTo>
                  <a:lnTo>
                    <a:pt x="4757801" y="5461"/>
                  </a:lnTo>
                  <a:lnTo>
                    <a:pt x="4759452" y="4572"/>
                  </a:lnTo>
                  <a:lnTo>
                    <a:pt x="4761484" y="4064"/>
                  </a:lnTo>
                  <a:lnTo>
                    <a:pt x="4763643" y="3809"/>
                  </a:lnTo>
                  <a:lnTo>
                    <a:pt x="4765929" y="3428"/>
                  </a:lnTo>
                  <a:lnTo>
                    <a:pt x="4768469" y="3301"/>
                  </a:lnTo>
                  <a:lnTo>
                    <a:pt x="4771263" y="3301"/>
                  </a:lnTo>
                  <a:close/>
                </a:path>
                <a:path w="4790440" h="316865">
                  <a:moveTo>
                    <a:pt x="3396615" y="3301"/>
                  </a:moveTo>
                  <a:lnTo>
                    <a:pt x="3399155" y="3301"/>
                  </a:lnTo>
                  <a:lnTo>
                    <a:pt x="3401567" y="3428"/>
                  </a:lnTo>
                  <a:lnTo>
                    <a:pt x="3403854" y="3809"/>
                  </a:lnTo>
                  <a:lnTo>
                    <a:pt x="3406266" y="4064"/>
                  </a:lnTo>
                  <a:lnTo>
                    <a:pt x="3414141" y="9017"/>
                  </a:lnTo>
                  <a:lnTo>
                    <a:pt x="3415284" y="10541"/>
                  </a:lnTo>
                  <a:lnTo>
                    <a:pt x="3415791" y="12192"/>
                  </a:lnTo>
                  <a:lnTo>
                    <a:pt x="3415791" y="14097"/>
                  </a:lnTo>
                  <a:lnTo>
                    <a:pt x="3415791" y="294259"/>
                  </a:lnTo>
                  <a:lnTo>
                    <a:pt x="3415791" y="297688"/>
                  </a:lnTo>
                  <a:lnTo>
                    <a:pt x="3415157" y="300609"/>
                  </a:lnTo>
                  <a:lnTo>
                    <a:pt x="3414014" y="303149"/>
                  </a:lnTo>
                  <a:lnTo>
                    <a:pt x="3412870" y="305562"/>
                  </a:lnTo>
                  <a:lnTo>
                    <a:pt x="3411474" y="307594"/>
                  </a:lnTo>
                  <a:lnTo>
                    <a:pt x="3409568" y="309245"/>
                  </a:lnTo>
                  <a:lnTo>
                    <a:pt x="3407791" y="310896"/>
                  </a:lnTo>
                  <a:lnTo>
                    <a:pt x="3405759" y="311912"/>
                  </a:lnTo>
                  <a:lnTo>
                    <a:pt x="3403600" y="312547"/>
                  </a:lnTo>
                  <a:lnTo>
                    <a:pt x="3401314" y="313182"/>
                  </a:lnTo>
                  <a:lnTo>
                    <a:pt x="3399282" y="313563"/>
                  </a:lnTo>
                  <a:lnTo>
                    <a:pt x="3397377" y="313563"/>
                  </a:lnTo>
                  <a:lnTo>
                    <a:pt x="3391535" y="313563"/>
                  </a:lnTo>
                  <a:lnTo>
                    <a:pt x="3387852" y="313563"/>
                  </a:lnTo>
                  <a:lnTo>
                    <a:pt x="3384550" y="313055"/>
                  </a:lnTo>
                  <a:lnTo>
                    <a:pt x="3381502" y="312165"/>
                  </a:lnTo>
                  <a:lnTo>
                    <a:pt x="3378581" y="311276"/>
                  </a:lnTo>
                  <a:lnTo>
                    <a:pt x="3375660" y="309625"/>
                  </a:lnTo>
                  <a:lnTo>
                    <a:pt x="3372866" y="307339"/>
                  </a:lnTo>
                  <a:lnTo>
                    <a:pt x="3369944" y="305181"/>
                  </a:lnTo>
                  <a:lnTo>
                    <a:pt x="3367278" y="302260"/>
                  </a:lnTo>
                  <a:lnTo>
                    <a:pt x="3364865" y="298958"/>
                  </a:lnTo>
                  <a:lnTo>
                    <a:pt x="3362325" y="295528"/>
                  </a:lnTo>
                  <a:lnTo>
                    <a:pt x="3359531" y="291211"/>
                  </a:lnTo>
                  <a:lnTo>
                    <a:pt x="3356483" y="285750"/>
                  </a:lnTo>
                  <a:lnTo>
                    <a:pt x="3251072" y="98806"/>
                  </a:lnTo>
                  <a:lnTo>
                    <a:pt x="3229102" y="59309"/>
                  </a:lnTo>
                  <a:lnTo>
                    <a:pt x="3229102" y="61468"/>
                  </a:lnTo>
                  <a:lnTo>
                    <a:pt x="3229229" y="66801"/>
                  </a:lnTo>
                  <a:lnTo>
                    <a:pt x="3229229" y="72009"/>
                  </a:lnTo>
                  <a:lnTo>
                    <a:pt x="3229229" y="77215"/>
                  </a:lnTo>
                  <a:lnTo>
                    <a:pt x="3229229" y="305053"/>
                  </a:lnTo>
                  <a:lnTo>
                    <a:pt x="3228720" y="306705"/>
                  </a:lnTo>
                  <a:lnTo>
                    <a:pt x="3227705" y="308228"/>
                  </a:lnTo>
                  <a:lnTo>
                    <a:pt x="3226816" y="309880"/>
                  </a:lnTo>
                  <a:lnTo>
                    <a:pt x="3225418" y="311023"/>
                  </a:lnTo>
                  <a:lnTo>
                    <a:pt x="3223641" y="311785"/>
                  </a:lnTo>
                  <a:lnTo>
                    <a:pt x="3221736" y="312547"/>
                  </a:lnTo>
                  <a:lnTo>
                    <a:pt x="3219958" y="313182"/>
                  </a:lnTo>
                  <a:lnTo>
                    <a:pt x="3217926" y="313436"/>
                  </a:lnTo>
                  <a:lnTo>
                    <a:pt x="3216020" y="313817"/>
                  </a:lnTo>
                  <a:lnTo>
                    <a:pt x="3213354" y="313944"/>
                  </a:lnTo>
                  <a:lnTo>
                    <a:pt x="3210052" y="313944"/>
                  </a:lnTo>
                  <a:lnTo>
                    <a:pt x="3206877" y="313944"/>
                  </a:lnTo>
                  <a:lnTo>
                    <a:pt x="3196716" y="311912"/>
                  </a:lnTo>
                  <a:lnTo>
                    <a:pt x="3194939" y="311150"/>
                  </a:lnTo>
                  <a:lnTo>
                    <a:pt x="3193541" y="310007"/>
                  </a:lnTo>
                  <a:lnTo>
                    <a:pt x="3192653" y="308356"/>
                  </a:lnTo>
                  <a:lnTo>
                    <a:pt x="3191637" y="306832"/>
                  </a:lnTo>
                  <a:lnTo>
                    <a:pt x="3191256" y="305181"/>
                  </a:lnTo>
                  <a:lnTo>
                    <a:pt x="3191256" y="303275"/>
                  </a:lnTo>
                  <a:lnTo>
                    <a:pt x="3191256" y="23114"/>
                  </a:lnTo>
                  <a:lnTo>
                    <a:pt x="3191256" y="15875"/>
                  </a:lnTo>
                  <a:lnTo>
                    <a:pt x="3193161" y="10922"/>
                  </a:lnTo>
                  <a:lnTo>
                    <a:pt x="3197225" y="8000"/>
                  </a:lnTo>
                  <a:lnTo>
                    <a:pt x="3201162" y="5206"/>
                  </a:lnTo>
                  <a:lnTo>
                    <a:pt x="3205099" y="3809"/>
                  </a:lnTo>
                  <a:lnTo>
                    <a:pt x="3208909" y="3809"/>
                  </a:lnTo>
                  <a:lnTo>
                    <a:pt x="3220466" y="3809"/>
                  </a:lnTo>
                  <a:lnTo>
                    <a:pt x="3224530" y="3809"/>
                  </a:lnTo>
                  <a:lnTo>
                    <a:pt x="3228086" y="4191"/>
                  </a:lnTo>
                  <a:lnTo>
                    <a:pt x="3231134" y="4952"/>
                  </a:lnTo>
                  <a:lnTo>
                    <a:pt x="3234055" y="5588"/>
                  </a:lnTo>
                  <a:lnTo>
                    <a:pt x="3236849" y="6984"/>
                  </a:lnTo>
                  <a:lnTo>
                    <a:pt x="3239389" y="8890"/>
                  </a:lnTo>
                  <a:lnTo>
                    <a:pt x="3241929" y="10668"/>
                  </a:lnTo>
                  <a:lnTo>
                    <a:pt x="3244215" y="13080"/>
                  </a:lnTo>
                  <a:lnTo>
                    <a:pt x="3246246" y="15875"/>
                  </a:lnTo>
                  <a:lnTo>
                    <a:pt x="3248279" y="18669"/>
                  </a:lnTo>
                  <a:lnTo>
                    <a:pt x="3250438" y="22351"/>
                  </a:lnTo>
                  <a:lnTo>
                    <a:pt x="3252978" y="26797"/>
                  </a:lnTo>
                  <a:lnTo>
                    <a:pt x="3333622" y="170052"/>
                  </a:lnTo>
                  <a:lnTo>
                    <a:pt x="3337694" y="177581"/>
                  </a:lnTo>
                  <a:lnTo>
                    <a:pt x="3341528" y="184562"/>
                  </a:lnTo>
                  <a:lnTo>
                    <a:pt x="3345124" y="191019"/>
                  </a:lnTo>
                  <a:lnTo>
                    <a:pt x="3348482" y="196976"/>
                  </a:lnTo>
                  <a:lnTo>
                    <a:pt x="3351720" y="202644"/>
                  </a:lnTo>
                  <a:lnTo>
                    <a:pt x="3354959" y="208407"/>
                  </a:lnTo>
                  <a:lnTo>
                    <a:pt x="3358197" y="214264"/>
                  </a:lnTo>
                  <a:lnTo>
                    <a:pt x="3361436" y="220218"/>
                  </a:lnTo>
                  <a:lnTo>
                    <a:pt x="3364628" y="226069"/>
                  </a:lnTo>
                  <a:lnTo>
                    <a:pt x="3367738" y="231790"/>
                  </a:lnTo>
                  <a:lnTo>
                    <a:pt x="3370776" y="237345"/>
                  </a:lnTo>
                  <a:lnTo>
                    <a:pt x="3373755" y="242697"/>
                  </a:lnTo>
                  <a:lnTo>
                    <a:pt x="3377818" y="250444"/>
                  </a:lnTo>
                  <a:lnTo>
                    <a:pt x="3377818" y="12192"/>
                  </a:lnTo>
                  <a:lnTo>
                    <a:pt x="3378200" y="10541"/>
                  </a:lnTo>
                  <a:lnTo>
                    <a:pt x="3379216" y="9017"/>
                  </a:lnTo>
                  <a:lnTo>
                    <a:pt x="3380105" y="7493"/>
                  </a:lnTo>
                  <a:lnTo>
                    <a:pt x="3381375" y="6350"/>
                  </a:lnTo>
                  <a:lnTo>
                    <a:pt x="3383153" y="5461"/>
                  </a:lnTo>
                  <a:lnTo>
                    <a:pt x="3384804" y="4572"/>
                  </a:lnTo>
                  <a:lnTo>
                    <a:pt x="3386836" y="4064"/>
                  </a:lnTo>
                  <a:lnTo>
                    <a:pt x="3388994" y="3809"/>
                  </a:lnTo>
                  <a:lnTo>
                    <a:pt x="3391281" y="3428"/>
                  </a:lnTo>
                  <a:lnTo>
                    <a:pt x="3393820" y="3301"/>
                  </a:lnTo>
                  <a:lnTo>
                    <a:pt x="3396615" y="3301"/>
                  </a:lnTo>
                  <a:close/>
                </a:path>
                <a:path w="4790440" h="316865">
                  <a:moveTo>
                    <a:pt x="4159504" y="2413"/>
                  </a:moveTo>
                  <a:lnTo>
                    <a:pt x="4162552" y="2413"/>
                  </a:lnTo>
                  <a:lnTo>
                    <a:pt x="4165091" y="2540"/>
                  </a:lnTo>
                  <a:lnTo>
                    <a:pt x="4177157" y="8127"/>
                  </a:lnTo>
                  <a:lnTo>
                    <a:pt x="4178172" y="9778"/>
                  </a:lnTo>
                  <a:lnTo>
                    <a:pt x="4178681" y="11429"/>
                  </a:lnTo>
                  <a:lnTo>
                    <a:pt x="4178681" y="13080"/>
                  </a:lnTo>
                  <a:lnTo>
                    <a:pt x="4178681" y="303275"/>
                  </a:lnTo>
                  <a:lnTo>
                    <a:pt x="4178681" y="305053"/>
                  </a:lnTo>
                  <a:lnTo>
                    <a:pt x="4178172" y="306705"/>
                  </a:lnTo>
                  <a:lnTo>
                    <a:pt x="4177157" y="308228"/>
                  </a:lnTo>
                  <a:lnTo>
                    <a:pt x="4176267" y="309880"/>
                  </a:lnTo>
                  <a:lnTo>
                    <a:pt x="4167378" y="313436"/>
                  </a:lnTo>
                  <a:lnTo>
                    <a:pt x="4165472" y="313817"/>
                  </a:lnTo>
                  <a:lnTo>
                    <a:pt x="4162806" y="313944"/>
                  </a:lnTo>
                  <a:lnTo>
                    <a:pt x="4159504" y="313944"/>
                  </a:lnTo>
                  <a:lnTo>
                    <a:pt x="4156329" y="313944"/>
                  </a:lnTo>
                  <a:lnTo>
                    <a:pt x="4146168" y="311912"/>
                  </a:lnTo>
                  <a:lnTo>
                    <a:pt x="4144391" y="311150"/>
                  </a:lnTo>
                  <a:lnTo>
                    <a:pt x="4142993" y="310007"/>
                  </a:lnTo>
                  <a:lnTo>
                    <a:pt x="4142105" y="308356"/>
                  </a:lnTo>
                  <a:lnTo>
                    <a:pt x="4141089" y="306832"/>
                  </a:lnTo>
                  <a:lnTo>
                    <a:pt x="4140708" y="305181"/>
                  </a:lnTo>
                  <a:lnTo>
                    <a:pt x="4140708" y="303275"/>
                  </a:lnTo>
                  <a:lnTo>
                    <a:pt x="4140708" y="13080"/>
                  </a:lnTo>
                  <a:lnTo>
                    <a:pt x="4140708" y="11175"/>
                  </a:lnTo>
                  <a:lnTo>
                    <a:pt x="4141216" y="9398"/>
                  </a:lnTo>
                  <a:lnTo>
                    <a:pt x="4142232" y="7874"/>
                  </a:lnTo>
                  <a:lnTo>
                    <a:pt x="4143375" y="6350"/>
                  </a:lnTo>
                  <a:lnTo>
                    <a:pt x="4144771" y="5206"/>
                  </a:lnTo>
                  <a:lnTo>
                    <a:pt x="4146550" y="4572"/>
                  </a:lnTo>
                  <a:lnTo>
                    <a:pt x="4148328" y="3809"/>
                  </a:lnTo>
                  <a:lnTo>
                    <a:pt x="4150360" y="3301"/>
                  </a:lnTo>
                  <a:lnTo>
                    <a:pt x="4152391" y="2921"/>
                  </a:lnTo>
                  <a:lnTo>
                    <a:pt x="4154424" y="2540"/>
                  </a:lnTo>
                  <a:lnTo>
                    <a:pt x="4156837" y="2413"/>
                  </a:lnTo>
                  <a:lnTo>
                    <a:pt x="4159504" y="2413"/>
                  </a:lnTo>
                  <a:close/>
                </a:path>
                <a:path w="4790440" h="316865">
                  <a:moveTo>
                    <a:pt x="3777868" y="2413"/>
                  </a:moveTo>
                  <a:lnTo>
                    <a:pt x="3780536" y="2413"/>
                  </a:lnTo>
                  <a:lnTo>
                    <a:pt x="3783203" y="2540"/>
                  </a:lnTo>
                  <a:lnTo>
                    <a:pt x="3785742" y="2794"/>
                  </a:lnTo>
                  <a:lnTo>
                    <a:pt x="3788283" y="3048"/>
                  </a:lnTo>
                  <a:lnTo>
                    <a:pt x="3790568" y="3555"/>
                  </a:lnTo>
                  <a:lnTo>
                    <a:pt x="3792474" y="4191"/>
                  </a:lnTo>
                  <a:lnTo>
                    <a:pt x="3794379" y="4699"/>
                  </a:lnTo>
                  <a:lnTo>
                    <a:pt x="3796030" y="5715"/>
                  </a:lnTo>
                  <a:lnTo>
                    <a:pt x="3797427" y="7112"/>
                  </a:lnTo>
                  <a:lnTo>
                    <a:pt x="3798824" y="8381"/>
                  </a:lnTo>
                  <a:lnTo>
                    <a:pt x="3799966" y="12192"/>
                  </a:lnTo>
                  <a:lnTo>
                    <a:pt x="3800856" y="18288"/>
                  </a:lnTo>
                  <a:lnTo>
                    <a:pt x="3905631" y="298323"/>
                  </a:lnTo>
                  <a:lnTo>
                    <a:pt x="3906646" y="300227"/>
                  </a:lnTo>
                  <a:lnTo>
                    <a:pt x="3907028" y="302387"/>
                  </a:lnTo>
                  <a:lnTo>
                    <a:pt x="3906901" y="304926"/>
                  </a:lnTo>
                  <a:lnTo>
                    <a:pt x="3906774" y="307467"/>
                  </a:lnTo>
                  <a:lnTo>
                    <a:pt x="3905758" y="309372"/>
                  </a:lnTo>
                  <a:lnTo>
                    <a:pt x="3903726" y="310896"/>
                  </a:lnTo>
                  <a:lnTo>
                    <a:pt x="3901820" y="312420"/>
                  </a:lnTo>
                  <a:lnTo>
                    <a:pt x="3899662" y="313309"/>
                  </a:lnTo>
                  <a:lnTo>
                    <a:pt x="3896994" y="313563"/>
                  </a:lnTo>
                  <a:lnTo>
                    <a:pt x="3894455" y="313817"/>
                  </a:lnTo>
                  <a:lnTo>
                    <a:pt x="3891407" y="313944"/>
                  </a:lnTo>
                  <a:lnTo>
                    <a:pt x="3887851" y="313944"/>
                  </a:lnTo>
                  <a:lnTo>
                    <a:pt x="3884167" y="313944"/>
                  </a:lnTo>
                  <a:lnTo>
                    <a:pt x="3881374" y="313817"/>
                  </a:lnTo>
                  <a:lnTo>
                    <a:pt x="3879215" y="313563"/>
                  </a:lnTo>
                  <a:lnTo>
                    <a:pt x="3877056" y="313309"/>
                  </a:lnTo>
                  <a:lnTo>
                    <a:pt x="3839591" y="228092"/>
                  </a:lnTo>
                  <a:lnTo>
                    <a:pt x="3715258" y="228092"/>
                  </a:lnTo>
                  <a:lnTo>
                    <a:pt x="3688588" y="304546"/>
                  </a:lnTo>
                  <a:lnTo>
                    <a:pt x="3688207" y="305943"/>
                  </a:lnTo>
                  <a:lnTo>
                    <a:pt x="3687444" y="307213"/>
                  </a:lnTo>
                  <a:lnTo>
                    <a:pt x="3686429" y="308483"/>
                  </a:lnTo>
                  <a:lnTo>
                    <a:pt x="3685413" y="309880"/>
                  </a:lnTo>
                  <a:lnTo>
                    <a:pt x="3684016" y="310896"/>
                  </a:lnTo>
                  <a:lnTo>
                    <a:pt x="3682365" y="311658"/>
                  </a:lnTo>
                  <a:lnTo>
                    <a:pt x="3680714" y="312547"/>
                  </a:lnTo>
                  <a:lnTo>
                    <a:pt x="3678809" y="313182"/>
                  </a:lnTo>
                  <a:lnTo>
                    <a:pt x="3676650" y="313436"/>
                  </a:lnTo>
                  <a:lnTo>
                    <a:pt x="3674491" y="313817"/>
                  </a:lnTo>
                  <a:lnTo>
                    <a:pt x="3671696" y="313944"/>
                  </a:lnTo>
                  <a:lnTo>
                    <a:pt x="3668267" y="313944"/>
                  </a:lnTo>
                  <a:lnTo>
                    <a:pt x="3664585" y="313944"/>
                  </a:lnTo>
                  <a:lnTo>
                    <a:pt x="3661410" y="313817"/>
                  </a:lnTo>
                  <a:lnTo>
                    <a:pt x="3658869" y="313436"/>
                  </a:lnTo>
                  <a:lnTo>
                    <a:pt x="3656330" y="313055"/>
                  </a:lnTo>
                  <a:lnTo>
                    <a:pt x="3654043" y="312165"/>
                  </a:lnTo>
                  <a:lnTo>
                    <a:pt x="3652266" y="310769"/>
                  </a:lnTo>
                  <a:lnTo>
                    <a:pt x="3650361" y="309245"/>
                  </a:lnTo>
                  <a:lnTo>
                    <a:pt x="3649344" y="307339"/>
                  </a:lnTo>
                  <a:lnTo>
                    <a:pt x="3649217" y="304800"/>
                  </a:lnTo>
                  <a:lnTo>
                    <a:pt x="3649091" y="302260"/>
                  </a:lnTo>
                  <a:lnTo>
                    <a:pt x="3649471" y="300100"/>
                  </a:lnTo>
                  <a:lnTo>
                    <a:pt x="3650361" y="298196"/>
                  </a:lnTo>
                  <a:lnTo>
                    <a:pt x="3755390" y="11938"/>
                  </a:lnTo>
                  <a:lnTo>
                    <a:pt x="3756152" y="9905"/>
                  </a:lnTo>
                  <a:lnTo>
                    <a:pt x="3757294" y="8254"/>
                  </a:lnTo>
                  <a:lnTo>
                    <a:pt x="3758691" y="6984"/>
                  </a:lnTo>
                  <a:lnTo>
                    <a:pt x="3760216" y="5588"/>
                  </a:lnTo>
                  <a:lnTo>
                    <a:pt x="3770249" y="2794"/>
                  </a:lnTo>
                  <a:lnTo>
                    <a:pt x="3772789" y="2540"/>
                  </a:lnTo>
                  <a:lnTo>
                    <a:pt x="3775329" y="2413"/>
                  </a:lnTo>
                  <a:lnTo>
                    <a:pt x="3777868" y="2413"/>
                  </a:lnTo>
                  <a:close/>
                </a:path>
                <a:path w="4790440" h="316865">
                  <a:moveTo>
                    <a:pt x="1251712" y="2413"/>
                  </a:moveTo>
                  <a:lnTo>
                    <a:pt x="1254760" y="2413"/>
                  </a:lnTo>
                  <a:lnTo>
                    <a:pt x="1257300" y="2540"/>
                  </a:lnTo>
                  <a:lnTo>
                    <a:pt x="1269364" y="8127"/>
                  </a:lnTo>
                  <a:lnTo>
                    <a:pt x="1270381" y="9778"/>
                  </a:lnTo>
                  <a:lnTo>
                    <a:pt x="1270889" y="11429"/>
                  </a:lnTo>
                  <a:lnTo>
                    <a:pt x="1270889" y="13080"/>
                  </a:lnTo>
                  <a:lnTo>
                    <a:pt x="1270889" y="277495"/>
                  </a:lnTo>
                  <a:lnTo>
                    <a:pt x="1380236" y="277495"/>
                  </a:lnTo>
                  <a:lnTo>
                    <a:pt x="1382395" y="277495"/>
                  </a:lnTo>
                  <a:lnTo>
                    <a:pt x="1384300" y="277875"/>
                  </a:lnTo>
                  <a:lnTo>
                    <a:pt x="1385951" y="278892"/>
                  </a:lnTo>
                  <a:lnTo>
                    <a:pt x="1387602" y="279908"/>
                  </a:lnTo>
                  <a:lnTo>
                    <a:pt x="1388872" y="281177"/>
                  </a:lnTo>
                  <a:lnTo>
                    <a:pt x="1389888" y="282701"/>
                  </a:lnTo>
                  <a:lnTo>
                    <a:pt x="1390777" y="284352"/>
                  </a:lnTo>
                  <a:lnTo>
                    <a:pt x="1391539" y="286131"/>
                  </a:lnTo>
                  <a:lnTo>
                    <a:pt x="1391920" y="288417"/>
                  </a:lnTo>
                  <a:lnTo>
                    <a:pt x="1392301" y="290575"/>
                  </a:lnTo>
                  <a:lnTo>
                    <a:pt x="1392555" y="292735"/>
                  </a:lnTo>
                  <a:lnTo>
                    <a:pt x="1392555" y="294894"/>
                  </a:lnTo>
                  <a:lnTo>
                    <a:pt x="1392555" y="297180"/>
                  </a:lnTo>
                  <a:lnTo>
                    <a:pt x="1382395" y="312547"/>
                  </a:lnTo>
                  <a:lnTo>
                    <a:pt x="1380236" y="312547"/>
                  </a:lnTo>
                  <a:lnTo>
                    <a:pt x="1250569" y="312547"/>
                  </a:lnTo>
                  <a:lnTo>
                    <a:pt x="1246632" y="312547"/>
                  </a:lnTo>
                  <a:lnTo>
                    <a:pt x="1242695" y="311150"/>
                  </a:lnTo>
                  <a:lnTo>
                    <a:pt x="1238758" y="308356"/>
                  </a:lnTo>
                  <a:lnTo>
                    <a:pt x="1234821" y="305562"/>
                  </a:lnTo>
                  <a:lnTo>
                    <a:pt x="1232915" y="300482"/>
                  </a:lnTo>
                  <a:lnTo>
                    <a:pt x="1232915" y="293243"/>
                  </a:lnTo>
                  <a:lnTo>
                    <a:pt x="1232915" y="13080"/>
                  </a:lnTo>
                  <a:lnTo>
                    <a:pt x="1232915" y="11302"/>
                  </a:lnTo>
                  <a:lnTo>
                    <a:pt x="1233297" y="9651"/>
                  </a:lnTo>
                  <a:lnTo>
                    <a:pt x="1234313" y="8127"/>
                  </a:lnTo>
                  <a:lnTo>
                    <a:pt x="1235202" y="6476"/>
                  </a:lnTo>
                  <a:lnTo>
                    <a:pt x="1236599" y="5333"/>
                  </a:lnTo>
                  <a:lnTo>
                    <a:pt x="1238377" y="4572"/>
                  </a:lnTo>
                  <a:lnTo>
                    <a:pt x="1240155" y="3809"/>
                  </a:lnTo>
                  <a:lnTo>
                    <a:pt x="1242060" y="3301"/>
                  </a:lnTo>
                  <a:lnTo>
                    <a:pt x="1244219" y="2921"/>
                  </a:lnTo>
                  <a:lnTo>
                    <a:pt x="1246377" y="2540"/>
                  </a:lnTo>
                  <a:lnTo>
                    <a:pt x="1248918" y="2413"/>
                  </a:lnTo>
                  <a:lnTo>
                    <a:pt x="1251712" y="2413"/>
                  </a:lnTo>
                  <a:close/>
                </a:path>
                <a:path w="4790440" h="316865">
                  <a:moveTo>
                    <a:pt x="4375531" y="0"/>
                  </a:moveTo>
                  <a:lnTo>
                    <a:pt x="4421000" y="6161"/>
                  </a:lnTo>
                  <a:lnTo>
                    <a:pt x="4456779" y="24145"/>
                  </a:lnTo>
                  <a:lnTo>
                    <a:pt x="4482798" y="52677"/>
                  </a:lnTo>
                  <a:lnTo>
                    <a:pt x="4499229" y="90932"/>
                  </a:lnTo>
                  <a:lnTo>
                    <a:pt x="4506497" y="137598"/>
                  </a:lnTo>
                  <a:lnTo>
                    <a:pt x="4506976" y="154812"/>
                  </a:lnTo>
                  <a:lnTo>
                    <a:pt x="4506452" y="172600"/>
                  </a:lnTo>
                  <a:lnTo>
                    <a:pt x="4498594" y="221107"/>
                  </a:lnTo>
                  <a:lnTo>
                    <a:pt x="4481020" y="260969"/>
                  </a:lnTo>
                  <a:lnTo>
                    <a:pt x="4453715" y="291036"/>
                  </a:lnTo>
                  <a:lnTo>
                    <a:pt x="4416389" y="310128"/>
                  </a:lnTo>
                  <a:lnTo>
                    <a:pt x="4369562" y="316611"/>
                  </a:lnTo>
                  <a:lnTo>
                    <a:pt x="4352936" y="315922"/>
                  </a:lnTo>
                  <a:lnTo>
                    <a:pt x="4310253" y="305688"/>
                  </a:lnTo>
                  <a:lnTo>
                    <a:pt x="4277909" y="283918"/>
                  </a:lnTo>
                  <a:lnTo>
                    <a:pt x="4255468" y="251856"/>
                  </a:lnTo>
                  <a:lnTo>
                    <a:pt x="4242550" y="209988"/>
                  </a:lnTo>
                  <a:lnTo>
                    <a:pt x="4238370" y="159893"/>
                  </a:lnTo>
                  <a:lnTo>
                    <a:pt x="4238875" y="142388"/>
                  </a:lnTo>
                  <a:lnTo>
                    <a:pt x="4246626" y="94614"/>
                  </a:lnTo>
                  <a:lnTo>
                    <a:pt x="4264074" y="55217"/>
                  </a:lnTo>
                  <a:lnTo>
                    <a:pt x="4291488" y="25495"/>
                  </a:lnTo>
                  <a:lnTo>
                    <a:pt x="4328632" y="6482"/>
                  </a:lnTo>
                  <a:lnTo>
                    <a:pt x="4375531" y="0"/>
                  </a:lnTo>
                  <a:close/>
                </a:path>
                <a:path w="4790440" h="316865">
                  <a:moveTo>
                    <a:pt x="521335" y="0"/>
                  </a:moveTo>
                  <a:lnTo>
                    <a:pt x="566804" y="6161"/>
                  </a:lnTo>
                  <a:lnTo>
                    <a:pt x="602583" y="24145"/>
                  </a:lnTo>
                  <a:lnTo>
                    <a:pt x="628602" y="52677"/>
                  </a:lnTo>
                  <a:lnTo>
                    <a:pt x="645033" y="90932"/>
                  </a:lnTo>
                  <a:lnTo>
                    <a:pt x="652301" y="137598"/>
                  </a:lnTo>
                  <a:lnTo>
                    <a:pt x="652780" y="154812"/>
                  </a:lnTo>
                  <a:lnTo>
                    <a:pt x="652256" y="172600"/>
                  </a:lnTo>
                  <a:lnTo>
                    <a:pt x="644398" y="221107"/>
                  </a:lnTo>
                  <a:lnTo>
                    <a:pt x="626824" y="260969"/>
                  </a:lnTo>
                  <a:lnTo>
                    <a:pt x="599519" y="291036"/>
                  </a:lnTo>
                  <a:lnTo>
                    <a:pt x="562193" y="310128"/>
                  </a:lnTo>
                  <a:lnTo>
                    <a:pt x="515365" y="316611"/>
                  </a:lnTo>
                  <a:lnTo>
                    <a:pt x="498740" y="315922"/>
                  </a:lnTo>
                  <a:lnTo>
                    <a:pt x="456057" y="305688"/>
                  </a:lnTo>
                  <a:lnTo>
                    <a:pt x="423713" y="283918"/>
                  </a:lnTo>
                  <a:lnTo>
                    <a:pt x="401272" y="251856"/>
                  </a:lnTo>
                  <a:lnTo>
                    <a:pt x="388354" y="209988"/>
                  </a:lnTo>
                  <a:lnTo>
                    <a:pt x="384175" y="159893"/>
                  </a:lnTo>
                  <a:lnTo>
                    <a:pt x="384679" y="142388"/>
                  </a:lnTo>
                  <a:lnTo>
                    <a:pt x="392430" y="94614"/>
                  </a:lnTo>
                  <a:lnTo>
                    <a:pt x="409878" y="55217"/>
                  </a:lnTo>
                  <a:lnTo>
                    <a:pt x="437292" y="25495"/>
                  </a:lnTo>
                  <a:lnTo>
                    <a:pt x="474436" y="6482"/>
                  </a:lnTo>
                  <a:lnTo>
                    <a:pt x="521335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2063495" y="1124711"/>
            <a:ext cx="2737485" cy="721360"/>
          </a:xfrm>
          <a:custGeom>
            <a:avLst/>
            <a:gdLst/>
            <a:ahLst/>
            <a:cxnLst/>
            <a:rect l="l" t="t" r="r" b="b"/>
            <a:pathLst>
              <a:path w="2737485" h="721360">
                <a:moveTo>
                  <a:pt x="0" y="120141"/>
                </a:moveTo>
                <a:lnTo>
                  <a:pt x="9449" y="73402"/>
                </a:lnTo>
                <a:lnTo>
                  <a:pt x="35210" y="35210"/>
                </a:lnTo>
                <a:lnTo>
                  <a:pt x="73402" y="9449"/>
                </a:lnTo>
                <a:lnTo>
                  <a:pt x="120142" y="0"/>
                </a:lnTo>
                <a:lnTo>
                  <a:pt x="2616962" y="0"/>
                </a:lnTo>
                <a:lnTo>
                  <a:pt x="2663701" y="9449"/>
                </a:lnTo>
                <a:lnTo>
                  <a:pt x="2701893" y="35210"/>
                </a:lnTo>
                <a:lnTo>
                  <a:pt x="2727654" y="73402"/>
                </a:lnTo>
                <a:lnTo>
                  <a:pt x="2737104" y="120141"/>
                </a:lnTo>
                <a:lnTo>
                  <a:pt x="2737104" y="600710"/>
                </a:lnTo>
                <a:lnTo>
                  <a:pt x="2727654" y="647449"/>
                </a:lnTo>
                <a:lnTo>
                  <a:pt x="2701893" y="685641"/>
                </a:lnTo>
                <a:lnTo>
                  <a:pt x="2663701" y="711402"/>
                </a:lnTo>
                <a:lnTo>
                  <a:pt x="2616962" y="720851"/>
                </a:lnTo>
                <a:lnTo>
                  <a:pt x="120142" y="720851"/>
                </a:lnTo>
                <a:lnTo>
                  <a:pt x="73402" y="711402"/>
                </a:lnTo>
                <a:lnTo>
                  <a:pt x="35210" y="685641"/>
                </a:lnTo>
                <a:lnTo>
                  <a:pt x="9449" y="647449"/>
                </a:lnTo>
                <a:lnTo>
                  <a:pt x="0" y="600710"/>
                </a:lnTo>
                <a:lnTo>
                  <a:pt x="0" y="120141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590926" y="1238834"/>
            <a:ext cx="1680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>
                <a:latin typeface="Carlito"/>
                <a:cs typeface="Carlito"/>
              </a:rPr>
              <a:t>Training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set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769110" y="1846326"/>
            <a:ext cx="3326129" cy="1229360"/>
            <a:chOff x="1769110" y="1846326"/>
            <a:chExt cx="3326129" cy="1229360"/>
          </a:xfrm>
        </p:grpSpPr>
        <p:sp>
          <p:nvSpPr>
            <p:cNvPr id="14" name="object 14"/>
            <p:cNvSpPr/>
            <p:nvPr/>
          </p:nvSpPr>
          <p:spPr>
            <a:xfrm>
              <a:off x="3372738" y="1846326"/>
              <a:ext cx="120650" cy="504190"/>
            </a:xfrm>
            <a:custGeom>
              <a:avLst/>
              <a:gdLst/>
              <a:ahLst/>
              <a:cxnLst/>
              <a:rect l="l" t="t" r="r" b="b"/>
              <a:pathLst>
                <a:path w="120650" h="504189">
                  <a:moveTo>
                    <a:pt x="14350" y="385825"/>
                  </a:moveTo>
                  <a:lnTo>
                    <a:pt x="8255" y="389509"/>
                  </a:lnTo>
                  <a:lnTo>
                    <a:pt x="2032" y="393064"/>
                  </a:lnTo>
                  <a:lnTo>
                    <a:pt x="0" y="401065"/>
                  </a:lnTo>
                  <a:lnTo>
                    <a:pt x="60071" y="504063"/>
                  </a:lnTo>
                  <a:lnTo>
                    <a:pt x="75033" y="478409"/>
                  </a:lnTo>
                  <a:lnTo>
                    <a:pt x="47116" y="478409"/>
                  </a:lnTo>
                  <a:lnTo>
                    <a:pt x="47116" y="430566"/>
                  </a:lnTo>
                  <a:lnTo>
                    <a:pt x="25908" y="394208"/>
                  </a:lnTo>
                  <a:lnTo>
                    <a:pt x="22351" y="387985"/>
                  </a:lnTo>
                  <a:lnTo>
                    <a:pt x="14350" y="385825"/>
                  </a:lnTo>
                  <a:close/>
                </a:path>
                <a:path w="120650" h="504189">
                  <a:moveTo>
                    <a:pt x="47117" y="430566"/>
                  </a:moveTo>
                  <a:lnTo>
                    <a:pt x="47116" y="478409"/>
                  </a:lnTo>
                  <a:lnTo>
                    <a:pt x="73025" y="478409"/>
                  </a:lnTo>
                  <a:lnTo>
                    <a:pt x="73025" y="471932"/>
                  </a:lnTo>
                  <a:lnTo>
                    <a:pt x="48895" y="471932"/>
                  </a:lnTo>
                  <a:lnTo>
                    <a:pt x="60071" y="452773"/>
                  </a:lnTo>
                  <a:lnTo>
                    <a:pt x="47117" y="430566"/>
                  </a:lnTo>
                  <a:close/>
                </a:path>
                <a:path w="120650" h="504189">
                  <a:moveTo>
                    <a:pt x="105790" y="385825"/>
                  </a:moveTo>
                  <a:lnTo>
                    <a:pt x="97789" y="387985"/>
                  </a:lnTo>
                  <a:lnTo>
                    <a:pt x="94234" y="394208"/>
                  </a:lnTo>
                  <a:lnTo>
                    <a:pt x="73025" y="430566"/>
                  </a:lnTo>
                  <a:lnTo>
                    <a:pt x="73025" y="478409"/>
                  </a:lnTo>
                  <a:lnTo>
                    <a:pt x="75033" y="478409"/>
                  </a:lnTo>
                  <a:lnTo>
                    <a:pt x="120141" y="401065"/>
                  </a:lnTo>
                  <a:lnTo>
                    <a:pt x="118110" y="393064"/>
                  </a:lnTo>
                  <a:lnTo>
                    <a:pt x="111887" y="389509"/>
                  </a:lnTo>
                  <a:lnTo>
                    <a:pt x="105790" y="385825"/>
                  </a:lnTo>
                  <a:close/>
                </a:path>
                <a:path w="120650" h="504189">
                  <a:moveTo>
                    <a:pt x="60071" y="452773"/>
                  </a:moveTo>
                  <a:lnTo>
                    <a:pt x="48895" y="471932"/>
                  </a:lnTo>
                  <a:lnTo>
                    <a:pt x="71247" y="471932"/>
                  </a:lnTo>
                  <a:lnTo>
                    <a:pt x="60071" y="452773"/>
                  </a:lnTo>
                  <a:close/>
                </a:path>
                <a:path w="120650" h="504189">
                  <a:moveTo>
                    <a:pt x="73025" y="430566"/>
                  </a:moveTo>
                  <a:lnTo>
                    <a:pt x="60071" y="452773"/>
                  </a:lnTo>
                  <a:lnTo>
                    <a:pt x="71247" y="471932"/>
                  </a:lnTo>
                  <a:lnTo>
                    <a:pt x="73025" y="471932"/>
                  </a:lnTo>
                  <a:lnTo>
                    <a:pt x="73025" y="430566"/>
                  </a:lnTo>
                  <a:close/>
                </a:path>
                <a:path w="120650" h="504189">
                  <a:moveTo>
                    <a:pt x="73025" y="0"/>
                  </a:moveTo>
                  <a:lnTo>
                    <a:pt x="47116" y="0"/>
                  </a:lnTo>
                  <a:lnTo>
                    <a:pt x="47117" y="430566"/>
                  </a:lnTo>
                  <a:lnTo>
                    <a:pt x="60071" y="452773"/>
                  </a:lnTo>
                  <a:lnTo>
                    <a:pt x="73025" y="430566"/>
                  </a:lnTo>
                  <a:lnTo>
                    <a:pt x="73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75460" y="2348484"/>
              <a:ext cx="3313429" cy="721360"/>
            </a:xfrm>
            <a:custGeom>
              <a:avLst/>
              <a:gdLst/>
              <a:ahLst/>
              <a:cxnLst/>
              <a:rect l="l" t="t" r="r" b="b"/>
              <a:pathLst>
                <a:path w="3313429" h="721360">
                  <a:moveTo>
                    <a:pt x="0" y="120141"/>
                  </a:moveTo>
                  <a:lnTo>
                    <a:pt x="9449" y="73402"/>
                  </a:lnTo>
                  <a:lnTo>
                    <a:pt x="35210" y="35210"/>
                  </a:lnTo>
                  <a:lnTo>
                    <a:pt x="73402" y="9449"/>
                  </a:lnTo>
                  <a:lnTo>
                    <a:pt x="120141" y="0"/>
                  </a:lnTo>
                  <a:lnTo>
                    <a:pt x="3193034" y="0"/>
                  </a:lnTo>
                  <a:lnTo>
                    <a:pt x="3239773" y="9449"/>
                  </a:lnTo>
                  <a:lnTo>
                    <a:pt x="3277965" y="35210"/>
                  </a:lnTo>
                  <a:lnTo>
                    <a:pt x="3303726" y="73402"/>
                  </a:lnTo>
                  <a:lnTo>
                    <a:pt x="3313176" y="120141"/>
                  </a:lnTo>
                  <a:lnTo>
                    <a:pt x="3313176" y="600710"/>
                  </a:lnTo>
                  <a:lnTo>
                    <a:pt x="3303726" y="647449"/>
                  </a:lnTo>
                  <a:lnTo>
                    <a:pt x="3277965" y="685641"/>
                  </a:lnTo>
                  <a:lnTo>
                    <a:pt x="3239773" y="711402"/>
                  </a:lnTo>
                  <a:lnTo>
                    <a:pt x="3193034" y="720851"/>
                  </a:lnTo>
                  <a:lnTo>
                    <a:pt x="120141" y="720851"/>
                  </a:lnTo>
                  <a:lnTo>
                    <a:pt x="73402" y="711402"/>
                  </a:lnTo>
                  <a:lnTo>
                    <a:pt x="35210" y="685641"/>
                  </a:lnTo>
                  <a:lnTo>
                    <a:pt x="9449" y="647449"/>
                  </a:lnTo>
                  <a:lnTo>
                    <a:pt x="0" y="600710"/>
                  </a:lnTo>
                  <a:lnTo>
                    <a:pt x="0" y="12014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059051" y="2463799"/>
            <a:ext cx="27425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rlito"/>
                <a:cs typeface="Carlito"/>
              </a:rPr>
              <a:t>Learning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algorithm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921254" y="3141726"/>
            <a:ext cx="1021715" cy="1229360"/>
            <a:chOff x="2921254" y="3141726"/>
            <a:chExt cx="1021715" cy="1229360"/>
          </a:xfrm>
        </p:grpSpPr>
        <p:sp>
          <p:nvSpPr>
            <p:cNvPr id="18" name="object 18"/>
            <p:cNvSpPr/>
            <p:nvPr/>
          </p:nvSpPr>
          <p:spPr>
            <a:xfrm>
              <a:off x="3372739" y="3141726"/>
              <a:ext cx="120650" cy="504190"/>
            </a:xfrm>
            <a:custGeom>
              <a:avLst/>
              <a:gdLst/>
              <a:ahLst/>
              <a:cxnLst/>
              <a:rect l="l" t="t" r="r" b="b"/>
              <a:pathLst>
                <a:path w="120650" h="504189">
                  <a:moveTo>
                    <a:pt x="14350" y="385825"/>
                  </a:moveTo>
                  <a:lnTo>
                    <a:pt x="8255" y="389509"/>
                  </a:lnTo>
                  <a:lnTo>
                    <a:pt x="2032" y="393064"/>
                  </a:lnTo>
                  <a:lnTo>
                    <a:pt x="0" y="401065"/>
                  </a:lnTo>
                  <a:lnTo>
                    <a:pt x="60071" y="504063"/>
                  </a:lnTo>
                  <a:lnTo>
                    <a:pt x="75033" y="478409"/>
                  </a:lnTo>
                  <a:lnTo>
                    <a:pt x="47116" y="478409"/>
                  </a:lnTo>
                  <a:lnTo>
                    <a:pt x="47116" y="430566"/>
                  </a:lnTo>
                  <a:lnTo>
                    <a:pt x="25908" y="394208"/>
                  </a:lnTo>
                  <a:lnTo>
                    <a:pt x="22351" y="387985"/>
                  </a:lnTo>
                  <a:lnTo>
                    <a:pt x="14350" y="385825"/>
                  </a:lnTo>
                  <a:close/>
                </a:path>
                <a:path w="120650" h="504189">
                  <a:moveTo>
                    <a:pt x="47117" y="430566"/>
                  </a:moveTo>
                  <a:lnTo>
                    <a:pt x="47116" y="478409"/>
                  </a:lnTo>
                  <a:lnTo>
                    <a:pt x="73025" y="478409"/>
                  </a:lnTo>
                  <a:lnTo>
                    <a:pt x="73025" y="471931"/>
                  </a:lnTo>
                  <a:lnTo>
                    <a:pt x="48895" y="471931"/>
                  </a:lnTo>
                  <a:lnTo>
                    <a:pt x="60071" y="452773"/>
                  </a:lnTo>
                  <a:lnTo>
                    <a:pt x="47117" y="430566"/>
                  </a:lnTo>
                  <a:close/>
                </a:path>
                <a:path w="120650" h="504189">
                  <a:moveTo>
                    <a:pt x="105790" y="385825"/>
                  </a:moveTo>
                  <a:lnTo>
                    <a:pt x="97789" y="387985"/>
                  </a:lnTo>
                  <a:lnTo>
                    <a:pt x="94234" y="394208"/>
                  </a:lnTo>
                  <a:lnTo>
                    <a:pt x="73025" y="430566"/>
                  </a:lnTo>
                  <a:lnTo>
                    <a:pt x="73025" y="478409"/>
                  </a:lnTo>
                  <a:lnTo>
                    <a:pt x="75033" y="478409"/>
                  </a:lnTo>
                  <a:lnTo>
                    <a:pt x="120141" y="401065"/>
                  </a:lnTo>
                  <a:lnTo>
                    <a:pt x="118110" y="393064"/>
                  </a:lnTo>
                  <a:lnTo>
                    <a:pt x="111887" y="389509"/>
                  </a:lnTo>
                  <a:lnTo>
                    <a:pt x="105790" y="385825"/>
                  </a:lnTo>
                  <a:close/>
                </a:path>
                <a:path w="120650" h="504189">
                  <a:moveTo>
                    <a:pt x="60071" y="452773"/>
                  </a:moveTo>
                  <a:lnTo>
                    <a:pt x="48895" y="471931"/>
                  </a:lnTo>
                  <a:lnTo>
                    <a:pt x="71247" y="471931"/>
                  </a:lnTo>
                  <a:lnTo>
                    <a:pt x="60071" y="452773"/>
                  </a:lnTo>
                  <a:close/>
                </a:path>
                <a:path w="120650" h="504189">
                  <a:moveTo>
                    <a:pt x="73025" y="430566"/>
                  </a:moveTo>
                  <a:lnTo>
                    <a:pt x="60071" y="452773"/>
                  </a:lnTo>
                  <a:lnTo>
                    <a:pt x="71247" y="471931"/>
                  </a:lnTo>
                  <a:lnTo>
                    <a:pt x="73025" y="471931"/>
                  </a:lnTo>
                  <a:lnTo>
                    <a:pt x="73025" y="430566"/>
                  </a:lnTo>
                  <a:close/>
                </a:path>
                <a:path w="120650" h="504189">
                  <a:moveTo>
                    <a:pt x="73025" y="0"/>
                  </a:moveTo>
                  <a:lnTo>
                    <a:pt x="47116" y="0"/>
                  </a:lnTo>
                  <a:lnTo>
                    <a:pt x="47117" y="430566"/>
                  </a:lnTo>
                  <a:lnTo>
                    <a:pt x="60071" y="452773"/>
                  </a:lnTo>
                  <a:lnTo>
                    <a:pt x="73025" y="430566"/>
                  </a:lnTo>
                  <a:lnTo>
                    <a:pt x="73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927604" y="3645408"/>
              <a:ext cx="1009015" cy="719455"/>
            </a:xfrm>
            <a:custGeom>
              <a:avLst/>
              <a:gdLst/>
              <a:ahLst/>
              <a:cxnLst/>
              <a:rect l="l" t="t" r="r" b="b"/>
              <a:pathLst>
                <a:path w="1009014" h="719454">
                  <a:moveTo>
                    <a:pt x="0" y="119888"/>
                  </a:moveTo>
                  <a:lnTo>
                    <a:pt x="9427" y="73241"/>
                  </a:lnTo>
                  <a:lnTo>
                    <a:pt x="35131" y="35131"/>
                  </a:lnTo>
                  <a:lnTo>
                    <a:pt x="73241" y="9427"/>
                  </a:lnTo>
                  <a:lnTo>
                    <a:pt x="119887" y="0"/>
                  </a:lnTo>
                  <a:lnTo>
                    <a:pt x="888999" y="0"/>
                  </a:lnTo>
                  <a:lnTo>
                    <a:pt x="935646" y="9427"/>
                  </a:lnTo>
                  <a:lnTo>
                    <a:pt x="973756" y="35131"/>
                  </a:lnTo>
                  <a:lnTo>
                    <a:pt x="999460" y="73241"/>
                  </a:lnTo>
                  <a:lnTo>
                    <a:pt x="1008887" y="119888"/>
                  </a:lnTo>
                  <a:lnTo>
                    <a:pt x="1008887" y="599440"/>
                  </a:lnTo>
                  <a:lnTo>
                    <a:pt x="999460" y="646086"/>
                  </a:lnTo>
                  <a:lnTo>
                    <a:pt x="973756" y="684196"/>
                  </a:lnTo>
                  <a:lnTo>
                    <a:pt x="935646" y="709900"/>
                  </a:lnTo>
                  <a:lnTo>
                    <a:pt x="888999" y="719328"/>
                  </a:lnTo>
                  <a:lnTo>
                    <a:pt x="119887" y="719328"/>
                  </a:lnTo>
                  <a:lnTo>
                    <a:pt x="73241" y="709900"/>
                  </a:lnTo>
                  <a:lnTo>
                    <a:pt x="35131" y="684196"/>
                  </a:lnTo>
                  <a:lnTo>
                    <a:pt x="9427" y="646086"/>
                  </a:lnTo>
                  <a:lnTo>
                    <a:pt x="0" y="599440"/>
                  </a:lnTo>
                  <a:lnTo>
                    <a:pt x="0" y="1198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5058917" y="1046988"/>
            <a:ext cx="5507355" cy="1957070"/>
            <a:chOff x="5058917" y="1046988"/>
            <a:chExt cx="5507355" cy="1957070"/>
          </a:xfrm>
        </p:grpSpPr>
        <p:sp>
          <p:nvSpPr>
            <p:cNvPr id="21" name="object 21"/>
            <p:cNvSpPr/>
            <p:nvPr/>
          </p:nvSpPr>
          <p:spPr>
            <a:xfrm>
              <a:off x="5065013" y="1053084"/>
              <a:ext cx="5495290" cy="1945005"/>
            </a:xfrm>
            <a:custGeom>
              <a:avLst/>
              <a:gdLst/>
              <a:ahLst/>
              <a:cxnLst/>
              <a:rect l="l" t="t" r="r" b="b"/>
              <a:pathLst>
                <a:path w="5495290" h="1945005">
                  <a:moveTo>
                    <a:pt x="5494782" y="1620519"/>
                  </a:moveTo>
                  <a:lnTo>
                    <a:pt x="599694" y="1620519"/>
                  </a:lnTo>
                  <a:lnTo>
                    <a:pt x="603209" y="1668401"/>
                  </a:lnTo>
                  <a:lnTo>
                    <a:pt x="613420" y="1714105"/>
                  </a:lnTo>
                  <a:lnTo>
                    <a:pt x="629825" y="1757130"/>
                  </a:lnTo>
                  <a:lnTo>
                    <a:pt x="651922" y="1796973"/>
                  </a:lnTo>
                  <a:lnTo>
                    <a:pt x="679209" y="1833133"/>
                  </a:lnTo>
                  <a:lnTo>
                    <a:pt x="711184" y="1865108"/>
                  </a:lnTo>
                  <a:lnTo>
                    <a:pt x="747344" y="1892395"/>
                  </a:lnTo>
                  <a:lnTo>
                    <a:pt x="787187" y="1914492"/>
                  </a:lnTo>
                  <a:lnTo>
                    <a:pt x="830212" y="1930897"/>
                  </a:lnTo>
                  <a:lnTo>
                    <a:pt x="875916" y="1941108"/>
                  </a:lnTo>
                  <a:lnTo>
                    <a:pt x="923798" y="1944624"/>
                  </a:lnTo>
                  <a:lnTo>
                    <a:pt x="5170678" y="1944624"/>
                  </a:lnTo>
                  <a:lnTo>
                    <a:pt x="5218559" y="1941108"/>
                  </a:lnTo>
                  <a:lnTo>
                    <a:pt x="5264263" y="1930897"/>
                  </a:lnTo>
                  <a:lnTo>
                    <a:pt x="5307288" y="1914492"/>
                  </a:lnTo>
                  <a:lnTo>
                    <a:pt x="5347131" y="1892395"/>
                  </a:lnTo>
                  <a:lnTo>
                    <a:pt x="5383291" y="1865108"/>
                  </a:lnTo>
                  <a:lnTo>
                    <a:pt x="5415266" y="1833133"/>
                  </a:lnTo>
                  <a:lnTo>
                    <a:pt x="5442553" y="1796973"/>
                  </a:lnTo>
                  <a:lnTo>
                    <a:pt x="5464650" y="1757130"/>
                  </a:lnTo>
                  <a:lnTo>
                    <a:pt x="5481055" y="1714105"/>
                  </a:lnTo>
                  <a:lnTo>
                    <a:pt x="5491266" y="1668401"/>
                  </a:lnTo>
                  <a:lnTo>
                    <a:pt x="5494782" y="1620519"/>
                  </a:lnTo>
                  <a:close/>
                </a:path>
                <a:path w="5495290" h="1945005">
                  <a:moveTo>
                    <a:pt x="5170678" y="0"/>
                  </a:moveTo>
                  <a:lnTo>
                    <a:pt x="923798" y="0"/>
                  </a:lnTo>
                  <a:lnTo>
                    <a:pt x="875916" y="3515"/>
                  </a:lnTo>
                  <a:lnTo>
                    <a:pt x="830212" y="13726"/>
                  </a:lnTo>
                  <a:lnTo>
                    <a:pt x="787187" y="30131"/>
                  </a:lnTo>
                  <a:lnTo>
                    <a:pt x="747344" y="52228"/>
                  </a:lnTo>
                  <a:lnTo>
                    <a:pt x="711184" y="79515"/>
                  </a:lnTo>
                  <a:lnTo>
                    <a:pt x="679209" y="111490"/>
                  </a:lnTo>
                  <a:lnTo>
                    <a:pt x="651922" y="147650"/>
                  </a:lnTo>
                  <a:lnTo>
                    <a:pt x="629825" y="187493"/>
                  </a:lnTo>
                  <a:lnTo>
                    <a:pt x="613420" y="230518"/>
                  </a:lnTo>
                  <a:lnTo>
                    <a:pt x="603209" y="276222"/>
                  </a:lnTo>
                  <a:lnTo>
                    <a:pt x="599694" y="324103"/>
                  </a:lnTo>
                  <a:lnTo>
                    <a:pt x="599694" y="1134364"/>
                  </a:lnTo>
                  <a:lnTo>
                    <a:pt x="0" y="1676780"/>
                  </a:lnTo>
                  <a:lnTo>
                    <a:pt x="599694" y="1620519"/>
                  </a:lnTo>
                  <a:lnTo>
                    <a:pt x="5494782" y="1620519"/>
                  </a:lnTo>
                  <a:lnTo>
                    <a:pt x="5494782" y="324103"/>
                  </a:lnTo>
                  <a:lnTo>
                    <a:pt x="5491266" y="276222"/>
                  </a:lnTo>
                  <a:lnTo>
                    <a:pt x="5481055" y="230518"/>
                  </a:lnTo>
                  <a:lnTo>
                    <a:pt x="5464650" y="187493"/>
                  </a:lnTo>
                  <a:lnTo>
                    <a:pt x="5442553" y="147650"/>
                  </a:lnTo>
                  <a:lnTo>
                    <a:pt x="5415266" y="111490"/>
                  </a:lnTo>
                  <a:lnTo>
                    <a:pt x="5383291" y="79515"/>
                  </a:lnTo>
                  <a:lnTo>
                    <a:pt x="5347131" y="52228"/>
                  </a:lnTo>
                  <a:lnTo>
                    <a:pt x="5307288" y="30131"/>
                  </a:lnTo>
                  <a:lnTo>
                    <a:pt x="5264263" y="13726"/>
                  </a:lnTo>
                  <a:lnTo>
                    <a:pt x="5218559" y="3515"/>
                  </a:lnTo>
                  <a:lnTo>
                    <a:pt x="5170678" y="0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065013" y="1053084"/>
              <a:ext cx="5495290" cy="1945005"/>
            </a:xfrm>
            <a:custGeom>
              <a:avLst/>
              <a:gdLst/>
              <a:ahLst/>
              <a:cxnLst/>
              <a:rect l="l" t="t" r="r" b="b"/>
              <a:pathLst>
                <a:path w="5495290" h="1945005">
                  <a:moveTo>
                    <a:pt x="599694" y="324103"/>
                  </a:moveTo>
                  <a:lnTo>
                    <a:pt x="603209" y="276222"/>
                  </a:lnTo>
                  <a:lnTo>
                    <a:pt x="613420" y="230518"/>
                  </a:lnTo>
                  <a:lnTo>
                    <a:pt x="629825" y="187493"/>
                  </a:lnTo>
                  <a:lnTo>
                    <a:pt x="651922" y="147650"/>
                  </a:lnTo>
                  <a:lnTo>
                    <a:pt x="679209" y="111490"/>
                  </a:lnTo>
                  <a:lnTo>
                    <a:pt x="711184" y="79515"/>
                  </a:lnTo>
                  <a:lnTo>
                    <a:pt x="747344" y="52228"/>
                  </a:lnTo>
                  <a:lnTo>
                    <a:pt x="787187" y="30131"/>
                  </a:lnTo>
                  <a:lnTo>
                    <a:pt x="830212" y="13726"/>
                  </a:lnTo>
                  <a:lnTo>
                    <a:pt x="875916" y="3515"/>
                  </a:lnTo>
                  <a:lnTo>
                    <a:pt x="923798" y="0"/>
                  </a:lnTo>
                  <a:lnTo>
                    <a:pt x="1415541" y="0"/>
                  </a:lnTo>
                  <a:lnTo>
                    <a:pt x="2639314" y="0"/>
                  </a:lnTo>
                  <a:lnTo>
                    <a:pt x="5170678" y="0"/>
                  </a:lnTo>
                  <a:lnTo>
                    <a:pt x="5218559" y="3515"/>
                  </a:lnTo>
                  <a:lnTo>
                    <a:pt x="5264263" y="13726"/>
                  </a:lnTo>
                  <a:lnTo>
                    <a:pt x="5307288" y="30131"/>
                  </a:lnTo>
                  <a:lnTo>
                    <a:pt x="5347131" y="52228"/>
                  </a:lnTo>
                  <a:lnTo>
                    <a:pt x="5383291" y="79515"/>
                  </a:lnTo>
                  <a:lnTo>
                    <a:pt x="5415266" y="111490"/>
                  </a:lnTo>
                  <a:lnTo>
                    <a:pt x="5442553" y="147650"/>
                  </a:lnTo>
                  <a:lnTo>
                    <a:pt x="5464650" y="187493"/>
                  </a:lnTo>
                  <a:lnTo>
                    <a:pt x="5481055" y="230518"/>
                  </a:lnTo>
                  <a:lnTo>
                    <a:pt x="5491266" y="276222"/>
                  </a:lnTo>
                  <a:lnTo>
                    <a:pt x="5494782" y="324103"/>
                  </a:lnTo>
                  <a:lnTo>
                    <a:pt x="5494782" y="1134364"/>
                  </a:lnTo>
                  <a:lnTo>
                    <a:pt x="5494782" y="1620519"/>
                  </a:lnTo>
                  <a:lnTo>
                    <a:pt x="5491266" y="1668401"/>
                  </a:lnTo>
                  <a:lnTo>
                    <a:pt x="5481055" y="1714105"/>
                  </a:lnTo>
                  <a:lnTo>
                    <a:pt x="5464650" y="1757130"/>
                  </a:lnTo>
                  <a:lnTo>
                    <a:pt x="5442553" y="1796973"/>
                  </a:lnTo>
                  <a:lnTo>
                    <a:pt x="5415266" y="1833133"/>
                  </a:lnTo>
                  <a:lnTo>
                    <a:pt x="5383291" y="1865108"/>
                  </a:lnTo>
                  <a:lnTo>
                    <a:pt x="5347131" y="1892395"/>
                  </a:lnTo>
                  <a:lnTo>
                    <a:pt x="5307288" y="1914492"/>
                  </a:lnTo>
                  <a:lnTo>
                    <a:pt x="5264263" y="1930897"/>
                  </a:lnTo>
                  <a:lnTo>
                    <a:pt x="5218559" y="1941108"/>
                  </a:lnTo>
                  <a:lnTo>
                    <a:pt x="5170678" y="1944624"/>
                  </a:lnTo>
                  <a:lnTo>
                    <a:pt x="2639314" y="1944624"/>
                  </a:lnTo>
                  <a:lnTo>
                    <a:pt x="1415541" y="1944624"/>
                  </a:lnTo>
                  <a:lnTo>
                    <a:pt x="923798" y="1944624"/>
                  </a:lnTo>
                  <a:lnTo>
                    <a:pt x="875916" y="1941108"/>
                  </a:lnTo>
                  <a:lnTo>
                    <a:pt x="830212" y="1930897"/>
                  </a:lnTo>
                  <a:lnTo>
                    <a:pt x="787187" y="1914492"/>
                  </a:lnTo>
                  <a:lnTo>
                    <a:pt x="747344" y="1892395"/>
                  </a:lnTo>
                  <a:lnTo>
                    <a:pt x="711184" y="1865108"/>
                  </a:lnTo>
                  <a:lnTo>
                    <a:pt x="679209" y="1833133"/>
                  </a:lnTo>
                  <a:lnTo>
                    <a:pt x="651922" y="1796973"/>
                  </a:lnTo>
                  <a:lnTo>
                    <a:pt x="629825" y="1757130"/>
                  </a:lnTo>
                  <a:lnTo>
                    <a:pt x="613420" y="1714105"/>
                  </a:lnTo>
                  <a:lnTo>
                    <a:pt x="603209" y="1668401"/>
                  </a:lnTo>
                  <a:lnTo>
                    <a:pt x="599694" y="1620519"/>
                  </a:lnTo>
                  <a:lnTo>
                    <a:pt x="0" y="1676780"/>
                  </a:lnTo>
                  <a:lnTo>
                    <a:pt x="599694" y="1134364"/>
                  </a:lnTo>
                  <a:lnTo>
                    <a:pt x="599694" y="324103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838571" y="1261109"/>
            <a:ext cx="4549775" cy="14922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299"/>
              </a:lnSpc>
              <a:spcBef>
                <a:spcPts val="90"/>
              </a:spcBef>
            </a:pP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job of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a learning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algorithm </a:t>
            </a:r>
            <a:r>
              <a:rPr sz="2400" spc="-4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output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function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usually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denoted  </a:t>
            </a:r>
            <a:r>
              <a:rPr sz="2400" spc="-15" dirty="0">
                <a:solidFill>
                  <a:srgbClr val="FFFFFF"/>
                </a:solidFill>
                <a:latin typeface="Carlito"/>
                <a:cs typeface="Carlito"/>
              </a:rPr>
              <a:t>lowercase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h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h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stands </a:t>
            </a:r>
            <a:r>
              <a:rPr sz="2400" spc="-20" dirty="0">
                <a:solidFill>
                  <a:srgbClr val="FFFFFF"/>
                </a:solidFill>
                <a:latin typeface="Carlito"/>
                <a:cs typeface="Carlito"/>
              </a:rPr>
              <a:t>for 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hypothesis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26129" y="3760089"/>
            <a:ext cx="2120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rlito"/>
                <a:cs typeface="Carlito"/>
              </a:rPr>
              <a:t>h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632204" y="3645408"/>
            <a:ext cx="647700" cy="719455"/>
          </a:xfrm>
          <a:custGeom>
            <a:avLst/>
            <a:gdLst/>
            <a:ahLst/>
            <a:cxnLst/>
            <a:rect l="l" t="t" r="r" b="b"/>
            <a:pathLst>
              <a:path w="647700" h="719454">
                <a:moveTo>
                  <a:pt x="0" y="107950"/>
                </a:moveTo>
                <a:lnTo>
                  <a:pt x="8491" y="65954"/>
                </a:lnTo>
                <a:lnTo>
                  <a:pt x="31638" y="31638"/>
                </a:lnTo>
                <a:lnTo>
                  <a:pt x="65954" y="8491"/>
                </a:lnTo>
                <a:lnTo>
                  <a:pt x="107950" y="0"/>
                </a:lnTo>
                <a:lnTo>
                  <a:pt x="539750" y="0"/>
                </a:lnTo>
                <a:lnTo>
                  <a:pt x="581745" y="8491"/>
                </a:lnTo>
                <a:lnTo>
                  <a:pt x="616061" y="31638"/>
                </a:lnTo>
                <a:lnTo>
                  <a:pt x="639208" y="65954"/>
                </a:lnTo>
                <a:lnTo>
                  <a:pt x="647700" y="107950"/>
                </a:lnTo>
                <a:lnTo>
                  <a:pt x="647700" y="611378"/>
                </a:lnTo>
                <a:lnTo>
                  <a:pt x="639208" y="653373"/>
                </a:lnTo>
                <a:lnTo>
                  <a:pt x="616061" y="687689"/>
                </a:lnTo>
                <a:lnTo>
                  <a:pt x="581745" y="710836"/>
                </a:lnTo>
                <a:lnTo>
                  <a:pt x="539750" y="719328"/>
                </a:lnTo>
                <a:lnTo>
                  <a:pt x="107950" y="719328"/>
                </a:lnTo>
                <a:lnTo>
                  <a:pt x="65954" y="710836"/>
                </a:lnTo>
                <a:lnTo>
                  <a:pt x="31638" y="687689"/>
                </a:lnTo>
                <a:lnTo>
                  <a:pt x="8491" y="653373"/>
                </a:lnTo>
                <a:lnTo>
                  <a:pt x="0" y="611378"/>
                </a:lnTo>
                <a:lnTo>
                  <a:pt x="0" y="10795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865757" y="3760089"/>
            <a:ext cx="1797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rlito"/>
                <a:cs typeface="Carlito"/>
              </a:rPr>
              <a:t>x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280666" y="3639058"/>
            <a:ext cx="2957830" cy="732155"/>
            <a:chOff x="2280666" y="3639058"/>
            <a:chExt cx="2957830" cy="732155"/>
          </a:xfrm>
        </p:grpSpPr>
        <p:sp>
          <p:nvSpPr>
            <p:cNvPr id="28" name="object 28"/>
            <p:cNvSpPr/>
            <p:nvPr/>
          </p:nvSpPr>
          <p:spPr>
            <a:xfrm>
              <a:off x="2280666" y="3945763"/>
              <a:ext cx="648335" cy="120650"/>
            </a:xfrm>
            <a:custGeom>
              <a:avLst/>
              <a:gdLst/>
              <a:ahLst/>
              <a:cxnLst/>
              <a:rect l="l" t="t" r="r" b="b"/>
              <a:pathLst>
                <a:path w="648335" h="120650">
                  <a:moveTo>
                    <a:pt x="596791" y="60071"/>
                  </a:moveTo>
                  <a:lnTo>
                    <a:pt x="538226" y="94234"/>
                  </a:lnTo>
                  <a:lnTo>
                    <a:pt x="532002" y="97789"/>
                  </a:lnTo>
                  <a:lnTo>
                    <a:pt x="529844" y="105791"/>
                  </a:lnTo>
                  <a:lnTo>
                    <a:pt x="533526" y="111887"/>
                  </a:lnTo>
                  <a:lnTo>
                    <a:pt x="537082" y="118110"/>
                  </a:lnTo>
                  <a:lnTo>
                    <a:pt x="545083" y="120142"/>
                  </a:lnTo>
                  <a:lnTo>
                    <a:pt x="625870" y="73025"/>
                  </a:lnTo>
                  <a:lnTo>
                    <a:pt x="622426" y="73025"/>
                  </a:lnTo>
                  <a:lnTo>
                    <a:pt x="622426" y="71247"/>
                  </a:lnTo>
                  <a:lnTo>
                    <a:pt x="615950" y="71247"/>
                  </a:lnTo>
                  <a:lnTo>
                    <a:pt x="596791" y="60071"/>
                  </a:lnTo>
                  <a:close/>
                </a:path>
                <a:path w="648335" h="120650">
                  <a:moveTo>
                    <a:pt x="574584" y="47117"/>
                  </a:moveTo>
                  <a:lnTo>
                    <a:pt x="0" y="47117"/>
                  </a:lnTo>
                  <a:lnTo>
                    <a:pt x="0" y="73025"/>
                  </a:lnTo>
                  <a:lnTo>
                    <a:pt x="574584" y="73025"/>
                  </a:lnTo>
                  <a:lnTo>
                    <a:pt x="596791" y="60071"/>
                  </a:lnTo>
                  <a:lnTo>
                    <a:pt x="574584" y="47117"/>
                  </a:lnTo>
                  <a:close/>
                </a:path>
                <a:path w="648335" h="120650">
                  <a:moveTo>
                    <a:pt x="625869" y="47117"/>
                  </a:moveTo>
                  <a:lnTo>
                    <a:pt x="622426" y="47117"/>
                  </a:lnTo>
                  <a:lnTo>
                    <a:pt x="622426" y="73025"/>
                  </a:lnTo>
                  <a:lnTo>
                    <a:pt x="625870" y="73025"/>
                  </a:lnTo>
                  <a:lnTo>
                    <a:pt x="648080" y="60071"/>
                  </a:lnTo>
                  <a:lnTo>
                    <a:pt x="625869" y="47117"/>
                  </a:lnTo>
                  <a:close/>
                </a:path>
                <a:path w="648335" h="120650">
                  <a:moveTo>
                    <a:pt x="615950" y="48894"/>
                  </a:moveTo>
                  <a:lnTo>
                    <a:pt x="596791" y="60071"/>
                  </a:lnTo>
                  <a:lnTo>
                    <a:pt x="615950" y="71247"/>
                  </a:lnTo>
                  <a:lnTo>
                    <a:pt x="615950" y="48894"/>
                  </a:lnTo>
                  <a:close/>
                </a:path>
                <a:path w="648335" h="120650">
                  <a:moveTo>
                    <a:pt x="622426" y="48894"/>
                  </a:moveTo>
                  <a:lnTo>
                    <a:pt x="615950" y="48894"/>
                  </a:lnTo>
                  <a:lnTo>
                    <a:pt x="615950" y="71247"/>
                  </a:lnTo>
                  <a:lnTo>
                    <a:pt x="622426" y="71247"/>
                  </a:lnTo>
                  <a:lnTo>
                    <a:pt x="622426" y="48894"/>
                  </a:lnTo>
                  <a:close/>
                </a:path>
                <a:path w="648335" h="120650">
                  <a:moveTo>
                    <a:pt x="545083" y="0"/>
                  </a:moveTo>
                  <a:lnTo>
                    <a:pt x="537082" y="2031"/>
                  </a:lnTo>
                  <a:lnTo>
                    <a:pt x="533526" y="8255"/>
                  </a:lnTo>
                  <a:lnTo>
                    <a:pt x="529844" y="14350"/>
                  </a:lnTo>
                  <a:lnTo>
                    <a:pt x="532002" y="22351"/>
                  </a:lnTo>
                  <a:lnTo>
                    <a:pt x="538226" y="25907"/>
                  </a:lnTo>
                  <a:lnTo>
                    <a:pt x="596791" y="60071"/>
                  </a:lnTo>
                  <a:lnTo>
                    <a:pt x="615950" y="48894"/>
                  </a:lnTo>
                  <a:lnTo>
                    <a:pt x="622426" y="48894"/>
                  </a:lnTo>
                  <a:lnTo>
                    <a:pt x="622426" y="47117"/>
                  </a:lnTo>
                  <a:lnTo>
                    <a:pt x="625869" y="47117"/>
                  </a:lnTo>
                  <a:lnTo>
                    <a:pt x="5450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84192" y="3645408"/>
              <a:ext cx="647700" cy="719455"/>
            </a:xfrm>
            <a:custGeom>
              <a:avLst/>
              <a:gdLst/>
              <a:ahLst/>
              <a:cxnLst/>
              <a:rect l="l" t="t" r="r" b="b"/>
              <a:pathLst>
                <a:path w="647700" h="719454">
                  <a:moveTo>
                    <a:pt x="0" y="107950"/>
                  </a:moveTo>
                  <a:lnTo>
                    <a:pt x="8491" y="65954"/>
                  </a:lnTo>
                  <a:lnTo>
                    <a:pt x="31638" y="31638"/>
                  </a:lnTo>
                  <a:lnTo>
                    <a:pt x="65954" y="8491"/>
                  </a:lnTo>
                  <a:lnTo>
                    <a:pt x="107950" y="0"/>
                  </a:lnTo>
                  <a:lnTo>
                    <a:pt x="539750" y="0"/>
                  </a:lnTo>
                  <a:lnTo>
                    <a:pt x="581745" y="8491"/>
                  </a:lnTo>
                  <a:lnTo>
                    <a:pt x="616061" y="31638"/>
                  </a:lnTo>
                  <a:lnTo>
                    <a:pt x="639208" y="65954"/>
                  </a:lnTo>
                  <a:lnTo>
                    <a:pt x="647700" y="107950"/>
                  </a:lnTo>
                  <a:lnTo>
                    <a:pt x="647700" y="611378"/>
                  </a:lnTo>
                  <a:lnTo>
                    <a:pt x="639208" y="653373"/>
                  </a:lnTo>
                  <a:lnTo>
                    <a:pt x="616061" y="687689"/>
                  </a:lnTo>
                  <a:lnTo>
                    <a:pt x="581745" y="710836"/>
                  </a:lnTo>
                  <a:lnTo>
                    <a:pt x="539750" y="719328"/>
                  </a:lnTo>
                  <a:lnTo>
                    <a:pt x="107950" y="719328"/>
                  </a:lnTo>
                  <a:lnTo>
                    <a:pt x="65954" y="710836"/>
                  </a:lnTo>
                  <a:lnTo>
                    <a:pt x="31638" y="687689"/>
                  </a:lnTo>
                  <a:lnTo>
                    <a:pt x="8491" y="653373"/>
                  </a:lnTo>
                  <a:lnTo>
                    <a:pt x="0" y="611378"/>
                  </a:lnTo>
                  <a:lnTo>
                    <a:pt x="0" y="10795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815332" y="3760089"/>
            <a:ext cx="1866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rlito"/>
                <a:cs typeface="Carlito"/>
              </a:rPr>
              <a:t>y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937253" y="3945763"/>
            <a:ext cx="6701790" cy="2800985"/>
            <a:chOff x="3937253" y="3945763"/>
            <a:chExt cx="6701790" cy="2800985"/>
          </a:xfrm>
        </p:grpSpPr>
        <p:sp>
          <p:nvSpPr>
            <p:cNvPr id="32" name="object 32"/>
            <p:cNvSpPr/>
            <p:nvPr/>
          </p:nvSpPr>
          <p:spPr>
            <a:xfrm>
              <a:off x="3937253" y="3945763"/>
              <a:ext cx="648335" cy="120650"/>
            </a:xfrm>
            <a:custGeom>
              <a:avLst/>
              <a:gdLst/>
              <a:ahLst/>
              <a:cxnLst/>
              <a:rect l="l" t="t" r="r" b="b"/>
              <a:pathLst>
                <a:path w="648335" h="120650">
                  <a:moveTo>
                    <a:pt x="596791" y="60071"/>
                  </a:moveTo>
                  <a:lnTo>
                    <a:pt x="538226" y="94234"/>
                  </a:lnTo>
                  <a:lnTo>
                    <a:pt x="532003" y="97789"/>
                  </a:lnTo>
                  <a:lnTo>
                    <a:pt x="529844" y="105791"/>
                  </a:lnTo>
                  <a:lnTo>
                    <a:pt x="533526" y="111887"/>
                  </a:lnTo>
                  <a:lnTo>
                    <a:pt x="537083" y="118110"/>
                  </a:lnTo>
                  <a:lnTo>
                    <a:pt x="545084" y="120142"/>
                  </a:lnTo>
                  <a:lnTo>
                    <a:pt x="625870" y="73025"/>
                  </a:lnTo>
                  <a:lnTo>
                    <a:pt x="622426" y="73025"/>
                  </a:lnTo>
                  <a:lnTo>
                    <a:pt x="622426" y="71247"/>
                  </a:lnTo>
                  <a:lnTo>
                    <a:pt x="615950" y="71247"/>
                  </a:lnTo>
                  <a:lnTo>
                    <a:pt x="596791" y="60071"/>
                  </a:lnTo>
                  <a:close/>
                </a:path>
                <a:path w="648335" h="120650">
                  <a:moveTo>
                    <a:pt x="574584" y="47117"/>
                  </a:moveTo>
                  <a:lnTo>
                    <a:pt x="0" y="47117"/>
                  </a:lnTo>
                  <a:lnTo>
                    <a:pt x="0" y="73025"/>
                  </a:lnTo>
                  <a:lnTo>
                    <a:pt x="574584" y="73025"/>
                  </a:lnTo>
                  <a:lnTo>
                    <a:pt x="596791" y="60071"/>
                  </a:lnTo>
                  <a:lnTo>
                    <a:pt x="574584" y="47117"/>
                  </a:lnTo>
                  <a:close/>
                </a:path>
                <a:path w="648335" h="120650">
                  <a:moveTo>
                    <a:pt x="625869" y="47117"/>
                  </a:moveTo>
                  <a:lnTo>
                    <a:pt x="622426" y="47117"/>
                  </a:lnTo>
                  <a:lnTo>
                    <a:pt x="622426" y="73025"/>
                  </a:lnTo>
                  <a:lnTo>
                    <a:pt x="625870" y="73025"/>
                  </a:lnTo>
                  <a:lnTo>
                    <a:pt x="648080" y="60071"/>
                  </a:lnTo>
                  <a:lnTo>
                    <a:pt x="625869" y="47117"/>
                  </a:lnTo>
                  <a:close/>
                </a:path>
                <a:path w="648335" h="120650">
                  <a:moveTo>
                    <a:pt x="615950" y="48894"/>
                  </a:moveTo>
                  <a:lnTo>
                    <a:pt x="596791" y="60071"/>
                  </a:lnTo>
                  <a:lnTo>
                    <a:pt x="615950" y="71247"/>
                  </a:lnTo>
                  <a:lnTo>
                    <a:pt x="615950" y="48894"/>
                  </a:lnTo>
                  <a:close/>
                </a:path>
                <a:path w="648335" h="120650">
                  <a:moveTo>
                    <a:pt x="622426" y="48894"/>
                  </a:moveTo>
                  <a:lnTo>
                    <a:pt x="615950" y="48894"/>
                  </a:lnTo>
                  <a:lnTo>
                    <a:pt x="615950" y="71247"/>
                  </a:lnTo>
                  <a:lnTo>
                    <a:pt x="622426" y="71247"/>
                  </a:lnTo>
                  <a:lnTo>
                    <a:pt x="622426" y="48894"/>
                  </a:lnTo>
                  <a:close/>
                </a:path>
                <a:path w="648335" h="120650">
                  <a:moveTo>
                    <a:pt x="545084" y="0"/>
                  </a:moveTo>
                  <a:lnTo>
                    <a:pt x="537083" y="2031"/>
                  </a:lnTo>
                  <a:lnTo>
                    <a:pt x="533526" y="8255"/>
                  </a:lnTo>
                  <a:lnTo>
                    <a:pt x="529844" y="14350"/>
                  </a:lnTo>
                  <a:lnTo>
                    <a:pt x="532003" y="22351"/>
                  </a:lnTo>
                  <a:lnTo>
                    <a:pt x="538226" y="25907"/>
                  </a:lnTo>
                  <a:lnTo>
                    <a:pt x="596791" y="60071"/>
                  </a:lnTo>
                  <a:lnTo>
                    <a:pt x="615950" y="48894"/>
                  </a:lnTo>
                  <a:lnTo>
                    <a:pt x="622426" y="48894"/>
                  </a:lnTo>
                  <a:lnTo>
                    <a:pt x="622426" y="47117"/>
                  </a:lnTo>
                  <a:lnTo>
                    <a:pt x="625869" y="47117"/>
                  </a:lnTo>
                  <a:lnTo>
                    <a:pt x="5450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954017" y="4292473"/>
              <a:ext cx="6678930" cy="2448560"/>
            </a:xfrm>
            <a:custGeom>
              <a:avLst/>
              <a:gdLst/>
              <a:ahLst/>
              <a:cxnLst/>
              <a:rect l="l" t="t" r="r" b="b"/>
              <a:pathLst>
                <a:path w="6678930" h="2448559">
                  <a:moveTo>
                    <a:pt x="0" y="0"/>
                  </a:moveTo>
                  <a:lnTo>
                    <a:pt x="1782318" y="1062227"/>
                  </a:lnTo>
                  <a:lnTo>
                    <a:pt x="1782318" y="2052180"/>
                  </a:lnTo>
                  <a:lnTo>
                    <a:pt x="1784982" y="2098362"/>
                  </a:lnTo>
                  <a:lnTo>
                    <a:pt x="1792776" y="2142979"/>
                  </a:lnTo>
                  <a:lnTo>
                    <a:pt x="1805403" y="2185735"/>
                  </a:lnTo>
                  <a:lnTo>
                    <a:pt x="1822567" y="2226331"/>
                  </a:lnTo>
                  <a:lnTo>
                    <a:pt x="1843969" y="2264471"/>
                  </a:lnTo>
                  <a:lnTo>
                    <a:pt x="1869312" y="2299857"/>
                  </a:lnTo>
                  <a:lnTo>
                    <a:pt x="1898300" y="2332194"/>
                  </a:lnTo>
                  <a:lnTo>
                    <a:pt x="1930636" y="2361182"/>
                  </a:lnTo>
                  <a:lnTo>
                    <a:pt x="1966021" y="2386526"/>
                  </a:lnTo>
                  <a:lnTo>
                    <a:pt x="2004160" y="2407928"/>
                  </a:lnTo>
                  <a:lnTo>
                    <a:pt x="2044755" y="2425091"/>
                  </a:lnTo>
                  <a:lnTo>
                    <a:pt x="2087508" y="2437719"/>
                  </a:lnTo>
                  <a:lnTo>
                    <a:pt x="2132124" y="2445513"/>
                  </a:lnTo>
                  <a:lnTo>
                    <a:pt x="2178304" y="2448177"/>
                  </a:lnTo>
                  <a:lnTo>
                    <a:pt x="6282944" y="2448177"/>
                  </a:lnTo>
                  <a:lnTo>
                    <a:pt x="6329123" y="2445513"/>
                  </a:lnTo>
                  <a:lnTo>
                    <a:pt x="6373739" y="2437719"/>
                  </a:lnTo>
                  <a:lnTo>
                    <a:pt x="6416492" y="2425091"/>
                  </a:lnTo>
                  <a:lnTo>
                    <a:pt x="6457087" y="2407928"/>
                  </a:lnTo>
                  <a:lnTo>
                    <a:pt x="6495226" y="2386526"/>
                  </a:lnTo>
                  <a:lnTo>
                    <a:pt x="6530611" y="2361182"/>
                  </a:lnTo>
                  <a:lnTo>
                    <a:pt x="6562947" y="2332194"/>
                  </a:lnTo>
                  <a:lnTo>
                    <a:pt x="6591935" y="2299857"/>
                  </a:lnTo>
                  <a:lnTo>
                    <a:pt x="6617278" y="2264471"/>
                  </a:lnTo>
                  <a:lnTo>
                    <a:pt x="6638680" y="2226331"/>
                  </a:lnTo>
                  <a:lnTo>
                    <a:pt x="6655844" y="2185735"/>
                  </a:lnTo>
                  <a:lnTo>
                    <a:pt x="6668471" y="2142979"/>
                  </a:lnTo>
                  <a:lnTo>
                    <a:pt x="6676265" y="2098362"/>
                  </a:lnTo>
                  <a:lnTo>
                    <a:pt x="6678930" y="2052180"/>
                  </a:lnTo>
                  <a:lnTo>
                    <a:pt x="6678930" y="468249"/>
                  </a:lnTo>
                  <a:lnTo>
                    <a:pt x="1782318" y="468249"/>
                  </a:lnTo>
                  <a:lnTo>
                    <a:pt x="0" y="0"/>
                  </a:lnTo>
                  <a:close/>
                </a:path>
                <a:path w="6678930" h="2448559">
                  <a:moveTo>
                    <a:pt x="6282944" y="72262"/>
                  </a:moveTo>
                  <a:lnTo>
                    <a:pt x="2178304" y="72262"/>
                  </a:lnTo>
                  <a:lnTo>
                    <a:pt x="2132124" y="74927"/>
                  </a:lnTo>
                  <a:lnTo>
                    <a:pt x="2087508" y="82721"/>
                  </a:lnTo>
                  <a:lnTo>
                    <a:pt x="2044755" y="95348"/>
                  </a:lnTo>
                  <a:lnTo>
                    <a:pt x="2004160" y="112512"/>
                  </a:lnTo>
                  <a:lnTo>
                    <a:pt x="1966021" y="133914"/>
                  </a:lnTo>
                  <a:lnTo>
                    <a:pt x="1930636" y="159257"/>
                  </a:lnTo>
                  <a:lnTo>
                    <a:pt x="1898300" y="188245"/>
                  </a:lnTo>
                  <a:lnTo>
                    <a:pt x="1869312" y="220581"/>
                  </a:lnTo>
                  <a:lnTo>
                    <a:pt x="1843969" y="255966"/>
                  </a:lnTo>
                  <a:lnTo>
                    <a:pt x="1822567" y="294105"/>
                  </a:lnTo>
                  <a:lnTo>
                    <a:pt x="1805403" y="334700"/>
                  </a:lnTo>
                  <a:lnTo>
                    <a:pt x="1792776" y="377453"/>
                  </a:lnTo>
                  <a:lnTo>
                    <a:pt x="1784982" y="422069"/>
                  </a:lnTo>
                  <a:lnTo>
                    <a:pt x="1782318" y="468249"/>
                  </a:lnTo>
                  <a:lnTo>
                    <a:pt x="6678930" y="468249"/>
                  </a:lnTo>
                  <a:lnTo>
                    <a:pt x="6676265" y="422069"/>
                  </a:lnTo>
                  <a:lnTo>
                    <a:pt x="6668471" y="377453"/>
                  </a:lnTo>
                  <a:lnTo>
                    <a:pt x="6655844" y="334700"/>
                  </a:lnTo>
                  <a:lnTo>
                    <a:pt x="6638680" y="294105"/>
                  </a:lnTo>
                  <a:lnTo>
                    <a:pt x="6617278" y="255966"/>
                  </a:lnTo>
                  <a:lnTo>
                    <a:pt x="6591935" y="220581"/>
                  </a:lnTo>
                  <a:lnTo>
                    <a:pt x="6562947" y="188245"/>
                  </a:lnTo>
                  <a:lnTo>
                    <a:pt x="6530611" y="159257"/>
                  </a:lnTo>
                  <a:lnTo>
                    <a:pt x="6495226" y="133914"/>
                  </a:lnTo>
                  <a:lnTo>
                    <a:pt x="6457087" y="112512"/>
                  </a:lnTo>
                  <a:lnTo>
                    <a:pt x="6416492" y="95348"/>
                  </a:lnTo>
                  <a:lnTo>
                    <a:pt x="6373739" y="82721"/>
                  </a:lnTo>
                  <a:lnTo>
                    <a:pt x="6329123" y="74927"/>
                  </a:lnTo>
                  <a:lnTo>
                    <a:pt x="6282944" y="72262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954017" y="4292473"/>
              <a:ext cx="6678930" cy="2448560"/>
            </a:xfrm>
            <a:custGeom>
              <a:avLst/>
              <a:gdLst/>
              <a:ahLst/>
              <a:cxnLst/>
              <a:rect l="l" t="t" r="r" b="b"/>
              <a:pathLst>
                <a:path w="6678930" h="2448559">
                  <a:moveTo>
                    <a:pt x="1782318" y="468249"/>
                  </a:moveTo>
                  <a:lnTo>
                    <a:pt x="1784982" y="422069"/>
                  </a:lnTo>
                  <a:lnTo>
                    <a:pt x="1792776" y="377453"/>
                  </a:lnTo>
                  <a:lnTo>
                    <a:pt x="1805403" y="334700"/>
                  </a:lnTo>
                  <a:lnTo>
                    <a:pt x="1822567" y="294105"/>
                  </a:lnTo>
                  <a:lnTo>
                    <a:pt x="1843969" y="255966"/>
                  </a:lnTo>
                  <a:lnTo>
                    <a:pt x="1869312" y="220581"/>
                  </a:lnTo>
                  <a:lnTo>
                    <a:pt x="1898300" y="188245"/>
                  </a:lnTo>
                  <a:lnTo>
                    <a:pt x="1930636" y="159257"/>
                  </a:lnTo>
                  <a:lnTo>
                    <a:pt x="1966021" y="133914"/>
                  </a:lnTo>
                  <a:lnTo>
                    <a:pt x="2004160" y="112512"/>
                  </a:lnTo>
                  <a:lnTo>
                    <a:pt x="2044755" y="95348"/>
                  </a:lnTo>
                  <a:lnTo>
                    <a:pt x="2087508" y="82721"/>
                  </a:lnTo>
                  <a:lnTo>
                    <a:pt x="2132124" y="74927"/>
                  </a:lnTo>
                  <a:lnTo>
                    <a:pt x="2178304" y="72262"/>
                  </a:lnTo>
                  <a:lnTo>
                    <a:pt x="2598420" y="72262"/>
                  </a:lnTo>
                  <a:lnTo>
                    <a:pt x="3822573" y="72262"/>
                  </a:lnTo>
                  <a:lnTo>
                    <a:pt x="6282944" y="72262"/>
                  </a:lnTo>
                  <a:lnTo>
                    <a:pt x="6329123" y="74927"/>
                  </a:lnTo>
                  <a:lnTo>
                    <a:pt x="6373739" y="82721"/>
                  </a:lnTo>
                  <a:lnTo>
                    <a:pt x="6416492" y="95348"/>
                  </a:lnTo>
                  <a:lnTo>
                    <a:pt x="6457087" y="112512"/>
                  </a:lnTo>
                  <a:lnTo>
                    <a:pt x="6495226" y="133914"/>
                  </a:lnTo>
                  <a:lnTo>
                    <a:pt x="6530611" y="159257"/>
                  </a:lnTo>
                  <a:lnTo>
                    <a:pt x="6562947" y="188245"/>
                  </a:lnTo>
                  <a:lnTo>
                    <a:pt x="6591935" y="220581"/>
                  </a:lnTo>
                  <a:lnTo>
                    <a:pt x="6617278" y="255966"/>
                  </a:lnTo>
                  <a:lnTo>
                    <a:pt x="6638680" y="294105"/>
                  </a:lnTo>
                  <a:lnTo>
                    <a:pt x="6655844" y="334700"/>
                  </a:lnTo>
                  <a:lnTo>
                    <a:pt x="6668471" y="377453"/>
                  </a:lnTo>
                  <a:lnTo>
                    <a:pt x="6676265" y="422069"/>
                  </a:lnTo>
                  <a:lnTo>
                    <a:pt x="6678930" y="468249"/>
                  </a:lnTo>
                  <a:lnTo>
                    <a:pt x="6678930" y="1062227"/>
                  </a:lnTo>
                  <a:lnTo>
                    <a:pt x="6678930" y="2052180"/>
                  </a:lnTo>
                  <a:lnTo>
                    <a:pt x="6676265" y="2098362"/>
                  </a:lnTo>
                  <a:lnTo>
                    <a:pt x="6668471" y="2142979"/>
                  </a:lnTo>
                  <a:lnTo>
                    <a:pt x="6655844" y="2185735"/>
                  </a:lnTo>
                  <a:lnTo>
                    <a:pt x="6638680" y="2226331"/>
                  </a:lnTo>
                  <a:lnTo>
                    <a:pt x="6617278" y="2264471"/>
                  </a:lnTo>
                  <a:lnTo>
                    <a:pt x="6591935" y="2299857"/>
                  </a:lnTo>
                  <a:lnTo>
                    <a:pt x="6562947" y="2332194"/>
                  </a:lnTo>
                  <a:lnTo>
                    <a:pt x="6530611" y="2361182"/>
                  </a:lnTo>
                  <a:lnTo>
                    <a:pt x="6495226" y="2386526"/>
                  </a:lnTo>
                  <a:lnTo>
                    <a:pt x="6457087" y="2407928"/>
                  </a:lnTo>
                  <a:lnTo>
                    <a:pt x="6416492" y="2425091"/>
                  </a:lnTo>
                  <a:lnTo>
                    <a:pt x="6373739" y="2437719"/>
                  </a:lnTo>
                  <a:lnTo>
                    <a:pt x="6329123" y="2445513"/>
                  </a:lnTo>
                  <a:lnTo>
                    <a:pt x="6282944" y="2448177"/>
                  </a:lnTo>
                  <a:lnTo>
                    <a:pt x="3822573" y="2448177"/>
                  </a:lnTo>
                  <a:lnTo>
                    <a:pt x="2598420" y="2448177"/>
                  </a:lnTo>
                  <a:lnTo>
                    <a:pt x="2178304" y="2448177"/>
                  </a:lnTo>
                  <a:lnTo>
                    <a:pt x="2132124" y="2445513"/>
                  </a:lnTo>
                  <a:lnTo>
                    <a:pt x="2087508" y="2437719"/>
                  </a:lnTo>
                  <a:lnTo>
                    <a:pt x="2044755" y="2425091"/>
                  </a:lnTo>
                  <a:lnTo>
                    <a:pt x="2004160" y="2407928"/>
                  </a:lnTo>
                  <a:lnTo>
                    <a:pt x="1966021" y="2386526"/>
                  </a:lnTo>
                  <a:lnTo>
                    <a:pt x="1930636" y="2361182"/>
                  </a:lnTo>
                  <a:lnTo>
                    <a:pt x="1898300" y="2332194"/>
                  </a:lnTo>
                  <a:lnTo>
                    <a:pt x="1869312" y="2299857"/>
                  </a:lnTo>
                  <a:lnTo>
                    <a:pt x="1843969" y="2264471"/>
                  </a:lnTo>
                  <a:lnTo>
                    <a:pt x="1822567" y="2226331"/>
                  </a:lnTo>
                  <a:lnTo>
                    <a:pt x="1805403" y="2185735"/>
                  </a:lnTo>
                  <a:lnTo>
                    <a:pt x="1792776" y="2142979"/>
                  </a:lnTo>
                  <a:lnTo>
                    <a:pt x="1784982" y="2098362"/>
                  </a:lnTo>
                  <a:lnTo>
                    <a:pt x="1782318" y="2052180"/>
                  </a:lnTo>
                  <a:lnTo>
                    <a:pt x="1782318" y="1062227"/>
                  </a:lnTo>
                  <a:lnTo>
                    <a:pt x="0" y="0"/>
                  </a:lnTo>
                  <a:lnTo>
                    <a:pt x="1782318" y="46824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931534" y="4607432"/>
            <a:ext cx="4507230" cy="18580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200"/>
              </a:lnSpc>
              <a:spcBef>
                <a:spcPts val="95"/>
              </a:spcBef>
            </a:pP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job of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hypothesis function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is 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taking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value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x and it tries </a:t>
            </a:r>
            <a:r>
              <a:rPr sz="24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output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estimated value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2400" spc="-80" dirty="0">
                <a:solidFill>
                  <a:srgbClr val="FFFFFF"/>
                </a:solidFill>
                <a:latin typeface="Carlito"/>
                <a:cs typeface="Carlito"/>
              </a:rPr>
              <a:t>y. </a:t>
            </a:r>
            <a:r>
              <a:rPr sz="2400" spc="-15" dirty="0">
                <a:solidFill>
                  <a:srgbClr val="FFFFFF"/>
                </a:solidFill>
                <a:latin typeface="Carlito"/>
                <a:cs typeface="Carlito"/>
              </a:rPr>
              <a:t>So 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h is a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function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maps </a:t>
            </a:r>
            <a:r>
              <a:rPr sz="2400" spc="-15" dirty="0">
                <a:solidFill>
                  <a:srgbClr val="FFFFFF"/>
                </a:solidFill>
                <a:latin typeface="Carlito"/>
                <a:cs typeface="Carlito"/>
              </a:rPr>
              <a:t>from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x's </a:t>
            </a:r>
            <a:r>
              <a:rPr sz="24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y's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5908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4" dirty="0">
                <a:solidFill>
                  <a:srgbClr val="800000"/>
                </a:solidFill>
              </a:rPr>
              <a:t>Iteration</a:t>
            </a:r>
            <a:r>
              <a:rPr sz="4400" spc="-505" dirty="0">
                <a:solidFill>
                  <a:srgbClr val="800000"/>
                </a:solidFill>
              </a:rPr>
              <a:t> </a:t>
            </a:r>
            <a:r>
              <a:rPr sz="4400" spc="-114" dirty="0">
                <a:solidFill>
                  <a:srgbClr val="800000"/>
                </a:solidFill>
              </a:rPr>
              <a:t>11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3775088" y="1809575"/>
            <a:ext cx="4706018" cy="35037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748427-725C-4F48-9ABB-8AAB2C94E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3121223"/>
            <a:ext cx="10363200" cy="615553"/>
          </a:xfrm>
        </p:spPr>
        <p:txBody>
          <a:bodyPr/>
          <a:lstStyle/>
          <a:p>
            <a:pPr algn="ctr"/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91432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65500" y="326263"/>
            <a:ext cx="4792345" cy="318770"/>
            <a:chOff x="3365500" y="326263"/>
            <a:chExt cx="4792345" cy="318770"/>
          </a:xfrm>
        </p:grpSpPr>
        <p:sp>
          <p:nvSpPr>
            <p:cNvPr id="3" name="object 3"/>
            <p:cNvSpPr/>
            <p:nvPr/>
          </p:nvSpPr>
          <p:spPr>
            <a:xfrm>
              <a:off x="3366389" y="327152"/>
              <a:ext cx="4790440" cy="3166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091298" y="379730"/>
              <a:ext cx="105410" cy="142875"/>
            </a:xfrm>
            <a:custGeom>
              <a:avLst/>
              <a:gdLst/>
              <a:ahLst/>
              <a:cxnLst/>
              <a:rect l="l" t="t" r="r" b="b"/>
              <a:pathLst>
                <a:path w="105409" h="142875">
                  <a:moveTo>
                    <a:pt x="51689" y="0"/>
                  </a:moveTo>
                  <a:lnTo>
                    <a:pt x="0" y="142494"/>
                  </a:lnTo>
                  <a:lnTo>
                    <a:pt x="104901" y="142494"/>
                  </a:lnTo>
                  <a:lnTo>
                    <a:pt x="51689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43495" y="361188"/>
              <a:ext cx="191135" cy="2480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16705" y="364744"/>
              <a:ext cx="153415" cy="2411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89298" y="361188"/>
              <a:ext cx="191135" cy="2480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19772" y="330962"/>
              <a:ext cx="650240" cy="310515"/>
            </a:xfrm>
            <a:custGeom>
              <a:avLst/>
              <a:gdLst/>
              <a:ahLst/>
              <a:cxnLst/>
              <a:rect l="l" t="t" r="r" b="b"/>
              <a:pathLst>
                <a:path w="650240" h="310515">
                  <a:moveTo>
                    <a:pt x="430910" y="0"/>
                  </a:moveTo>
                  <a:lnTo>
                    <a:pt x="637794" y="0"/>
                  </a:lnTo>
                  <a:lnTo>
                    <a:pt x="639826" y="0"/>
                  </a:lnTo>
                  <a:lnTo>
                    <a:pt x="641603" y="508"/>
                  </a:lnTo>
                  <a:lnTo>
                    <a:pt x="643381" y="1524"/>
                  </a:lnTo>
                  <a:lnTo>
                    <a:pt x="645032" y="2413"/>
                  </a:lnTo>
                  <a:lnTo>
                    <a:pt x="646302" y="3810"/>
                  </a:lnTo>
                  <a:lnTo>
                    <a:pt x="647319" y="5461"/>
                  </a:lnTo>
                  <a:lnTo>
                    <a:pt x="648334" y="7112"/>
                  </a:lnTo>
                  <a:lnTo>
                    <a:pt x="648970" y="9017"/>
                  </a:lnTo>
                  <a:lnTo>
                    <a:pt x="649351" y="11176"/>
                  </a:lnTo>
                  <a:lnTo>
                    <a:pt x="649731" y="13335"/>
                  </a:lnTo>
                  <a:lnTo>
                    <a:pt x="649985" y="15494"/>
                  </a:lnTo>
                  <a:lnTo>
                    <a:pt x="649985" y="17653"/>
                  </a:lnTo>
                  <a:lnTo>
                    <a:pt x="649985" y="19812"/>
                  </a:lnTo>
                  <a:lnTo>
                    <a:pt x="639952" y="34671"/>
                  </a:lnTo>
                  <a:lnTo>
                    <a:pt x="637921" y="34671"/>
                  </a:lnTo>
                  <a:lnTo>
                    <a:pt x="553466" y="34671"/>
                  </a:lnTo>
                  <a:lnTo>
                    <a:pt x="553466" y="299466"/>
                  </a:lnTo>
                  <a:lnTo>
                    <a:pt x="553466" y="301244"/>
                  </a:lnTo>
                  <a:lnTo>
                    <a:pt x="553084" y="302895"/>
                  </a:lnTo>
                  <a:lnTo>
                    <a:pt x="552069" y="304419"/>
                  </a:lnTo>
                  <a:lnTo>
                    <a:pt x="551052" y="306070"/>
                  </a:lnTo>
                  <a:lnTo>
                    <a:pt x="549655" y="307213"/>
                  </a:lnTo>
                  <a:lnTo>
                    <a:pt x="547877" y="307975"/>
                  </a:lnTo>
                  <a:lnTo>
                    <a:pt x="546100" y="308737"/>
                  </a:lnTo>
                  <a:lnTo>
                    <a:pt x="544195" y="309372"/>
                  </a:lnTo>
                  <a:lnTo>
                    <a:pt x="542162" y="309626"/>
                  </a:lnTo>
                  <a:lnTo>
                    <a:pt x="540130" y="310007"/>
                  </a:lnTo>
                  <a:lnTo>
                    <a:pt x="537591" y="310134"/>
                  </a:lnTo>
                  <a:lnTo>
                    <a:pt x="534416" y="310134"/>
                  </a:lnTo>
                  <a:lnTo>
                    <a:pt x="531241" y="310134"/>
                  </a:lnTo>
                  <a:lnTo>
                    <a:pt x="528701" y="310007"/>
                  </a:lnTo>
                  <a:lnTo>
                    <a:pt x="526669" y="309753"/>
                  </a:lnTo>
                  <a:lnTo>
                    <a:pt x="524636" y="309372"/>
                  </a:lnTo>
                  <a:lnTo>
                    <a:pt x="522731" y="308864"/>
                  </a:lnTo>
                  <a:lnTo>
                    <a:pt x="520953" y="308102"/>
                  </a:lnTo>
                  <a:lnTo>
                    <a:pt x="519175" y="307340"/>
                  </a:lnTo>
                  <a:lnTo>
                    <a:pt x="517905" y="306197"/>
                  </a:lnTo>
                  <a:lnTo>
                    <a:pt x="516890" y="304546"/>
                  </a:lnTo>
                  <a:lnTo>
                    <a:pt x="516000" y="303022"/>
                  </a:lnTo>
                  <a:lnTo>
                    <a:pt x="515493" y="301371"/>
                  </a:lnTo>
                  <a:lnTo>
                    <a:pt x="515493" y="299466"/>
                  </a:lnTo>
                  <a:lnTo>
                    <a:pt x="515493" y="34671"/>
                  </a:lnTo>
                  <a:lnTo>
                    <a:pt x="430910" y="34671"/>
                  </a:lnTo>
                  <a:lnTo>
                    <a:pt x="428751" y="34671"/>
                  </a:lnTo>
                  <a:lnTo>
                    <a:pt x="426847" y="34163"/>
                  </a:lnTo>
                  <a:lnTo>
                    <a:pt x="425323" y="33147"/>
                  </a:lnTo>
                  <a:lnTo>
                    <a:pt x="423799" y="32258"/>
                  </a:lnTo>
                  <a:lnTo>
                    <a:pt x="422528" y="30988"/>
                  </a:lnTo>
                  <a:lnTo>
                    <a:pt x="421640" y="29464"/>
                  </a:lnTo>
                  <a:lnTo>
                    <a:pt x="420624" y="27940"/>
                  </a:lnTo>
                  <a:lnTo>
                    <a:pt x="419988" y="26162"/>
                  </a:lnTo>
                  <a:lnTo>
                    <a:pt x="419607" y="24257"/>
                  </a:lnTo>
                  <a:lnTo>
                    <a:pt x="419226" y="22225"/>
                  </a:lnTo>
                  <a:lnTo>
                    <a:pt x="419100" y="20066"/>
                  </a:lnTo>
                  <a:lnTo>
                    <a:pt x="419100" y="17653"/>
                  </a:lnTo>
                  <a:lnTo>
                    <a:pt x="419100" y="15240"/>
                  </a:lnTo>
                  <a:lnTo>
                    <a:pt x="421640" y="5461"/>
                  </a:lnTo>
                  <a:lnTo>
                    <a:pt x="422528" y="3810"/>
                  </a:lnTo>
                  <a:lnTo>
                    <a:pt x="423799" y="2540"/>
                  </a:lnTo>
                  <a:lnTo>
                    <a:pt x="425323" y="1524"/>
                  </a:lnTo>
                  <a:lnTo>
                    <a:pt x="426974" y="508"/>
                  </a:lnTo>
                  <a:lnTo>
                    <a:pt x="428878" y="0"/>
                  </a:lnTo>
                  <a:lnTo>
                    <a:pt x="430910" y="0"/>
                  </a:lnTo>
                  <a:close/>
                </a:path>
                <a:path w="650240" h="310515">
                  <a:moveTo>
                    <a:pt x="11810" y="0"/>
                  </a:moveTo>
                  <a:lnTo>
                    <a:pt x="218694" y="0"/>
                  </a:lnTo>
                  <a:lnTo>
                    <a:pt x="220725" y="0"/>
                  </a:lnTo>
                  <a:lnTo>
                    <a:pt x="222503" y="508"/>
                  </a:lnTo>
                  <a:lnTo>
                    <a:pt x="224281" y="1524"/>
                  </a:lnTo>
                  <a:lnTo>
                    <a:pt x="225932" y="2413"/>
                  </a:lnTo>
                  <a:lnTo>
                    <a:pt x="227202" y="3810"/>
                  </a:lnTo>
                  <a:lnTo>
                    <a:pt x="228219" y="5461"/>
                  </a:lnTo>
                  <a:lnTo>
                    <a:pt x="229234" y="7112"/>
                  </a:lnTo>
                  <a:lnTo>
                    <a:pt x="229870" y="9017"/>
                  </a:lnTo>
                  <a:lnTo>
                    <a:pt x="230250" y="11176"/>
                  </a:lnTo>
                  <a:lnTo>
                    <a:pt x="230631" y="13335"/>
                  </a:lnTo>
                  <a:lnTo>
                    <a:pt x="230885" y="15494"/>
                  </a:lnTo>
                  <a:lnTo>
                    <a:pt x="230885" y="17653"/>
                  </a:lnTo>
                  <a:lnTo>
                    <a:pt x="230885" y="19812"/>
                  </a:lnTo>
                  <a:lnTo>
                    <a:pt x="220852" y="34671"/>
                  </a:lnTo>
                  <a:lnTo>
                    <a:pt x="218821" y="34671"/>
                  </a:lnTo>
                  <a:lnTo>
                    <a:pt x="134366" y="34671"/>
                  </a:lnTo>
                  <a:lnTo>
                    <a:pt x="134366" y="299466"/>
                  </a:lnTo>
                  <a:lnTo>
                    <a:pt x="134366" y="301244"/>
                  </a:lnTo>
                  <a:lnTo>
                    <a:pt x="133984" y="302895"/>
                  </a:lnTo>
                  <a:lnTo>
                    <a:pt x="132969" y="304419"/>
                  </a:lnTo>
                  <a:lnTo>
                    <a:pt x="131952" y="306070"/>
                  </a:lnTo>
                  <a:lnTo>
                    <a:pt x="130555" y="307213"/>
                  </a:lnTo>
                  <a:lnTo>
                    <a:pt x="128777" y="307975"/>
                  </a:lnTo>
                  <a:lnTo>
                    <a:pt x="127000" y="308737"/>
                  </a:lnTo>
                  <a:lnTo>
                    <a:pt x="125095" y="309372"/>
                  </a:lnTo>
                  <a:lnTo>
                    <a:pt x="123062" y="309626"/>
                  </a:lnTo>
                  <a:lnTo>
                    <a:pt x="121030" y="310007"/>
                  </a:lnTo>
                  <a:lnTo>
                    <a:pt x="118491" y="310134"/>
                  </a:lnTo>
                  <a:lnTo>
                    <a:pt x="115316" y="310134"/>
                  </a:lnTo>
                  <a:lnTo>
                    <a:pt x="112141" y="310134"/>
                  </a:lnTo>
                  <a:lnTo>
                    <a:pt x="109600" y="310007"/>
                  </a:lnTo>
                  <a:lnTo>
                    <a:pt x="107569" y="309753"/>
                  </a:lnTo>
                  <a:lnTo>
                    <a:pt x="105536" y="309372"/>
                  </a:lnTo>
                  <a:lnTo>
                    <a:pt x="103631" y="308864"/>
                  </a:lnTo>
                  <a:lnTo>
                    <a:pt x="101853" y="308102"/>
                  </a:lnTo>
                  <a:lnTo>
                    <a:pt x="100075" y="307340"/>
                  </a:lnTo>
                  <a:lnTo>
                    <a:pt x="98805" y="306197"/>
                  </a:lnTo>
                  <a:lnTo>
                    <a:pt x="97790" y="304546"/>
                  </a:lnTo>
                  <a:lnTo>
                    <a:pt x="96900" y="303022"/>
                  </a:lnTo>
                  <a:lnTo>
                    <a:pt x="96393" y="301371"/>
                  </a:lnTo>
                  <a:lnTo>
                    <a:pt x="96393" y="299466"/>
                  </a:lnTo>
                  <a:lnTo>
                    <a:pt x="96393" y="34671"/>
                  </a:lnTo>
                  <a:lnTo>
                    <a:pt x="11810" y="34671"/>
                  </a:lnTo>
                  <a:lnTo>
                    <a:pt x="9651" y="34671"/>
                  </a:lnTo>
                  <a:lnTo>
                    <a:pt x="7747" y="34163"/>
                  </a:lnTo>
                  <a:lnTo>
                    <a:pt x="6223" y="33147"/>
                  </a:lnTo>
                  <a:lnTo>
                    <a:pt x="4699" y="32258"/>
                  </a:lnTo>
                  <a:lnTo>
                    <a:pt x="3428" y="30988"/>
                  </a:lnTo>
                  <a:lnTo>
                    <a:pt x="2540" y="29464"/>
                  </a:lnTo>
                  <a:lnTo>
                    <a:pt x="1524" y="27940"/>
                  </a:lnTo>
                  <a:lnTo>
                    <a:pt x="888" y="26162"/>
                  </a:lnTo>
                  <a:lnTo>
                    <a:pt x="507" y="24257"/>
                  </a:lnTo>
                  <a:lnTo>
                    <a:pt x="126" y="22225"/>
                  </a:lnTo>
                  <a:lnTo>
                    <a:pt x="0" y="20066"/>
                  </a:lnTo>
                  <a:lnTo>
                    <a:pt x="0" y="17653"/>
                  </a:lnTo>
                  <a:lnTo>
                    <a:pt x="0" y="15240"/>
                  </a:lnTo>
                  <a:lnTo>
                    <a:pt x="2540" y="5461"/>
                  </a:lnTo>
                  <a:lnTo>
                    <a:pt x="3428" y="3810"/>
                  </a:lnTo>
                  <a:lnTo>
                    <a:pt x="4699" y="2540"/>
                  </a:lnTo>
                  <a:lnTo>
                    <a:pt x="6223" y="1524"/>
                  </a:lnTo>
                  <a:lnTo>
                    <a:pt x="7874" y="508"/>
                  </a:lnTo>
                  <a:lnTo>
                    <a:pt x="9778" y="0"/>
                  </a:lnTo>
                  <a:lnTo>
                    <a:pt x="11810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00167" y="326263"/>
              <a:ext cx="1596770" cy="31838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66389" y="327152"/>
              <a:ext cx="4790440" cy="316865"/>
            </a:xfrm>
            <a:custGeom>
              <a:avLst/>
              <a:gdLst/>
              <a:ahLst/>
              <a:cxnLst/>
              <a:rect l="l" t="t" r="r" b="b"/>
              <a:pathLst>
                <a:path w="4790440" h="316865">
                  <a:moveTo>
                    <a:pt x="1018921" y="3809"/>
                  </a:moveTo>
                  <a:lnTo>
                    <a:pt x="1156843" y="3809"/>
                  </a:lnTo>
                  <a:lnTo>
                    <a:pt x="1158748" y="3809"/>
                  </a:lnTo>
                  <a:lnTo>
                    <a:pt x="1160652" y="4318"/>
                  </a:lnTo>
                  <a:lnTo>
                    <a:pt x="1162303" y="5333"/>
                  </a:lnTo>
                  <a:lnTo>
                    <a:pt x="1163955" y="6223"/>
                  </a:lnTo>
                  <a:lnTo>
                    <a:pt x="1165352" y="7620"/>
                  </a:lnTo>
                  <a:lnTo>
                    <a:pt x="1166240" y="9271"/>
                  </a:lnTo>
                  <a:lnTo>
                    <a:pt x="1167257" y="10922"/>
                  </a:lnTo>
                  <a:lnTo>
                    <a:pt x="1167891" y="12826"/>
                  </a:lnTo>
                  <a:lnTo>
                    <a:pt x="1168273" y="14986"/>
                  </a:lnTo>
                  <a:lnTo>
                    <a:pt x="1168781" y="17145"/>
                  </a:lnTo>
                  <a:lnTo>
                    <a:pt x="1168908" y="19303"/>
                  </a:lnTo>
                  <a:lnTo>
                    <a:pt x="1168908" y="21463"/>
                  </a:lnTo>
                  <a:lnTo>
                    <a:pt x="1168908" y="23622"/>
                  </a:lnTo>
                  <a:lnTo>
                    <a:pt x="1168781" y="25653"/>
                  </a:lnTo>
                  <a:lnTo>
                    <a:pt x="1168273" y="27813"/>
                  </a:lnTo>
                  <a:lnTo>
                    <a:pt x="1167891" y="29845"/>
                  </a:lnTo>
                  <a:lnTo>
                    <a:pt x="1167257" y="31623"/>
                  </a:lnTo>
                  <a:lnTo>
                    <a:pt x="1158875" y="38481"/>
                  </a:lnTo>
                  <a:lnTo>
                    <a:pt x="1156843" y="38481"/>
                  </a:lnTo>
                  <a:lnTo>
                    <a:pt x="1039240" y="38481"/>
                  </a:lnTo>
                  <a:lnTo>
                    <a:pt x="1039240" y="134238"/>
                  </a:lnTo>
                  <a:lnTo>
                    <a:pt x="1140078" y="134238"/>
                  </a:lnTo>
                  <a:lnTo>
                    <a:pt x="1142238" y="134238"/>
                  </a:lnTo>
                  <a:lnTo>
                    <a:pt x="1144143" y="134747"/>
                  </a:lnTo>
                  <a:lnTo>
                    <a:pt x="1145794" y="135762"/>
                  </a:lnTo>
                  <a:lnTo>
                    <a:pt x="1147445" y="136651"/>
                  </a:lnTo>
                  <a:lnTo>
                    <a:pt x="1148714" y="137922"/>
                  </a:lnTo>
                  <a:lnTo>
                    <a:pt x="1149731" y="139573"/>
                  </a:lnTo>
                  <a:lnTo>
                    <a:pt x="1150747" y="141097"/>
                  </a:lnTo>
                  <a:lnTo>
                    <a:pt x="1151382" y="143001"/>
                  </a:lnTo>
                  <a:lnTo>
                    <a:pt x="1151763" y="145161"/>
                  </a:lnTo>
                  <a:lnTo>
                    <a:pt x="1152271" y="147320"/>
                  </a:lnTo>
                  <a:lnTo>
                    <a:pt x="1152398" y="149478"/>
                  </a:lnTo>
                  <a:lnTo>
                    <a:pt x="1152398" y="151637"/>
                  </a:lnTo>
                  <a:lnTo>
                    <a:pt x="1152398" y="153924"/>
                  </a:lnTo>
                  <a:lnTo>
                    <a:pt x="1152271" y="155956"/>
                  </a:lnTo>
                  <a:lnTo>
                    <a:pt x="1151763" y="157987"/>
                  </a:lnTo>
                  <a:lnTo>
                    <a:pt x="1151382" y="160020"/>
                  </a:lnTo>
                  <a:lnTo>
                    <a:pt x="1150620" y="161671"/>
                  </a:lnTo>
                  <a:lnTo>
                    <a:pt x="1149603" y="163195"/>
                  </a:lnTo>
                  <a:lnTo>
                    <a:pt x="1148714" y="164719"/>
                  </a:lnTo>
                  <a:lnTo>
                    <a:pt x="1147318" y="165862"/>
                  </a:lnTo>
                  <a:lnTo>
                    <a:pt x="1145666" y="166750"/>
                  </a:lnTo>
                  <a:lnTo>
                    <a:pt x="1144015" y="167512"/>
                  </a:lnTo>
                  <a:lnTo>
                    <a:pt x="1142111" y="168021"/>
                  </a:lnTo>
                  <a:lnTo>
                    <a:pt x="1140078" y="168021"/>
                  </a:lnTo>
                  <a:lnTo>
                    <a:pt x="1039240" y="168021"/>
                  </a:lnTo>
                  <a:lnTo>
                    <a:pt x="1039240" y="277875"/>
                  </a:lnTo>
                  <a:lnTo>
                    <a:pt x="1159002" y="277875"/>
                  </a:lnTo>
                  <a:lnTo>
                    <a:pt x="1160907" y="277875"/>
                  </a:lnTo>
                  <a:lnTo>
                    <a:pt x="1168400" y="283083"/>
                  </a:lnTo>
                  <a:lnTo>
                    <a:pt x="1169543" y="284734"/>
                  </a:lnTo>
                  <a:lnTo>
                    <a:pt x="1170305" y="286512"/>
                  </a:lnTo>
                  <a:lnTo>
                    <a:pt x="1170686" y="288798"/>
                  </a:lnTo>
                  <a:lnTo>
                    <a:pt x="1171066" y="290957"/>
                  </a:lnTo>
                  <a:lnTo>
                    <a:pt x="1171321" y="293243"/>
                  </a:lnTo>
                  <a:lnTo>
                    <a:pt x="1171321" y="295401"/>
                  </a:lnTo>
                  <a:lnTo>
                    <a:pt x="1171321" y="297434"/>
                  </a:lnTo>
                  <a:lnTo>
                    <a:pt x="1171066" y="299593"/>
                  </a:lnTo>
                  <a:lnTo>
                    <a:pt x="1170686" y="301625"/>
                  </a:lnTo>
                  <a:lnTo>
                    <a:pt x="1170305" y="303657"/>
                  </a:lnTo>
                  <a:lnTo>
                    <a:pt x="1169543" y="305562"/>
                  </a:lnTo>
                  <a:lnTo>
                    <a:pt x="1168400" y="307213"/>
                  </a:lnTo>
                  <a:lnTo>
                    <a:pt x="1167384" y="308990"/>
                  </a:lnTo>
                  <a:lnTo>
                    <a:pt x="1165987" y="310261"/>
                  </a:lnTo>
                  <a:lnTo>
                    <a:pt x="1164463" y="311150"/>
                  </a:lnTo>
                  <a:lnTo>
                    <a:pt x="1162812" y="312165"/>
                  </a:lnTo>
                  <a:lnTo>
                    <a:pt x="1161034" y="312547"/>
                  </a:lnTo>
                  <a:lnTo>
                    <a:pt x="1159002" y="312547"/>
                  </a:lnTo>
                  <a:lnTo>
                    <a:pt x="1018921" y="312547"/>
                  </a:lnTo>
                  <a:lnTo>
                    <a:pt x="1014984" y="312547"/>
                  </a:lnTo>
                  <a:lnTo>
                    <a:pt x="1011047" y="311150"/>
                  </a:lnTo>
                  <a:lnTo>
                    <a:pt x="1007110" y="308356"/>
                  </a:lnTo>
                  <a:lnTo>
                    <a:pt x="1003173" y="305562"/>
                  </a:lnTo>
                  <a:lnTo>
                    <a:pt x="1001268" y="300482"/>
                  </a:lnTo>
                  <a:lnTo>
                    <a:pt x="1001268" y="293243"/>
                  </a:lnTo>
                  <a:lnTo>
                    <a:pt x="1001268" y="23114"/>
                  </a:lnTo>
                  <a:lnTo>
                    <a:pt x="1001268" y="15875"/>
                  </a:lnTo>
                  <a:lnTo>
                    <a:pt x="1003173" y="10922"/>
                  </a:lnTo>
                  <a:lnTo>
                    <a:pt x="1007237" y="8000"/>
                  </a:lnTo>
                  <a:lnTo>
                    <a:pt x="1011174" y="5206"/>
                  </a:lnTo>
                  <a:lnTo>
                    <a:pt x="1015111" y="3809"/>
                  </a:lnTo>
                  <a:lnTo>
                    <a:pt x="1018921" y="3809"/>
                  </a:lnTo>
                  <a:close/>
                </a:path>
                <a:path w="4790440" h="316865">
                  <a:moveTo>
                    <a:pt x="730885" y="3809"/>
                  </a:moveTo>
                  <a:lnTo>
                    <a:pt x="793750" y="3809"/>
                  </a:lnTo>
                  <a:lnTo>
                    <a:pt x="812518" y="4478"/>
                  </a:lnTo>
                  <a:lnTo>
                    <a:pt x="859916" y="14604"/>
                  </a:lnTo>
                  <a:lnTo>
                    <a:pt x="895850" y="35929"/>
                  </a:lnTo>
                  <a:lnTo>
                    <a:pt x="921829" y="67135"/>
                  </a:lnTo>
                  <a:lnTo>
                    <a:pt x="937470" y="107005"/>
                  </a:lnTo>
                  <a:lnTo>
                    <a:pt x="942721" y="153797"/>
                  </a:lnTo>
                  <a:lnTo>
                    <a:pt x="942103" y="172416"/>
                  </a:lnTo>
                  <a:lnTo>
                    <a:pt x="932941" y="221869"/>
                  </a:lnTo>
                  <a:lnTo>
                    <a:pt x="912885" y="261088"/>
                  </a:lnTo>
                  <a:lnTo>
                    <a:pt x="882427" y="289591"/>
                  </a:lnTo>
                  <a:lnTo>
                    <a:pt x="841926" y="306760"/>
                  </a:lnTo>
                  <a:lnTo>
                    <a:pt x="789813" y="312547"/>
                  </a:lnTo>
                  <a:lnTo>
                    <a:pt x="730885" y="312547"/>
                  </a:lnTo>
                  <a:lnTo>
                    <a:pt x="726948" y="312547"/>
                  </a:lnTo>
                  <a:lnTo>
                    <a:pt x="723011" y="311150"/>
                  </a:lnTo>
                  <a:lnTo>
                    <a:pt x="719074" y="308356"/>
                  </a:lnTo>
                  <a:lnTo>
                    <a:pt x="715137" y="305562"/>
                  </a:lnTo>
                  <a:lnTo>
                    <a:pt x="713232" y="300482"/>
                  </a:lnTo>
                  <a:lnTo>
                    <a:pt x="713232" y="293243"/>
                  </a:lnTo>
                  <a:lnTo>
                    <a:pt x="713232" y="23114"/>
                  </a:lnTo>
                  <a:lnTo>
                    <a:pt x="713232" y="15875"/>
                  </a:lnTo>
                  <a:lnTo>
                    <a:pt x="715137" y="10922"/>
                  </a:lnTo>
                  <a:lnTo>
                    <a:pt x="719201" y="8000"/>
                  </a:lnTo>
                  <a:lnTo>
                    <a:pt x="723138" y="5206"/>
                  </a:lnTo>
                  <a:lnTo>
                    <a:pt x="727075" y="3809"/>
                  </a:lnTo>
                  <a:lnTo>
                    <a:pt x="730885" y="3809"/>
                  </a:lnTo>
                  <a:close/>
                </a:path>
                <a:path w="4790440" h="316865">
                  <a:moveTo>
                    <a:pt x="17652" y="3809"/>
                  </a:moveTo>
                  <a:lnTo>
                    <a:pt x="32893" y="3809"/>
                  </a:lnTo>
                  <a:lnTo>
                    <a:pt x="37211" y="3809"/>
                  </a:lnTo>
                  <a:lnTo>
                    <a:pt x="41021" y="4318"/>
                  </a:lnTo>
                  <a:lnTo>
                    <a:pt x="44450" y="5333"/>
                  </a:lnTo>
                  <a:lnTo>
                    <a:pt x="48006" y="6350"/>
                  </a:lnTo>
                  <a:lnTo>
                    <a:pt x="51053" y="7874"/>
                  </a:lnTo>
                  <a:lnTo>
                    <a:pt x="65659" y="32003"/>
                  </a:lnTo>
                  <a:lnTo>
                    <a:pt x="160147" y="254253"/>
                  </a:lnTo>
                  <a:lnTo>
                    <a:pt x="258825" y="28828"/>
                  </a:lnTo>
                  <a:lnTo>
                    <a:pt x="260603" y="23241"/>
                  </a:lnTo>
                  <a:lnTo>
                    <a:pt x="262509" y="19050"/>
                  </a:lnTo>
                  <a:lnTo>
                    <a:pt x="284607" y="3809"/>
                  </a:lnTo>
                  <a:lnTo>
                    <a:pt x="287527" y="3809"/>
                  </a:lnTo>
                  <a:lnTo>
                    <a:pt x="304546" y="3809"/>
                  </a:lnTo>
                  <a:lnTo>
                    <a:pt x="306324" y="3809"/>
                  </a:lnTo>
                  <a:lnTo>
                    <a:pt x="308356" y="4064"/>
                  </a:lnTo>
                  <a:lnTo>
                    <a:pt x="310514" y="4825"/>
                  </a:lnTo>
                  <a:lnTo>
                    <a:pt x="312674" y="5461"/>
                  </a:lnTo>
                  <a:lnTo>
                    <a:pt x="322452" y="19684"/>
                  </a:lnTo>
                  <a:lnTo>
                    <a:pt x="322452" y="23114"/>
                  </a:lnTo>
                  <a:lnTo>
                    <a:pt x="322452" y="303275"/>
                  </a:lnTo>
                  <a:lnTo>
                    <a:pt x="322452" y="305053"/>
                  </a:lnTo>
                  <a:lnTo>
                    <a:pt x="321945" y="306705"/>
                  </a:lnTo>
                  <a:lnTo>
                    <a:pt x="320928" y="308356"/>
                  </a:lnTo>
                  <a:lnTo>
                    <a:pt x="320039" y="309880"/>
                  </a:lnTo>
                  <a:lnTo>
                    <a:pt x="318515" y="311150"/>
                  </a:lnTo>
                  <a:lnTo>
                    <a:pt x="316611" y="311912"/>
                  </a:lnTo>
                  <a:lnTo>
                    <a:pt x="314833" y="312674"/>
                  </a:lnTo>
                  <a:lnTo>
                    <a:pt x="312927" y="313182"/>
                  </a:lnTo>
                  <a:lnTo>
                    <a:pt x="310896" y="313436"/>
                  </a:lnTo>
                  <a:lnTo>
                    <a:pt x="308990" y="313817"/>
                  </a:lnTo>
                  <a:lnTo>
                    <a:pt x="306324" y="313944"/>
                  </a:lnTo>
                  <a:lnTo>
                    <a:pt x="303022" y="313944"/>
                  </a:lnTo>
                  <a:lnTo>
                    <a:pt x="300100" y="313944"/>
                  </a:lnTo>
                  <a:lnTo>
                    <a:pt x="285876" y="308356"/>
                  </a:lnTo>
                  <a:lnTo>
                    <a:pt x="284861" y="306832"/>
                  </a:lnTo>
                  <a:lnTo>
                    <a:pt x="284480" y="305181"/>
                  </a:lnTo>
                  <a:lnTo>
                    <a:pt x="284480" y="303275"/>
                  </a:lnTo>
                  <a:lnTo>
                    <a:pt x="284480" y="55372"/>
                  </a:lnTo>
                  <a:lnTo>
                    <a:pt x="175387" y="306959"/>
                  </a:lnTo>
                  <a:lnTo>
                    <a:pt x="174878" y="308101"/>
                  </a:lnTo>
                  <a:lnTo>
                    <a:pt x="173989" y="309245"/>
                  </a:lnTo>
                  <a:lnTo>
                    <a:pt x="172974" y="310134"/>
                  </a:lnTo>
                  <a:lnTo>
                    <a:pt x="171831" y="311150"/>
                  </a:lnTo>
                  <a:lnTo>
                    <a:pt x="164211" y="313563"/>
                  </a:lnTo>
                  <a:lnTo>
                    <a:pt x="162560" y="313817"/>
                  </a:lnTo>
                  <a:lnTo>
                    <a:pt x="160527" y="313944"/>
                  </a:lnTo>
                  <a:lnTo>
                    <a:pt x="157987" y="313944"/>
                  </a:lnTo>
                  <a:lnTo>
                    <a:pt x="155321" y="313944"/>
                  </a:lnTo>
                  <a:lnTo>
                    <a:pt x="140462" y="306324"/>
                  </a:lnTo>
                  <a:lnTo>
                    <a:pt x="37973" y="57276"/>
                  </a:lnTo>
                  <a:lnTo>
                    <a:pt x="37973" y="303275"/>
                  </a:lnTo>
                  <a:lnTo>
                    <a:pt x="37973" y="305053"/>
                  </a:lnTo>
                  <a:lnTo>
                    <a:pt x="37464" y="306705"/>
                  </a:lnTo>
                  <a:lnTo>
                    <a:pt x="36449" y="308356"/>
                  </a:lnTo>
                  <a:lnTo>
                    <a:pt x="35433" y="309880"/>
                  </a:lnTo>
                  <a:lnTo>
                    <a:pt x="34036" y="311150"/>
                  </a:lnTo>
                  <a:lnTo>
                    <a:pt x="32131" y="311912"/>
                  </a:lnTo>
                  <a:lnTo>
                    <a:pt x="30352" y="312674"/>
                  </a:lnTo>
                  <a:lnTo>
                    <a:pt x="28321" y="313182"/>
                  </a:lnTo>
                  <a:lnTo>
                    <a:pt x="26415" y="313436"/>
                  </a:lnTo>
                  <a:lnTo>
                    <a:pt x="24511" y="313817"/>
                  </a:lnTo>
                  <a:lnTo>
                    <a:pt x="21844" y="313944"/>
                  </a:lnTo>
                  <a:lnTo>
                    <a:pt x="18414" y="313944"/>
                  </a:lnTo>
                  <a:lnTo>
                    <a:pt x="15239" y="313944"/>
                  </a:lnTo>
                  <a:lnTo>
                    <a:pt x="1143" y="308228"/>
                  </a:lnTo>
                  <a:lnTo>
                    <a:pt x="381" y="306705"/>
                  </a:lnTo>
                  <a:lnTo>
                    <a:pt x="0" y="305053"/>
                  </a:lnTo>
                  <a:lnTo>
                    <a:pt x="0" y="303275"/>
                  </a:lnTo>
                  <a:lnTo>
                    <a:pt x="0" y="23114"/>
                  </a:lnTo>
                  <a:lnTo>
                    <a:pt x="0" y="15875"/>
                  </a:lnTo>
                  <a:lnTo>
                    <a:pt x="1905" y="10922"/>
                  </a:lnTo>
                  <a:lnTo>
                    <a:pt x="5969" y="8000"/>
                  </a:lnTo>
                  <a:lnTo>
                    <a:pt x="9906" y="5206"/>
                  </a:lnTo>
                  <a:lnTo>
                    <a:pt x="13843" y="3809"/>
                  </a:lnTo>
                  <a:lnTo>
                    <a:pt x="17652" y="3809"/>
                  </a:lnTo>
                  <a:close/>
                </a:path>
                <a:path w="4790440" h="316865">
                  <a:moveTo>
                    <a:pt x="4771263" y="3301"/>
                  </a:moveTo>
                  <a:lnTo>
                    <a:pt x="4773803" y="3301"/>
                  </a:lnTo>
                  <a:lnTo>
                    <a:pt x="4776216" y="3428"/>
                  </a:lnTo>
                  <a:lnTo>
                    <a:pt x="4778502" y="3809"/>
                  </a:lnTo>
                  <a:lnTo>
                    <a:pt x="4780915" y="4064"/>
                  </a:lnTo>
                  <a:lnTo>
                    <a:pt x="4788789" y="9017"/>
                  </a:lnTo>
                  <a:lnTo>
                    <a:pt x="4789932" y="10541"/>
                  </a:lnTo>
                  <a:lnTo>
                    <a:pt x="4790440" y="12192"/>
                  </a:lnTo>
                  <a:lnTo>
                    <a:pt x="4790440" y="14097"/>
                  </a:lnTo>
                  <a:lnTo>
                    <a:pt x="4790440" y="294259"/>
                  </a:lnTo>
                  <a:lnTo>
                    <a:pt x="4790440" y="297688"/>
                  </a:lnTo>
                  <a:lnTo>
                    <a:pt x="4789805" y="300609"/>
                  </a:lnTo>
                  <a:lnTo>
                    <a:pt x="4788662" y="303149"/>
                  </a:lnTo>
                  <a:lnTo>
                    <a:pt x="4787519" y="305562"/>
                  </a:lnTo>
                  <a:lnTo>
                    <a:pt x="4786121" y="307594"/>
                  </a:lnTo>
                  <a:lnTo>
                    <a:pt x="4784217" y="309245"/>
                  </a:lnTo>
                  <a:lnTo>
                    <a:pt x="4782439" y="310896"/>
                  </a:lnTo>
                  <a:lnTo>
                    <a:pt x="4780407" y="311912"/>
                  </a:lnTo>
                  <a:lnTo>
                    <a:pt x="4778247" y="312547"/>
                  </a:lnTo>
                  <a:lnTo>
                    <a:pt x="4775962" y="313182"/>
                  </a:lnTo>
                  <a:lnTo>
                    <a:pt x="4773930" y="313563"/>
                  </a:lnTo>
                  <a:lnTo>
                    <a:pt x="4772025" y="313563"/>
                  </a:lnTo>
                  <a:lnTo>
                    <a:pt x="4766183" y="313563"/>
                  </a:lnTo>
                  <a:lnTo>
                    <a:pt x="4762500" y="313563"/>
                  </a:lnTo>
                  <a:lnTo>
                    <a:pt x="4759197" y="313055"/>
                  </a:lnTo>
                  <a:lnTo>
                    <a:pt x="4756150" y="312165"/>
                  </a:lnTo>
                  <a:lnTo>
                    <a:pt x="4753229" y="311276"/>
                  </a:lnTo>
                  <a:lnTo>
                    <a:pt x="4750308" y="309625"/>
                  </a:lnTo>
                  <a:lnTo>
                    <a:pt x="4747514" y="307339"/>
                  </a:lnTo>
                  <a:lnTo>
                    <a:pt x="4744593" y="305181"/>
                  </a:lnTo>
                  <a:lnTo>
                    <a:pt x="4741926" y="302260"/>
                  </a:lnTo>
                  <a:lnTo>
                    <a:pt x="4739513" y="298958"/>
                  </a:lnTo>
                  <a:lnTo>
                    <a:pt x="4736972" y="295528"/>
                  </a:lnTo>
                  <a:lnTo>
                    <a:pt x="4734179" y="291211"/>
                  </a:lnTo>
                  <a:lnTo>
                    <a:pt x="4731131" y="285750"/>
                  </a:lnTo>
                  <a:lnTo>
                    <a:pt x="4625720" y="98806"/>
                  </a:lnTo>
                  <a:lnTo>
                    <a:pt x="4603750" y="59309"/>
                  </a:lnTo>
                  <a:lnTo>
                    <a:pt x="4603750" y="61468"/>
                  </a:lnTo>
                  <a:lnTo>
                    <a:pt x="4603877" y="66801"/>
                  </a:lnTo>
                  <a:lnTo>
                    <a:pt x="4603877" y="72009"/>
                  </a:lnTo>
                  <a:lnTo>
                    <a:pt x="4603877" y="77215"/>
                  </a:lnTo>
                  <a:lnTo>
                    <a:pt x="4603877" y="305053"/>
                  </a:lnTo>
                  <a:lnTo>
                    <a:pt x="4603369" y="306705"/>
                  </a:lnTo>
                  <a:lnTo>
                    <a:pt x="4602353" y="308228"/>
                  </a:lnTo>
                  <a:lnTo>
                    <a:pt x="4601464" y="309880"/>
                  </a:lnTo>
                  <a:lnTo>
                    <a:pt x="4600067" y="311023"/>
                  </a:lnTo>
                  <a:lnTo>
                    <a:pt x="4598289" y="311785"/>
                  </a:lnTo>
                  <a:lnTo>
                    <a:pt x="4596384" y="312547"/>
                  </a:lnTo>
                  <a:lnTo>
                    <a:pt x="4594606" y="313182"/>
                  </a:lnTo>
                  <a:lnTo>
                    <a:pt x="4592574" y="313436"/>
                  </a:lnTo>
                  <a:lnTo>
                    <a:pt x="4590669" y="313817"/>
                  </a:lnTo>
                  <a:lnTo>
                    <a:pt x="4588002" y="313944"/>
                  </a:lnTo>
                  <a:lnTo>
                    <a:pt x="4584700" y="313944"/>
                  </a:lnTo>
                  <a:lnTo>
                    <a:pt x="4581525" y="313944"/>
                  </a:lnTo>
                  <a:lnTo>
                    <a:pt x="4571365" y="311912"/>
                  </a:lnTo>
                  <a:lnTo>
                    <a:pt x="4569587" y="311150"/>
                  </a:lnTo>
                  <a:lnTo>
                    <a:pt x="4568190" y="310007"/>
                  </a:lnTo>
                  <a:lnTo>
                    <a:pt x="4567301" y="308356"/>
                  </a:lnTo>
                  <a:lnTo>
                    <a:pt x="4566285" y="306832"/>
                  </a:lnTo>
                  <a:lnTo>
                    <a:pt x="4565904" y="305181"/>
                  </a:lnTo>
                  <a:lnTo>
                    <a:pt x="4565904" y="303275"/>
                  </a:lnTo>
                  <a:lnTo>
                    <a:pt x="4565904" y="23114"/>
                  </a:lnTo>
                  <a:lnTo>
                    <a:pt x="4565904" y="15875"/>
                  </a:lnTo>
                  <a:lnTo>
                    <a:pt x="4567809" y="10922"/>
                  </a:lnTo>
                  <a:lnTo>
                    <a:pt x="4571872" y="8000"/>
                  </a:lnTo>
                  <a:lnTo>
                    <a:pt x="4575810" y="5206"/>
                  </a:lnTo>
                  <a:lnTo>
                    <a:pt x="4579746" y="3809"/>
                  </a:lnTo>
                  <a:lnTo>
                    <a:pt x="4583557" y="3809"/>
                  </a:lnTo>
                  <a:lnTo>
                    <a:pt x="4595114" y="3809"/>
                  </a:lnTo>
                  <a:lnTo>
                    <a:pt x="4599178" y="3809"/>
                  </a:lnTo>
                  <a:lnTo>
                    <a:pt x="4602734" y="4191"/>
                  </a:lnTo>
                  <a:lnTo>
                    <a:pt x="4605782" y="4952"/>
                  </a:lnTo>
                  <a:lnTo>
                    <a:pt x="4608703" y="5588"/>
                  </a:lnTo>
                  <a:lnTo>
                    <a:pt x="4611496" y="6984"/>
                  </a:lnTo>
                  <a:lnTo>
                    <a:pt x="4614037" y="8890"/>
                  </a:lnTo>
                  <a:lnTo>
                    <a:pt x="4616577" y="10668"/>
                  </a:lnTo>
                  <a:lnTo>
                    <a:pt x="4618863" y="13080"/>
                  </a:lnTo>
                  <a:lnTo>
                    <a:pt x="4620895" y="15875"/>
                  </a:lnTo>
                  <a:lnTo>
                    <a:pt x="4622927" y="18669"/>
                  </a:lnTo>
                  <a:lnTo>
                    <a:pt x="4625086" y="22351"/>
                  </a:lnTo>
                  <a:lnTo>
                    <a:pt x="4627626" y="26797"/>
                  </a:lnTo>
                  <a:lnTo>
                    <a:pt x="4708270" y="170052"/>
                  </a:lnTo>
                  <a:lnTo>
                    <a:pt x="4712342" y="177581"/>
                  </a:lnTo>
                  <a:lnTo>
                    <a:pt x="4716176" y="184562"/>
                  </a:lnTo>
                  <a:lnTo>
                    <a:pt x="4719772" y="191019"/>
                  </a:lnTo>
                  <a:lnTo>
                    <a:pt x="4723130" y="196976"/>
                  </a:lnTo>
                  <a:lnTo>
                    <a:pt x="4726368" y="202644"/>
                  </a:lnTo>
                  <a:lnTo>
                    <a:pt x="4729607" y="208407"/>
                  </a:lnTo>
                  <a:lnTo>
                    <a:pt x="4732845" y="214264"/>
                  </a:lnTo>
                  <a:lnTo>
                    <a:pt x="4736084" y="220218"/>
                  </a:lnTo>
                  <a:lnTo>
                    <a:pt x="4739276" y="226069"/>
                  </a:lnTo>
                  <a:lnTo>
                    <a:pt x="4742386" y="231790"/>
                  </a:lnTo>
                  <a:lnTo>
                    <a:pt x="4745424" y="237345"/>
                  </a:lnTo>
                  <a:lnTo>
                    <a:pt x="4748403" y="242697"/>
                  </a:lnTo>
                  <a:lnTo>
                    <a:pt x="4752467" y="250444"/>
                  </a:lnTo>
                  <a:lnTo>
                    <a:pt x="4752467" y="12192"/>
                  </a:lnTo>
                  <a:lnTo>
                    <a:pt x="4752847" y="10541"/>
                  </a:lnTo>
                  <a:lnTo>
                    <a:pt x="4753864" y="9017"/>
                  </a:lnTo>
                  <a:lnTo>
                    <a:pt x="4754753" y="7493"/>
                  </a:lnTo>
                  <a:lnTo>
                    <a:pt x="4756022" y="6350"/>
                  </a:lnTo>
                  <a:lnTo>
                    <a:pt x="4757801" y="5461"/>
                  </a:lnTo>
                  <a:lnTo>
                    <a:pt x="4759452" y="4572"/>
                  </a:lnTo>
                  <a:lnTo>
                    <a:pt x="4761484" y="4064"/>
                  </a:lnTo>
                  <a:lnTo>
                    <a:pt x="4763643" y="3809"/>
                  </a:lnTo>
                  <a:lnTo>
                    <a:pt x="4765929" y="3428"/>
                  </a:lnTo>
                  <a:lnTo>
                    <a:pt x="4768469" y="3301"/>
                  </a:lnTo>
                  <a:lnTo>
                    <a:pt x="4771263" y="3301"/>
                  </a:lnTo>
                  <a:close/>
                </a:path>
                <a:path w="4790440" h="316865">
                  <a:moveTo>
                    <a:pt x="3396615" y="3301"/>
                  </a:moveTo>
                  <a:lnTo>
                    <a:pt x="3399155" y="3301"/>
                  </a:lnTo>
                  <a:lnTo>
                    <a:pt x="3401567" y="3428"/>
                  </a:lnTo>
                  <a:lnTo>
                    <a:pt x="3403854" y="3809"/>
                  </a:lnTo>
                  <a:lnTo>
                    <a:pt x="3406266" y="4064"/>
                  </a:lnTo>
                  <a:lnTo>
                    <a:pt x="3414141" y="9017"/>
                  </a:lnTo>
                  <a:lnTo>
                    <a:pt x="3415284" y="10541"/>
                  </a:lnTo>
                  <a:lnTo>
                    <a:pt x="3415791" y="12192"/>
                  </a:lnTo>
                  <a:lnTo>
                    <a:pt x="3415791" y="14097"/>
                  </a:lnTo>
                  <a:lnTo>
                    <a:pt x="3415791" y="294259"/>
                  </a:lnTo>
                  <a:lnTo>
                    <a:pt x="3415791" y="297688"/>
                  </a:lnTo>
                  <a:lnTo>
                    <a:pt x="3415157" y="300609"/>
                  </a:lnTo>
                  <a:lnTo>
                    <a:pt x="3414014" y="303149"/>
                  </a:lnTo>
                  <a:lnTo>
                    <a:pt x="3412870" y="305562"/>
                  </a:lnTo>
                  <a:lnTo>
                    <a:pt x="3411474" y="307594"/>
                  </a:lnTo>
                  <a:lnTo>
                    <a:pt x="3409568" y="309245"/>
                  </a:lnTo>
                  <a:lnTo>
                    <a:pt x="3407791" y="310896"/>
                  </a:lnTo>
                  <a:lnTo>
                    <a:pt x="3405759" y="311912"/>
                  </a:lnTo>
                  <a:lnTo>
                    <a:pt x="3403600" y="312547"/>
                  </a:lnTo>
                  <a:lnTo>
                    <a:pt x="3401314" y="313182"/>
                  </a:lnTo>
                  <a:lnTo>
                    <a:pt x="3399282" y="313563"/>
                  </a:lnTo>
                  <a:lnTo>
                    <a:pt x="3397377" y="313563"/>
                  </a:lnTo>
                  <a:lnTo>
                    <a:pt x="3391535" y="313563"/>
                  </a:lnTo>
                  <a:lnTo>
                    <a:pt x="3387852" y="313563"/>
                  </a:lnTo>
                  <a:lnTo>
                    <a:pt x="3384550" y="313055"/>
                  </a:lnTo>
                  <a:lnTo>
                    <a:pt x="3381502" y="312165"/>
                  </a:lnTo>
                  <a:lnTo>
                    <a:pt x="3378581" y="311276"/>
                  </a:lnTo>
                  <a:lnTo>
                    <a:pt x="3375660" y="309625"/>
                  </a:lnTo>
                  <a:lnTo>
                    <a:pt x="3372866" y="307339"/>
                  </a:lnTo>
                  <a:lnTo>
                    <a:pt x="3369944" y="305181"/>
                  </a:lnTo>
                  <a:lnTo>
                    <a:pt x="3367278" y="302260"/>
                  </a:lnTo>
                  <a:lnTo>
                    <a:pt x="3364865" y="298958"/>
                  </a:lnTo>
                  <a:lnTo>
                    <a:pt x="3362325" y="295528"/>
                  </a:lnTo>
                  <a:lnTo>
                    <a:pt x="3359531" y="291211"/>
                  </a:lnTo>
                  <a:lnTo>
                    <a:pt x="3356483" y="285750"/>
                  </a:lnTo>
                  <a:lnTo>
                    <a:pt x="3251072" y="98806"/>
                  </a:lnTo>
                  <a:lnTo>
                    <a:pt x="3229102" y="59309"/>
                  </a:lnTo>
                  <a:lnTo>
                    <a:pt x="3229102" y="61468"/>
                  </a:lnTo>
                  <a:lnTo>
                    <a:pt x="3229229" y="66801"/>
                  </a:lnTo>
                  <a:lnTo>
                    <a:pt x="3229229" y="72009"/>
                  </a:lnTo>
                  <a:lnTo>
                    <a:pt x="3229229" y="77215"/>
                  </a:lnTo>
                  <a:lnTo>
                    <a:pt x="3229229" y="305053"/>
                  </a:lnTo>
                  <a:lnTo>
                    <a:pt x="3228720" y="306705"/>
                  </a:lnTo>
                  <a:lnTo>
                    <a:pt x="3227705" y="308228"/>
                  </a:lnTo>
                  <a:lnTo>
                    <a:pt x="3226816" y="309880"/>
                  </a:lnTo>
                  <a:lnTo>
                    <a:pt x="3225418" y="311023"/>
                  </a:lnTo>
                  <a:lnTo>
                    <a:pt x="3223641" y="311785"/>
                  </a:lnTo>
                  <a:lnTo>
                    <a:pt x="3221736" y="312547"/>
                  </a:lnTo>
                  <a:lnTo>
                    <a:pt x="3219958" y="313182"/>
                  </a:lnTo>
                  <a:lnTo>
                    <a:pt x="3217926" y="313436"/>
                  </a:lnTo>
                  <a:lnTo>
                    <a:pt x="3216020" y="313817"/>
                  </a:lnTo>
                  <a:lnTo>
                    <a:pt x="3213354" y="313944"/>
                  </a:lnTo>
                  <a:lnTo>
                    <a:pt x="3210052" y="313944"/>
                  </a:lnTo>
                  <a:lnTo>
                    <a:pt x="3206877" y="313944"/>
                  </a:lnTo>
                  <a:lnTo>
                    <a:pt x="3196716" y="311912"/>
                  </a:lnTo>
                  <a:lnTo>
                    <a:pt x="3194939" y="311150"/>
                  </a:lnTo>
                  <a:lnTo>
                    <a:pt x="3193541" y="310007"/>
                  </a:lnTo>
                  <a:lnTo>
                    <a:pt x="3192653" y="308356"/>
                  </a:lnTo>
                  <a:lnTo>
                    <a:pt x="3191637" y="306832"/>
                  </a:lnTo>
                  <a:lnTo>
                    <a:pt x="3191256" y="305181"/>
                  </a:lnTo>
                  <a:lnTo>
                    <a:pt x="3191256" y="303275"/>
                  </a:lnTo>
                  <a:lnTo>
                    <a:pt x="3191256" y="23114"/>
                  </a:lnTo>
                  <a:lnTo>
                    <a:pt x="3191256" y="15875"/>
                  </a:lnTo>
                  <a:lnTo>
                    <a:pt x="3193161" y="10922"/>
                  </a:lnTo>
                  <a:lnTo>
                    <a:pt x="3197225" y="8000"/>
                  </a:lnTo>
                  <a:lnTo>
                    <a:pt x="3201162" y="5206"/>
                  </a:lnTo>
                  <a:lnTo>
                    <a:pt x="3205099" y="3809"/>
                  </a:lnTo>
                  <a:lnTo>
                    <a:pt x="3208909" y="3809"/>
                  </a:lnTo>
                  <a:lnTo>
                    <a:pt x="3220466" y="3809"/>
                  </a:lnTo>
                  <a:lnTo>
                    <a:pt x="3224530" y="3809"/>
                  </a:lnTo>
                  <a:lnTo>
                    <a:pt x="3228086" y="4191"/>
                  </a:lnTo>
                  <a:lnTo>
                    <a:pt x="3231134" y="4952"/>
                  </a:lnTo>
                  <a:lnTo>
                    <a:pt x="3234055" y="5588"/>
                  </a:lnTo>
                  <a:lnTo>
                    <a:pt x="3236849" y="6984"/>
                  </a:lnTo>
                  <a:lnTo>
                    <a:pt x="3239389" y="8890"/>
                  </a:lnTo>
                  <a:lnTo>
                    <a:pt x="3241929" y="10668"/>
                  </a:lnTo>
                  <a:lnTo>
                    <a:pt x="3244215" y="13080"/>
                  </a:lnTo>
                  <a:lnTo>
                    <a:pt x="3246246" y="15875"/>
                  </a:lnTo>
                  <a:lnTo>
                    <a:pt x="3248279" y="18669"/>
                  </a:lnTo>
                  <a:lnTo>
                    <a:pt x="3250438" y="22351"/>
                  </a:lnTo>
                  <a:lnTo>
                    <a:pt x="3252978" y="26797"/>
                  </a:lnTo>
                  <a:lnTo>
                    <a:pt x="3333622" y="170052"/>
                  </a:lnTo>
                  <a:lnTo>
                    <a:pt x="3337694" y="177581"/>
                  </a:lnTo>
                  <a:lnTo>
                    <a:pt x="3341528" y="184562"/>
                  </a:lnTo>
                  <a:lnTo>
                    <a:pt x="3345124" y="191019"/>
                  </a:lnTo>
                  <a:lnTo>
                    <a:pt x="3348482" y="196976"/>
                  </a:lnTo>
                  <a:lnTo>
                    <a:pt x="3351720" y="202644"/>
                  </a:lnTo>
                  <a:lnTo>
                    <a:pt x="3354959" y="208407"/>
                  </a:lnTo>
                  <a:lnTo>
                    <a:pt x="3358197" y="214264"/>
                  </a:lnTo>
                  <a:lnTo>
                    <a:pt x="3361436" y="220218"/>
                  </a:lnTo>
                  <a:lnTo>
                    <a:pt x="3364628" y="226069"/>
                  </a:lnTo>
                  <a:lnTo>
                    <a:pt x="3367738" y="231790"/>
                  </a:lnTo>
                  <a:lnTo>
                    <a:pt x="3370776" y="237345"/>
                  </a:lnTo>
                  <a:lnTo>
                    <a:pt x="3373755" y="242697"/>
                  </a:lnTo>
                  <a:lnTo>
                    <a:pt x="3377818" y="250444"/>
                  </a:lnTo>
                  <a:lnTo>
                    <a:pt x="3377818" y="12192"/>
                  </a:lnTo>
                  <a:lnTo>
                    <a:pt x="3378200" y="10541"/>
                  </a:lnTo>
                  <a:lnTo>
                    <a:pt x="3379216" y="9017"/>
                  </a:lnTo>
                  <a:lnTo>
                    <a:pt x="3380105" y="7493"/>
                  </a:lnTo>
                  <a:lnTo>
                    <a:pt x="3381375" y="6350"/>
                  </a:lnTo>
                  <a:lnTo>
                    <a:pt x="3383153" y="5461"/>
                  </a:lnTo>
                  <a:lnTo>
                    <a:pt x="3384804" y="4572"/>
                  </a:lnTo>
                  <a:lnTo>
                    <a:pt x="3386836" y="4064"/>
                  </a:lnTo>
                  <a:lnTo>
                    <a:pt x="3388994" y="3809"/>
                  </a:lnTo>
                  <a:lnTo>
                    <a:pt x="3391281" y="3428"/>
                  </a:lnTo>
                  <a:lnTo>
                    <a:pt x="3393820" y="3301"/>
                  </a:lnTo>
                  <a:lnTo>
                    <a:pt x="3396615" y="3301"/>
                  </a:lnTo>
                  <a:close/>
                </a:path>
                <a:path w="4790440" h="316865">
                  <a:moveTo>
                    <a:pt x="4159504" y="2413"/>
                  </a:moveTo>
                  <a:lnTo>
                    <a:pt x="4162552" y="2413"/>
                  </a:lnTo>
                  <a:lnTo>
                    <a:pt x="4165091" y="2540"/>
                  </a:lnTo>
                  <a:lnTo>
                    <a:pt x="4177157" y="8127"/>
                  </a:lnTo>
                  <a:lnTo>
                    <a:pt x="4178172" y="9778"/>
                  </a:lnTo>
                  <a:lnTo>
                    <a:pt x="4178681" y="11429"/>
                  </a:lnTo>
                  <a:lnTo>
                    <a:pt x="4178681" y="13080"/>
                  </a:lnTo>
                  <a:lnTo>
                    <a:pt x="4178681" y="303275"/>
                  </a:lnTo>
                  <a:lnTo>
                    <a:pt x="4178681" y="305053"/>
                  </a:lnTo>
                  <a:lnTo>
                    <a:pt x="4178172" y="306705"/>
                  </a:lnTo>
                  <a:lnTo>
                    <a:pt x="4177157" y="308228"/>
                  </a:lnTo>
                  <a:lnTo>
                    <a:pt x="4176267" y="309880"/>
                  </a:lnTo>
                  <a:lnTo>
                    <a:pt x="4167378" y="313436"/>
                  </a:lnTo>
                  <a:lnTo>
                    <a:pt x="4165472" y="313817"/>
                  </a:lnTo>
                  <a:lnTo>
                    <a:pt x="4162806" y="313944"/>
                  </a:lnTo>
                  <a:lnTo>
                    <a:pt x="4159504" y="313944"/>
                  </a:lnTo>
                  <a:lnTo>
                    <a:pt x="4156329" y="313944"/>
                  </a:lnTo>
                  <a:lnTo>
                    <a:pt x="4146168" y="311912"/>
                  </a:lnTo>
                  <a:lnTo>
                    <a:pt x="4144391" y="311150"/>
                  </a:lnTo>
                  <a:lnTo>
                    <a:pt x="4142993" y="310007"/>
                  </a:lnTo>
                  <a:lnTo>
                    <a:pt x="4142105" y="308356"/>
                  </a:lnTo>
                  <a:lnTo>
                    <a:pt x="4141089" y="306832"/>
                  </a:lnTo>
                  <a:lnTo>
                    <a:pt x="4140708" y="305181"/>
                  </a:lnTo>
                  <a:lnTo>
                    <a:pt x="4140708" y="303275"/>
                  </a:lnTo>
                  <a:lnTo>
                    <a:pt x="4140708" y="13080"/>
                  </a:lnTo>
                  <a:lnTo>
                    <a:pt x="4140708" y="11175"/>
                  </a:lnTo>
                  <a:lnTo>
                    <a:pt x="4141216" y="9398"/>
                  </a:lnTo>
                  <a:lnTo>
                    <a:pt x="4142232" y="7874"/>
                  </a:lnTo>
                  <a:lnTo>
                    <a:pt x="4143375" y="6350"/>
                  </a:lnTo>
                  <a:lnTo>
                    <a:pt x="4144771" y="5206"/>
                  </a:lnTo>
                  <a:lnTo>
                    <a:pt x="4146550" y="4572"/>
                  </a:lnTo>
                  <a:lnTo>
                    <a:pt x="4148328" y="3809"/>
                  </a:lnTo>
                  <a:lnTo>
                    <a:pt x="4150360" y="3301"/>
                  </a:lnTo>
                  <a:lnTo>
                    <a:pt x="4152391" y="2921"/>
                  </a:lnTo>
                  <a:lnTo>
                    <a:pt x="4154424" y="2540"/>
                  </a:lnTo>
                  <a:lnTo>
                    <a:pt x="4156837" y="2413"/>
                  </a:lnTo>
                  <a:lnTo>
                    <a:pt x="4159504" y="2413"/>
                  </a:lnTo>
                  <a:close/>
                </a:path>
                <a:path w="4790440" h="316865">
                  <a:moveTo>
                    <a:pt x="3777868" y="2413"/>
                  </a:moveTo>
                  <a:lnTo>
                    <a:pt x="3780536" y="2413"/>
                  </a:lnTo>
                  <a:lnTo>
                    <a:pt x="3783203" y="2540"/>
                  </a:lnTo>
                  <a:lnTo>
                    <a:pt x="3785742" y="2794"/>
                  </a:lnTo>
                  <a:lnTo>
                    <a:pt x="3788283" y="3048"/>
                  </a:lnTo>
                  <a:lnTo>
                    <a:pt x="3790568" y="3555"/>
                  </a:lnTo>
                  <a:lnTo>
                    <a:pt x="3792474" y="4191"/>
                  </a:lnTo>
                  <a:lnTo>
                    <a:pt x="3794379" y="4699"/>
                  </a:lnTo>
                  <a:lnTo>
                    <a:pt x="3796030" y="5715"/>
                  </a:lnTo>
                  <a:lnTo>
                    <a:pt x="3797427" y="7112"/>
                  </a:lnTo>
                  <a:lnTo>
                    <a:pt x="3798824" y="8381"/>
                  </a:lnTo>
                  <a:lnTo>
                    <a:pt x="3799966" y="12192"/>
                  </a:lnTo>
                  <a:lnTo>
                    <a:pt x="3800856" y="18288"/>
                  </a:lnTo>
                  <a:lnTo>
                    <a:pt x="3905631" y="298323"/>
                  </a:lnTo>
                  <a:lnTo>
                    <a:pt x="3906646" y="300227"/>
                  </a:lnTo>
                  <a:lnTo>
                    <a:pt x="3907028" y="302387"/>
                  </a:lnTo>
                  <a:lnTo>
                    <a:pt x="3906901" y="304926"/>
                  </a:lnTo>
                  <a:lnTo>
                    <a:pt x="3906774" y="307467"/>
                  </a:lnTo>
                  <a:lnTo>
                    <a:pt x="3905758" y="309372"/>
                  </a:lnTo>
                  <a:lnTo>
                    <a:pt x="3903726" y="310896"/>
                  </a:lnTo>
                  <a:lnTo>
                    <a:pt x="3901820" y="312420"/>
                  </a:lnTo>
                  <a:lnTo>
                    <a:pt x="3899662" y="313309"/>
                  </a:lnTo>
                  <a:lnTo>
                    <a:pt x="3896994" y="313563"/>
                  </a:lnTo>
                  <a:lnTo>
                    <a:pt x="3894455" y="313817"/>
                  </a:lnTo>
                  <a:lnTo>
                    <a:pt x="3891407" y="313944"/>
                  </a:lnTo>
                  <a:lnTo>
                    <a:pt x="3887851" y="313944"/>
                  </a:lnTo>
                  <a:lnTo>
                    <a:pt x="3884167" y="313944"/>
                  </a:lnTo>
                  <a:lnTo>
                    <a:pt x="3881374" y="313817"/>
                  </a:lnTo>
                  <a:lnTo>
                    <a:pt x="3879215" y="313563"/>
                  </a:lnTo>
                  <a:lnTo>
                    <a:pt x="3877056" y="313309"/>
                  </a:lnTo>
                  <a:lnTo>
                    <a:pt x="3839591" y="228092"/>
                  </a:lnTo>
                  <a:lnTo>
                    <a:pt x="3715258" y="228092"/>
                  </a:lnTo>
                  <a:lnTo>
                    <a:pt x="3688588" y="304546"/>
                  </a:lnTo>
                  <a:lnTo>
                    <a:pt x="3688207" y="305943"/>
                  </a:lnTo>
                  <a:lnTo>
                    <a:pt x="3687444" y="307213"/>
                  </a:lnTo>
                  <a:lnTo>
                    <a:pt x="3686429" y="308483"/>
                  </a:lnTo>
                  <a:lnTo>
                    <a:pt x="3685413" y="309880"/>
                  </a:lnTo>
                  <a:lnTo>
                    <a:pt x="3684016" y="310896"/>
                  </a:lnTo>
                  <a:lnTo>
                    <a:pt x="3682365" y="311658"/>
                  </a:lnTo>
                  <a:lnTo>
                    <a:pt x="3680714" y="312547"/>
                  </a:lnTo>
                  <a:lnTo>
                    <a:pt x="3678809" y="313182"/>
                  </a:lnTo>
                  <a:lnTo>
                    <a:pt x="3676650" y="313436"/>
                  </a:lnTo>
                  <a:lnTo>
                    <a:pt x="3674491" y="313817"/>
                  </a:lnTo>
                  <a:lnTo>
                    <a:pt x="3671696" y="313944"/>
                  </a:lnTo>
                  <a:lnTo>
                    <a:pt x="3668267" y="313944"/>
                  </a:lnTo>
                  <a:lnTo>
                    <a:pt x="3664585" y="313944"/>
                  </a:lnTo>
                  <a:lnTo>
                    <a:pt x="3661410" y="313817"/>
                  </a:lnTo>
                  <a:lnTo>
                    <a:pt x="3658869" y="313436"/>
                  </a:lnTo>
                  <a:lnTo>
                    <a:pt x="3656330" y="313055"/>
                  </a:lnTo>
                  <a:lnTo>
                    <a:pt x="3654043" y="312165"/>
                  </a:lnTo>
                  <a:lnTo>
                    <a:pt x="3652266" y="310769"/>
                  </a:lnTo>
                  <a:lnTo>
                    <a:pt x="3650361" y="309245"/>
                  </a:lnTo>
                  <a:lnTo>
                    <a:pt x="3649344" y="307339"/>
                  </a:lnTo>
                  <a:lnTo>
                    <a:pt x="3649217" y="304800"/>
                  </a:lnTo>
                  <a:lnTo>
                    <a:pt x="3649091" y="302260"/>
                  </a:lnTo>
                  <a:lnTo>
                    <a:pt x="3649471" y="300100"/>
                  </a:lnTo>
                  <a:lnTo>
                    <a:pt x="3650361" y="298196"/>
                  </a:lnTo>
                  <a:lnTo>
                    <a:pt x="3755390" y="11938"/>
                  </a:lnTo>
                  <a:lnTo>
                    <a:pt x="3756152" y="9905"/>
                  </a:lnTo>
                  <a:lnTo>
                    <a:pt x="3757294" y="8254"/>
                  </a:lnTo>
                  <a:lnTo>
                    <a:pt x="3758691" y="6984"/>
                  </a:lnTo>
                  <a:lnTo>
                    <a:pt x="3760216" y="5588"/>
                  </a:lnTo>
                  <a:lnTo>
                    <a:pt x="3770249" y="2794"/>
                  </a:lnTo>
                  <a:lnTo>
                    <a:pt x="3772789" y="2540"/>
                  </a:lnTo>
                  <a:lnTo>
                    <a:pt x="3775329" y="2413"/>
                  </a:lnTo>
                  <a:lnTo>
                    <a:pt x="3777868" y="2413"/>
                  </a:lnTo>
                  <a:close/>
                </a:path>
                <a:path w="4790440" h="316865">
                  <a:moveTo>
                    <a:pt x="1251712" y="2413"/>
                  </a:moveTo>
                  <a:lnTo>
                    <a:pt x="1254760" y="2413"/>
                  </a:lnTo>
                  <a:lnTo>
                    <a:pt x="1257300" y="2540"/>
                  </a:lnTo>
                  <a:lnTo>
                    <a:pt x="1269364" y="8127"/>
                  </a:lnTo>
                  <a:lnTo>
                    <a:pt x="1270381" y="9778"/>
                  </a:lnTo>
                  <a:lnTo>
                    <a:pt x="1270889" y="11429"/>
                  </a:lnTo>
                  <a:lnTo>
                    <a:pt x="1270889" y="13080"/>
                  </a:lnTo>
                  <a:lnTo>
                    <a:pt x="1270889" y="277495"/>
                  </a:lnTo>
                  <a:lnTo>
                    <a:pt x="1380236" y="277495"/>
                  </a:lnTo>
                  <a:lnTo>
                    <a:pt x="1382395" y="277495"/>
                  </a:lnTo>
                  <a:lnTo>
                    <a:pt x="1384300" y="277875"/>
                  </a:lnTo>
                  <a:lnTo>
                    <a:pt x="1385951" y="278892"/>
                  </a:lnTo>
                  <a:lnTo>
                    <a:pt x="1387602" y="279908"/>
                  </a:lnTo>
                  <a:lnTo>
                    <a:pt x="1388872" y="281177"/>
                  </a:lnTo>
                  <a:lnTo>
                    <a:pt x="1389888" y="282701"/>
                  </a:lnTo>
                  <a:lnTo>
                    <a:pt x="1390777" y="284352"/>
                  </a:lnTo>
                  <a:lnTo>
                    <a:pt x="1391539" y="286131"/>
                  </a:lnTo>
                  <a:lnTo>
                    <a:pt x="1391920" y="288417"/>
                  </a:lnTo>
                  <a:lnTo>
                    <a:pt x="1392301" y="290575"/>
                  </a:lnTo>
                  <a:lnTo>
                    <a:pt x="1392555" y="292735"/>
                  </a:lnTo>
                  <a:lnTo>
                    <a:pt x="1392555" y="294894"/>
                  </a:lnTo>
                  <a:lnTo>
                    <a:pt x="1392555" y="297180"/>
                  </a:lnTo>
                  <a:lnTo>
                    <a:pt x="1382395" y="312547"/>
                  </a:lnTo>
                  <a:lnTo>
                    <a:pt x="1380236" y="312547"/>
                  </a:lnTo>
                  <a:lnTo>
                    <a:pt x="1250569" y="312547"/>
                  </a:lnTo>
                  <a:lnTo>
                    <a:pt x="1246632" y="312547"/>
                  </a:lnTo>
                  <a:lnTo>
                    <a:pt x="1242695" y="311150"/>
                  </a:lnTo>
                  <a:lnTo>
                    <a:pt x="1238758" y="308356"/>
                  </a:lnTo>
                  <a:lnTo>
                    <a:pt x="1234821" y="305562"/>
                  </a:lnTo>
                  <a:lnTo>
                    <a:pt x="1232915" y="300482"/>
                  </a:lnTo>
                  <a:lnTo>
                    <a:pt x="1232915" y="293243"/>
                  </a:lnTo>
                  <a:lnTo>
                    <a:pt x="1232915" y="13080"/>
                  </a:lnTo>
                  <a:lnTo>
                    <a:pt x="1232915" y="11302"/>
                  </a:lnTo>
                  <a:lnTo>
                    <a:pt x="1233297" y="9651"/>
                  </a:lnTo>
                  <a:lnTo>
                    <a:pt x="1234313" y="8127"/>
                  </a:lnTo>
                  <a:lnTo>
                    <a:pt x="1235202" y="6476"/>
                  </a:lnTo>
                  <a:lnTo>
                    <a:pt x="1236599" y="5333"/>
                  </a:lnTo>
                  <a:lnTo>
                    <a:pt x="1238377" y="4572"/>
                  </a:lnTo>
                  <a:lnTo>
                    <a:pt x="1240155" y="3809"/>
                  </a:lnTo>
                  <a:lnTo>
                    <a:pt x="1242060" y="3301"/>
                  </a:lnTo>
                  <a:lnTo>
                    <a:pt x="1244219" y="2921"/>
                  </a:lnTo>
                  <a:lnTo>
                    <a:pt x="1246377" y="2540"/>
                  </a:lnTo>
                  <a:lnTo>
                    <a:pt x="1248918" y="2413"/>
                  </a:lnTo>
                  <a:lnTo>
                    <a:pt x="1251712" y="2413"/>
                  </a:lnTo>
                  <a:close/>
                </a:path>
                <a:path w="4790440" h="316865">
                  <a:moveTo>
                    <a:pt x="4375531" y="0"/>
                  </a:moveTo>
                  <a:lnTo>
                    <a:pt x="4421000" y="6161"/>
                  </a:lnTo>
                  <a:lnTo>
                    <a:pt x="4456779" y="24145"/>
                  </a:lnTo>
                  <a:lnTo>
                    <a:pt x="4482798" y="52677"/>
                  </a:lnTo>
                  <a:lnTo>
                    <a:pt x="4499229" y="90932"/>
                  </a:lnTo>
                  <a:lnTo>
                    <a:pt x="4506497" y="137598"/>
                  </a:lnTo>
                  <a:lnTo>
                    <a:pt x="4506976" y="154812"/>
                  </a:lnTo>
                  <a:lnTo>
                    <a:pt x="4506452" y="172600"/>
                  </a:lnTo>
                  <a:lnTo>
                    <a:pt x="4498594" y="221107"/>
                  </a:lnTo>
                  <a:lnTo>
                    <a:pt x="4481020" y="260969"/>
                  </a:lnTo>
                  <a:lnTo>
                    <a:pt x="4453715" y="291036"/>
                  </a:lnTo>
                  <a:lnTo>
                    <a:pt x="4416389" y="310128"/>
                  </a:lnTo>
                  <a:lnTo>
                    <a:pt x="4369562" y="316611"/>
                  </a:lnTo>
                  <a:lnTo>
                    <a:pt x="4352936" y="315922"/>
                  </a:lnTo>
                  <a:lnTo>
                    <a:pt x="4310253" y="305688"/>
                  </a:lnTo>
                  <a:lnTo>
                    <a:pt x="4277909" y="283918"/>
                  </a:lnTo>
                  <a:lnTo>
                    <a:pt x="4255468" y="251856"/>
                  </a:lnTo>
                  <a:lnTo>
                    <a:pt x="4242550" y="209988"/>
                  </a:lnTo>
                  <a:lnTo>
                    <a:pt x="4238370" y="159893"/>
                  </a:lnTo>
                  <a:lnTo>
                    <a:pt x="4238875" y="142388"/>
                  </a:lnTo>
                  <a:lnTo>
                    <a:pt x="4246626" y="94614"/>
                  </a:lnTo>
                  <a:lnTo>
                    <a:pt x="4264074" y="55217"/>
                  </a:lnTo>
                  <a:lnTo>
                    <a:pt x="4291488" y="25495"/>
                  </a:lnTo>
                  <a:lnTo>
                    <a:pt x="4328632" y="6482"/>
                  </a:lnTo>
                  <a:lnTo>
                    <a:pt x="4375531" y="0"/>
                  </a:lnTo>
                  <a:close/>
                </a:path>
                <a:path w="4790440" h="316865">
                  <a:moveTo>
                    <a:pt x="521335" y="0"/>
                  </a:moveTo>
                  <a:lnTo>
                    <a:pt x="566804" y="6161"/>
                  </a:lnTo>
                  <a:lnTo>
                    <a:pt x="602583" y="24145"/>
                  </a:lnTo>
                  <a:lnTo>
                    <a:pt x="628602" y="52677"/>
                  </a:lnTo>
                  <a:lnTo>
                    <a:pt x="645033" y="90932"/>
                  </a:lnTo>
                  <a:lnTo>
                    <a:pt x="652301" y="137598"/>
                  </a:lnTo>
                  <a:lnTo>
                    <a:pt x="652780" y="154812"/>
                  </a:lnTo>
                  <a:lnTo>
                    <a:pt x="652256" y="172600"/>
                  </a:lnTo>
                  <a:lnTo>
                    <a:pt x="644398" y="221107"/>
                  </a:lnTo>
                  <a:lnTo>
                    <a:pt x="626824" y="260969"/>
                  </a:lnTo>
                  <a:lnTo>
                    <a:pt x="599519" y="291036"/>
                  </a:lnTo>
                  <a:lnTo>
                    <a:pt x="562193" y="310128"/>
                  </a:lnTo>
                  <a:lnTo>
                    <a:pt x="515365" y="316611"/>
                  </a:lnTo>
                  <a:lnTo>
                    <a:pt x="498740" y="315922"/>
                  </a:lnTo>
                  <a:lnTo>
                    <a:pt x="456057" y="305688"/>
                  </a:lnTo>
                  <a:lnTo>
                    <a:pt x="423713" y="283918"/>
                  </a:lnTo>
                  <a:lnTo>
                    <a:pt x="401272" y="251856"/>
                  </a:lnTo>
                  <a:lnTo>
                    <a:pt x="388354" y="209988"/>
                  </a:lnTo>
                  <a:lnTo>
                    <a:pt x="384175" y="159893"/>
                  </a:lnTo>
                  <a:lnTo>
                    <a:pt x="384679" y="142388"/>
                  </a:lnTo>
                  <a:lnTo>
                    <a:pt x="392430" y="94614"/>
                  </a:lnTo>
                  <a:lnTo>
                    <a:pt x="409878" y="55217"/>
                  </a:lnTo>
                  <a:lnTo>
                    <a:pt x="437292" y="25495"/>
                  </a:lnTo>
                  <a:lnTo>
                    <a:pt x="474436" y="6482"/>
                  </a:lnTo>
                  <a:lnTo>
                    <a:pt x="521335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782572" y="994410"/>
            <a:ext cx="36391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rlito"/>
                <a:cs typeface="Carlito"/>
              </a:rPr>
              <a:t>How </a:t>
            </a:r>
            <a:r>
              <a:rPr sz="2800" spc="-5" dirty="0">
                <a:latin typeface="Carlito"/>
                <a:cs typeface="Carlito"/>
              </a:rPr>
              <a:t>do </a:t>
            </a:r>
            <a:r>
              <a:rPr sz="2800" spc="-15" dirty="0">
                <a:latin typeface="Carlito"/>
                <a:cs typeface="Carlito"/>
              </a:rPr>
              <a:t>we </a:t>
            </a:r>
            <a:r>
              <a:rPr sz="2800" spc="-20" dirty="0">
                <a:latin typeface="Carlito"/>
                <a:cs typeface="Carlito"/>
              </a:rPr>
              <a:t>represent </a:t>
            </a:r>
            <a:r>
              <a:rPr sz="2800" i="1" spc="-5" dirty="0">
                <a:latin typeface="Carlito"/>
                <a:cs typeface="Carlito"/>
              </a:rPr>
              <a:t>h</a:t>
            </a:r>
            <a:r>
              <a:rPr sz="2800" i="1" spc="6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?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91433" y="1821560"/>
            <a:ext cx="3080639" cy="6000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15759" y="2835488"/>
            <a:ext cx="4232365" cy="31157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344671" y="4304157"/>
            <a:ext cx="2486025" cy="2161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Carlito"/>
                <a:cs typeface="Carlito"/>
              </a:rPr>
              <a:t>Y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250">
              <a:latin typeface="Carlito"/>
              <a:cs typeface="Carlito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3200" b="1" dirty="0">
                <a:latin typeface="Carlito"/>
                <a:cs typeface="Carlito"/>
              </a:rPr>
              <a:t>X</a:t>
            </a:r>
            <a:endParaRPr sz="3200"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557015" y="3140964"/>
            <a:ext cx="5636260" cy="2324100"/>
            <a:chOff x="3557015" y="3140964"/>
            <a:chExt cx="5636260" cy="2324100"/>
          </a:xfrm>
        </p:grpSpPr>
        <p:sp>
          <p:nvSpPr>
            <p:cNvPr id="16" name="object 16"/>
            <p:cNvSpPr/>
            <p:nvPr/>
          </p:nvSpPr>
          <p:spPr>
            <a:xfrm>
              <a:off x="5381751" y="3766947"/>
              <a:ext cx="131190" cy="16230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81751" y="3766947"/>
              <a:ext cx="131445" cy="162560"/>
            </a:xfrm>
            <a:custGeom>
              <a:avLst/>
              <a:gdLst/>
              <a:ahLst/>
              <a:cxnLst/>
              <a:rect l="l" t="t" r="r" b="b"/>
              <a:pathLst>
                <a:path w="131445" h="162560">
                  <a:moveTo>
                    <a:pt x="20193" y="0"/>
                  </a:moveTo>
                  <a:lnTo>
                    <a:pt x="24002" y="0"/>
                  </a:lnTo>
                  <a:lnTo>
                    <a:pt x="27177" y="126"/>
                  </a:lnTo>
                  <a:lnTo>
                    <a:pt x="29463" y="253"/>
                  </a:lnTo>
                  <a:lnTo>
                    <a:pt x="31750" y="380"/>
                  </a:lnTo>
                  <a:lnTo>
                    <a:pt x="33527" y="634"/>
                  </a:lnTo>
                  <a:lnTo>
                    <a:pt x="34798" y="1015"/>
                  </a:lnTo>
                  <a:lnTo>
                    <a:pt x="36195" y="1396"/>
                  </a:lnTo>
                  <a:lnTo>
                    <a:pt x="37084" y="1904"/>
                  </a:lnTo>
                  <a:lnTo>
                    <a:pt x="37592" y="2539"/>
                  </a:lnTo>
                  <a:lnTo>
                    <a:pt x="38226" y="3301"/>
                  </a:lnTo>
                  <a:lnTo>
                    <a:pt x="38735" y="4063"/>
                  </a:lnTo>
                  <a:lnTo>
                    <a:pt x="39243" y="5079"/>
                  </a:lnTo>
                  <a:lnTo>
                    <a:pt x="67437" y="58292"/>
                  </a:lnTo>
                  <a:lnTo>
                    <a:pt x="94869" y="5079"/>
                  </a:lnTo>
                  <a:lnTo>
                    <a:pt x="95376" y="4063"/>
                  </a:lnTo>
                  <a:lnTo>
                    <a:pt x="95885" y="3301"/>
                  </a:lnTo>
                  <a:lnTo>
                    <a:pt x="96393" y="2539"/>
                  </a:lnTo>
                  <a:lnTo>
                    <a:pt x="96900" y="1904"/>
                  </a:lnTo>
                  <a:lnTo>
                    <a:pt x="97789" y="1396"/>
                  </a:lnTo>
                  <a:lnTo>
                    <a:pt x="99060" y="1015"/>
                  </a:lnTo>
                  <a:lnTo>
                    <a:pt x="100202" y="634"/>
                  </a:lnTo>
                  <a:lnTo>
                    <a:pt x="101853" y="380"/>
                  </a:lnTo>
                  <a:lnTo>
                    <a:pt x="104012" y="253"/>
                  </a:lnTo>
                  <a:lnTo>
                    <a:pt x="106045" y="126"/>
                  </a:lnTo>
                  <a:lnTo>
                    <a:pt x="108965" y="0"/>
                  </a:lnTo>
                  <a:lnTo>
                    <a:pt x="112775" y="0"/>
                  </a:lnTo>
                  <a:lnTo>
                    <a:pt x="116839" y="0"/>
                  </a:lnTo>
                  <a:lnTo>
                    <a:pt x="127508" y="2031"/>
                  </a:lnTo>
                  <a:lnTo>
                    <a:pt x="128397" y="2920"/>
                  </a:lnTo>
                  <a:lnTo>
                    <a:pt x="89662" y="78612"/>
                  </a:lnTo>
                  <a:lnTo>
                    <a:pt x="127762" y="149225"/>
                  </a:lnTo>
                  <a:lnTo>
                    <a:pt x="129286" y="152145"/>
                  </a:lnTo>
                  <a:lnTo>
                    <a:pt x="130301" y="154431"/>
                  </a:lnTo>
                  <a:lnTo>
                    <a:pt x="130683" y="156209"/>
                  </a:lnTo>
                  <a:lnTo>
                    <a:pt x="131190" y="157987"/>
                  </a:lnTo>
                  <a:lnTo>
                    <a:pt x="130937" y="159257"/>
                  </a:lnTo>
                  <a:lnTo>
                    <a:pt x="129921" y="160146"/>
                  </a:lnTo>
                  <a:lnTo>
                    <a:pt x="128905" y="161035"/>
                  </a:lnTo>
                  <a:lnTo>
                    <a:pt x="127126" y="161670"/>
                  </a:lnTo>
                  <a:lnTo>
                    <a:pt x="124460" y="161925"/>
                  </a:lnTo>
                  <a:lnTo>
                    <a:pt x="121920" y="162178"/>
                  </a:lnTo>
                  <a:lnTo>
                    <a:pt x="118237" y="162305"/>
                  </a:lnTo>
                  <a:lnTo>
                    <a:pt x="113664" y="162305"/>
                  </a:lnTo>
                  <a:lnTo>
                    <a:pt x="109727" y="162305"/>
                  </a:lnTo>
                  <a:lnTo>
                    <a:pt x="106680" y="162178"/>
                  </a:lnTo>
                  <a:lnTo>
                    <a:pt x="104394" y="162051"/>
                  </a:lnTo>
                  <a:lnTo>
                    <a:pt x="102235" y="161925"/>
                  </a:lnTo>
                  <a:lnTo>
                    <a:pt x="100457" y="161544"/>
                  </a:lnTo>
                  <a:lnTo>
                    <a:pt x="99187" y="161289"/>
                  </a:lnTo>
                  <a:lnTo>
                    <a:pt x="97917" y="160908"/>
                  </a:lnTo>
                  <a:lnTo>
                    <a:pt x="96900" y="160400"/>
                  </a:lnTo>
                  <a:lnTo>
                    <a:pt x="96393" y="159638"/>
                  </a:lnTo>
                  <a:lnTo>
                    <a:pt x="95758" y="159003"/>
                  </a:lnTo>
                  <a:lnTo>
                    <a:pt x="95250" y="158241"/>
                  </a:lnTo>
                  <a:lnTo>
                    <a:pt x="94869" y="157225"/>
                  </a:lnTo>
                  <a:lnTo>
                    <a:pt x="64643" y="99186"/>
                  </a:lnTo>
                  <a:lnTo>
                    <a:pt x="34544" y="157225"/>
                  </a:lnTo>
                  <a:lnTo>
                    <a:pt x="34036" y="158241"/>
                  </a:lnTo>
                  <a:lnTo>
                    <a:pt x="33527" y="159003"/>
                  </a:lnTo>
                  <a:lnTo>
                    <a:pt x="28828" y="161544"/>
                  </a:lnTo>
                  <a:lnTo>
                    <a:pt x="27050" y="161925"/>
                  </a:lnTo>
                  <a:lnTo>
                    <a:pt x="24892" y="162051"/>
                  </a:lnTo>
                  <a:lnTo>
                    <a:pt x="22606" y="162178"/>
                  </a:lnTo>
                  <a:lnTo>
                    <a:pt x="19558" y="162305"/>
                  </a:lnTo>
                  <a:lnTo>
                    <a:pt x="15875" y="162305"/>
                  </a:lnTo>
                  <a:lnTo>
                    <a:pt x="11557" y="162305"/>
                  </a:lnTo>
                  <a:lnTo>
                    <a:pt x="8127" y="162178"/>
                  </a:lnTo>
                  <a:lnTo>
                    <a:pt x="5842" y="161925"/>
                  </a:lnTo>
                  <a:lnTo>
                    <a:pt x="3428" y="161670"/>
                  </a:lnTo>
                  <a:lnTo>
                    <a:pt x="1905" y="161035"/>
                  </a:lnTo>
                  <a:lnTo>
                    <a:pt x="1015" y="160146"/>
                  </a:lnTo>
                  <a:lnTo>
                    <a:pt x="253" y="159257"/>
                  </a:lnTo>
                  <a:lnTo>
                    <a:pt x="0" y="157987"/>
                  </a:lnTo>
                  <a:lnTo>
                    <a:pt x="508" y="156209"/>
                  </a:lnTo>
                  <a:lnTo>
                    <a:pt x="1015" y="154431"/>
                  </a:lnTo>
                  <a:lnTo>
                    <a:pt x="2032" y="152145"/>
                  </a:lnTo>
                  <a:lnTo>
                    <a:pt x="3683" y="149225"/>
                  </a:lnTo>
                  <a:lnTo>
                    <a:pt x="42163" y="78993"/>
                  </a:lnTo>
                  <a:lnTo>
                    <a:pt x="6350" y="13080"/>
                  </a:lnTo>
                  <a:lnTo>
                    <a:pt x="2794" y="4063"/>
                  </a:lnTo>
                  <a:lnTo>
                    <a:pt x="3048" y="2793"/>
                  </a:lnTo>
                  <a:lnTo>
                    <a:pt x="15494" y="0"/>
                  </a:lnTo>
                  <a:lnTo>
                    <a:pt x="20193" y="0"/>
                  </a:lnTo>
                  <a:close/>
                </a:path>
              </a:pathLst>
            </a:custGeom>
            <a:ln w="10667">
              <a:solidFill>
                <a:srgbClr val="396A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534151" y="4374896"/>
              <a:ext cx="131190" cy="16230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528817" y="4369562"/>
              <a:ext cx="141859" cy="17297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173850" y="3919347"/>
              <a:ext cx="131190" cy="16230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168516" y="3914013"/>
              <a:ext cx="141859" cy="17297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173850" y="3406902"/>
              <a:ext cx="131190" cy="16230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168516" y="3401568"/>
              <a:ext cx="141859" cy="17297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021706" y="4230878"/>
              <a:ext cx="131190" cy="16230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016372" y="4225544"/>
              <a:ext cx="141859" cy="17297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173850" y="4590923"/>
              <a:ext cx="131190" cy="16230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168516" y="4585589"/>
              <a:ext cx="141859" cy="17297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534151" y="3919347"/>
              <a:ext cx="131190" cy="16230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534151" y="3919347"/>
              <a:ext cx="131445" cy="162560"/>
            </a:xfrm>
            <a:custGeom>
              <a:avLst/>
              <a:gdLst/>
              <a:ahLst/>
              <a:cxnLst/>
              <a:rect l="l" t="t" r="r" b="b"/>
              <a:pathLst>
                <a:path w="131445" h="162560">
                  <a:moveTo>
                    <a:pt x="20193" y="0"/>
                  </a:moveTo>
                  <a:lnTo>
                    <a:pt x="24002" y="0"/>
                  </a:lnTo>
                  <a:lnTo>
                    <a:pt x="27177" y="126"/>
                  </a:lnTo>
                  <a:lnTo>
                    <a:pt x="29463" y="253"/>
                  </a:lnTo>
                  <a:lnTo>
                    <a:pt x="31750" y="380"/>
                  </a:lnTo>
                  <a:lnTo>
                    <a:pt x="33527" y="634"/>
                  </a:lnTo>
                  <a:lnTo>
                    <a:pt x="34798" y="1015"/>
                  </a:lnTo>
                  <a:lnTo>
                    <a:pt x="36195" y="1396"/>
                  </a:lnTo>
                  <a:lnTo>
                    <a:pt x="37084" y="1904"/>
                  </a:lnTo>
                  <a:lnTo>
                    <a:pt x="37592" y="2539"/>
                  </a:lnTo>
                  <a:lnTo>
                    <a:pt x="38226" y="3301"/>
                  </a:lnTo>
                  <a:lnTo>
                    <a:pt x="38735" y="4063"/>
                  </a:lnTo>
                  <a:lnTo>
                    <a:pt x="39243" y="5079"/>
                  </a:lnTo>
                  <a:lnTo>
                    <a:pt x="67437" y="58292"/>
                  </a:lnTo>
                  <a:lnTo>
                    <a:pt x="94869" y="5079"/>
                  </a:lnTo>
                  <a:lnTo>
                    <a:pt x="95376" y="4063"/>
                  </a:lnTo>
                  <a:lnTo>
                    <a:pt x="95885" y="3301"/>
                  </a:lnTo>
                  <a:lnTo>
                    <a:pt x="96393" y="2539"/>
                  </a:lnTo>
                  <a:lnTo>
                    <a:pt x="96900" y="1904"/>
                  </a:lnTo>
                  <a:lnTo>
                    <a:pt x="97789" y="1396"/>
                  </a:lnTo>
                  <a:lnTo>
                    <a:pt x="99060" y="1015"/>
                  </a:lnTo>
                  <a:lnTo>
                    <a:pt x="100202" y="634"/>
                  </a:lnTo>
                  <a:lnTo>
                    <a:pt x="101853" y="380"/>
                  </a:lnTo>
                  <a:lnTo>
                    <a:pt x="104012" y="253"/>
                  </a:lnTo>
                  <a:lnTo>
                    <a:pt x="106045" y="126"/>
                  </a:lnTo>
                  <a:lnTo>
                    <a:pt x="108965" y="0"/>
                  </a:lnTo>
                  <a:lnTo>
                    <a:pt x="112775" y="0"/>
                  </a:lnTo>
                  <a:lnTo>
                    <a:pt x="116839" y="0"/>
                  </a:lnTo>
                  <a:lnTo>
                    <a:pt x="127508" y="2031"/>
                  </a:lnTo>
                  <a:lnTo>
                    <a:pt x="128397" y="2920"/>
                  </a:lnTo>
                  <a:lnTo>
                    <a:pt x="89662" y="78612"/>
                  </a:lnTo>
                  <a:lnTo>
                    <a:pt x="127762" y="149225"/>
                  </a:lnTo>
                  <a:lnTo>
                    <a:pt x="129286" y="152145"/>
                  </a:lnTo>
                  <a:lnTo>
                    <a:pt x="130301" y="154431"/>
                  </a:lnTo>
                  <a:lnTo>
                    <a:pt x="130683" y="156209"/>
                  </a:lnTo>
                  <a:lnTo>
                    <a:pt x="131190" y="157987"/>
                  </a:lnTo>
                  <a:lnTo>
                    <a:pt x="130937" y="159257"/>
                  </a:lnTo>
                  <a:lnTo>
                    <a:pt x="129921" y="160146"/>
                  </a:lnTo>
                  <a:lnTo>
                    <a:pt x="128905" y="161035"/>
                  </a:lnTo>
                  <a:lnTo>
                    <a:pt x="127126" y="161670"/>
                  </a:lnTo>
                  <a:lnTo>
                    <a:pt x="124460" y="161925"/>
                  </a:lnTo>
                  <a:lnTo>
                    <a:pt x="121920" y="162178"/>
                  </a:lnTo>
                  <a:lnTo>
                    <a:pt x="118237" y="162305"/>
                  </a:lnTo>
                  <a:lnTo>
                    <a:pt x="113664" y="162305"/>
                  </a:lnTo>
                  <a:lnTo>
                    <a:pt x="109727" y="162305"/>
                  </a:lnTo>
                  <a:lnTo>
                    <a:pt x="106680" y="162178"/>
                  </a:lnTo>
                  <a:lnTo>
                    <a:pt x="104394" y="162051"/>
                  </a:lnTo>
                  <a:lnTo>
                    <a:pt x="102235" y="161925"/>
                  </a:lnTo>
                  <a:lnTo>
                    <a:pt x="100457" y="161544"/>
                  </a:lnTo>
                  <a:lnTo>
                    <a:pt x="99187" y="161289"/>
                  </a:lnTo>
                  <a:lnTo>
                    <a:pt x="97917" y="160908"/>
                  </a:lnTo>
                  <a:lnTo>
                    <a:pt x="96900" y="160400"/>
                  </a:lnTo>
                  <a:lnTo>
                    <a:pt x="96393" y="159638"/>
                  </a:lnTo>
                  <a:lnTo>
                    <a:pt x="95758" y="159003"/>
                  </a:lnTo>
                  <a:lnTo>
                    <a:pt x="95250" y="158241"/>
                  </a:lnTo>
                  <a:lnTo>
                    <a:pt x="94869" y="157225"/>
                  </a:lnTo>
                  <a:lnTo>
                    <a:pt x="64643" y="99186"/>
                  </a:lnTo>
                  <a:lnTo>
                    <a:pt x="34544" y="157225"/>
                  </a:lnTo>
                  <a:lnTo>
                    <a:pt x="34036" y="158241"/>
                  </a:lnTo>
                  <a:lnTo>
                    <a:pt x="33527" y="159003"/>
                  </a:lnTo>
                  <a:lnTo>
                    <a:pt x="28828" y="161544"/>
                  </a:lnTo>
                  <a:lnTo>
                    <a:pt x="27050" y="161925"/>
                  </a:lnTo>
                  <a:lnTo>
                    <a:pt x="24892" y="162051"/>
                  </a:lnTo>
                  <a:lnTo>
                    <a:pt x="22606" y="162178"/>
                  </a:lnTo>
                  <a:lnTo>
                    <a:pt x="19558" y="162305"/>
                  </a:lnTo>
                  <a:lnTo>
                    <a:pt x="15875" y="162305"/>
                  </a:lnTo>
                  <a:lnTo>
                    <a:pt x="11557" y="162305"/>
                  </a:lnTo>
                  <a:lnTo>
                    <a:pt x="8127" y="162178"/>
                  </a:lnTo>
                  <a:lnTo>
                    <a:pt x="5842" y="161925"/>
                  </a:lnTo>
                  <a:lnTo>
                    <a:pt x="3428" y="161670"/>
                  </a:lnTo>
                  <a:lnTo>
                    <a:pt x="1905" y="161035"/>
                  </a:lnTo>
                  <a:lnTo>
                    <a:pt x="1015" y="160146"/>
                  </a:lnTo>
                  <a:lnTo>
                    <a:pt x="253" y="159257"/>
                  </a:lnTo>
                  <a:lnTo>
                    <a:pt x="0" y="157987"/>
                  </a:lnTo>
                  <a:lnTo>
                    <a:pt x="508" y="156209"/>
                  </a:lnTo>
                  <a:lnTo>
                    <a:pt x="1015" y="154431"/>
                  </a:lnTo>
                  <a:lnTo>
                    <a:pt x="2032" y="152145"/>
                  </a:lnTo>
                  <a:lnTo>
                    <a:pt x="3683" y="149225"/>
                  </a:lnTo>
                  <a:lnTo>
                    <a:pt x="42163" y="78993"/>
                  </a:lnTo>
                  <a:lnTo>
                    <a:pt x="6350" y="13080"/>
                  </a:lnTo>
                  <a:lnTo>
                    <a:pt x="2794" y="4063"/>
                  </a:lnTo>
                  <a:lnTo>
                    <a:pt x="3048" y="2793"/>
                  </a:lnTo>
                  <a:lnTo>
                    <a:pt x="15494" y="0"/>
                  </a:lnTo>
                  <a:lnTo>
                    <a:pt x="20193" y="0"/>
                  </a:lnTo>
                  <a:close/>
                </a:path>
              </a:pathLst>
            </a:custGeom>
            <a:ln w="10667">
              <a:solidFill>
                <a:srgbClr val="396A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949697" y="4775073"/>
              <a:ext cx="131190" cy="16230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944363" y="4769739"/>
              <a:ext cx="141859" cy="17297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749922" y="3910965"/>
              <a:ext cx="131191" cy="16230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744588" y="3905631"/>
              <a:ext cx="141858" cy="17297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576065" y="3501390"/>
              <a:ext cx="3672840" cy="1944370"/>
            </a:xfrm>
            <a:custGeom>
              <a:avLst/>
              <a:gdLst/>
              <a:ahLst/>
              <a:cxnLst/>
              <a:rect l="l" t="t" r="r" b="b"/>
              <a:pathLst>
                <a:path w="3672840" h="1944370">
                  <a:moveTo>
                    <a:pt x="0" y="1944243"/>
                  </a:moveTo>
                  <a:lnTo>
                    <a:pt x="3672459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383779" y="3140964"/>
              <a:ext cx="1808987" cy="504444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720083" y="4869180"/>
              <a:ext cx="246887" cy="34290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32523" y="91215"/>
            <a:ext cx="3640724" cy="456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30497" y="0"/>
            <a:ext cx="374522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40" dirty="0"/>
              <a:t>Linear</a:t>
            </a:r>
            <a:r>
              <a:rPr sz="4400" spc="-385" dirty="0"/>
              <a:t> </a:t>
            </a:r>
            <a:r>
              <a:rPr sz="4400" spc="-190" dirty="0"/>
              <a:t>Equations</a:t>
            </a:r>
            <a:endParaRPr sz="4400"/>
          </a:p>
        </p:txBody>
      </p:sp>
      <p:grpSp>
        <p:nvGrpSpPr>
          <p:cNvPr id="4" name="object 4"/>
          <p:cNvGrpSpPr/>
          <p:nvPr/>
        </p:nvGrpSpPr>
        <p:grpSpPr>
          <a:xfrm>
            <a:off x="2561844" y="1522285"/>
            <a:ext cx="6089650" cy="4607560"/>
            <a:chOff x="2561844" y="1522285"/>
            <a:chExt cx="6089650" cy="4607560"/>
          </a:xfrm>
        </p:grpSpPr>
        <p:sp>
          <p:nvSpPr>
            <p:cNvPr id="5" name="object 5"/>
            <p:cNvSpPr/>
            <p:nvPr/>
          </p:nvSpPr>
          <p:spPr>
            <a:xfrm>
              <a:off x="2639568" y="1557527"/>
              <a:ext cx="5976620" cy="4537075"/>
            </a:xfrm>
            <a:custGeom>
              <a:avLst/>
              <a:gdLst/>
              <a:ahLst/>
              <a:cxnLst/>
              <a:rect l="l" t="t" r="r" b="b"/>
              <a:pathLst>
                <a:path w="5976620" h="4537075">
                  <a:moveTo>
                    <a:pt x="0" y="0"/>
                  </a:moveTo>
                  <a:lnTo>
                    <a:pt x="0" y="4536503"/>
                  </a:lnTo>
                </a:path>
                <a:path w="5976620" h="4537075">
                  <a:moveTo>
                    <a:pt x="5976620" y="4527804"/>
                  </a:moveTo>
                  <a:lnTo>
                    <a:pt x="0" y="4536186"/>
                  </a:lnTo>
                </a:path>
              </a:pathLst>
            </a:custGeom>
            <a:ln w="701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61844" y="1839467"/>
              <a:ext cx="83819" cy="838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61844" y="2270759"/>
              <a:ext cx="83819" cy="838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61844" y="2775203"/>
              <a:ext cx="83819" cy="838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61844" y="3279647"/>
              <a:ext cx="83819" cy="838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61844" y="3782568"/>
              <a:ext cx="83819" cy="83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61844" y="4287012"/>
              <a:ext cx="83819" cy="83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61844" y="4791456"/>
              <a:ext cx="83819" cy="83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61844" y="5294376"/>
              <a:ext cx="83819" cy="853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561844" y="5655563"/>
              <a:ext cx="83819" cy="838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11958" y="2205989"/>
              <a:ext cx="5328920" cy="2520315"/>
            </a:xfrm>
            <a:custGeom>
              <a:avLst/>
              <a:gdLst/>
              <a:ahLst/>
              <a:cxnLst/>
              <a:rect l="l" t="t" r="r" b="b"/>
              <a:pathLst>
                <a:path w="5328920" h="2520315">
                  <a:moveTo>
                    <a:pt x="0" y="2520315"/>
                  </a:moveTo>
                  <a:lnTo>
                    <a:pt x="5328539" y="0"/>
                  </a:lnTo>
                </a:path>
              </a:pathLst>
            </a:custGeom>
            <a:ln w="441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55976" y="1629155"/>
              <a:ext cx="3744468" cy="71932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01895" y="2270505"/>
              <a:ext cx="455930" cy="871219"/>
            </a:xfrm>
            <a:custGeom>
              <a:avLst/>
              <a:gdLst/>
              <a:ahLst/>
              <a:cxnLst/>
              <a:rect l="l" t="t" r="r" b="b"/>
              <a:pathLst>
                <a:path w="455929" h="871219">
                  <a:moveTo>
                    <a:pt x="342078" y="766266"/>
                  </a:moveTo>
                  <a:lnTo>
                    <a:pt x="335914" y="766381"/>
                  </a:lnTo>
                  <a:lnTo>
                    <a:pt x="330227" y="768782"/>
                  </a:lnTo>
                  <a:lnTo>
                    <a:pt x="325754" y="773303"/>
                  </a:lnTo>
                  <a:lnTo>
                    <a:pt x="323417" y="779184"/>
                  </a:lnTo>
                  <a:lnTo>
                    <a:pt x="323532" y="785304"/>
                  </a:lnTo>
                  <a:lnTo>
                    <a:pt x="325933" y="790948"/>
                  </a:lnTo>
                  <a:lnTo>
                    <a:pt x="330453" y="795401"/>
                  </a:lnTo>
                  <a:lnTo>
                    <a:pt x="446404" y="871220"/>
                  </a:lnTo>
                  <a:lnTo>
                    <a:pt x="447768" y="850011"/>
                  </a:lnTo>
                  <a:lnTo>
                    <a:pt x="417956" y="850011"/>
                  </a:lnTo>
                  <a:lnTo>
                    <a:pt x="391483" y="797071"/>
                  </a:lnTo>
                  <a:lnTo>
                    <a:pt x="347979" y="768604"/>
                  </a:lnTo>
                  <a:lnTo>
                    <a:pt x="342078" y="766266"/>
                  </a:lnTo>
                  <a:close/>
                </a:path>
                <a:path w="455929" h="871219">
                  <a:moveTo>
                    <a:pt x="391483" y="797071"/>
                  </a:moveTo>
                  <a:lnTo>
                    <a:pt x="417956" y="850011"/>
                  </a:lnTo>
                  <a:lnTo>
                    <a:pt x="434141" y="841883"/>
                  </a:lnTo>
                  <a:lnTo>
                    <a:pt x="416305" y="841883"/>
                  </a:lnTo>
                  <a:lnTo>
                    <a:pt x="418062" y="814464"/>
                  </a:lnTo>
                  <a:lnTo>
                    <a:pt x="391483" y="797071"/>
                  </a:lnTo>
                  <a:close/>
                </a:path>
                <a:path w="455929" h="871219">
                  <a:moveTo>
                    <a:pt x="431545" y="715391"/>
                  </a:moveTo>
                  <a:lnTo>
                    <a:pt x="423925" y="722122"/>
                  </a:lnTo>
                  <a:lnTo>
                    <a:pt x="423417" y="730885"/>
                  </a:lnTo>
                  <a:lnTo>
                    <a:pt x="420092" y="782781"/>
                  </a:lnTo>
                  <a:lnTo>
                    <a:pt x="446531" y="835660"/>
                  </a:lnTo>
                  <a:lnTo>
                    <a:pt x="417956" y="850011"/>
                  </a:lnTo>
                  <a:lnTo>
                    <a:pt x="447768" y="850011"/>
                  </a:lnTo>
                  <a:lnTo>
                    <a:pt x="455294" y="732917"/>
                  </a:lnTo>
                  <a:lnTo>
                    <a:pt x="455929" y="724154"/>
                  </a:lnTo>
                  <a:lnTo>
                    <a:pt x="449199" y="716534"/>
                  </a:lnTo>
                  <a:lnTo>
                    <a:pt x="440435" y="716026"/>
                  </a:lnTo>
                  <a:lnTo>
                    <a:pt x="431545" y="715391"/>
                  </a:lnTo>
                  <a:close/>
                </a:path>
                <a:path w="455929" h="871219">
                  <a:moveTo>
                    <a:pt x="418062" y="814464"/>
                  </a:moveTo>
                  <a:lnTo>
                    <a:pt x="416305" y="841883"/>
                  </a:lnTo>
                  <a:lnTo>
                    <a:pt x="440943" y="829437"/>
                  </a:lnTo>
                  <a:lnTo>
                    <a:pt x="418062" y="814464"/>
                  </a:lnTo>
                  <a:close/>
                </a:path>
                <a:path w="455929" h="871219">
                  <a:moveTo>
                    <a:pt x="420092" y="782781"/>
                  </a:moveTo>
                  <a:lnTo>
                    <a:pt x="418062" y="814464"/>
                  </a:lnTo>
                  <a:lnTo>
                    <a:pt x="440943" y="829437"/>
                  </a:lnTo>
                  <a:lnTo>
                    <a:pt x="416305" y="841883"/>
                  </a:lnTo>
                  <a:lnTo>
                    <a:pt x="434141" y="841883"/>
                  </a:lnTo>
                  <a:lnTo>
                    <a:pt x="446531" y="835660"/>
                  </a:lnTo>
                  <a:lnTo>
                    <a:pt x="420092" y="782781"/>
                  </a:lnTo>
                  <a:close/>
                </a:path>
                <a:path w="455929" h="871219">
                  <a:moveTo>
                    <a:pt x="28701" y="0"/>
                  </a:moveTo>
                  <a:lnTo>
                    <a:pt x="0" y="14224"/>
                  </a:lnTo>
                  <a:lnTo>
                    <a:pt x="391483" y="797071"/>
                  </a:lnTo>
                  <a:lnTo>
                    <a:pt x="418062" y="814464"/>
                  </a:lnTo>
                  <a:lnTo>
                    <a:pt x="420092" y="782781"/>
                  </a:lnTo>
                  <a:lnTo>
                    <a:pt x="287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73145" y="4653533"/>
              <a:ext cx="360045" cy="1297305"/>
            </a:xfrm>
            <a:custGeom>
              <a:avLst/>
              <a:gdLst/>
              <a:ahLst/>
              <a:cxnLst/>
              <a:rect l="l" t="t" r="r" b="b"/>
              <a:pathLst>
                <a:path w="360045" h="1297304">
                  <a:moveTo>
                    <a:pt x="0" y="0"/>
                  </a:moveTo>
                  <a:lnTo>
                    <a:pt x="56839" y="7043"/>
                  </a:lnTo>
                  <a:lnTo>
                    <a:pt x="106204" y="26663"/>
                  </a:lnTo>
                  <a:lnTo>
                    <a:pt x="145133" y="56592"/>
                  </a:lnTo>
                  <a:lnTo>
                    <a:pt x="170663" y="94561"/>
                  </a:lnTo>
                  <a:lnTo>
                    <a:pt x="179831" y="138303"/>
                  </a:lnTo>
                  <a:lnTo>
                    <a:pt x="179831" y="510159"/>
                  </a:lnTo>
                  <a:lnTo>
                    <a:pt x="189000" y="553900"/>
                  </a:lnTo>
                  <a:lnTo>
                    <a:pt x="214530" y="591869"/>
                  </a:lnTo>
                  <a:lnTo>
                    <a:pt x="253459" y="621798"/>
                  </a:lnTo>
                  <a:lnTo>
                    <a:pt x="302824" y="641418"/>
                  </a:lnTo>
                  <a:lnTo>
                    <a:pt x="359664" y="648462"/>
                  </a:lnTo>
                  <a:lnTo>
                    <a:pt x="302824" y="655505"/>
                  </a:lnTo>
                  <a:lnTo>
                    <a:pt x="253459" y="675125"/>
                  </a:lnTo>
                  <a:lnTo>
                    <a:pt x="214530" y="705054"/>
                  </a:lnTo>
                  <a:lnTo>
                    <a:pt x="189000" y="743023"/>
                  </a:lnTo>
                  <a:lnTo>
                    <a:pt x="179831" y="786765"/>
                  </a:lnTo>
                  <a:lnTo>
                    <a:pt x="179831" y="1158684"/>
                  </a:lnTo>
                  <a:lnTo>
                    <a:pt x="170663" y="1202375"/>
                  </a:lnTo>
                  <a:lnTo>
                    <a:pt x="145133" y="1240323"/>
                  </a:lnTo>
                  <a:lnTo>
                    <a:pt x="106204" y="1270249"/>
                  </a:lnTo>
                  <a:lnTo>
                    <a:pt x="56839" y="1289875"/>
                  </a:lnTo>
                  <a:lnTo>
                    <a:pt x="0" y="1296924"/>
                  </a:lnTo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08882" y="2422397"/>
              <a:ext cx="3600450" cy="1728470"/>
            </a:xfrm>
            <a:custGeom>
              <a:avLst/>
              <a:gdLst/>
              <a:ahLst/>
              <a:cxnLst/>
              <a:rect l="l" t="t" r="r" b="b"/>
              <a:pathLst>
                <a:path w="3600450" h="1728470">
                  <a:moveTo>
                    <a:pt x="3599688" y="1728215"/>
                  </a:moveTo>
                  <a:lnTo>
                    <a:pt x="3599688" y="0"/>
                  </a:lnTo>
                </a:path>
                <a:path w="3600450" h="1728470">
                  <a:moveTo>
                    <a:pt x="3600449" y="1726691"/>
                  </a:moveTo>
                  <a:lnTo>
                    <a:pt x="0" y="1726691"/>
                  </a:lnTo>
                </a:path>
              </a:pathLst>
            </a:custGeom>
            <a:ln w="4419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445257" y="766063"/>
            <a:ext cx="3162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Carlito"/>
                <a:cs typeface="Carlito"/>
              </a:rPr>
              <a:t>Y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74157" y="3305047"/>
            <a:ext cx="1724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Verdana"/>
                <a:cs typeface="Verdana"/>
              </a:rPr>
              <a:t>θ</a:t>
            </a:r>
            <a:r>
              <a:rPr sz="3600" spc="-7" baseline="-20833" dirty="0">
                <a:latin typeface="Times New Roman"/>
                <a:cs typeface="Times New Roman"/>
              </a:rPr>
              <a:t>1</a:t>
            </a:r>
            <a:r>
              <a:rPr sz="3600" spc="-5" dirty="0">
                <a:latin typeface="Times New Roman"/>
                <a:cs typeface="Times New Roman"/>
              </a:rPr>
              <a:t>=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Slop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705090" y="2802381"/>
            <a:ext cx="1908810" cy="881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558165" marR="5080" indent="-546100">
              <a:lnSpc>
                <a:spcPct val="100699"/>
              </a:lnSpc>
              <a:spcBef>
                <a:spcPts val="70"/>
              </a:spcBef>
            </a:pPr>
            <a:r>
              <a:rPr sz="2800" b="1" spc="-5" dirty="0">
                <a:latin typeface="Times New Roman"/>
                <a:cs typeface="Times New Roman"/>
              </a:rPr>
              <a:t>Change in</a:t>
            </a:r>
            <a:r>
              <a:rPr sz="2800" b="1" spc="-18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Y  (</a:t>
            </a:r>
            <a:r>
              <a:rPr sz="2800" b="1" spc="-5" dirty="0">
                <a:latin typeface="Verdana"/>
                <a:cs typeface="Verdana"/>
              </a:rPr>
              <a:t>Δ</a:t>
            </a:r>
            <a:r>
              <a:rPr sz="2800" b="1" spc="-5" dirty="0">
                <a:latin typeface="Times New Roman"/>
                <a:cs typeface="Times New Roman"/>
              </a:rPr>
              <a:t>Y)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931283" y="3687064"/>
            <a:ext cx="207645" cy="488315"/>
          </a:xfrm>
          <a:custGeom>
            <a:avLst/>
            <a:gdLst/>
            <a:ahLst/>
            <a:cxnLst/>
            <a:rect l="l" t="t" r="r" b="b"/>
            <a:pathLst>
              <a:path w="207645" h="488314">
                <a:moveTo>
                  <a:pt x="0" y="0"/>
                </a:moveTo>
                <a:lnTo>
                  <a:pt x="33261" y="21499"/>
                </a:lnTo>
                <a:lnTo>
                  <a:pt x="64005" y="47450"/>
                </a:lnTo>
                <a:lnTo>
                  <a:pt x="92108" y="77565"/>
                </a:lnTo>
                <a:lnTo>
                  <a:pt x="117451" y="111553"/>
                </a:lnTo>
                <a:lnTo>
                  <a:pt x="139912" y="149125"/>
                </a:lnTo>
                <a:lnTo>
                  <a:pt x="159369" y="189992"/>
                </a:lnTo>
                <a:lnTo>
                  <a:pt x="175701" y="233864"/>
                </a:lnTo>
                <a:lnTo>
                  <a:pt x="188787" y="280453"/>
                </a:lnTo>
                <a:lnTo>
                  <a:pt x="198506" y="329469"/>
                </a:lnTo>
                <a:lnTo>
                  <a:pt x="204737" y="380623"/>
                </a:lnTo>
                <a:lnTo>
                  <a:pt x="207358" y="433626"/>
                </a:lnTo>
                <a:lnTo>
                  <a:pt x="206247" y="488188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616833" y="3968545"/>
            <a:ext cx="5792470" cy="2414270"/>
          </a:xfrm>
          <a:prstGeom prst="rect">
            <a:avLst/>
          </a:prstGeom>
        </p:spPr>
        <p:txBody>
          <a:bodyPr vert="horz" wrap="square" lIns="0" tIns="259715" rIns="0" bIns="0" rtlCol="0">
            <a:spAutoFit/>
          </a:bodyPr>
          <a:lstStyle/>
          <a:p>
            <a:pPr marL="770890">
              <a:lnSpc>
                <a:spcPct val="100000"/>
              </a:lnSpc>
              <a:spcBef>
                <a:spcPts val="2045"/>
              </a:spcBef>
            </a:pPr>
            <a:r>
              <a:rPr sz="2800" b="1" spc="-5" dirty="0">
                <a:latin typeface="Times New Roman"/>
                <a:cs typeface="Times New Roman"/>
              </a:rPr>
              <a:t>Change in X </a:t>
            </a:r>
            <a:r>
              <a:rPr sz="2800" b="1" dirty="0">
                <a:latin typeface="Times New Roman"/>
                <a:cs typeface="Times New Roman"/>
              </a:rPr>
              <a:t>(</a:t>
            </a:r>
            <a:r>
              <a:rPr sz="2800" b="1" dirty="0">
                <a:latin typeface="Verdana"/>
                <a:cs typeface="Verdana"/>
              </a:rPr>
              <a:t>Δ</a:t>
            </a:r>
            <a:r>
              <a:rPr sz="2800" b="1" dirty="0">
                <a:latin typeface="Times New Roman"/>
                <a:cs typeface="Times New Roman"/>
              </a:rPr>
              <a:t>X)</a:t>
            </a:r>
            <a:endParaRPr sz="28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2515"/>
              </a:spcBef>
            </a:pPr>
            <a:r>
              <a:rPr sz="3600" spc="-30" dirty="0">
                <a:latin typeface="Verdana"/>
                <a:cs typeface="Verdana"/>
              </a:rPr>
              <a:t>θ</a:t>
            </a:r>
            <a:r>
              <a:rPr sz="3600" spc="-44" baseline="-20833" dirty="0">
                <a:latin typeface="Times New Roman"/>
                <a:cs typeface="Times New Roman"/>
              </a:rPr>
              <a:t>0</a:t>
            </a:r>
            <a:r>
              <a:rPr sz="3600" spc="-30" dirty="0">
                <a:latin typeface="Times New Roman"/>
                <a:cs typeface="Times New Roman"/>
              </a:rPr>
              <a:t>=Y-intercept</a:t>
            </a:r>
            <a:endParaRPr sz="3600">
              <a:latin typeface="Times New Roman"/>
              <a:cs typeface="Times New Roman"/>
            </a:endParaRPr>
          </a:p>
          <a:p>
            <a:pPr marR="17780" algn="r">
              <a:lnSpc>
                <a:spcPct val="100000"/>
              </a:lnSpc>
              <a:spcBef>
                <a:spcPts val="1385"/>
              </a:spcBef>
            </a:pPr>
            <a:r>
              <a:rPr sz="4400" b="1" dirty="0">
                <a:latin typeface="Carlito"/>
                <a:cs typeface="Carlito"/>
              </a:rPr>
              <a:t>X</a:t>
            </a:r>
            <a:endParaRPr sz="4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09160" y="326263"/>
            <a:ext cx="3088005" cy="318770"/>
            <a:chOff x="4209160" y="326263"/>
            <a:chExt cx="3088005" cy="318770"/>
          </a:xfrm>
        </p:grpSpPr>
        <p:sp>
          <p:nvSpPr>
            <p:cNvPr id="3" name="object 3"/>
            <p:cNvSpPr/>
            <p:nvPr/>
          </p:nvSpPr>
          <p:spPr>
            <a:xfrm>
              <a:off x="4210049" y="327152"/>
              <a:ext cx="3085719" cy="3166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82307" y="361188"/>
              <a:ext cx="191262" cy="2480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99355" y="361188"/>
              <a:ext cx="191261" cy="2480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10049" y="327152"/>
              <a:ext cx="3086100" cy="316865"/>
            </a:xfrm>
            <a:custGeom>
              <a:avLst/>
              <a:gdLst/>
              <a:ahLst/>
              <a:cxnLst/>
              <a:rect l="l" t="t" r="r" b="b"/>
              <a:pathLst>
                <a:path w="3086100" h="316865">
                  <a:moveTo>
                    <a:pt x="2179574" y="3809"/>
                  </a:moveTo>
                  <a:lnTo>
                    <a:pt x="2386456" y="3809"/>
                  </a:lnTo>
                  <a:lnTo>
                    <a:pt x="2388489" y="3809"/>
                  </a:lnTo>
                  <a:lnTo>
                    <a:pt x="2390267" y="4318"/>
                  </a:lnTo>
                  <a:lnTo>
                    <a:pt x="2391918" y="5333"/>
                  </a:lnTo>
                  <a:lnTo>
                    <a:pt x="2393696" y="6223"/>
                  </a:lnTo>
                  <a:lnTo>
                    <a:pt x="2394966" y="7620"/>
                  </a:lnTo>
                  <a:lnTo>
                    <a:pt x="2398649" y="19303"/>
                  </a:lnTo>
                  <a:lnTo>
                    <a:pt x="2398649" y="21463"/>
                  </a:lnTo>
                  <a:lnTo>
                    <a:pt x="2398649" y="23622"/>
                  </a:lnTo>
                  <a:lnTo>
                    <a:pt x="2388489" y="38481"/>
                  </a:lnTo>
                  <a:lnTo>
                    <a:pt x="2386456" y="38481"/>
                  </a:lnTo>
                  <a:lnTo>
                    <a:pt x="2302129" y="38481"/>
                  </a:lnTo>
                  <a:lnTo>
                    <a:pt x="2302129" y="303275"/>
                  </a:lnTo>
                  <a:lnTo>
                    <a:pt x="2302129" y="305053"/>
                  </a:lnTo>
                  <a:lnTo>
                    <a:pt x="2301621" y="306705"/>
                  </a:lnTo>
                  <a:lnTo>
                    <a:pt x="2300731" y="308228"/>
                  </a:lnTo>
                  <a:lnTo>
                    <a:pt x="2299716" y="309880"/>
                  </a:lnTo>
                  <a:lnTo>
                    <a:pt x="2298319" y="311023"/>
                  </a:lnTo>
                  <a:lnTo>
                    <a:pt x="2296541" y="311785"/>
                  </a:lnTo>
                  <a:lnTo>
                    <a:pt x="2294763" y="312547"/>
                  </a:lnTo>
                  <a:lnTo>
                    <a:pt x="2292857" y="313182"/>
                  </a:lnTo>
                  <a:lnTo>
                    <a:pt x="2290826" y="313436"/>
                  </a:lnTo>
                  <a:lnTo>
                    <a:pt x="2288794" y="313817"/>
                  </a:lnTo>
                  <a:lnTo>
                    <a:pt x="2286127" y="313944"/>
                  </a:lnTo>
                  <a:lnTo>
                    <a:pt x="2283079" y="313944"/>
                  </a:lnTo>
                  <a:lnTo>
                    <a:pt x="2279904" y="313944"/>
                  </a:lnTo>
                  <a:lnTo>
                    <a:pt x="2265553" y="308356"/>
                  </a:lnTo>
                  <a:lnTo>
                    <a:pt x="2264664" y="306832"/>
                  </a:lnTo>
                  <a:lnTo>
                    <a:pt x="2264155" y="305181"/>
                  </a:lnTo>
                  <a:lnTo>
                    <a:pt x="2264155" y="303275"/>
                  </a:lnTo>
                  <a:lnTo>
                    <a:pt x="2264155" y="38481"/>
                  </a:lnTo>
                  <a:lnTo>
                    <a:pt x="2179574" y="38481"/>
                  </a:lnTo>
                  <a:lnTo>
                    <a:pt x="2177415" y="38481"/>
                  </a:lnTo>
                  <a:lnTo>
                    <a:pt x="2175510" y="37973"/>
                  </a:lnTo>
                  <a:lnTo>
                    <a:pt x="2173986" y="36957"/>
                  </a:lnTo>
                  <a:lnTo>
                    <a:pt x="2172462" y="36068"/>
                  </a:lnTo>
                  <a:lnTo>
                    <a:pt x="2171191" y="34798"/>
                  </a:lnTo>
                  <a:lnTo>
                    <a:pt x="2170303" y="33274"/>
                  </a:lnTo>
                  <a:lnTo>
                    <a:pt x="2169287" y="31750"/>
                  </a:lnTo>
                  <a:lnTo>
                    <a:pt x="2168652" y="29972"/>
                  </a:lnTo>
                  <a:lnTo>
                    <a:pt x="2168271" y="28067"/>
                  </a:lnTo>
                  <a:lnTo>
                    <a:pt x="2167890" y="26034"/>
                  </a:lnTo>
                  <a:lnTo>
                    <a:pt x="2167636" y="23875"/>
                  </a:lnTo>
                  <a:lnTo>
                    <a:pt x="2167636" y="21463"/>
                  </a:lnTo>
                  <a:lnTo>
                    <a:pt x="2167636" y="19050"/>
                  </a:lnTo>
                  <a:lnTo>
                    <a:pt x="2167890" y="16764"/>
                  </a:lnTo>
                  <a:lnTo>
                    <a:pt x="2168271" y="14731"/>
                  </a:lnTo>
                  <a:lnTo>
                    <a:pt x="2168652" y="12700"/>
                  </a:lnTo>
                  <a:lnTo>
                    <a:pt x="2177415" y="3809"/>
                  </a:lnTo>
                  <a:lnTo>
                    <a:pt x="2179574" y="3809"/>
                  </a:lnTo>
                  <a:close/>
                </a:path>
                <a:path w="3086100" h="316865">
                  <a:moveTo>
                    <a:pt x="1144397" y="3809"/>
                  </a:moveTo>
                  <a:lnTo>
                    <a:pt x="1275588" y="3809"/>
                  </a:lnTo>
                  <a:lnTo>
                    <a:pt x="1277492" y="3809"/>
                  </a:lnTo>
                  <a:lnTo>
                    <a:pt x="1279398" y="4318"/>
                  </a:lnTo>
                  <a:lnTo>
                    <a:pt x="1280922" y="5206"/>
                  </a:lnTo>
                  <a:lnTo>
                    <a:pt x="1282573" y="6223"/>
                  </a:lnTo>
                  <a:lnTo>
                    <a:pt x="1283970" y="7493"/>
                  </a:lnTo>
                  <a:lnTo>
                    <a:pt x="1284986" y="9144"/>
                  </a:lnTo>
                  <a:lnTo>
                    <a:pt x="1286128" y="10922"/>
                  </a:lnTo>
                  <a:lnTo>
                    <a:pt x="1286890" y="12826"/>
                  </a:lnTo>
                  <a:lnTo>
                    <a:pt x="1287272" y="14986"/>
                  </a:lnTo>
                  <a:lnTo>
                    <a:pt x="1287652" y="17145"/>
                  </a:lnTo>
                  <a:lnTo>
                    <a:pt x="1287907" y="19303"/>
                  </a:lnTo>
                  <a:lnTo>
                    <a:pt x="1287907" y="21463"/>
                  </a:lnTo>
                  <a:lnTo>
                    <a:pt x="1287907" y="23622"/>
                  </a:lnTo>
                  <a:lnTo>
                    <a:pt x="1287652" y="25780"/>
                  </a:lnTo>
                  <a:lnTo>
                    <a:pt x="1287272" y="27813"/>
                  </a:lnTo>
                  <a:lnTo>
                    <a:pt x="1286890" y="29972"/>
                  </a:lnTo>
                  <a:lnTo>
                    <a:pt x="1286128" y="31750"/>
                  </a:lnTo>
                  <a:lnTo>
                    <a:pt x="1284986" y="33400"/>
                  </a:lnTo>
                  <a:lnTo>
                    <a:pt x="1283970" y="34925"/>
                  </a:lnTo>
                  <a:lnTo>
                    <a:pt x="1282573" y="36195"/>
                  </a:lnTo>
                  <a:lnTo>
                    <a:pt x="1281049" y="37084"/>
                  </a:lnTo>
                  <a:lnTo>
                    <a:pt x="1279398" y="37973"/>
                  </a:lnTo>
                  <a:lnTo>
                    <a:pt x="1277620" y="38481"/>
                  </a:lnTo>
                  <a:lnTo>
                    <a:pt x="1275588" y="38481"/>
                  </a:lnTo>
                  <a:lnTo>
                    <a:pt x="1164716" y="38481"/>
                  </a:lnTo>
                  <a:lnTo>
                    <a:pt x="1164716" y="142239"/>
                  </a:lnTo>
                  <a:lnTo>
                    <a:pt x="1269491" y="142239"/>
                  </a:lnTo>
                  <a:lnTo>
                    <a:pt x="1271270" y="142239"/>
                  </a:lnTo>
                  <a:lnTo>
                    <a:pt x="1278889" y="146685"/>
                  </a:lnTo>
                  <a:lnTo>
                    <a:pt x="1280033" y="148209"/>
                  </a:lnTo>
                  <a:lnTo>
                    <a:pt x="1280795" y="150113"/>
                  </a:lnTo>
                  <a:lnTo>
                    <a:pt x="1281302" y="152146"/>
                  </a:lnTo>
                  <a:lnTo>
                    <a:pt x="1281684" y="154305"/>
                  </a:lnTo>
                  <a:lnTo>
                    <a:pt x="1281938" y="156590"/>
                  </a:lnTo>
                  <a:lnTo>
                    <a:pt x="1281938" y="159003"/>
                  </a:lnTo>
                  <a:lnTo>
                    <a:pt x="1281938" y="161162"/>
                  </a:lnTo>
                  <a:lnTo>
                    <a:pt x="1274952" y="174625"/>
                  </a:lnTo>
                  <a:lnTo>
                    <a:pt x="1273428" y="175513"/>
                  </a:lnTo>
                  <a:lnTo>
                    <a:pt x="1271651" y="176022"/>
                  </a:lnTo>
                  <a:lnTo>
                    <a:pt x="1269491" y="176022"/>
                  </a:lnTo>
                  <a:lnTo>
                    <a:pt x="1164716" y="176022"/>
                  </a:lnTo>
                  <a:lnTo>
                    <a:pt x="1164716" y="303275"/>
                  </a:lnTo>
                  <a:lnTo>
                    <a:pt x="1164716" y="305053"/>
                  </a:lnTo>
                  <a:lnTo>
                    <a:pt x="1164336" y="306705"/>
                  </a:lnTo>
                  <a:lnTo>
                    <a:pt x="1163320" y="308228"/>
                  </a:lnTo>
                  <a:lnTo>
                    <a:pt x="1162303" y="309880"/>
                  </a:lnTo>
                  <a:lnTo>
                    <a:pt x="1161034" y="311023"/>
                  </a:lnTo>
                  <a:lnTo>
                    <a:pt x="1159128" y="311785"/>
                  </a:lnTo>
                  <a:lnTo>
                    <a:pt x="1157351" y="312547"/>
                  </a:lnTo>
                  <a:lnTo>
                    <a:pt x="1155446" y="313182"/>
                  </a:lnTo>
                  <a:lnTo>
                    <a:pt x="1153540" y="313436"/>
                  </a:lnTo>
                  <a:lnTo>
                    <a:pt x="1151636" y="313817"/>
                  </a:lnTo>
                  <a:lnTo>
                    <a:pt x="1148969" y="313944"/>
                  </a:lnTo>
                  <a:lnTo>
                    <a:pt x="1145666" y="313944"/>
                  </a:lnTo>
                  <a:lnTo>
                    <a:pt x="1142491" y="313944"/>
                  </a:lnTo>
                  <a:lnTo>
                    <a:pt x="1139952" y="313817"/>
                  </a:lnTo>
                  <a:lnTo>
                    <a:pt x="1137920" y="313563"/>
                  </a:lnTo>
                  <a:lnTo>
                    <a:pt x="1135888" y="313182"/>
                  </a:lnTo>
                  <a:lnTo>
                    <a:pt x="1134110" y="312674"/>
                  </a:lnTo>
                  <a:lnTo>
                    <a:pt x="1132332" y="311912"/>
                  </a:lnTo>
                  <a:lnTo>
                    <a:pt x="1130553" y="311150"/>
                  </a:lnTo>
                  <a:lnTo>
                    <a:pt x="1129157" y="310007"/>
                  </a:lnTo>
                  <a:lnTo>
                    <a:pt x="1128140" y="308356"/>
                  </a:lnTo>
                  <a:lnTo>
                    <a:pt x="1127252" y="306832"/>
                  </a:lnTo>
                  <a:lnTo>
                    <a:pt x="1126744" y="305181"/>
                  </a:lnTo>
                  <a:lnTo>
                    <a:pt x="1126744" y="303275"/>
                  </a:lnTo>
                  <a:lnTo>
                    <a:pt x="1126744" y="23114"/>
                  </a:lnTo>
                  <a:lnTo>
                    <a:pt x="1126744" y="15875"/>
                  </a:lnTo>
                  <a:lnTo>
                    <a:pt x="1128776" y="10922"/>
                  </a:lnTo>
                  <a:lnTo>
                    <a:pt x="1132713" y="8000"/>
                  </a:lnTo>
                  <a:lnTo>
                    <a:pt x="1136777" y="5206"/>
                  </a:lnTo>
                  <a:lnTo>
                    <a:pt x="1140587" y="3809"/>
                  </a:lnTo>
                  <a:lnTo>
                    <a:pt x="1144397" y="3809"/>
                  </a:lnTo>
                  <a:close/>
                </a:path>
                <a:path w="3086100" h="316865">
                  <a:moveTo>
                    <a:pt x="765301" y="3809"/>
                  </a:moveTo>
                  <a:lnTo>
                    <a:pt x="972185" y="3809"/>
                  </a:lnTo>
                  <a:lnTo>
                    <a:pt x="974216" y="3809"/>
                  </a:lnTo>
                  <a:lnTo>
                    <a:pt x="975995" y="4318"/>
                  </a:lnTo>
                  <a:lnTo>
                    <a:pt x="977646" y="5333"/>
                  </a:lnTo>
                  <a:lnTo>
                    <a:pt x="979424" y="6223"/>
                  </a:lnTo>
                  <a:lnTo>
                    <a:pt x="980694" y="7620"/>
                  </a:lnTo>
                  <a:lnTo>
                    <a:pt x="981710" y="9271"/>
                  </a:lnTo>
                  <a:lnTo>
                    <a:pt x="982599" y="10922"/>
                  </a:lnTo>
                  <a:lnTo>
                    <a:pt x="983361" y="12826"/>
                  </a:lnTo>
                  <a:lnTo>
                    <a:pt x="983741" y="14986"/>
                  </a:lnTo>
                  <a:lnTo>
                    <a:pt x="984123" y="17145"/>
                  </a:lnTo>
                  <a:lnTo>
                    <a:pt x="984376" y="19303"/>
                  </a:lnTo>
                  <a:lnTo>
                    <a:pt x="984376" y="21463"/>
                  </a:lnTo>
                  <a:lnTo>
                    <a:pt x="984376" y="23622"/>
                  </a:lnTo>
                  <a:lnTo>
                    <a:pt x="974216" y="38481"/>
                  </a:lnTo>
                  <a:lnTo>
                    <a:pt x="972185" y="38481"/>
                  </a:lnTo>
                  <a:lnTo>
                    <a:pt x="887857" y="38481"/>
                  </a:lnTo>
                  <a:lnTo>
                    <a:pt x="887857" y="303275"/>
                  </a:lnTo>
                  <a:lnTo>
                    <a:pt x="887857" y="305053"/>
                  </a:lnTo>
                  <a:lnTo>
                    <a:pt x="887349" y="306705"/>
                  </a:lnTo>
                  <a:lnTo>
                    <a:pt x="876553" y="313436"/>
                  </a:lnTo>
                  <a:lnTo>
                    <a:pt x="874522" y="313817"/>
                  </a:lnTo>
                  <a:lnTo>
                    <a:pt x="871854" y="313944"/>
                  </a:lnTo>
                  <a:lnTo>
                    <a:pt x="868807" y="313944"/>
                  </a:lnTo>
                  <a:lnTo>
                    <a:pt x="865632" y="313944"/>
                  </a:lnTo>
                  <a:lnTo>
                    <a:pt x="855345" y="311912"/>
                  </a:lnTo>
                  <a:lnTo>
                    <a:pt x="853566" y="311150"/>
                  </a:lnTo>
                  <a:lnTo>
                    <a:pt x="852170" y="310007"/>
                  </a:lnTo>
                  <a:lnTo>
                    <a:pt x="851280" y="308356"/>
                  </a:lnTo>
                  <a:lnTo>
                    <a:pt x="850391" y="306832"/>
                  </a:lnTo>
                  <a:lnTo>
                    <a:pt x="849884" y="305181"/>
                  </a:lnTo>
                  <a:lnTo>
                    <a:pt x="849884" y="303275"/>
                  </a:lnTo>
                  <a:lnTo>
                    <a:pt x="849884" y="38481"/>
                  </a:lnTo>
                  <a:lnTo>
                    <a:pt x="765301" y="38481"/>
                  </a:lnTo>
                  <a:lnTo>
                    <a:pt x="763142" y="38481"/>
                  </a:lnTo>
                  <a:lnTo>
                    <a:pt x="761238" y="37973"/>
                  </a:lnTo>
                  <a:lnTo>
                    <a:pt x="759713" y="36957"/>
                  </a:lnTo>
                  <a:lnTo>
                    <a:pt x="758189" y="36068"/>
                  </a:lnTo>
                  <a:lnTo>
                    <a:pt x="756920" y="34798"/>
                  </a:lnTo>
                  <a:lnTo>
                    <a:pt x="756030" y="33274"/>
                  </a:lnTo>
                  <a:lnTo>
                    <a:pt x="755014" y="31750"/>
                  </a:lnTo>
                  <a:lnTo>
                    <a:pt x="754379" y="29972"/>
                  </a:lnTo>
                  <a:lnTo>
                    <a:pt x="753999" y="28067"/>
                  </a:lnTo>
                  <a:lnTo>
                    <a:pt x="753617" y="26034"/>
                  </a:lnTo>
                  <a:lnTo>
                    <a:pt x="753363" y="23875"/>
                  </a:lnTo>
                  <a:lnTo>
                    <a:pt x="753363" y="21463"/>
                  </a:lnTo>
                  <a:lnTo>
                    <a:pt x="753363" y="19050"/>
                  </a:lnTo>
                  <a:lnTo>
                    <a:pt x="753617" y="16764"/>
                  </a:lnTo>
                  <a:lnTo>
                    <a:pt x="753999" y="14731"/>
                  </a:lnTo>
                  <a:lnTo>
                    <a:pt x="754379" y="12700"/>
                  </a:lnTo>
                  <a:lnTo>
                    <a:pt x="763142" y="3809"/>
                  </a:lnTo>
                  <a:lnTo>
                    <a:pt x="765301" y="3809"/>
                  </a:lnTo>
                  <a:close/>
                </a:path>
                <a:path w="3086100" h="316865">
                  <a:moveTo>
                    <a:pt x="3066542" y="3301"/>
                  </a:moveTo>
                  <a:lnTo>
                    <a:pt x="3068954" y="3301"/>
                  </a:lnTo>
                  <a:lnTo>
                    <a:pt x="3071368" y="3428"/>
                  </a:lnTo>
                  <a:lnTo>
                    <a:pt x="3073780" y="3809"/>
                  </a:lnTo>
                  <a:lnTo>
                    <a:pt x="3076194" y="4064"/>
                  </a:lnTo>
                  <a:lnTo>
                    <a:pt x="3085719" y="12192"/>
                  </a:lnTo>
                  <a:lnTo>
                    <a:pt x="3085719" y="14097"/>
                  </a:lnTo>
                  <a:lnTo>
                    <a:pt x="3085719" y="294259"/>
                  </a:lnTo>
                  <a:lnTo>
                    <a:pt x="3085719" y="297688"/>
                  </a:lnTo>
                  <a:lnTo>
                    <a:pt x="3085083" y="300609"/>
                  </a:lnTo>
                  <a:lnTo>
                    <a:pt x="3083941" y="303149"/>
                  </a:lnTo>
                  <a:lnTo>
                    <a:pt x="3082798" y="305562"/>
                  </a:lnTo>
                  <a:lnTo>
                    <a:pt x="3081401" y="307594"/>
                  </a:lnTo>
                  <a:lnTo>
                    <a:pt x="3079496" y="309245"/>
                  </a:lnTo>
                  <a:lnTo>
                    <a:pt x="3077718" y="310896"/>
                  </a:lnTo>
                  <a:lnTo>
                    <a:pt x="3075685" y="311912"/>
                  </a:lnTo>
                  <a:lnTo>
                    <a:pt x="3073527" y="312547"/>
                  </a:lnTo>
                  <a:lnTo>
                    <a:pt x="3071241" y="313182"/>
                  </a:lnTo>
                  <a:lnTo>
                    <a:pt x="3069208" y="313563"/>
                  </a:lnTo>
                  <a:lnTo>
                    <a:pt x="3067304" y="313563"/>
                  </a:lnTo>
                  <a:lnTo>
                    <a:pt x="3061461" y="313563"/>
                  </a:lnTo>
                  <a:lnTo>
                    <a:pt x="3057779" y="313563"/>
                  </a:lnTo>
                  <a:lnTo>
                    <a:pt x="3054477" y="313055"/>
                  </a:lnTo>
                  <a:lnTo>
                    <a:pt x="3051429" y="312165"/>
                  </a:lnTo>
                  <a:lnTo>
                    <a:pt x="3048507" y="311276"/>
                  </a:lnTo>
                  <a:lnTo>
                    <a:pt x="3045586" y="309625"/>
                  </a:lnTo>
                  <a:lnTo>
                    <a:pt x="3042666" y="307339"/>
                  </a:lnTo>
                  <a:lnTo>
                    <a:pt x="3039872" y="305181"/>
                  </a:lnTo>
                  <a:lnTo>
                    <a:pt x="3037204" y="302260"/>
                  </a:lnTo>
                  <a:lnTo>
                    <a:pt x="3034792" y="298958"/>
                  </a:lnTo>
                  <a:lnTo>
                    <a:pt x="3032252" y="295528"/>
                  </a:lnTo>
                  <a:lnTo>
                    <a:pt x="3029457" y="291211"/>
                  </a:lnTo>
                  <a:lnTo>
                    <a:pt x="3026282" y="285750"/>
                  </a:lnTo>
                  <a:lnTo>
                    <a:pt x="2921000" y="98806"/>
                  </a:lnTo>
                  <a:lnTo>
                    <a:pt x="2916807" y="91473"/>
                  </a:lnTo>
                  <a:lnTo>
                    <a:pt x="2912792" y="84343"/>
                  </a:lnTo>
                  <a:lnTo>
                    <a:pt x="2908944" y="77428"/>
                  </a:lnTo>
                  <a:lnTo>
                    <a:pt x="2905252" y="70738"/>
                  </a:lnTo>
                  <a:lnTo>
                    <a:pt x="2899029" y="59309"/>
                  </a:lnTo>
                  <a:lnTo>
                    <a:pt x="2899029" y="61468"/>
                  </a:lnTo>
                  <a:lnTo>
                    <a:pt x="2899029" y="305053"/>
                  </a:lnTo>
                  <a:lnTo>
                    <a:pt x="2898648" y="306705"/>
                  </a:lnTo>
                  <a:lnTo>
                    <a:pt x="2897631" y="308228"/>
                  </a:lnTo>
                  <a:lnTo>
                    <a:pt x="2896616" y="309880"/>
                  </a:lnTo>
                  <a:lnTo>
                    <a:pt x="2895346" y="311023"/>
                  </a:lnTo>
                  <a:lnTo>
                    <a:pt x="2893441" y="311785"/>
                  </a:lnTo>
                  <a:lnTo>
                    <a:pt x="2891663" y="312547"/>
                  </a:lnTo>
                  <a:lnTo>
                    <a:pt x="2889757" y="313182"/>
                  </a:lnTo>
                  <a:lnTo>
                    <a:pt x="2887853" y="313436"/>
                  </a:lnTo>
                  <a:lnTo>
                    <a:pt x="2885948" y="313817"/>
                  </a:lnTo>
                  <a:lnTo>
                    <a:pt x="2883280" y="313944"/>
                  </a:lnTo>
                  <a:lnTo>
                    <a:pt x="2879979" y="313944"/>
                  </a:lnTo>
                  <a:lnTo>
                    <a:pt x="2876804" y="313944"/>
                  </a:lnTo>
                  <a:lnTo>
                    <a:pt x="2874264" y="313817"/>
                  </a:lnTo>
                  <a:lnTo>
                    <a:pt x="2872231" y="313563"/>
                  </a:lnTo>
                  <a:lnTo>
                    <a:pt x="2870200" y="313182"/>
                  </a:lnTo>
                  <a:lnTo>
                    <a:pt x="2868422" y="312674"/>
                  </a:lnTo>
                  <a:lnTo>
                    <a:pt x="2866644" y="311912"/>
                  </a:lnTo>
                  <a:lnTo>
                    <a:pt x="2864866" y="311150"/>
                  </a:lnTo>
                  <a:lnTo>
                    <a:pt x="2863469" y="310007"/>
                  </a:lnTo>
                  <a:lnTo>
                    <a:pt x="2862453" y="308356"/>
                  </a:lnTo>
                  <a:lnTo>
                    <a:pt x="2861564" y="306832"/>
                  </a:lnTo>
                  <a:lnTo>
                    <a:pt x="2861055" y="305181"/>
                  </a:lnTo>
                  <a:lnTo>
                    <a:pt x="2861055" y="303275"/>
                  </a:lnTo>
                  <a:lnTo>
                    <a:pt x="2861055" y="23114"/>
                  </a:lnTo>
                  <a:lnTo>
                    <a:pt x="2861055" y="15875"/>
                  </a:lnTo>
                  <a:lnTo>
                    <a:pt x="2863088" y="10922"/>
                  </a:lnTo>
                  <a:lnTo>
                    <a:pt x="2867025" y="8000"/>
                  </a:lnTo>
                  <a:lnTo>
                    <a:pt x="2871089" y="5206"/>
                  </a:lnTo>
                  <a:lnTo>
                    <a:pt x="2875026" y="3809"/>
                  </a:lnTo>
                  <a:lnTo>
                    <a:pt x="2878835" y="3809"/>
                  </a:lnTo>
                  <a:lnTo>
                    <a:pt x="2890393" y="3809"/>
                  </a:lnTo>
                  <a:lnTo>
                    <a:pt x="2894456" y="3809"/>
                  </a:lnTo>
                  <a:lnTo>
                    <a:pt x="2898013" y="4191"/>
                  </a:lnTo>
                  <a:lnTo>
                    <a:pt x="2900933" y="4952"/>
                  </a:lnTo>
                  <a:lnTo>
                    <a:pt x="2903981" y="5588"/>
                  </a:lnTo>
                  <a:lnTo>
                    <a:pt x="2906649" y="6984"/>
                  </a:lnTo>
                  <a:lnTo>
                    <a:pt x="2909316" y="8890"/>
                  </a:lnTo>
                  <a:lnTo>
                    <a:pt x="2911855" y="10668"/>
                  </a:lnTo>
                  <a:lnTo>
                    <a:pt x="3003550" y="170052"/>
                  </a:lnTo>
                  <a:lnTo>
                    <a:pt x="3007604" y="177581"/>
                  </a:lnTo>
                  <a:lnTo>
                    <a:pt x="3011408" y="184562"/>
                  </a:lnTo>
                  <a:lnTo>
                    <a:pt x="3014997" y="191019"/>
                  </a:lnTo>
                  <a:lnTo>
                    <a:pt x="3018408" y="196976"/>
                  </a:lnTo>
                  <a:lnTo>
                    <a:pt x="3021647" y="202644"/>
                  </a:lnTo>
                  <a:lnTo>
                    <a:pt x="3024885" y="208407"/>
                  </a:lnTo>
                  <a:lnTo>
                    <a:pt x="3028124" y="214264"/>
                  </a:lnTo>
                  <a:lnTo>
                    <a:pt x="3031363" y="220218"/>
                  </a:lnTo>
                  <a:lnTo>
                    <a:pt x="3034555" y="226069"/>
                  </a:lnTo>
                  <a:lnTo>
                    <a:pt x="3037665" y="231790"/>
                  </a:lnTo>
                  <a:lnTo>
                    <a:pt x="3040703" y="237345"/>
                  </a:lnTo>
                  <a:lnTo>
                    <a:pt x="3043681" y="242697"/>
                  </a:lnTo>
                  <a:lnTo>
                    <a:pt x="3047746" y="250444"/>
                  </a:lnTo>
                  <a:lnTo>
                    <a:pt x="3047746" y="12192"/>
                  </a:lnTo>
                  <a:lnTo>
                    <a:pt x="3048127" y="10541"/>
                  </a:lnTo>
                  <a:lnTo>
                    <a:pt x="3049016" y="9017"/>
                  </a:lnTo>
                  <a:lnTo>
                    <a:pt x="3050031" y="7493"/>
                  </a:lnTo>
                  <a:lnTo>
                    <a:pt x="3051302" y="6350"/>
                  </a:lnTo>
                  <a:lnTo>
                    <a:pt x="3053079" y="5461"/>
                  </a:lnTo>
                  <a:lnTo>
                    <a:pt x="3054730" y="4572"/>
                  </a:lnTo>
                  <a:lnTo>
                    <a:pt x="3056763" y="4064"/>
                  </a:lnTo>
                  <a:lnTo>
                    <a:pt x="3058922" y="3809"/>
                  </a:lnTo>
                  <a:lnTo>
                    <a:pt x="3061207" y="3428"/>
                  </a:lnTo>
                  <a:lnTo>
                    <a:pt x="3063748" y="3301"/>
                  </a:lnTo>
                  <a:lnTo>
                    <a:pt x="3066542" y="3301"/>
                  </a:lnTo>
                  <a:close/>
                </a:path>
                <a:path w="3086100" h="316865">
                  <a:moveTo>
                    <a:pt x="1854962" y="3301"/>
                  </a:moveTo>
                  <a:lnTo>
                    <a:pt x="1857375" y="3301"/>
                  </a:lnTo>
                  <a:lnTo>
                    <a:pt x="1859788" y="3428"/>
                  </a:lnTo>
                  <a:lnTo>
                    <a:pt x="1862201" y="3809"/>
                  </a:lnTo>
                  <a:lnTo>
                    <a:pt x="1864614" y="4064"/>
                  </a:lnTo>
                  <a:lnTo>
                    <a:pt x="1874139" y="12192"/>
                  </a:lnTo>
                  <a:lnTo>
                    <a:pt x="1874139" y="14097"/>
                  </a:lnTo>
                  <a:lnTo>
                    <a:pt x="1874139" y="294259"/>
                  </a:lnTo>
                  <a:lnTo>
                    <a:pt x="1874139" y="297688"/>
                  </a:lnTo>
                  <a:lnTo>
                    <a:pt x="1873503" y="300609"/>
                  </a:lnTo>
                  <a:lnTo>
                    <a:pt x="1872361" y="303149"/>
                  </a:lnTo>
                  <a:lnTo>
                    <a:pt x="1871217" y="305562"/>
                  </a:lnTo>
                  <a:lnTo>
                    <a:pt x="1869821" y="307594"/>
                  </a:lnTo>
                  <a:lnTo>
                    <a:pt x="1867915" y="309245"/>
                  </a:lnTo>
                  <a:lnTo>
                    <a:pt x="1866138" y="310896"/>
                  </a:lnTo>
                  <a:lnTo>
                    <a:pt x="1864105" y="311912"/>
                  </a:lnTo>
                  <a:lnTo>
                    <a:pt x="1861947" y="312547"/>
                  </a:lnTo>
                  <a:lnTo>
                    <a:pt x="1859661" y="313182"/>
                  </a:lnTo>
                  <a:lnTo>
                    <a:pt x="1857628" y="313563"/>
                  </a:lnTo>
                  <a:lnTo>
                    <a:pt x="1855724" y="313563"/>
                  </a:lnTo>
                  <a:lnTo>
                    <a:pt x="1849882" y="313563"/>
                  </a:lnTo>
                  <a:lnTo>
                    <a:pt x="1846199" y="313563"/>
                  </a:lnTo>
                  <a:lnTo>
                    <a:pt x="1842897" y="313055"/>
                  </a:lnTo>
                  <a:lnTo>
                    <a:pt x="1839849" y="312165"/>
                  </a:lnTo>
                  <a:lnTo>
                    <a:pt x="1836927" y="311276"/>
                  </a:lnTo>
                  <a:lnTo>
                    <a:pt x="1834007" y="309625"/>
                  </a:lnTo>
                  <a:lnTo>
                    <a:pt x="1831086" y="307339"/>
                  </a:lnTo>
                  <a:lnTo>
                    <a:pt x="1828291" y="305181"/>
                  </a:lnTo>
                  <a:lnTo>
                    <a:pt x="1825625" y="302260"/>
                  </a:lnTo>
                  <a:lnTo>
                    <a:pt x="1823212" y="298958"/>
                  </a:lnTo>
                  <a:lnTo>
                    <a:pt x="1820672" y="295528"/>
                  </a:lnTo>
                  <a:lnTo>
                    <a:pt x="1817877" y="291211"/>
                  </a:lnTo>
                  <a:lnTo>
                    <a:pt x="1814702" y="285750"/>
                  </a:lnTo>
                  <a:lnTo>
                    <a:pt x="1709420" y="98806"/>
                  </a:lnTo>
                  <a:lnTo>
                    <a:pt x="1705227" y="91473"/>
                  </a:lnTo>
                  <a:lnTo>
                    <a:pt x="1701212" y="84343"/>
                  </a:lnTo>
                  <a:lnTo>
                    <a:pt x="1697364" y="77428"/>
                  </a:lnTo>
                  <a:lnTo>
                    <a:pt x="1693672" y="70738"/>
                  </a:lnTo>
                  <a:lnTo>
                    <a:pt x="1687449" y="59309"/>
                  </a:lnTo>
                  <a:lnTo>
                    <a:pt x="1687449" y="61468"/>
                  </a:lnTo>
                  <a:lnTo>
                    <a:pt x="1687449" y="305053"/>
                  </a:lnTo>
                  <a:lnTo>
                    <a:pt x="1687067" y="306705"/>
                  </a:lnTo>
                  <a:lnTo>
                    <a:pt x="1686052" y="308228"/>
                  </a:lnTo>
                  <a:lnTo>
                    <a:pt x="1685163" y="309880"/>
                  </a:lnTo>
                  <a:lnTo>
                    <a:pt x="1683765" y="311023"/>
                  </a:lnTo>
                  <a:lnTo>
                    <a:pt x="1681861" y="311785"/>
                  </a:lnTo>
                  <a:lnTo>
                    <a:pt x="1680083" y="312547"/>
                  </a:lnTo>
                  <a:lnTo>
                    <a:pt x="1678177" y="313182"/>
                  </a:lnTo>
                  <a:lnTo>
                    <a:pt x="1676273" y="313436"/>
                  </a:lnTo>
                  <a:lnTo>
                    <a:pt x="1674367" y="313817"/>
                  </a:lnTo>
                  <a:lnTo>
                    <a:pt x="1671701" y="313944"/>
                  </a:lnTo>
                  <a:lnTo>
                    <a:pt x="1668399" y="313944"/>
                  </a:lnTo>
                  <a:lnTo>
                    <a:pt x="1665224" y="313944"/>
                  </a:lnTo>
                  <a:lnTo>
                    <a:pt x="1662684" y="313817"/>
                  </a:lnTo>
                  <a:lnTo>
                    <a:pt x="1660652" y="313563"/>
                  </a:lnTo>
                  <a:lnTo>
                    <a:pt x="1658620" y="313182"/>
                  </a:lnTo>
                  <a:lnTo>
                    <a:pt x="1656841" y="312674"/>
                  </a:lnTo>
                  <a:lnTo>
                    <a:pt x="1655064" y="311912"/>
                  </a:lnTo>
                  <a:lnTo>
                    <a:pt x="1653286" y="311150"/>
                  </a:lnTo>
                  <a:lnTo>
                    <a:pt x="1651889" y="310007"/>
                  </a:lnTo>
                  <a:lnTo>
                    <a:pt x="1650873" y="308356"/>
                  </a:lnTo>
                  <a:lnTo>
                    <a:pt x="1649984" y="306832"/>
                  </a:lnTo>
                  <a:lnTo>
                    <a:pt x="1649476" y="305181"/>
                  </a:lnTo>
                  <a:lnTo>
                    <a:pt x="1649476" y="303275"/>
                  </a:lnTo>
                  <a:lnTo>
                    <a:pt x="1649476" y="23114"/>
                  </a:lnTo>
                  <a:lnTo>
                    <a:pt x="1649476" y="15875"/>
                  </a:lnTo>
                  <a:lnTo>
                    <a:pt x="1651508" y="10922"/>
                  </a:lnTo>
                  <a:lnTo>
                    <a:pt x="1655445" y="8000"/>
                  </a:lnTo>
                  <a:lnTo>
                    <a:pt x="1659509" y="5206"/>
                  </a:lnTo>
                  <a:lnTo>
                    <a:pt x="1663446" y="3809"/>
                  </a:lnTo>
                  <a:lnTo>
                    <a:pt x="1667255" y="3809"/>
                  </a:lnTo>
                  <a:lnTo>
                    <a:pt x="1678813" y="3809"/>
                  </a:lnTo>
                  <a:lnTo>
                    <a:pt x="1682877" y="3809"/>
                  </a:lnTo>
                  <a:lnTo>
                    <a:pt x="1686433" y="4191"/>
                  </a:lnTo>
                  <a:lnTo>
                    <a:pt x="1689353" y="4952"/>
                  </a:lnTo>
                  <a:lnTo>
                    <a:pt x="1692402" y="5588"/>
                  </a:lnTo>
                  <a:lnTo>
                    <a:pt x="1695069" y="6984"/>
                  </a:lnTo>
                  <a:lnTo>
                    <a:pt x="1697736" y="8890"/>
                  </a:lnTo>
                  <a:lnTo>
                    <a:pt x="1700276" y="10668"/>
                  </a:lnTo>
                  <a:lnTo>
                    <a:pt x="1791970" y="170052"/>
                  </a:lnTo>
                  <a:lnTo>
                    <a:pt x="1796024" y="177581"/>
                  </a:lnTo>
                  <a:lnTo>
                    <a:pt x="1799828" y="184562"/>
                  </a:lnTo>
                  <a:lnTo>
                    <a:pt x="1803417" y="191019"/>
                  </a:lnTo>
                  <a:lnTo>
                    <a:pt x="1806828" y="196976"/>
                  </a:lnTo>
                  <a:lnTo>
                    <a:pt x="1810067" y="202644"/>
                  </a:lnTo>
                  <a:lnTo>
                    <a:pt x="1813305" y="208407"/>
                  </a:lnTo>
                  <a:lnTo>
                    <a:pt x="1816544" y="214264"/>
                  </a:lnTo>
                  <a:lnTo>
                    <a:pt x="1819783" y="220218"/>
                  </a:lnTo>
                  <a:lnTo>
                    <a:pt x="1822975" y="226069"/>
                  </a:lnTo>
                  <a:lnTo>
                    <a:pt x="1826085" y="231790"/>
                  </a:lnTo>
                  <a:lnTo>
                    <a:pt x="1829123" y="237345"/>
                  </a:lnTo>
                  <a:lnTo>
                    <a:pt x="1832102" y="242697"/>
                  </a:lnTo>
                  <a:lnTo>
                    <a:pt x="1836165" y="250444"/>
                  </a:lnTo>
                  <a:lnTo>
                    <a:pt x="1836165" y="12192"/>
                  </a:lnTo>
                  <a:lnTo>
                    <a:pt x="1836547" y="10541"/>
                  </a:lnTo>
                  <a:lnTo>
                    <a:pt x="1837436" y="9017"/>
                  </a:lnTo>
                  <a:lnTo>
                    <a:pt x="1838452" y="7493"/>
                  </a:lnTo>
                  <a:lnTo>
                    <a:pt x="1839722" y="6350"/>
                  </a:lnTo>
                  <a:lnTo>
                    <a:pt x="1841500" y="5461"/>
                  </a:lnTo>
                  <a:lnTo>
                    <a:pt x="1843151" y="4572"/>
                  </a:lnTo>
                  <a:lnTo>
                    <a:pt x="1845183" y="4064"/>
                  </a:lnTo>
                  <a:lnTo>
                    <a:pt x="1847341" y="3809"/>
                  </a:lnTo>
                  <a:lnTo>
                    <a:pt x="1849627" y="3428"/>
                  </a:lnTo>
                  <a:lnTo>
                    <a:pt x="1852167" y="3301"/>
                  </a:lnTo>
                  <a:lnTo>
                    <a:pt x="1854962" y="3301"/>
                  </a:lnTo>
                  <a:close/>
                </a:path>
                <a:path w="3086100" h="316865">
                  <a:moveTo>
                    <a:pt x="2454782" y="2413"/>
                  </a:moveTo>
                  <a:lnTo>
                    <a:pt x="2457830" y="2413"/>
                  </a:lnTo>
                  <a:lnTo>
                    <a:pt x="2460371" y="2540"/>
                  </a:lnTo>
                  <a:lnTo>
                    <a:pt x="2462403" y="2921"/>
                  </a:lnTo>
                  <a:lnTo>
                    <a:pt x="2464561" y="3301"/>
                  </a:lnTo>
                  <a:lnTo>
                    <a:pt x="2473832" y="11429"/>
                  </a:lnTo>
                  <a:lnTo>
                    <a:pt x="2473832" y="13080"/>
                  </a:lnTo>
                  <a:lnTo>
                    <a:pt x="2473832" y="303275"/>
                  </a:lnTo>
                  <a:lnTo>
                    <a:pt x="2473832" y="305053"/>
                  </a:lnTo>
                  <a:lnTo>
                    <a:pt x="2473452" y="306705"/>
                  </a:lnTo>
                  <a:lnTo>
                    <a:pt x="2472435" y="308228"/>
                  </a:lnTo>
                  <a:lnTo>
                    <a:pt x="2471420" y="309880"/>
                  </a:lnTo>
                  <a:lnTo>
                    <a:pt x="2470150" y="311023"/>
                  </a:lnTo>
                  <a:lnTo>
                    <a:pt x="2468245" y="311785"/>
                  </a:lnTo>
                  <a:lnTo>
                    <a:pt x="2466467" y="312547"/>
                  </a:lnTo>
                  <a:lnTo>
                    <a:pt x="2464561" y="313182"/>
                  </a:lnTo>
                  <a:lnTo>
                    <a:pt x="2462656" y="313436"/>
                  </a:lnTo>
                  <a:lnTo>
                    <a:pt x="2460752" y="313817"/>
                  </a:lnTo>
                  <a:lnTo>
                    <a:pt x="2458084" y="313944"/>
                  </a:lnTo>
                  <a:lnTo>
                    <a:pt x="2454782" y="313944"/>
                  </a:lnTo>
                  <a:lnTo>
                    <a:pt x="2451607" y="313944"/>
                  </a:lnTo>
                  <a:lnTo>
                    <a:pt x="2441448" y="311912"/>
                  </a:lnTo>
                  <a:lnTo>
                    <a:pt x="2439670" y="311150"/>
                  </a:lnTo>
                  <a:lnTo>
                    <a:pt x="2438273" y="310007"/>
                  </a:lnTo>
                  <a:lnTo>
                    <a:pt x="2437256" y="308356"/>
                  </a:lnTo>
                  <a:lnTo>
                    <a:pt x="2436368" y="306832"/>
                  </a:lnTo>
                  <a:lnTo>
                    <a:pt x="2435859" y="305181"/>
                  </a:lnTo>
                  <a:lnTo>
                    <a:pt x="2435859" y="303275"/>
                  </a:lnTo>
                  <a:lnTo>
                    <a:pt x="2435859" y="13080"/>
                  </a:lnTo>
                  <a:lnTo>
                    <a:pt x="2435859" y="11175"/>
                  </a:lnTo>
                  <a:lnTo>
                    <a:pt x="2436495" y="9398"/>
                  </a:lnTo>
                  <a:lnTo>
                    <a:pt x="2437510" y="7874"/>
                  </a:lnTo>
                  <a:lnTo>
                    <a:pt x="2438654" y="6350"/>
                  </a:lnTo>
                  <a:lnTo>
                    <a:pt x="2440051" y="5206"/>
                  </a:lnTo>
                  <a:lnTo>
                    <a:pt x="2441829" y="4572"/>
                  </a:lnTo>
                  <a:lnTo>
                    <a:pt x="2443606" y="3809"/>
                  </a:lnTo>
                  <a:lnTo>
                    <a:pt x="2445511" y="3301"/>
                  </a:lnTo>
                  <a:lnTo>
                    <a:pt x="2447544" y="2921"/>
                  </a:lnTo>
                  <a:lnTo>
                    <a:pt x="2449703" y="2540"/>
                  </a:lnTo>
                  <a:lnTo>
                    <a:pt x="2451989" y="2413"/>
                  </a:lnTo>
                  <a:lnTo>
                    <a:pt x="2454782" y="2413"/>
                  </a:lnTo>
                  <a:close/>
                </a:path>
                <a:path w="3086100" h="316865">
                  <a:moveTo>
                    <a:pt x="1364361" y="2413"/>
                  </a:moveTo>
                  <a:lnTo>
                    <a:pt x="1367282" y="2413"/>
                  </a:lnTo>
                  <a:lnTo>
                    <a:pt x="1369822" y="2540"/>
                  </a:lnTo>
                  <a:lnTo>
                    <a:pt x="1371980" y="2921"/>
                  </a:lnTo>
                  <a:lnTo>
                    <a:pt x="1374139" y="3301"/>
                  </a:lnTo>
                  <a:lnTo>
                    <a:pt x="1382014" y="8254"/>
                  </a:lnTo>
                  <a:lnTo>
                    <a:pt x="1383029" y="9778"/>
                  </a:lnTo>
                  <a:lnTo>
                    <a:pt x="1383538" y="11429"/>
                  </a:lnTo>
                  <a:lnTo>
                    <a:pt x="1383538" y="13080"/>
                  </a:lnTo>
                  <a:lnTo>
                    <a:pt x="1383538" y="196342"/>
                  </a:lnTo>
                  <a:lnTo>
                    <a:pt x="1388617" y="234314"/>
                  </a:lnTo>
                  <a:lnTo>
                    <a:pt x="1413970" y="269890"/>
                  </a:lnTo>
                  <a:lnTo>
                    <a:pt x="1457833" y="281686"/>
                  </a:lnTo>
                  <a:lnTo>
                    <a:pt x="1466451" y="281374"/>
                  </a:lnTo>
                  <a:lnTo>
                    <a:pt x="1507617" y="265997"/>
                  </a:lnTo>
                  <a:lnTo>
                    <a:pt x="1529435" y="226907"/>
                  </a:lnTo>
                  <a:lnTo>
                    <a:pt x="1532382" y="197993"/>
                  </a:lnTo>
                  <a:lnTo>
                    <a:pt x="1532382" y="13080"/>
                  </a:lnTo>
                  <a:lnTo>
                    <a:pt x="1532382" y="11302"/>
                  </a:lnTo>
                  <a:lnTo>
                    <a:pt x="1532889" y="9651"/>
                  </a:lnTo>
                  <a:lnTo>
                    <a:pt x="1533778" y="8127"/>
                  </a:lnTo>
                  <a:lnTo>
                    <a:pt x="1534667" y="6476"/>
                  </a:lnTo>
                  <a:lnTo>
                    <a:pt x="1536064" y="5333"/>
                  </a:lnTo>
                  <a:lnTo>
                    <a:pt x="1537842" y="4572"/>
                  </a:lnTo>
                  <a:lnTo>
                    <a:pt x="1539621" y="3809"/>
                  </a:lnTo>
                  <a:lnTo>
                    <a:pt x="1541526" y="3301"/>
                  </a:lnTo>
                  <a:lnTo>
                    <a:pt x="1543685" y="2921"/>
                  </a:lnTo>
                  <a:lnTo>
                    <a:pt x="1545844" y="2540"/>
                  </a:lnTo>
                  <a:lnTo>
                    <a:pt x="1548384" y="2413"/>
                  </a:lnTo>
                  <a:lnTo>
                    <a:pt x="1551177" y="2413"/>
                  </a:lnTo>
                  <a:lnTo>
                    <a:pt x="1554099" y="2413"/>
                  </a:lnTo>
                  <a:lnTo>
                    <a:pt x="1556639" y="2540"/>
                  </a:lnTo>
                  <a:lnTo>
                    <a:pt x="1558798" y="2921"/>
                  </a:lnTo>
                  <a:lnTo>
                    <a:pt x="1560957" y="3301"/>
                  </a:lnTo>
                  <a:lnTo>
                    <a:pt x="1570354" y="11429"/>
                  </a:lnTo>
                  <a:lnTo>
                    <a:pt x="1570354" y="13080"/>
                  </a:lnTo>
                  <a:lnTo>
                    <a:pt x="1570354" y="197738"/>
                  </a:lnTo>
                  <a:lnTo>
                    <a:pt x="1565854" y="236600"/>
                  </a:lnTo>
                  <a:lnTo>
                    <a:pt x="1546209" y="277373"/>
                  </a:lnTo>
                  <a:lnTo>
                    <a:pt x="1512984" y="304355"/>
                  </a:lnTo>
                  <a:lnTo>
                    <a:pt x="1468125" y="316112"/>
                  </a:lnTo>
                  <a:lnTo>
                    <a:pt x="1455292" y="316611"/>
                  </a:lnTo>
                  <a:lnTo>
                    <a:pt x="1443603" y="316136"/>
                  </a:lnTo>
                  <a:lnTo>
                    <a:pt x="1401462" y="304877"/>
                  </a:lnTo>
                  <a:lnTo>
                    <a:pt x="1369444" y="279130"/>
                  </a:lnTo>
                  <a:lnTo>
                    <a:pt x="1350119" y="239456"/>
                  </a:lnTo>
                  <a:lnTo>
                    <a:pt x="1345564" y="201040"/>
                  </a:lnTo>
                  <a:lnTo>
                    <a:pt x="1345564" y="13080"/>
                  </a:lnTo>
                  <a:lnTo>
                    <a:pt x="1345564" y="11302"/>
                  </a:lnTo>
                  <a:lnTo>
                    <a:pt x="1361566" y="2413"/>
                  </a:lnTo>
                  <a:lnTo>
                    <a:pt x="1364361" y="2413"/>
                  </a:lnTo>
                  <a:close/>
                </a:path>
                <a:path w="3086100" h="316865">
                  <a:moveTo>
                    <a:pt x="2064512" y="1016"/>
                  </a:moveTo>
                  <a:lnTo>
                    <a:pt x="2108454" y="7620"/>
                  </a:lnTo>
                  <a:lnTo>
                    <a:pt x="2115566" y="10287"/>
                  </a:lnTo>
                  <a:lnTo>
                    <a:pt x="2122678" y="12826"/>
                  </a:lnTo>
                  <a:lnTo>
                    <a:pt x="2148078" y="28701"/>
                  </a:lnTo>
                  <a:lnTo>
                    <a:pt x="2150491" y="30987"/>
                  </a:lnTo>
                  <a:lnTo>
                    <a:pt x="2152015" y="32765"/>
                  </a:lnTo>
                  <a:lnTo>
                    <a:pt x="2152650" y="34036"/>
                  </a:lnTo>
                  <a:lnTo>
                    <a:pt x="2153412" y="35178"/>
                  </a:lnTo>
                  <a:lnTo>
                    <a:pt x="2155571" y="46736"/>
                  </a:lnTo>
                  <a:lnTo>
                    <a:pt x="2155571" y="48387"/>
                  </a:lnTo>
                  <a:lnTo>
                    <a:pt x="2155571" y="50673"/>
                  </a:lnTo>
                  <a:lnTo>
                    <a:pt x="2155444" y="52832"/>
                  </a:lnTo>
                  <a:lnTo>
                    <a:pt x="2155063" y="54863"/>
                  </a:lnTo>
                  <a:lnTo>
                    <a:pt x="2154809" y="56896"/>
                  </a:lnTo>
                  <a:lnTo>
                    <a:pt x="2150110" y="64643"/>
                  </a:lnTo>
                  <a:lnTo>
                    <a:pt x="2148586" y="65912"/>
                  </a:lnTo>
                  <a:lnTo>
                    <a:pt x="2146680" y="66548"/>
                  </a:lnTo>
                  <a:lnTo>
                    <a:pt x="2144395" y="66548"/>
                  </a:lnTo>
                  <a:lnTo>
                    <a:pt x="2141092" y="66548"/>
                  </a:lnTo>
                  <a:lnTo>
                    <a:pt x="2137155" y="64770"/>
                  </a:lnTo>
                  <a:lnTo>
                    <a:pt x="2132838" y="61340"/>
                  </a:lnTo>
                  <a:lnTo>
                    <a:pt x="2128520" y="57912"/>
                  </a:lnTo>
                  <a:lnTo>
                    <a:pt x="2087814" y="38639"/>
                  </a:lnTo>
                  <a:lnTo>
                    <a:pt x="2063114" y="36068"/>
                  </a:lnTo>
                  <a:lnTo>
                    <a:pt x="2053401" y="36568"/>
                  </a:lnTo>
                  <a:lnTo>
                    <a:pt x="2011251" y="53911"/>
                  </a:lnTo>
                  <a:lnTo>
                    <a:pt x="1987534" y="85042"/>
                  </a:lnTo>
                  <a:lnTo>
                    <a:pt x="1974278" y="131603"/>
                  </a:lnTo>
                  <a:lnTo>
                    <a:pt x="1972564" y="160400"/>
                  </a:lnTo>
                  <a:lnTo>
                    <a:pt x="1972946" y="174638"/>
                  </a:lnTo>
                  <a:lnTo>
                    <a:pt x="1982263" y="222781"/>
                  </a:lnTo>
                  <a:lnTo>
                    <a:pt x="2002837" y="256426"/>
                  </a:lnTo>
                  <a:lnTo>
                    <a:pt x="2043461" y="278050"/>
                  </a:lnTo>
                  <a:lnTo>
                    <a:pt x="2064130" y="280035"/>
                  </a:lnTo>
                  <a:lnTo>
                    <a:pt x="2072816" y="279751"/>
                  </a:lnTo>
                  <a:lnTo>
                    <a:pt x="2111883" y="269239"/>
                  </a:lnTo>
                  <a:lnTo>
                    <a:pt x="2118360" y="265430"/>
                  </a:lnTo>
                  <a:lnTo>
                    <a:pt x="2124837" y="261747"/>
                  </a:lnTo>
                  <a:lnTo>
                    <a:pt x="2130425" y="258063"/>
                  </a:lnTo>
                  <a:lnTo>
                    <a:pt x="2134997" y="254762"/>
                  </a:lnTo>
                  <a:lnTo>
                    <a:pt x="2139569" y="251333"/>
                  </a:lnTo>
                  <a:lnTo>
                    <a:pt x="2143505" y="249555"/>
                  </a:lnTo>
                  <a:lnTo>
                    <a:pt x="2146935" y="249555"/>
                  </a:lnTo>
                  <a:lnTo>
                    <a:pt x="2148713" y="249555"/>
                  </a:lnTo>
                  <a:lnTo>
                    <a:pt x="2150491" y="250062"/>
                  </a:lnTo>
                  <a:lnTo>
                    <a:pt x="2151888" y="250951"/>
                  </a:lnTo>
                  <a:lnTo>
                    <a:pt x="2153412" y="251968"/>
                  </a:lnTo>
                  <a:lnTo>
                    <a:pt x="2154554" y="253237"/>
                  </a:lnTo>
                  <a:lnTo>
                    <a:pt x="2155190" y="255015"/>
                  </a:lnTo>
                  <a:lnTo>
                    <a:pt x="2155825" y="256667"/>
                  </a:lnTo>
                  <a:lnTo>
                    <a:pt x="2156333" y="258572"/>
                  </a:lnTo>
                  <a:lnTo>
                    <a:pt x="2156587" y="260603"/>
                  </a:lnTo>
                  <a:lnTo>
                    <a:pt x="2156841" y="262509"/>
                  </a:lnTo>
                  <a:lnTo>
                    <a:pt x="2156967" y="264795"/>
                  </a:lnTo>
                  <a:lnTo>
                    <a:pt x="2156967" y="267335"/>
                  </a:lnTo>
                  <a:lnTo>
                    <a:pt x="2156967" y="268859"/>
                  </a:lnTo>
                  <a:lnTo>
                    <a:pt x="2154047" y="281050"/>
                  </a:lnTo>
                  <a:lnTo>
                    <a:pt x="2153412" y="282321"/>
                  </a:lnTo>
                  <a:lnTo>
                    <a:pt x="2140077" y="293243"/>
                  </a:lnTo>
                  <a:lnTo>
                    <a:pt x="2134997" y="296672"/>
                  </a:lnTo>
                  <a:lnTo>
                    <a:pt x="2093976" y="312165"/>
                  </a:lnTo>
                  <a:lnTo>
                    <a:pt x="2060702" y="315595"/>
                  </a:lnTo>
                  <a:lnTo>
                    <a:pt x="2046368" y="314971"/>
                  </a:lnTo>
                  <a:lnTo>
                    <a:pt x="2007489" y="305435"/>
                  </a:lnTo>
                  <a:lnTo>
                    <a:pt x="1966976" y="275463"/>
                  </a:lnTo>
                  <a:lnTo>
                    <a:pt x="1946223" y="240869"/>
                  </a:lnTo>
                  <a:lnTo>
                    <a:pt x="1934638" y="196802"/>
                  </a:lnTo>
                  <a:lnTo>
                    <a:pt x="1932432" y="162306"/>
                  </a:lnTo>
                  <a:lnTo>
                    <a:pt x="1933027" y="144111"/>
                  </a:lnTo>
                  <a:lnTo>
                    <a:pt x="1941957" y="95123"/>
                  </a:lnTo>
                  <a:lnTo>
                    <a:pt x="1960584" y="55368"/>
                  </a:lnTo>
                  <a:lnTo>
                    <a:pt x="1987994" y="25828"/>
                  </a:lnTo>
                  <a:lnTo>
                    <a:pt x="2023185" y="7284"/>
                  </a:lnTo>
                  <a:lnTo>
                    <a:pt x="2050133" y="1708"/>
                  </a:lnTo>
                  <a:lnTo>
                    <a:pt x="2064512" y="1016"/>
                  </a:lnTo>
                  <a:close/>
                </a:path>
                <a:path w="3086100" h="316865">
                  <a:moveTo>
                    <a:pt x="132079" y="1016"/>
                  </a:moveTo>
                  <a:lnTo>
                    <a:pt x="176022" y="7620"/>
                  </a:lnTo>
                  <a:lnTo>
                    <a:pt x="183134" y="10287"/>
                  </a:lnTo>
                  <a:lnTo>
                    <a:pt x="190246" y="12826"/>
                  </a:lnTo>
                  <a:lnTo>
                    <a:pt x="220217" y="34036"/>
                  </a:lnTo>
                  <a:lnTo>
                    <a:pt x="220979" y="35178"/>
                  </a:lnTo>
                  <a:lnTo>
                    <a:pt x="223012" y="44958"/>
                  </a:lnTo>
                  <a:lnTo>
                    <a:pt x="223138" y="46736"/>
                  </a:lnTo>
                  <a:lnTo>
                    <a:pt x="223138" y="48387"/>
                  </a:lnTo>
                  <a:lnTo>
                    <a:pt x="223138" y="50673"/>
                  </a:lnTo>
                  <a:lnTo>
                    <a:pt x="223012" y="52832"/>
                  </a:lnTo>
                  <a:lnTo>
                    <a:pt x="222630" y="54863"/>
                  </a:lnTo>
                  <a:lnTo>
                    <a:pt x="222376" y="56896"/>
                  </a:lnTo>
                  <a:lnTo>
                    <a:pt x="221869" y="58800"/>
                  </a:lnTo>
                  <a:lnTo>
                    <a:pt x="221107" y="60451"/>
                  </a:lnTo>
                  <a:lnTo>
                    <a:pt x="220345" y="61975"/>
                  </a:lnTo>
                  <a:lnTo>
                    <a:pt x="219201" y="63500"/>
                  </a:lnTo>
                  <a:lnTo>
                    <a:pt x="217677" y="64643"/>
                  </a:lnTo>
                  <a:lnTo>
                    <a:pt x="216153" y="65912"/>
                  </a:lnTo>
                  <a:lnTo>
                    <a:pt x="214249" y="66548"/>
                  </a:lnTo>
                  <a:lnTo>
                    <a:pt x="211962" y="66548"/>
                  </a:lnTo>
                  <a:lnTo>
                    <a:pt x="208661" y="66548"/>
                  </a:lnTo>
                  <a:lnTo>
                    <a:pt x="204724" y="64770"/>
                  </a:lnTo>
                  <a:lnTo>
                    <a:pt x="200405" y="61340"/>
                  </a:lnTo>
                  <a:lnTo>
                    <a:pt x="196087" y="57912"/>
                  </a:lnTo>
                  <a:lnTo>
                    <a:pt x="155382" y="38639"/>
                  </a:lnTo>
                  <a:lnTo>
                    <a:pt x="130683" y="36068"/>
                  </a:lnTo>
                  <a:lnTo>
                    <a:pt x="120969" y="36568"/>
                  </a:lnTo>
                  <a:lnTo>
                    <a:pt x="78819" y="53911"/>
                  </a:lnTo>
                  <a:lnTo>
                    <a:pt x="55102" y="85042"/>
                  </a:lnTo>
                  <a:lnTo>
                    <a:pt x="41846" y="131603"/>
                  </a:lnTo>
                  <a:lnTo>
                    <a:pt x="40132" y="160400"/>
                  </a:lnTo>
                  <a:lnTo>
                    <a:pt x="40514" y="174638"/>
                  </a:lnTo>
                  <a:lnTo>
                    <a:pt x="49831" y="222781"/>
                  </a:lnTo>
                  <a:lnTo>
                    <a:pt x="70405" y="256426"/>
                  </a:lnTo>
                  <a:lnTo>
                    <a:pt x="111029" y="278050"/>
                  </a:lnTo>
                  <a:lnTo>
                    <a:pt x="131699" y="280035"/>
                  </a:lnTo>
                  <a:lnTo>
                    <a:pt x="140384" y="279751"/>
                  </a:lnTo>
                  <a:lnTo>
                    <a:pt x="179450" y="269239"/>
                  </a:lnTo>
                  <a:lnTo>
                    <a:pt x="185927" y="265430"/>
                  </a:lnTo>
                  <a:lnTo>
                    <a:pt x="192404" y="261747"/>
                  </a:lnTo>
                  <a:lnTo>
                    <a:pt x="197992" y="258063"/>
                  </a:lnTo>
                  <a:lnTo>
                    <a:pt x="202564" y="254762"/>
                  </a:lnTo>
                  <a:lnTo>
                    <a:pt x="207137" y="251333"/>
                  </a:lnTo>
                  <a:lnTo>
                    <a:pt x="211074" y="249555"/>
                  </a:lnTo>
                  <a:lnTo>
                    <a:pt x="214502" y="249555"/>
                  </a:lnTo>
                  <a:lnTo>
                    <a:pt x="216280" y="249555"/>
                  </a:lnTo>
                  <a:lnTo>
                    <a:pt x="218059" y="250062"/>
                  </a:lnTo>
                  <a:lnTo>
                    <a:pt x="219455" y="250951"/>
                  </a:lnTo>
                  <a:lnTo>
                    <a:pt x="220979" y="251968"/>
                  </a:lnTo>
                  <a:lnTo>
                    <a:pt x="222123" y="253237"/>
                  </a:lnTo>
                  <a:lnTo>
                    <a:pt x="222758" y="255015"/>
                  </a:lnTo>
                  <a:lnTo>
                    <a:pt x="223392" y="256667"/>
                  </a:lnTo>
                  <a:lnTo>
                    <a:pt x="223900" y="258572"/>
                  </a:lnTo>
                  <a:lnTo>
                    <a:pt x="224154" y="260603"/>
                  </a:lnTo>
                  <a:lnTo>
                    <a:pt x="224409" y="262509"/>
                  </a:lnTo>
                  <a:lnTo>
                    <a:pt x="224536" y="264795"/>
                  </a:lnTo>
                  <a:lnTo>
                    <a:pt x="224536" y="267335"/>
                  </a:lnTo>
                  <a:lnTo>
                    <a:pt x="224536" y="268859"/>
                  </a:lnTo>
                  <a:lnTo>
                    <a:pt x="221614" y="281050"/>
                  </a:lnTo>
                  <a:lnTo>
                    <a:pt x="220979" y="282321"/>
                  </a:lnTo>
                  <a:lnTo>
                    <a:pt x="207645" y="293243"/>
                  </a:lnTo>
                  <a:lnTo>
                    <a:pt x="202564" y="296672"/>
                  </a:lnTo>
                  <a:lnTo>
                    <a:pt x="161544" y="312165"/>
                  </a:lnTo>
                  <a:lnTo>
                    <a:pt x="128270" y="315595"/>
                  </a:lnTo>
                  <a:lnTo>
                    <a:pt x="113936" y="314971"/>
                  </a:lnTo>
                  <a:lnTo>
                    <a:pt x="75057" y="305435"/>
                  </a:lnTo>
                  <a:lnTo>
                    <a:pt x="34544" y="275463"/>
                  </a:lnTo>
                  <a:lnTo>
                    <a:pt x="13791" y="240869"/>
                  </a:lnTo>
                  <a:lnTo>
                    <a:pt x="2206" y="196802"/>
                  </a:lnTo>
                  <a:lnTo>
                    <a:pt x="0" y="162306"/>
                  </a:lnTo>
                  <a:lnTo>
                    <a:pt x="595" y="144111"/>
                  </a:lnTo>
                  <a:lnTo>
                    <a:pt x="9525" y="95123"/>
                  </a:lnTo>
                  <a:lnTo>
                    <a:pt x="28152" y="55368"/>
                  </a:lnTo>
                  <a:lnTo>
                    <a:pt x="55562" y="25828"/>
                  </a:lnTo>
                  <a:lnTo>
                    <a:pt x="90753" y="7284"/>
                  </a:lnTo>
                  <a:lnTo>
                    <a:pt x="117701" y="1708"/>
                  </a:lnTo>
                  <a:lnTo>
                    <a:pt x="132079" y="1016"/>
                  </a:lnTo>
                  <a:close/>
                </a:path>
                <a:path w="3086100" h="316865">
                  <a:moveTo>
                    <a:pt x="2670809" y="0"/>
                  </a:moveTo>
                  <a:lnTo>
                    <a:pt x="2716226" y="6161"/>
                  </a:lnTo>
                  <a:lnTo>
                    <a:pt x="2752010" y="24145"/>
                  </a:lnTo>
                  <a:lnTo>
                    <a:pt x="2778077" y="52677"/>
                  </a:lnTo>
                  <a:lnTo>
                    <a:pt x="2794507" y="90932"/>
                  </a:lnTo>
                  <a:lnTo>
                    <a:pt x="2801776" y="137598"/>
                  </a:lnTo>
                  <a:lnTo>
                    <a:pt x="2802254" y="154812"/>
                  </a:lnTo>
                  <a:lnTo>
                    <a:pt x="2801729" y="172600"/>
                  </a:lnTo>
                  <a:lnTo>
                    <a:pt x="2793746" y="221107"/>
                  </a:lnTo>
                  <a:lnTo>
                    <a:pt x="2776243" y="260969"/>
                  </a:lnTo>
                  <a:lnTo>
                    <a:pt x="2748978" y="291036"/>
                  </a:lnTo>
                  <a:lnTo>
                    <a:pt x="2711668" y="310128"/>
                  </a:lnTo>
                  <a:lnTo>
                    <a:pt x="2664841" y="316611"/>
                  </a:lnTo>
                  <a:lnTo>
                    <a:pt x="2648198" y="315922"/>
                  </a:lnTo>
                  <a:lnTo>
                    <a:pt x="2605531" y="305688"/>
                  </a:lnTo>
                  <a:lnTo>
                    <a:pt x="2573081" y="283918"/>
                  </a:lnTo>
                  <a:lnTo>
                    <a:pt x="2550668" y="251856"/>
                  </a:lnTo>
                  <a:lnTo>
                    <a:pt x="2537755" y="209988"/>
                  </a:lnTo>
                  <a:lnTo>
                    <a:pt x="2533523" y="159893"/>
                  </a:lnTo>
                  <a:lnTo>
                    <a:pt x="2534046" y="142388"/>
                  </a:lnTo>
                  <a:lnTo>
                    <a:pt x="2541904" y="94614"/>
                  </a:lnTo>
                  <a:lnTo>
                    <a:pt x="2559335" y="55217"/>
                  </a:lnTo>
                  <a:lnTo>
                    <a:pt x="2586767" y="25495"/>
                  </a:lnTo>
                  <a:lnTo>
                    <a:pt x="2623911" y="6482"/>
                  </a:lnTo>
                  <a:lnTo>
                    <a:pt x="2670809" y="0"/>
                  </a:lnTo>
                  <a:close/>
                </a:path>
                <a:path w="3086100" h="316865">
                  <a:moveTo>
                    <a:pt x="652779" y="0"/>
                  </a:moveTo>
                  <a:lnTo>
                    <a:pt x="659129" y="0"/>
                  </a:lnTo>
                  <a:lnTo>
                    <a:pt x="665734" y="634"/>
                  </a:lnTo>
                  <a:lnTo>
                    <a:pt x="672719" y="2031"/>
                  </a:lnTo>
                  <a:lnTo>
                    <a:pt x="679576" y="3301"/>
                  </a:lnTo>
                  <a:lnTo>
                    <a:pt x="686053" y="4952"/>
                  </a:lnTo>
                  <a:lnTo>
                    <a:pt x="692023" y="6984"/>
                  </a:lnTo>
                  <a:lnTo>
                    <a:pt x="697864" y="8890"/>
                  </a:lnTo>
                  <a:lnTo>
                    <a:pt x="703326" y="11175"/>
                  </a:lnTo>
                  <a:lnTo>
                    <a:pt x="708278" y="13843"/>
                  </a:lnTo>
                  <a:lnTo>
                    <a:pt x="713232" y="16382"/>
                  </a:lnTo>
                  <a:lnTo>
                    <a:pt x="716661" y="18542"/>
                  </a:lnTo>
                  <a:lnTo>
                    <a:pt x="718312" y="20320"/>
                  </a:lnTo>
                  <a:lnTo>
                    <a:pt x="720089" y="21971"/>
                  </a:lnTo>
                  <a:lnTo>
                    <a:pt x="721233" y="23368"/>
                  </a:lnTo>
                  <a:lnTo>
                    <a:pt x="721867" y="24511"/>
                  </a:lnTo>
                  <a:lnTo>
                    <a:pt x="722502" y="25653"/>
                  </a:lnTo>
                  <a:lnTo>
                    <a:pt x="723011" y="26797"/>
                  </a:lnTo>
                  <a:lnTo>
                    <a:pt x="723391" y="28194"/>
                  </a:lnTo>
                  <a:lnTo>
                    <a:pt x="723773" y="29463"/>
                  </a:lnTo>
                  <a:lnTo>
                    <a:pt x="724026" y="31114"/>
                  </a:lnTo>
                  <a:lnTo>
                    <a:pt x="724280" y="33020"/>
                  </a:lnTo>
                  <a:lnTo>
                    <a:pt x="724408" y="34798"/>
                  </a:lnTo>
                  <a:lnTo>
                    <a:pt x="724535" y="36702"/>
                  </a:lnTo>
                  <a:lnTo>
                    <a:pt x="724535" y="38735"/>
                  </a:lnTo>
                  <a:lnTo>
                    <a:pt x="724535" y="40894"/>
                  </a:lnTo>
                  <a:lnTo>
                    <a:pt x="722629" y="50292"/>
                  </a:lnTo>
                  <a:lnTo>
                    <a:pt x="721995" y="51943"/>
                  </a:lnTo>
                  <a:lnTo>
                    <a:pt x="720978" y="53467"/>
                  </a:lnTo>
                  <a:lnTo>
                    <a:pt x="719454" y="54737"/>
                  </a:lnTo>
                  <a:lnTo>
                    <a:pt x="718058" y="56007"/>
                  </a:lnTo>
                  <a:lnTo>
                    <a:pt x="716279" y="56642"/>
                  </a:lnTo>
                  <a:lnTo>
                    <a:pt x="713994" y="56642"/>
                  </a:lnTo>
                  <a:lnTo>
                    <a:pt x="711326" y="56642"/>
                  </a:lnTo>
                  <a:lnTo>
                    <a:pt x="708151" y="55372"/>
                  </a:lnTo>
                  <a:lnTo>
                    <a:pt x="704341" y="52959"/>
                  </a:lnTo>
                  <a:lnTo>
                    <a:pt x="700659" y="50546"/>
                  </a:lnTo>
                  <a:lnTo>
                    <a:pt x="696213" y="48006"/>
                  </a:lnTo>
                  <a:lnTo>
                    <a:pt x="658367" y="34925"/>
                  </a:lnTo>
                  <a:lnTo>
                    <a:pt x="649732" y="34925"/>
                  </a:lnTo>
                  <a:lnTo>
                    <a:pt x="641350" y="34925"/>
                  </a:lnTo>
                  <a:lnTo>
                    <a:pt x="634111" y="36068"/>
                  </a:lnTo>
                  <a:lnTo>
                    <a:pt x="627888" y="38353"/>
                  </a:lnTo>
                  <a:lnTo>
                    <a:pt x="621664" y="40512"/>
                  </a:lnTo>
                  <a:lnTo>
                    <a:pt x="616585" y="43561"/>
                  </a:lnTo>
                  <a:lnTo>
                    <a:pt x="612648" y="47371"/>
                  </a:lnTo>
                  <a:lnTo>
                    <a:pt x="608584" y="51181"/>
                  </a:lnTo>
                  <a:lnTo>
                    <a:pt x="605663" y="55625"/>
                  </a:lnTo>
                  <a:lnTo>
                    <a:pt x="603630" y="60578"/>
                  </a:lnTo>
                  <a:lnTo>
                    <a:pt x="601599" y="65659"/>
                  </a:lnTo>
                  <a:lnTo>
                    <a:pt x="600710" y="71120"/>
                  </a:lnTo>
                  <a:lnTo>
                    <a:pt x="600710" y="76962"/>
                  </a:lnTo>
                  <a:lnTo>
                    <a:pt x="600710" y="85344"/>
                  </a:lnTo>
                  <a:lnTo>
                    <a:pt x="602488" y="92583"/>
                  </a:lnTo>
                  <a:lnTo>
                    <a:pt x="606171" y="98678"/>
                  </a:lnTo>
                  <a:lnTo>
                    <a:pt x="609726" y="104648"/>
                  </a:lnTo>
                  <a:lnTo>
                    <a:pt x="642620" y="128015"/>
                  </a:lnTo>
                  <a:lnTo>
                    <a:pt x="668147" y="140208"/>
                  </a:lnTo>
                  <a:lnTo>
                    <a:pt x="674717" y="143329"/>
                  </a:lnTo>
                  <a:lnTo>
                    <a:pt x="712346" y="166082"/>
                  </a:lnTo>
                  <a:lnTo>
                    <a:pt x="737401" y="201928"/>
                  </a:lnTo>
                  <a:lnTo>
                    <a:pt x="741045" y="226949"/>
                  </a:lnTo>
                  <a:lnTo>
                    <a:pt x="740568" y="237144"/>
                  </a:lnTo>
                  <a:lnTo>
                    <a:pt x="724281" y="279892"/>
                  </a:lnTo>
                  <a:lnTo>
                    <a:pt x="688728" y="307131"/>
                  </a:lnTo>
                  <a:lnTo>
                    <a:pt x="649878" y="316230"/>
                  </a:lnTo>
                  <a:lnTo>
                    <a:pt x="639190" y="316611"/>
                  </a:lnTo>
                  <a:lnTo>
                    <a:pt x="631787" y="316442"/>
                  </a:lnTo>
                  <a:lnTo>
                    <a:pt x="587755" y="307339"/>
                  </a:lnTo>
                  <a:lnTo>
                    <a:pt x="555244" y="284225"/>
                  </a:lnTo>
                  <a:lnTo>
                    <a:pt x="554227" y="281305"/>
                  </a:lnTo>
                  <a:lnTo>
                    <a:pt x="553720" y="277749"/>
                  </a:lnTo>
                  <a:lnTo>
                    <a:pt x="553720" y="273685"/>
                  </a:lnTo>
                  <a:lnTo>
                    <a:pt x="553720" y="270763"/>
                  </a:lnTo>
                  <a:lnTo>
                    <a:pt x="553974" y="268224"/>
                  </a:lnTo>
                  <a:lnTo>
                    <a:pt x="554354" y="266192"/>
                  </a:lnTo>
                  <a:lnTo>
                    <a:pt x="554736" y="264033"/>
                  </a:lnTo>
                  <a:lnTo>
                    <a:pt x="563372" y="255524"/>
                  </a:lnTo>
                  <a:lnTo>
                    <a:pt x="564896" y="255524"/>
                  </a:lnTo>
                  <a:lnTo>
                    <a:pt x="568071" y="255524"/>
                  </a:lnTo>
                  <a:lnTo>
                    <a:pt x="571753" y="256921"/>
                  </a:lnTo>
                  <a:lnTo>
                    <a:pt x="576072" y="259842"/>
                  </a:lnTo>
                  <a:lnTo>
                    <a:pt x="580263" y="262763"/>
                  </a:lnTo>
                  <a:lnTo>
                    <a:pt x="585470" y="265811"/>
                  </a:lnTo>
                  <a:lnTo>
                    <a:pt x="626522" y="280225"/>
                  </a:lnTo>
                  <a:lnTo>
                    <a:pt x="642112" y="281177"/>
                  </a:lnTo>
                  <a:lnTo>
                    <a:pt x="651128" y="281177"/>
                  </a:lnTo>
                  <a:lnTo>
                    <a:pt x="685164" y="267588"/>
                  </a:lnTo>
                  <a:lnTo>
                    <a:pt x="690372" y="263271"/>
                  </a:lnTo>
                  <a:lnTo>
                    <a:pt x="694436" y="257810"/>
                  </a:lnTo>
                  <a:lnTo>
                    <a:pt x="697357" y="251460"/>
                  </a:lnTo>
                  <a:lnTo>
                    <a:pt x="700151" y="244983"/>
                  </a:lnTo>
                  <a:lnTo>
                    <a:pt x="701675" y="237744"/>
                  </a:lnTo>
                  <a:lnTo>
                    <a:pt x="701675" y="229488"/>
                  </a:lnTo>
                  <a:lnTo>
                    <a:pt x="701675" y="221234"/>
                  </a:lnTo>
                  <a:lnTo>
                    <a:pt x="676667" y="188471"/>
                  </a:lnTo>
                  <a:lnTo>
                    <a:pt x="639841" y="169148"/>
                  </a:lnTo>
                  <a:lnTo>
                    <a:pt x="633602" y="166243"/>
                  </a:lnTo>
                  <a:lnTo>
                    <a:pt x="627407" y="163214"/>
                  </a:lnTo>
                  <a:lnTo>
                    <a:pt x="590724" y="140515"/>
                  </a:lnTo>
                  <a:lnTo>
                    <a:pt x="565818" y="104568"/>
                  </a:lnTo>
                  <a:lnTo>
                    <a:pt x="562228" y="78994"/>
                  </a:lnTo>
                  <a:lnTo>
                    <a:pt x="562635" y="69994"/>
                  </a:lnTo>
                  <a:lnTo>
                    <a:pt x="576849" y="32432"/>
                  </a:lnTo>
                  <a:lnTo>
                    <a:pt x="608363" y="8437"/>
                  </a:lnTo>
                  <a:lnTo>
                    <a:pt x="643157" y="335"/>
                  </a:lnTo>
                  <a:lnTo>
                    <a:pt x="652779" y="0"/>
                  </a:lnTo>
                  <a:close/>
                </a:path>
                <a:path w="3086100" h="316865">
                  <a:moveTo>
                    <a:pt x="387858" y="0"/>
                  </a:moveTo>
                  <a:lnTo>
                    <a:pt x="433274" y="6161"/>
                  </a:lnTo>
                  <a:lnTo>
                    <a:pt x="469058" y="24145"/>
                  </a:lnTo>
                  <a:lnTo>
                    <a:pt x="495125" y="52677"/>
                  </a:lnTo>
                  <a:lnTo>
                    <a:pt x="511555" y="90932"/>
                  </a:lnTo>
                  <a:lnTo>
                    <a:pt x="518824" y="137598"/>
                  </a:lnTo>
                  <a:lnTo>
                    <a:pt x="519302" y="154812"/>
                  </a:lnTo>
                  <a:lnTo>
                    <a:pt x="518777" y="172600"/>
                  </a:lnTo>
                  <a:lnTo>
                    <a:pt x="510794" y="221107"/>
                  </a:lnTo>
                  <a:lnTo>
                    <a:pt x="493291" y="260969"/>
                  </a:lnTo>
                  <a:lnTo>
                    <a:pt x="466026" y="291036"/>
                  </a:lnTo>
                  <a:lnTo>
                    <a:pt x="428716" y="310128"/>
                  </a:lnTo>
                  <a:lnTo>
                    <a:pt x="381888" y="316611"/>
                  </a:lnTo>
                  <a:lnTo>
                    <a:pt x="365246" y="315922"/>
                  </a:lnTo>
                  <a:lnTo>
                    <a:pt x="322579" y="305688"/>
                  </a:lnTo>
                  <a:lnTo>
                    <a:pt x="290129" y="283918"/>
                  </a:lnTo>
                  <a:lnTo>
                    <a:pt x="267715" y="251856"/>
                  </a:lnTo>
                  <a:lnTo>
                    <a:pt x="254803" y="209988"/>
                  </a:lnTo>
                  <a:lnTo>
                    <a:pt x="250571" y="159893"/>
                  </a:lnTo>
                  <a:lnTo>
                    <a:pt x="251094" y="142388"/>
                  </a:lnTo>
                  <a:lnTo>
                    <a:pt x="258952" y="94614"/>
                  </a:lnTo>
                  <a:lnTo>
                    <a:pt x="276383" y="55217"/>
                  </a:lnTo>
                  <a:lnTo>
                    <a:pt x="303815" y="25495"/>
                  </a:lnTo>
                  <a:lnTo>
                    <a:pt x="340959" y="6482"/>
                  </a:lnTo>
                  <a:lnTo>
                    <a:pt x="387858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602994" y="1002029"/>
            <a:ext cx="779399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62890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The cost </a:t>
            </a:r>
            <a:r>
              <a:rPr sz="2800" i="1" dirty="0">
                <a:latin typeface="Times New Roman"/>
                <a:cs typeface="Times New Roman"/>
              </a:rPr>
              <a:t>function</a:t>
            </a:r>
            <a:r>
              <a:rPr sz="2800" dirty="0">
                <a:latin typeface="Times New Roman"/>
                <a:cs typeface="Times New Roman"/>
              </a:rPr>
              <a:t>, </a:t>
            </a:r>
            <a:r>
              <a:rPr sz="2800" spc="-5" dirty="0">
                <a:latin typeface="Times New Roman"/>
                <a:cs typeface="Times New Roman"/>
              </a:rPr>
              <a:t>let us figure </a:t>
            </a:r>
            <a:r>
              <a:rPr sz="2800" dirty="0">
                <a:latin typeface="Times New Roman"/>
                <a:cs typeface="Times New Roman"/>
              </a:rPr>
              <a:t>out </a:t>
            </a:r>
            <a:r>
              <a:rPr sz="2800" spc="-5" dirty="0">
                <a:latin typeface="Times New Roman"/>
                <a:cs typeface="Times New Roman"/>
              </a:rPr>
              <a:t>how </a:t>
            </a:r>
            <a:r>
              <a:rPr sz="2800" dirty="0">
                <a:latin typeface="Times New Roman"/>
                <a:cs typeface="Times New Roman"/>
              </a:rPr>
              <a:t>to </a:t>
            </a:r>
            <a:r>
              <a:rPr sz="2800" spc="-5" dirty="0">
                <a:latin typeface="Times New Roman"/>
                <a:cs typeface="Times New Roman"/>
              </a:rPr>
              <a:t>fit the best  </a:t>
            </a:r>
            <a:r>
              <a:rPr sz="2800" dirty="0">
                <a:latin typeface="Times New Roman"/>
                <a:cs typeface="Times New Roman"/>
              </a:rPr>
              <a:t>possible </a:t>
            </a:r>
            <a:r>
              <a:rPr sz="2800" spc="-5" dirty="0">
                <a:latin typeface="Times New Roman"/>
                <a:cs typeface="Times New Roman"/>
              </a:rPr>
              <a:t>straight line to our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data.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72767" y="2060448"/>
            <a:ext cx="8122919" cy="37045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72688" y="6043066"/>
            <a:ext cx="378650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  <a:tabLst>
                <a:tab pos="3543935" algn="l"/>
              </a:tabLst>
            </a:pPr>
            <a:r>
              <a:rPr sz="3200" b="1" spc="5" dirty="0">
                <a:latin typeface="Times New Roman"/>
                <a:cs typeface="Times New Roman"/>
              </a:rPr>
              <a:t>How </a:t>
            </a:r>
            <a:r>
              <a:rPr sz="3200" b="1" dirty="0">
                <a:latin typeface="Times New Roman"/>
                <a:cs typeface="Times New Roman"/>
              </a:rPr>
              <a:t>to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choose</a:t>
            </a:r>
            <a:r>
              <a:rPr sz="3200" b="1" spc="-25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Verdana"/>
                <a:cs typeface="Verdana"/>
              </a:rPr>
              <a:t>θ</a:t>
            </a:r>
            <a:r>
              <a:rPr sz="3150" b="1" spc="-30" baseline="-21164" dirty="0">
                <a:latin typeface="Times New Roman"/>
                <a:cs typeface="Times New Roman"/>
              </a:rPr>
              <a:t>i’s	</a:t>
            </a:r>
            <a:r>
              <a:rPr sz="3200" b="1" dirty="0">
                <a:latin typeface="Times New Roman"/>
                <a:cs typeface="Times New Roman"/>
              </a:rPr>
              <a:t>?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91840" y="3215639"/>
            <a:ext cx="5694680" cy="2948305"/>
            <a:chOff x="3291840" y="3215639"/>
            <a:chExt cx="5694680" cy="2948305"/>
          </a:xfrm>
        </p:grpSpPr>
        <p:sp>
          <p:nvSpPr>
            <p:cNvPr id="3" name="object 3"/>
            <p:cNvSpPr/>
            <p:nvPr/>
          </p:nvSpPr>
          <p:spPr>
            <a:xfrm>
              <a:off x="3291840" y="3215639"/>
              <a:ext cx="5670042" cy="29237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316224" y="3240023"/>
              <a:ext cx="5670041" cy="292379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11652" y="3235451"/>
              <a:ext cx="5657215" cy="2910840"/>
            </a:xfrm>
            <a:custGeom>
              <a:avLst/>
              <a:gdLst/>
              <a:ahLst/>
              <a:cxnLst/>
              <a:rect l="l" t="t" r="r" b="b"/>
              <a:pathLst>
                <a:path w="5657215" h="2910840">
                  <a:moveTo>
                    <a:pt x="5657088" y="0"/>
                  </a:moveTo>
                  <a:lnTo>
                    <a:pt x="0" y="0"/>
                  </a:lnTo>
                  <a:lnTo>
                    <a:pt x="0" y="2910840"/>
                  </a:lnTo>
                  <a:lnTo>
                    <a:pt x="5657088" y="2910840"/>
                  </a:lnTo>
                  <a:lnTo>
                    <a:pt x="56570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11652" y="3235451"/>
              <a:ext cx="5657215" cy="2910840"/>
            </a:xfrm>
            <a:custGeom>
              <a:avLst/>
              <a:gdLst/>
              <a:ahLst/>
              <a:cxnLst/>
              <a:rect l="l" t="t" r="r" b="b"/>
              <a:pathLst>
                <a:path w="5657215" h="2910840">
                  <a:moveTo>
                    <a:pt x="0" y="2910840"/>
                  </a:moveTo>
                  <a:lnTo>
                    <a:pt x="5657088" y="2910840"/>
                  </a:lnTo>
                  <a:lnTo>
                    <a:pt x="5657088" y="0"/>
                  </a:lnTo>
                  <a:lnTo>
                    <a:pt x="0" y="0"/>
                  </a:lnTo>
                  <a:lnTo>
                    <a:pt x="0" y="291084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99738" y="3882389"/>
              <a:ext cx="4558665" cy="1525905"/>
            </a:xfrm>
            <a:custGeom>
              <a:avLst/>
              <a:gdLst/>
              <a:ahLst/>
              <a:cxnLst/>
              <a:rect l="l" t="t" r="r" b="b"/>
              <a:pathLst>
                <a:path w="4558665" h="1525904">
                  <a:moveTo>
                    <a:pt x="97536" y="12192"/>
                  </a:moveTo>
                  <a:lnTo>
                    <a:pt x="97536" y="1389888"/>
                  </a:lnTo>
                </a:path>
                <a:path w="4558665" h="1525904">
                  <a:moveTo>
                    <a:pt x="0" y="1403604"/>
                  </a:moveTo>
                  <a:lnTo>
                    <a:pt x="193548" y="1403604"/>
                  </a:lnTo>
                </a:path>
                <a:path w="4558665" h="1525904">
                  <a:moveTo>
                    <a:pt x="0" y="935736"/>
                  </a:moveTo>
                  <a:lnTo>
                    <a:pt x="193548" y="935736"/>
                  </a:lnTo>
                </a:path>
                <a:path w="4558665" h="1525904">
                  <a:moveTo>
                    <a:pt x="0" y="466344"/>
                  </a:moveTo>
                  <a:lnTo>
                    <a:pt x="193548" y="466344"/>
                  </a:lnTo>
                </a:path>
                <a:path w="4558665" h="1525904">
                  <a:moveTo>
                    <a:pt x="0" y="0"/>
                  </a:moveTo>
                  <a:lnTo>
                    <a:pt x="193548" y="0"/>
                  </a:lnTo>
                </a:path>
                <a:path w="4558665" h="1525904">
                  <a:moveTo>
                    <a:pt x="109727" y="1403604"/>
                  </a:moveTo>
                  <a:lnTo>
                    <a:pt x="4544568" y="1403604"/>
                  </a:lnTo>
                </a:path>
                <a:path w="4558665" h="1525904">
                  <a:moveTo>
                    <a:pt x="97536" y="1498092"/>
                  </a:moveTo>
                  <a:lnTo>
                    <a:pt x="97536" y="1307592"/>
                  </a:lnTo>
                </a:path>
                <a:path w="4558665" h="1525904">
                  <a:moveTo>
                    <a:pt x="842772" y="1498092"/>
                  </a:moveTo>
                  <a:lnTo>
                    <a:pt x="842772" y="1307592"/>
                  </a:lnTo>
                </a:path>
                <a:path w="4558665" h="1525904">
                  <a:moveTo>
                    <a:pt x="1583436" y="1498092"/>
                  </a:moveTo>
                  <a:lnTo>
                    <a:pt x="1583436" y="1307592"/>
                  </a:lnTo>
                </a:path>
                <a:path w="4558665" h="1525904">
                  <a:moveTo>
                    <a:pt x="2327148" y="1498092"/>
                  </a:moveTo>
                  <a:lnTo>
                    <a:pt x="2327148" y="1307592"/>
                  </a:lnTo>
                </a:path>
                <a:path w="4558665" h="1525904">
                  <a:moveTo>
                    <a:pt x="3073908" y="1498092"/>
                  </a:moveTo>
                  <a:lnTo>
                    <a:pt x="3073908" y="1307592"/>
                  </a:lnTo>
                </a:path>
                <a:path w="4558665" h="1525904">
                  <a:moveTo>
                    <a:pt x="3813047" y="1498092"/>
                  </a:moveTo>
                  <a:lnTo>
                    <a:pt x="3813047" y="1307592"/>
                  </a:lnTo>
                </a:path>
                <a:path w="4558665" h="1525904">
                  <a:moveTo>
                    <a:pt x="4558284" y="1498092"/>
                  </a:moveTo>
                  <a:lnTo>
                    <a:pt x="4558284" y="1307592"/>
                  </a:lnTo>
                </a:path>
                <a:path w="4558665" h="1525904">
                  <a:moveTo>
                    <a:pt x="97536" y="1525524"/>
                  </a:moveTo>
                  <a:lnTo>
                    <a:pt x="97536" y="1281684"/>
                  </a:lnTo>
                </a:path>
                <a:path w="4558665" h="1525904">
                  <a:moveTo>
                    <a:pt x="1583436" y="1525524"/>
                  </a:moveTo>
                  <a:lnTo>
                    <a:pt x="1583436" y="1281684"/>
                  </a:lnTo>
                </a:path>
                <a:path w="4558665" h="1525904">
                  <a:moveTo>
                    <a:pt x="3073908" y="1525524"/>
                  </a:moveTo>
                  <a:lnTo>
                    <a:pt x="3073908" y="1281684"/>
                  </a:lnTo>
                </a:path>
                <a:path w="4558665" h="1525904">
                  <a:moveTo>
                    <a:pt x="4558284" y="1525524"/>
                  </a:moveTo>
                  <a:lnTo>
                    <a:pt x="4558284" y="1281684"/>
                  </a:lnTo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33794" y="4775453"/>
              <a:ext cx="74930" cy="76200"/>
            </a:xfrm>
            <a:custGeom>
              <a:avLst/>
              <a:gdLst/>
              <a:ahLst/>
              <a:cxnLst/>
              <a:rect l="l" t="t" r="r" b="b"/>
              <a:pathLst>
                <a:path w="74929" h="76200">
                  <a:moveTo>
                    <a:pt x="37337" y="0"/>
                  </a:moveTo>
                  <a:lnTo>
                    <a:pt x="22824" y="2988"/>
                  </a:lnTo>
                  <a:lnTo>
                    <a:pt x="10953" y="11144"/>
                  </a:lnTo>
                  <a:lnTo>
                    <a:pt x="2940" y="23252"/>
                  </a:lnTo>
                  <a:lnTo>
                    <a:pt x="0" y="38100"/>
                  </a:lnTo>
                  <a:lnTo>
                    <a:pt x="2940" y="52947"/>
                  </a:lnTo>
                  <a:lnTo>
                    <a:pt x="10953" y="65055"/>
                  </a:lnTo>
                  <a:lnTo>
                    <a:pt x="22824" y="73211"/>
                  </a:lnTo>
                  <a:lnTo>
                    <a:pt x="37337" y="76200"/>
                  </a:lnTo>
                  <a:lnTo>
                    <a:pt x="51851" y="73211"/>
                  </a:lnTo>
                  <a:lnTo>
                    <a:pt x="63722" y="65055"/>
                  </a:lnTo>
                  <a:lnTo>
                    <a:pt x="71735" y="52947"/>
                  </a:lnTo>
                  <a:lnTo>
                    <a:pt x="74675" y="38100"/>
                  </a:lnTo>
                  <a:lnTo>
                    <a:pt x="71735" y="23252"/>
                  </a:lnTo>
                  <a:lnTo>
                    <a:pt x="63722" y="11144"/>
                  </a:lnTo>
                  <a:lnTo>
                    <a:pt x="51851" y="2988"/>
                  </a:lnTo>
                  <a:lnTo>
                    <a:pt x="37337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33794" y="4775453"/>
              <a:ext cx="74930" cy="76200"/>
            </a:xfrm>
            <a:custGeom>
              <a:avLst/>
              <a:gdLst/>
              <a:ahLst/>
              <a:cxnLst/>
              <a:rect l="l" t="t" r="r" b="b"/>
              <a:pathLst>
                <a:path w="74929" h="76200">
                  <a:moveTo>
                    <a:pt x="0" y="38100"/>
                  </a:moveTo>
                  <a:lnTo>
                    <a:pt x="2940" y="23252"/>
                  </a:lnTo>
                  <a:lnTo>
                    <a:pt x="10953" y="11144"/>
                  </a:lnTo>
                  <a:lnTo>
                    <a:pt x="22824" y="2988"/>
                  </a:lnTo>
                  <a:lnTo>
                    <a:pt x="37337" y="0"/>
                  </a:lnTo>
                  <a:lnTo>
                    <a:pt x="51851" y="2988"/>
                  </a:lnTo>
                  <a:lnTo>
                    <a:pt x="63722" y="11144"/>
                  </a:lnTo>
                  <a:lnTo>
                    <a:pt x="71735" y="23252"/>
                  </a:lnTo>
                  <a:lnTo>
                    <a:pt x="74675" y="38100"/>
                  </a:lnTo>
                  <a:lnTo>
                    <a:pt x="71735" y="52947"/>
                  </a:lnTo>
                  <a:lnTo>
                    <a:pt x="63722" y="65055"/>
                  </a:lnTo>
                  <a:lnTo>
                    <a:pt x="51851" y="73211"/>
                  </a:lnTo>
                  <a:lnTo>
                    <a:pt x="37337" y="76200"/>
                  </a:lnTo>
                  <a:lnTo>
                    <a:pt x="22824" y="73211"/>
                  </a:lnTo>
                  <a:lnTo>
                    <a:pt x="10953" y="65055"/>
                  </a:lnTo>
                  <a:lnTo>
                    <a:pt x="2940" y="52947"/>
                  </a:lnTo>
                  <a:lnTo>
                    <a:pt x="0" y="38100"/>
                  </a:lnTo>
                  <a:close/>
                </a:path>
              </a:pathLst>
            </a:custGeom>
            <a:ln w="25908">
              <a:solidFill>
                <a:srgbClr val="FFFF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87034" y="500862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252" y="2988"/>
                  </a:lnTo>
                  <a:lnTo>
                    <a:pt x="11144" y="11144"/>
                  </a:lnTo>
                  <a:lnTo>
                    <a:pt x="2988" y="23252"/>
                  </a:lnTo>
                  <a:lnTo>
                    <a:pt x="0" y="38100"/>
                  </a:lnTo>
                  <a:lnTo>
                    <a:pt x="2988" y="52947"/>
                  </a:lnTo>
                  <a:lnTo>
                    <a:pt x="11144" y="65055"/>
                  </a:lnTo>
                  <a:lnTo>
                    <a:pt x="23252" y="73211"/>
                  </a:lnTo>
                  <a:lnTo>
                    <a:pt x="38100" y="76200"/>
                  </a:lnTo>
                  <a:lnTo>
                    <a:pt x="52947" y="73211"/>
                  </a:lnTo>
                  <a:lnTo>
                    <a:pt x="65055" y="65055"/>
                  </a:lnTo>
                  <a:lnTo>
                    <a:pt x="73211" y="52947"/>
                  </a:lnTo>
                  <a:lnTo>
                    <a:pt x="76200" y="38100"/>
                  </a:lnTo>
                  <a:lnTo>
                    <a:pt x="73211" y="23252"/>
                  </a:lnTo>
                  <a:lnTo>
                    <a:pt x="65055" y="11144"/>
                  </a:lnTo>
                  <a:lnTo>
                    <a:pt x="52947" y="2988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87034" y="500862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38100"/>
                  </a:moveTo>
                  <a:lnTo>
                    <a:pt x="2988" y="23252"/>
                  </a:lnTo>
                  <a:lnTo>
                    <a:pt x="11144" y="11144"/>
                  </a:lnTo>
                  <a:lnTo>
                    <a:pt x="23252" y="2988"/>
                  </a:lnTo>
                  <a:lnTo>
                    <a:pt x="38100" y="0"/>
                  </a:lnTo>
                  <a:lnTo>
                    <a:pt x="52947" y="2988"/>
                  </a:lnTo>
                  <a:lnTo>
                    <a:pt x="65055" y="11144"/>
                  </a:lnTo>
                  <a:lnTo>
                    <a:pt x="73211" y="23252"/>
                  </a:lnTo>
                  <a:lnTo>
                    <a:pt x="76200" y="38100"/>
                  </a:lnTo>
                  <a:lnTo>
                    <a:pt x="73211" y="52947"/>
                  </a:lnTo>
                  <a:lnTo>
                    <a:pt x="65055" y="65055"/>
                  </a:lnTo>
                  <a:lnTo>
                    <a:pt x="52947" y="73211"/>
                  </a:lnTo>
                  <a:lnTo>
                    <a:pt x="38100" y="76200"/>
                  </a:lnTo>
                  <a:lnTo>
                    <a:pt x="23252" y="73211"/>
                  </a:lnTo>
                  <a:lnTo>
                    <a:pt x="11144" y="65055"/>
                  </a:lnTo>
                  <a:lnTo>
                    <a:pt x="2988" y="52947"/>
                  </a:lnTo>
                  <a:lnTo>
                    <a:pt x="0" y="38100"/>
                  </a:lnTo>
                  <a:close/>
                </a:path>
              </a:pathLst>
            </a:custGeom>
            <a:ln w="25908">
              <a:solidFill>
                <a:srgbClr val="FFFF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46142" y="4726686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38100" y="0"/>
                  </a:moveTo>
                  <a:lnTo>
                    <a:pt x="23252" y="2940"/>
                  </a:lnTo>
                  <a:lnTo>
                    <a:pt x="11144" y="10953"/>
                  </a:lnTo>
                  <a:lnTo>
                    <a:pt x="2988" y="22824"/>
                  </a:lnTo>
                  <a:lnTo>
                    <a:pt x="0" y="37337"/>
                  </a:lnTo>
                  <a:lnTo>
                    <a:pt x="2988" y="51851"/>
                  </a:lnTo>
                  <a:lnTo>
                    <a:pt x="11144" y="63722"/>
                  </a:lnTo>
                  <a:lnTo>
                    <a:pt x="23252" y="71735"/>
                  </a:lnTo>
                  <a:lnTo>
                    <a:pt x="38100" y="74675"/>
                  </a:lnTo>
                  <a:lnTo>
                    <a:pt x="52947" y="71735"/>
                  </a:lnTo>
                  <a:lnTo>
                    <a:pt x="65055" y="63722"/>
                  </a:lnTo>
                  <a:lnTo>
                    <a:pt x="73211" y="51851"/>
                  </a:lnTo>
                  <a:lnTo>
                    <a:pt x="76200" y="37337"/>
                  </a:lnTo>
                  <a:lnTo>
                    <a:pt x="73211" y="22824"/>
                  </a:lnTo>
                  <a:lnTo>
                    <a:pt x="65055" y="10953"/>
                  </a:lnTo>
                  <a:lnTo>
                    <a:pt x="52947" y="294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46142" y="4726686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0" y="37337"/>
                  </a:moveTo>
                  <a:lnTo>
                    <a:pt x="2988" y="22824"/>
                  </a:lnTo>
                  <a:lnTo>
                    <a:pt x="11144" y="10953"/>
                  </a:lnTo>
                  <a:lnTo>
                    <a:pt x="23252" y="2940"/>
                  </a:lnTo>
                  <a:lnTo>
                    <a:pt x="38100" y="0"/>
                  </a:lnTo>
                  <a:lnTo>
                    <a:pt x="52947" y="2940"/>
                  </a:lnTo>
                  <a:lnTo>
                    <a:pt x="65055" y="10953"/>
                  </a:lnTo>
                  <a:lnTo>
                    <a:pt x="73211" y="22824"/>
                  </a:lnTo>
                  <a:lnTo>
                    <a:pt x="76200" y="37337"/>
                  </a:lnTo>
                  <a:lnTo>
                    <a:pt x="73211" y="51851"/>
                  </a:lnTo>
                  <a:lnTo>
                    <a:pt x="65055" y="63722"/>
                  </a:lnTo>
                  <a:lnTo>
                    <a:pt x="52947" y="71735"/>
                  </a:lnTo>
                  <a:lnTo>
                    <a:pt x="38100" y="74675"/>
                  </a:lnTo>
                  <a:lnTo>
                    <a:pt x="23252" y="71735"/>
                  </a:lnTo>
                  <a:lnTo>
                    <a:pt x="11144" y="63722"/>
                  </a:lnTo>
                  <a:lnTo>
                    <a:pt x="2988" y="51851"/>
                  </a:lnTo>
                  <a:lnTo>
                    <a:pt x="0" y="37337"/>
                  </a:lnTo>
                  <a:close/>
                </a:path>
              </a:pathLst>
            </a:custGeom>
            <a:ln w="25908">
              <a:solidFill>
                <a:srgbClr val="FFFF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030974" y="3885437"/>
              <a:ext cx="73660" cy="76200"/>
            </a:xfrm>
            <a:custGeom>
              <a:avLst/>
              <a:gdLst/>
              <a:ahLst/>
              <a:cxnLst/>
              <a:rect l="l" t="t" r="r" b="b"/>
              <a:pathLst>
                <a:path w="73659" h="76200">
                  <a:moveTo>
                    <a:pt x="36575" y="0"/>
                  </a:moveTo>
                  <a:lnTo>
                    <a:pt x="22342" y="2988"/>
                  </a:lnTo>
                  <a:lnTo>
                    <a:pt x="10715" y="11144"/>
                  </a:lnTo>
                  <a:lnTo>
                    <a:pt x="2875" y="23252"/>
                  </a:lnTo>
                  <a:lnTo>
                    <a:pt x="0" y="38100"/>
                  </a:lnTo>
                  <a:lnTo>
                    <a:pt x="2875" y="52947"/>
                  </a:lnTo>
                  <a:lnTo>
                    <a:pt x="10715" y="65055"/>
                  </a:lnTo>
                  <a:lnTo>
                    <a:pt x="22342" y="73211"/>
                  </a:lnTo>
                  <a:lnTo>
                    <a:pt x="36575" y="76200"/>
                  </a:lnTo>
                  <a:lnTo>
                    <a:pt x="50809" y="73211"/>
                  </a:lnTo>
                  <a:lnTo>
                    <a:pt x="62436" y="65055"/>
                  </a:lnTo>
                  <a:lnTo>
                    <a:pt x="70276" y="52947"/>
                  </a:lnTo>
                  <a:lnTo>
                    <a:pt x="73151" y="38100"/>
                  </a:lnTo>
                  <a:lnTo>
                    <a:pt x="70276" y="23252"/>
                  </a:lnTo>
                  <a:lnTo>
                    <a:pt x="62436" y="11144"/>
                  </a:lnTo>
                  <a:lnTo>
                    <a:pt x="50809" y="2988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030974" y="3885437"/>
              <a:ext cx="73660" cy="76200"/>
            </a:xfrm>
            <a:custGeom>
              <a:avLst/>
              <a:gdLst/>
              <a:ahLst/>
              <a:cxnLst/>
              <a:rect l="l" t="t" r="r" b="b"/>
              <a:pathLst>
                <a:path w="73659" h="76200">
                  <a:moveTo>
                    <a:pt x="0" y="38100"/>
                  </a:moveTo>
                  <a:lnTo>
                    <a:pt x="2875" y="23252"/>
                  </a:lnTo>
                  <a:lnTo>
                    <a:pt x="10715" y="11144"/>
                  </a:lnTo>
                  <a:lnTo>
                    <a:pt x="22342" y="2988"/>
                  </a:lnTo>
                  <a:lnTo>
                    <a:pt x="36575" y="0"/>
                  </a:lnTo>
                  <a:lnTo>
                    <a:pt x="50809" y="2988"/>
                  </a:lnTo>
                  <a:lnTo>
                    <a:pt x="62436" y="11144"/>
                  </a:lnTo>
                  <a:lnTo>
                    <a:pt x="70276" y="23252"/>
                  </a:lnTo>
                  <a:lnTo>
                    <a:pt x="73151" y="38100"/>
                  </a:lnTo>
                  <a:lnTo>
                    <a:pt x="70276" y="52947"/>
                  </a:lnTo>
                  <a:lnTo>
                    <a:pt x="62436" y="65055"/>
                  </a:lnTo>
                  <a:lnTo>
                    <a:pt x="50809" y="73211"/>
                  </a:lnTo>
                  <a:lnTo>
                    <a:pt x="36575" y="76200"/>
                  </a:lnTo>
                  <a:lnTo>
                    <a:pt x="22342" y="73211"/>
                  </a:lnTo>
                  <a:lnTo>
                    <a:pt x="10715" y="65055"/>
                  </a:lnTo>
                  <a:lnTo>
                    <a:pt x="2875" y="52947"/>
                  </a:lnTo>
                  <a:lnTo>
                    <a:pt x="0" y="38100"/>
                  </a:lnTo>
                  <a:close/>
                </a:path>
              </a:pathLst>
            </a:custGeom>
            <a:ln w="25908">
              <a:solidFill>
                <a:srgbClr val="FFFF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770114" y="383971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252" y="2988"/>
                  </a:lnTo>
                  <a:lnTo>
                    <a:pt x="11144" y="11144"/>
                  </a:lnTo>
                  <a:lnTo>
                    <a:pt x="2988" y="23252"/>
                  </a:lnTo>
                  <a:lnTo>
                    <a:pt x="0" y="38099"/>
                  </a:lnTo>
                  <a:lnTo>
                    <a:pt x="2988" y="52947"/>
                  </a:lnTo>
                  <a:lnTo>
                    <a:pt x="11144" y="65055"/>
                  </a:lnTo>
                  <a:lnTo>
                    <a:pt x="23252" y="73211"/>
                  </a:lnTo>
                  <a:lnTo>
                    <a:pt x="38100" y="76199"/>
                  </a:lnTo>
                  <a:lnTo>
                    <a:pt x="52947" y="73211"/>
                  </a:lnTo>
                  <a:lnTo>
                    <a:pt x="65055" y="65055"/>
                  </a:lnTo>
                  <a:lnTo>
                    <a:pt x="73211" y="52947"/>
                  </a:lnTo>
                  <a:lnTo>
                    <a:pt x="76200" y="38099"/>
                  </a:lnTo>
                  <a:lnTo>
                    <a:pt x="73211" y="23252"/>
                  </a:lnTo>
                  <a:lnTo>
                    <a:pt x="65055" y="11144"/>
                  </a:lnTo>
                  <a:lnTo>
                    <a:pt x="52947" y="2988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770114" y="383971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38099"/>
                  </a:moveTo>
                  <a:lnTo>
                    <a:pt x="2988" y="23252"/>
                  </a:lnTo>
                  <a:lnTo>
                    <a:pt x="11144" y="11144"/>
                  </a:lnTo>
                  <a:lnTo>
                    <a:pt x="23252" y="2988"/>
                  </a:lnTo>
                  <a:lnTo>
                    <a:pt x="38100" y="0"/>
                  </a:lnTo>
                  <a:lnTo>
                    <a:pt x="52947" y="2988"/>
                  </a:lnTo>
                  <a:lnTo>
                    <a:pt x="65055" y="11144"/>
                  </a:lnTo>
                  <a:lnTo>
                    <a:pt x="73211" y="23252"/>
                  </a:lnTo>
                  <a:lnTo>
                    <a:pt x="76200" y="38099"/>
                  </a:lnTo>
                  <a:lnTo>
                    <a:pt x="73211" y="52947"/>
                  </a:lnTo>
                  <a:lnTo>
                    <a:pt x="65055" y="65055"/>
                  </a:lnTo>
                  <a:lnTo>
                    <a:pt x="52947" y="73211"/>
                  </a:lnTo>
                  <a:lnTo>
                    <a:pt x="38100" y="76199"/>
                  </a:lnTo>
                  <a:lnTo>
                    <a:pt x="23252" y="73211"/>
                  </a:lnTo>
                  <a:lnTo>
                    <a:pt x="11144" y="65055"/>
                  </a:lnTo>
                  <a:lnTo>
                    <a:pt x="2988" y="52947"/>
                  </a:lnTo>
                  <a:lnTo>
                    <a:pt x="0" y="38099"/>
                  </a:lnTo>
                  <a:close/>
                </a:path>
              </a:pathLst>
            </a:custGeom>
            <a:ln w="25908">
              <a:solidFill>
                <a:srgbClr val="FFFF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538978" y="4306061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38100" y="0"/>
                  </a:moveTo>
                  <a:lnTo>
                    <a:pt x="23252" y="2940"/>
                  </a:lnTo>
                  <a:lnTo>
                    <a:pt x="11144" y="10953"/>
                  </a:lnTo>
                  <a:lnTo>
                    <a:pt x="2988" y="22824"/>
                  </a:lnTo>
                  <a:lnTo>
                    <a:pt x="0" y="37337"/>
                  </a:lnTo>
                  <a:lnTo>
                    <a:pt x="2988" y="51851"/>
                  </a:lnTo>
                  <a:lnTo>
                    <a:pt x="11144" y="63722"/>
                  </a:lnTo>
                  <a:lnTo>
                    <a:pt x="23252" y="71735"/>
                  </a:lnTo>
                  <a:lnTo>
                    <a:pt x="38100" y="74675"/>
                  </a:lnTo>
                  <a:lnTo>
                    <a:pt x="52947" y="71735"/>
                  </a:lnTo>
                  <a:lnTo>
                    <a:pt x="65055" y="63722"/>
                  </a:lnTo>
                  <a:lnTo>
                    <a:pt x="73211" y="51851"/>
                  </a:lnTo>
                  <a:lnTo>
                    <a:pt x="76200" y="37337"/>
                  </a:lnTo>
                  <a:lnTo>
                    <a:pt x="73211" y="22824"/>
                  </a:lnTo>
                  <a:lnTo>
                    <a:pt x="65055" y="10953"/>
                  </a:lnTo>
                  <a:lnTo>
                    <a:pt x="52947" y="294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538978" y="4306061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0" y="37337"/>
                  </a:moveTo>
                  <a:lnTo>
                    <a:pt x="2988" y="22824"/>
                  </a:lnTo>
                  <a:lnTo>
                    <a:pt x="11144" y="10953"/>
                  </a:lnTo>
                  <a:lnTo>
                    <a:pt x="23252" y="2940"/>
                  </a:lnTo>
                  <a:lnTo>
                    <a:pt x="38100" y="0"/>
                  </a:lnTo>
                  <a:lnTo>
                    <a:pt x="52947" y="2940"/>
                  </a:lnTo>
                  <a:lnTo>
                    <a:pt x="65055" y="10953"/>
                  </a:lnTo>
                  <a:lnTo>
                    <a:pt x="73211" y="22824"/>
                  </a:lnTo>
                  <a:lnTo>
                    <a:pt x="76200" y="37337"/>
                  </a:lnTo>
                  <a:lnTo>
                    <a:pt x="73211" y="51851"/>
                  </a:lnTo>
                  <a:lnTo>
                    <a:pt x="65055" y="63722"/>
                  </a:lnTo>
                  <a:lnTo>
                    <a:pt x="52947" y="71735"/>
                  </a:lnTo>
                  <a:lnTo>
                    <a:pt x="38100" y="74675"/>
                  </a:lnTo>
                  <a:lnTo>
                    <a:pt x="23252" y="71735"/>
                  </a:lnTo>
                  <a:lnTo>
                    <a:pt x="11144" y="63722"/>
                  </a:lnTo>
                  <a:lnTo>
                    <a:pt x="2988" y="51851"/>
                  </a:lnTo>
                  <a:lnTo>
                    <a:pt x="0" y="37337"/>
                  </a:lnTo>
                  <a:close/>
                </a:path>
              </a:pathLst>
            </a:custGeom>
            <a:ln w="25908">
              <a:solidFill>
                <a:srgbClr val="FFFF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443604" y="3598036"/>
            <a:ext cx="379095" cy="189611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R="22860" algn="r">
              <a:lnSpc>
                <a:spcPct val="100000"/>
              </a:lnSpc>
              <a:spcBef>
                <a:spcPts val="535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60</a:t>
            </a:r>
            <a:endParaRPr sz="2700">
              <a:latin typeface="Carlito"/>
              <a:cs typeface="Carlito"/>
            </a:endParaRPr>
          </a:p>
          <a:p>
            <a:pPr marR="22860" algn="r">
              <a:lnSpc>
                <a:spcPct val="100000"/>
              </a:lnSpc>
              <a:spcBef>
                <a:spcPts val="430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40</a:t>
            </a:r>
            <a:endParaRPr sz="2700">
              <a:latin typeface="Carlito"/>
              <a:cs typeface="Carlito"/>
            </a:endParaRPr>
          </a:p>
          <a:p>
            <a:pPr marR="22860" algn="r">
              <a:lnSpc>
                <a:spcPct val="100000"/>
              </a:lnSpc>
              <a:spcBef>
                <a:spcPts val="475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20</a:t>
            </a:r>
            <a:endParaRPr sz="2700">
              <a:latin typeface="Carlito"/>
              <a:cs typeface="Carlito"/>
            </a:endParaRPr>
          </a:p>
          <a:p>
            <a:pPr marR="5080" algn="r">
              <a:lnSpc>
                <a:spcPct val="100000"/>
              </a:lnSpc>
              <a:spcBef>
                <a:spcPts val="425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0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01134" y="5572759"/>
            <a:ext cx="18669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0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90388" y="5572759"/>
            <a:ext cx="3606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700" b="1" spc="-5" dirty="0">
                <a:solidFill>
                  <a:srgbClr val="FFFFFF"/>
                </a:solidFill>
                <a:latin typeface="Carlito"/>
                <a:cs typeface="Carlito"/>
              </a:rPr>
              <a:t>20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81114" y="5572759"/>
            <a:ext cx="3606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700" b="1" spc="-5" dirty="0">
                <a:solidFill>
                  <a:srgbClr val="FFFFFF"/>
                </a:solidFill>
                <a:latin typeface="Carlito"/>
                <a:cs typeface="Carlito"/>
              </a:rPr>
              <a:t>40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367394" y="4971034"/>
            <a:ext cx="506730" cy="1038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304800">
              <a:lnSpc>
                <a:spcPct val="123100"/>
              </a:lnSpc>
              <a:spcBef>
                <a:spcPts val="100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X  </a:t>
            </a:r>
            <a:r>
              <a:rPr sz="2700" b="1" spc="-5" dirty="0">
                <a:solidFill>
                  <a:srgbClr val="FFFFFF"/>
                </a:solidFill>
                <a:latin typeface="Carlito"/>
                <a:cs typeface="Carlito"/>
              </a:rPr>
              <a:t>60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96182" y="3360801"/>
            <a:ext cx="19113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Y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2059304" y="198246"/>
            <a:ext cx="26085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75" dirty="0"/>
              <a:t>Scatter</a:t>
            </a:r>
            <a:r>
              <a:rPr sz="4400" spc="-390" dirty="0"/>
              <a:t> </a:t>
            </a:r>
            <a:r>
              <a:rPr sz="4400" spc="-215" dirty="0"/>
              <a:t>plot</a:t>
            </a:r>
            <a:endParaRPr sz="4400"/>
          </a:p>
        </p:txBody>
      </p:sp>
      <p:sp>
        <p:nvSpPr>
          <p:cNvPr id="27" name="object 27"/>
          <p:cNvSpPr txBox="1"/>
          <p:nvPr/>
        </p:nvSpPr>
        <p:spPr>
          <a:xfrm>
            <a:off x="890625" y="1706397"/>
            <a:ext cx="5824855" cy="10496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66700" algn="l"/>
                <a:tab pos="952500" algn="l"/>
              </a:tabLst>
            </a:pPr>
            <a:r>
              <a:rPr sz="2800" spc="-5" dirty="0">
                <a:latin typeface="Carlito"/>
                <a:cs typeface="Carlito"/>
              </a:rPr>
              <a:t>1.	</a:t>
            </a:r>
            <a:r>
              <a:rPr sz="2800" spc="-10" dirty="0">
                <a:latin typeface="Carlito"/>
                <a:cs typeface="Carlito"/>
              </a:rPr>
              <a:t>Plot </a:t>
            </a:r>
            <a:r>
              <a:rPr sz="2800" spc="-5" dirty="0">
                <a:latin typeface="Carlito"/>
                <a:cs typeface="Carlito"/>
              </a:rPr>
              <a:t>of All </a:t>
            </a:r>
            <a:r>
              <a:rPr sz="2800" dirty="0">
                <a:latin typeface="Carlito"/>
                <a:cs typeface="Carlito"/>
              </a:rPr>
              <a:t>(</a:t>
            </a:r>
            <a:r>
              <a:rPr sz="2800" i="1" dirty="0">
                <a:latin typeface="Carlito"/>
                <a:cs typeface="Carlito"/>
              </a:rPr>
              <a:t>X</a:t>
            </a:r>
            <a:r>
              <a:rPr sz="2775" i="1" baseline="-21021" dirty="0">
                <a:latin typeface="Carlito"/>
                <a:cs typeface="Carlito"/>
              </a:rPr>
              <a:t>i</a:t>
            </a:r>
            <a:r>
              <a:rPr sz="2800" dirty="0">
                <a:latin typeface="Carlito"/>
                <a:cs typeface="Carlito"/>
              </a:rPr>
              <a:t>, </a:t>
            </a:r>
            <a:r>
              <a:rPr sz="2800" i="1" spc="-15" dirty="0">
                <a:latin typeface="Carlito"/>
                <a:cs typeface="Carlito"/>
              </a:rPr>
              <a:t>Y</a:t>
            </a:r>
            <a:r>
              <a:rPr sz="2775" i="1" spc="-22" baseline="-21021" dirty="0">
                <a:latin typeface="Carlito"/>
                <a:cs typeface="Carlito"/>
              </a:rPr>
              <a:t>i</a:t>
            </a:r>
            <a:r>
              <a:rPr sz="2800" spc="-15" dirty="0">
                <a:latin typeface="Carlito"/>
                <a:cs typeface="Carlito"/>
              </a:rPr>
              <a:t>)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30" dirty="0">
                <a:latin typeface="Carlito"/>
                <a:cs typeface="Carlito"/>
              </a:rPr>
              <a:t>Pairs</a:t>
            </a:r>
            <a:endParaRPr sz="2800">
              <a:latin typeface="Carlito"/>
              <a:cs typeface="Carlito"/>
            </a:endParaRPr>
          </a:p>
          <a:p>
            <a:pPr marL="2667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66700" algn="l"/>
                <a:tab pos="952500" algn="l"/>
              </a:tabLst>
            </a:pPr>
            <a:r>
              <a:rPr sz="2800" spc="-5" dirty="0">
                <a:latin typeface="Carlito"/>
                <a:cs typeface="Carlito"/>
              </a:rPr>
              <a:t>2.	</a:t>
            </a:r>
            <a:r>
              <a:rPr sz="2800" spc="-10" dirty="0">
                <a:latin typeface="Carlito"/>
                <a:cs typeface="Carlito"/>
              </a:rPr>
              <a:t>Suggests How </a:t>
            </a:r>
            <a:r>
              <a:rPr sz="2800" spc="-35" dirty="0">
                <a:latin typeface="Carlito"/>
                <a:cs typeface="Carlito"/>
              </a:rPr>
              <a:t>Well </a:t>
            </a:r>
            <a:r>
              <a:rPr sz="2800" spc="-5" dirty="0">
                <a:latin typeface="Carlito"/>
                <a:cs typeface="Carlito"/>
              </a:rPr>
              <a:t>Model </a:t>
            </a:r>
            <a:r>
              <a:rPr sz="2800" spc="-10" dirty="0">
                <a:latin typeface="Carlito"/>
                <a:cs typeface="Carlito"/>
              </a:rPr>
              <a:t>Will</a:t>
            </a:r>
            <a:r>
              <a:rPr sz="2800" spc="7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Fit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876800" y="3730752"/>
            <a:ext cx="3048000" cy="1447800"/>
            <a:chOff x="4876800" y="3730752"/>
            <a:chExt cx="3048000" cy="1447800"/>
          </a:xfrm>
        </p:grpSpPr>
        <p:sp>
          <p:nvSpPr>
            <p:cNvPr id="29" name="object 29"/>
            <p:cNvSpPr/>
            <p:nvPr/>
          </p:nvSpPr>
          <p:spPr>
            <a:xfrm>
              <a:off x="5873496" y="4956048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5">
                  <a:moveTo>
                    <a:pt x="108203" y="0"/>
                  </a:moveTo>
                  <a:lnTo>
                    <a:pt x="66061" y="8495"/>
                  </a:lnTo>
                  <a:lnTo>
                    <a:pt x="31670" y="31670"/>
                  </a:lnTo>
                  <a:lnTo>
                    <a:pt x="8495" y="66061"/>
                  </a:lnTo>
                  <a:lnTo>
                    <a:pt x="0" y="108203"/>
                  </a:lnTo>
                  <a:lnTo>
                    <a:pt x="8495" y="150346"/>
                  </a:lnTo>
                  <a:lnTo>
                    <a:pt x="31670" y="184737"/>
                  </a:lnTo>
                  <a:lnTo>
                    <a:pt x="66061" y="207912"/>
                  </a:lnTo>
                  <a:lnTo>
                    <a:pt x="108203" y="216407"/>
                  </a:lnTo>
                  <a:lnTo>
                    <a:pt x="150346" y="207912"/>
                  </a:lnTo>
                  <a:lnTo>
                    <a:pt x="184737" y="184737"/>
                  </a:lnTo>
                  <a:lnTo>
                    <a:pt x="207912" y="150346"/>
                  </a:lnTo>
                  <a:lnTo>
                    <a:pt x="216407" y="108203"/>
                  </a:lnTo>
                  <a:lnTo>
                    <a:pt x="207912" y="66061"/>
                  </a:lnTo>
                  <a:lnTo>
                    <a:pt x="184737" y="31670"/>
                  </a:lnTo>
                  <a:lnTo>
                    <a:pt x="150346" y="8495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EFF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873496" y="4956048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5">
                  <a:moveTo>
                    <a:pt x="0" y="108203"/>
                  </a:moveTo>
                  <a:lnTo>
                    <a:pt x="8495" y="66061"/>
                  </a:lnTo>
                  <a:lnTo>
                    <a:pt x="31670" y="31670"/>
                  </a:lnTo>
                  <a:lnTo>
                    <a:pt x="66061" y="8495"/>
                  </a:lnTo>
                  <a:lnTo>
                    <a:pt x="108203" y="0"/>
                  </a:lnTo>
                  <a:lnTo>
                    <a:pt x="150346" y="8495"/>
                  </a:lnTo>
                  <a:lnTo>
                    <a:pt x="184737" y="31670"/>
                  </a:lnTo>
                  <a:lnTo>
                    <a:pt x="207912" y="66061"/>
                  </a:lnTo>
                  <a:lnTo>
                    <a:pt x="216407" y="108203"/>
                  </a:lnTo>
                  <a:lnTo>
                    <a:pt x="207912" y="150346"/>
                  </a:lnTo>
                  <a:lnTo>
                    <a:pt x="184737" y="184737"/>
                  </a:lnTo>
                  <a:lnTo>
                    <a:pt x="150346" y="207912"/>
                  </a:lnTo>
                  <a:lnTo>
                    <a:pt x="108203" y="216407"/>
                  </a:lnTo>
                  <a:lnTo>
                    <a:pt x="66061" y="207912"/>
                  </a:lnTo>
                  <a:lnTo>
                    <a:pt x="31670" y="184737"/>
                  </a:lnTo>
                  <a:lnTo>
                    <a:pt x="8495" y="150346"/>
                  </a:lnTo>
                  <a:lnTo>
                    <a:pt x="0" y="10820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702295" y="3736848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5">
                  <a:moveTo>
                    <a:pt x="108203" y="0"/>
                  </a:moveTo>
                  <a:lnTo>
                    <a:pt x="66061" y="8495"/>
                  </a:lnTo>
                  <a:lnTo>
                    <a:pt x="31670" y="31670"/>
                  </a:lnTo>
                  <a:lnTo>
                    <a:pt x="8495" y="66061"/>
                  </a:lnTo>
                  <a:lnTo>
                    <a:pt x="0" y="108203"/>
                  </a:lnTo>
                  <a:lnTo>
                    <a:pt x="8495" y="150346"/>
                  </a:lnTo>
                  <a:lnTo>
                    <a:pt x="31670" y="184737"/>
                  </a:lnTo>
                  <a:lnTo>
                    <a:pt x="66061" y="207912"/>
                  </a:lnTo>
                  <a:lnTo>
                    <a:pt x="108203" y="216407"/>
                  </a:lnTo>
                  <a:lnTo>
                    <a:pt x="150346" y="207912"/>
                  </a:lnTo>
                  <a:lnTo>
                    <a:pt x="184737" y="184737"/>
                  </a:lnTo>
                  <a:lnTo>
                    <a:pt x="207912" y="150346"/>
                  </a:lnTo>
                  <a:lnTo>
                    <a:pt x="216407" y="108203"/>
                  </a:lnTo>
                  <a:lnTo>
                    <a:pt x="207912" y="66061"/>
                  </a:lnTo>
                  <a:lnTo>
                    <a:pt x="184737" y="31670"/>
                  </a:lnTo>
                  <a:lnTo>
                    <a:pt x="150346" y="8495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EFF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702295" y="3736848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5">
                  <a:moveTo>
                    <a:pt x="0" y="108203"/>
                  </a:moveTo>
                  <a:lnTo>
                    <a:pt x="8495" y="66061"/>
                  </a:lnTo>
                  <a:lnTo>
                    <a:pt x="31670" y="31670"/>
                  </a:lnTo>
                  <a:lnTo>
                    <a:pt x="66061" y="8495"/>
                  </a:lnTo>
                  <a:lnTo>
                    <a:pt x="108203" y="0"/>
                  </a:lnTo>
                  <a:lnTo>
                    <a:pt x="150346" y="8495"/>
                  </a:lnTo>
                  <a:lnTo>
                    <a:pt x="184737" y="31670"/>
                  </a:lnTo>
                  <a:lnTo>
                    <a:pt x="207912" y="66061"/>
                  </a:lnTo>
                  <a:lnTo>
                    <a:pt x="216407" y="108203"/>
                  </a:lnTo>
                  <a:lnTo>
                    <a:pt x="207912" y="150346"/>
                  </a:lnTo>
                  <a:lnTo>
                    <a:pt x="184737" y="184737"/>
                  </a:lnTo>
                  <a:lnTo>
                    <a:pt x="150346" y="207912"/>
                  </a:lnTo>
                  <a:lnTo>
                    <a:pt x="108203" y="216407"/>
                  </a:lnTo>
                  <a:lnTo>
                    <a:pt x="66061" y="207912"/>
                  </a:lnTo>
                  <a:lnTo>
                    <a:pt x="31670" y="184737"/>
                  </a:lnTo>
                  <a:lnTo>
                    <a:pt x="8495" y="150346"/>
                  </a:lnTo>
                  <a:lnTo>
                    <a:pt x="0" y="10820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492495" y="4270248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5">
                  <a:moveTo>
                    <a:pt x="108203" y="0"/>
                  </a:moveTo>
                  <a:lnTo>
                    <a:pt x="66061" y="8495"/>
                  </a:lnTo>
                  <a:lnTo>
                    <a:pt x="31670" y="31670"/>
                  </a:lnTo>
                  <a:lnTo>
                    <a:pt x="8495" y="66061"/>
                  </a:lnTo>
                  <a:lnTo>
                    <a:pt x="0" y="108203"/>
                  </a:lnTo>
                  <a:lnTo>
                    <a:pt x="8495" y="150346"/>
                  </a:lnTo>
                  <a:lnTo>
                    <a:pt x="31670" y="184737"/>
                  </a:lnTo>
                  <a:lnTo>
                    <a:pt x="66061" y="207912"/>
                  </a:lnTo>
                  <a:lnTo>
                    <a:pt x="108203" y="216407"/>
                  </a:lnTo>
                  <a:lnTo>
                    <a:pt x="150346" y="207912"/>
                  </a:lnTo>
                  <a:lnTo>
                    <a:pt x="184737" y="184737"/>
                  </a:lnTo>
                  <a:lnTo>
                    <a:pt x="207912" y="150346"/>
                  </a:lnTo>
                  <a:lnTo>
                    <a:pt x="216407" y="108203"/>
                  </a:lnTo>
                  <a:lnTo>
                    <a:pt x="207912" y="66061"/>
                  </a:lnTo>
                  <a:lnTo>
                    <a:pt x="184737" y="31670"/>
                  </a:lnTo>
                  <a:lnTo>
                    <a:pt x="150346" y="8495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EFF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492495" y="4270248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5">
                  <a:moveTo>
                    <a:pt x="0" y="108203"/>
                  </a:moveTo>
                  <a:lnTo>
                    <a:pt x="8495" y="66061"/>
                  </a:lnTo>
                  <a:lnTo>
                    <a:pt x="31670" y="31670"/>
                  </a:lnTo>
                  <a:lnTo>
                    <a:pt x="66061" y="8495"/>
                  </a:lnTo>
                  <a:lnTo>
                    <a:pt x="108203" y="0"/>
                  </a:lnTo>
                  <a:lnTo>
                    <a:pt x="150346" y="8495"/>
                  </a:lnTo>
                  <a:lnTo>
                    <a:pt x="184737" y="31670"/>
                  </a:lnTo>
                  <a:lnTo>
                    <a:pt x="207912" y="66061"/>
                  </a:lnTo>
                  <a:lnTo>
                    <a:pt x="216407" y="108203"/>
                  </a:lnTo>
                  <a:lnTo>
                    <a:pt x="207912" y="150346"/>
                  </a:lnTo>
                  <a:lnTo>
                    <a:pt x="184737" y="184737"/>
                  </a:lnTo>
                  <a:lnTo>
                    <a:pt x="150346" y="207912"/>
                  </a:lnTo>
                  <a:lnTo>
                    <a:pt x="108203" y="216407"/>
                  </a:lnTo>
                  <a:lnTo>
                    <a:pt x="66061" y="207912"/>
                  </a:lnTo>
                  <a:lnTo>
                    <a:pt x="31670" y="184737"/>
                  </a:lnTo>
                  <a:lnTo>
                    <a:pt x="8495" y="150346"/>
                  </a:lnTo>
                  <a:lnTo>
                    <a:pt x="0" y="10820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940295" y="3813048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5">
                  <a:moveTo>
                    <a:pt x="108203" y="0"/>
                  </a:moveTo>
                  <a:lnTo>
                    <a:pt x="66061" y="8495"/>
                  </a:lnTo>
                  <a:lnTo>
                    <a:pt x="31670" y="31670"/>
                  </a:lnTo>
                  <a:lnTo>
                    <a:pt x="8495" y="66061"/>
                  </a:lnTo>
                  <a:lnTo>
                    <a:pt x="0" y="108203"/>
                  </a:lnTo>
                  <a:lnTo>
                    <a:pt x="8495" y="150346"/>
                  </a:lnTo>
                  <a:lnTo>
                    <a:pt x="31670" y="184737"/>
                  </a:lnTo>
                  <a:lnTo>
                    <a:pt x="66061" y="207912"/>
                  </a:lnTo>
                  <a:lnTo>
                    <a:pt x="108203" y="216407"/>
                  </a:lnTo>
                  <a:lnTo>
                    <a:pt x="150346" y="207912"/>
                  </a:lnTo>
                  <a:lnTo>
                    <a:pt x="184737" y="184737"/>
                  </a:lnTo>
                  <a:lnTo>
                    <a:pt x="207912" y="150346"/>
                  </a:lnTo>
                  <a:lnTo>
                    <a:pt x="216407" y="108203"/>
                  </a:lnTo>
                  <a:lnTo>
                    <a:pt x="207912" y="66061"/>
                  </a:lnTo>
                  <a:lnTo>
                    <a:pt x="184737" y="31670"/>
                  </a:lnTo>
                  <a:lnTo>
                    <a:pt x="150346" y="8495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EFF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940295" y="3813048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5">
                  <a:moveTo>
                    <a:pt x="0" y="108203"/>
                  </a:moveTo>
                  <a:lnTo>
                    <a:pt x="8495" y="66061"/>
                  </a:lnTo>
                  <a:lnTo>
                    <a:pt x="31670" y="31670"/>
                  </a:lnTo>
                  <a:lnTo>
                    <a:pt x="66061" y="8495"/>
                  </a:lnTo>
                  <a:lnTo>
                    <a:pt x="108203" y="0"/>
                  </a:lnTo>
                  <a:lnTo>
                    <a:pt x="150346" y="8495"/>
                  </a:lnTo>
                  <a:lnTo>
                    <a:pt x="184737" y="31670"/>
                  </a:lnTo>
                  <a:lnTo>
                    <a:pt x="207912" y="66061"/>
                  </a:lnTo>
                  <a:lnTo>
                    <a:pt x="216407" y="108203"/>
                  </a:lnTo>
                  <a:lnTo>
                    <a:pt x="207912" y="150346"/>
                  </a:lnTo>
                  <a:lnTo>
                    <a:pt x="184737" y="184737"/>
                  </a:lnTo>
                  <a:lnTo>
                    <a:pt x="150346" y="207912"/>
                  </a:lnTo>
                  <a:lnTo>
                    <a:pt x="108203" y="216407"/>
                  </a:lnTo>
                  <a:lnTo>
                    <a:pt x="66061" y="207912"/>
                  </a:lnTo>
                  <a:lnTo>
                    <a:pt x="31670" y="184737"/>
                  </a:lnTo>
                  <a:lnTo>
                    <a:pt x="8495" y="150346"/>
                  </a:lnTo>
                  <a:lnTo>
                    <a:pt x="0" y="10820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635495" y="4727448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5">
                  <a:moveTo>
                    <a:pt x="108203" y="0"/>
                  </a:moveTo>
                  <a:lnTo>
                    <a:pt x="66061" y="8495"/>
                  </a:lnTo>
                  <a:lnTo>
                    <a:pt x="31670" y="31670"/>
                  </a:lnTo>
                  <a:lnTo>
                    <a:pt x="8495" y="66061"/>
                  </a:lnTo>
                  <a:lnTo>
                    <a:pt x="0" y="108203"/>
                  </a:lnTo>
                  <a:lnTo>
                    <a:pt x="8495" y="150346"/>
                  </a:lnTo>
                  <a:lnTo>
                    <a:pt x="31670" y="184737"/>
                  </a:lnTo>
                  <a:lnTo>
                    <a:pt x="66061" y="207912"/>
                  </a:lnTo>
                  <a:lnTo>
                    <a:pt x="108203" y="216407"/>
                  </a:lnTo>
                  <a:lnTo>
                    <a:pt x="150346" y="207912"/>
                  </a:lnTo>
                  <a:lnTo>
                    <a:pt x="184737" y="184737"/>
                  </a:lnTo>
                  <a:lnTo>
                    <a:pt x="207912" y="150346"/>
                  </a:lnTo>
                  <a:lnTo>
                    <a:pt x="216407" y="108203"/>
                  </a:lnTo>
                  <a:lnTo>
                    <a:pt x="207912" y="66061"/>
                  </a:lnTo>
                  <a:lnTo>
                    <a:pt x="184737" y="31670"/>
                  </a:lnTo>
                  <a:lnTo>
                    <a:pt x="150346" y="8495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EFF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635495" y="4727448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5">
                  <a:moveTo>
                    <a:pt x="0" y="108203"/>
                  </a:moveTo>
                  <a:lnTo>
                    <a:pt x="8495" y="66061"/>
                  </a:lnTo>
                  <a:lnTo>
                    <a:pt x="31670" y="31670"/>
                  </a:lnTo>
                  <a:lnTo>
                    <a:pt x="66061" y="8495"/>
                  </a:lnTo>
                  <a:lnTo>
                    <a:pt x="108203" y="0"/>
                  </a:lnTo>
                  <a:lnTo>
                    <a:pt x="150346" y="8495"/>
                  </a:lnTo>
                  <a:lnTo>
                    <a:pt x="184737" y="31670"/>
                  </a:lnTo>
                  <a:lnTo>
                    <a:pt x="207912" y="66061"/>
                  </a:lnTo>
                  <a:lnTo>
                    <a:pt x="216407" y="108203"/>
                  </a:lnTo>
                  <a:lnTo>
                    <a:pt x="207912" y="150346"/>
                  </a:lnTo>
                  <a:lnTo>
                    <a:pt x="184737" y="184737"/>
                  </a:lnTo>
                  <a:lnTo>
                    <a:pt x="150346" y="207912"/>
                  </a:lnTo>
                  <a:lnTo>
                    <a:pt x="108203" y="216407"/>
                  </a:lnTo>
                  <a:lnTo>
                    <a:pt x="66061" y="207912"/>
                  </a:lnTo>
                  <a:lnTo>
                    <a:pt x="31670" y="184737"/>
                  </a:lnTo>
                  <a:lnTo>
                    <a:pt x="8495" y="150346"/>
                  </a:lnTo>
                  <a:lnTo>
                    <a:pt x="0" y="10820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882895" y="4651248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5">
                  <a:moveTo>
                    <a:pt x="108203" y="0"/>
                  </a:moveTo>
                  <a:lnTo>
                    <a:pt x="66061" y="8495"/>
                  </a:lnTo>
                  <a:lnTo>
                    <a:pt x="31670" y="31670"/>
                  </a:lnTo>
                  <a:lnTo>
                    <a:pt x="8495" y="66061"/>
                  </a:lnTo>
                  <a:lnTo>
                    <a:pt x="0" y="108203"/>
                  </a:lnTo>
                  <a:lnTo>
                    <a:pt x="8495" y="150346"/>
                  </a:lnTo>
                  <a:lnTo>
                    <a:pt x="31670" y="184737"/>
                  </a:lnTo>
                  <a:lnTo>
                    <a:pt x="66061" y="207912"/>
                  </a:lnTo>
                  <a:lnTo>
                    <a:pt x="108203" y="216407"/>
                  </a:lnTo>
                  <a:lnTo>
                    <a:pt x="150346" y="207912"/>
                  </a:lnTo>
                  <a:lnTo>
                    <a:pt x="184737" y="184737"/>
                  </a:lnTo>
                  <a:lnTo>
                    <a:pt x="207912" y="150346"/>
                  </a:lnTo>
                  <a:lnTo>
                    <a:pt x="216407" y="108203"/>
                  </a:lnTo>
                  <a:lnTo>
                    <a:pt x="207912" y="66061"/>
                  </a:lnTo>
                  <a:lnTo>
                    <a:pt x="184737" y="31670"/>
                  </a:lnTo>
                  <a:lnTo>
                    <a:pt x="150346" y="8495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EFF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882895" y="4651248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5">
                  <a:moveTo>
                    <a:pt x="0" y="108203"/>
                  </a:moveTo>
                  <a:lnTo>
                    <a:pt x="8495" y="66061"/>
                  </a:lnTo>
                  <a:lnTo>
                    <a:pt x="31670" y="31670"/>
                  </a:lnTo>
                  <a:lnTo>
                    <a:pt x="66061" y="8495"/>
                  </a:lnTo>
                  <a:lnTo>
                    <a:pt x="108203" y="0"/>
                  </a:lnTo>
                  <a:lnTo>
                    <a:pt x="150346" y="8495"/>
                  </a:lnTo>
                  <a:lnTo>
                    <a:pt x="184737" y="31670"/>
                  </a:lnTo>
                  <a:lnTo>
                    <a:pt x="207912" y="66061"/>
                  </a:lnTo>
                  <a:lnTo>
                    <a:pt x="216407" y="108203"/>
                  </a:lnTo>
                  <a:lnTo>
                    <a:pt x="207912" y="150346"/>
                  </a:lnTo>
                  <a:lnTo>
                    <a:pt x="184737" y="184737"/>
                  </a:lnTo>
                  <a:lnTo>
                    <a:pt x="150346" y="207912"/>
                  </a:lnTo>
                  <a:lnTo>
                    <a:pt x="108203" y="216407"/>
                  </a:lnTo>
                  <a:lnTo>
                    <a:pt x="66061" y="207912"/>
                  </a:lnTo>
                  <a:lnTo>
                    <a:pt x="31670" y="184737"/>
                  </a:lnTo>
                  <a:lnTo>
                    <a:pt x="8495" y="150346"/>
                  </a:lnTo>
                  <a:lnTo>
                    <a:pt x="0" y="10820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94211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11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54704" y="315595"/>
            <a:ext cx="42462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25" dirty="0"/>
              <a:t>Thinking</a:t>
            </a:r>
            <a:r>
              <a:rPr sz="4400" spc="-420" dirty="0"/>
              <a:t> </a:t>
            </a:r>
            <a:r>
              <a:rPr sz="4400" spc="-229" dirty="0"/>
              <a:t>Challenge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2287904" y="1696338"/>
            <a:ext cx="725297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How </a:t>
            </a:r>
            <a:r>
              <a:rPr sz="2800" b="1" spc="-10" dirty="0">
                <a:latin typeface="Times New Roman"/>
                <a:cs typeface="Times New Roman"/>
              </a:rPr>
              <a:t>would </a:t>
            </a:r>
            <a:r>
              <a:rPr sz="2800" b="1" spc="-5" dirty="0">
                <a:latin typeface="Times New Roman"/>
                <a:cs typeface="Times New Roman"/>
              </a:rPr>
              <a:t>you draw a line </a:t>
            </a:r>
            <a:r>
              <a:rPr sz="2800" b="1" spc="-10" dirty="0">
                <a:latin typeface="Times New Roman"/>
                <a:cs typeface="Times New Roman"/>
              </a:rPr>
              <a:t>through </a:t>
            </a:r>
            <a:r>
              <a:rPr sz="2800" b="1" spc="-5" dirty="0">
                <a:latin typeface="Times New Roman"/>
                <a:cs typeface="Times New Roman"/>
              </a:rPr>
              <a:t>the points?  How do you </a:t>
            </a:r>
            <a:r>
              <a:rPr sz="2800" b="1" spc="-10" dirty="0">
                <a:latin typeface="Times New Roman"/>
                <a:cs typeface="Times New Roman"/>
              </a:rPr>
              <a:t>determine </a:t>
            </a:r>
            <a:r>
              <a:rPr sz="2800" b="1" spc="-15" dirty="0">
                <a:latin typeface="Times New Roman"/>
                <a:cs typeface="Times New Roman"/>
              </a:rPr>
              <a:t>which </a:t>
            </a:r>
            <a:r>
              <a:rPr sz="2800" b="1" spc="-5" dirty="0">
                <a:latin typeface="Times New Roman"/>
                <a:cs typeface="Times New Roman"/>
              </a:rPr>
              <a:t>line ‘fits</a:t>
            </a:r>
            <a:r>
              <a:rPr sz="2800" b="1" spc="10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best’?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291840" y="3215639"/>
            <a:ext cx="5694680" cy="2948305"/>
            <a:chOff x="3291840" y="3215639"/>
            <a:chExt cx="5694680" cy="2948305"/>
          </a:xfrm>
        </p:grpSpPr>
        <p:sp>
          <p:nvSpPr>
            <p:cNvPr id="6" name="object 6"/>
            <p:cNvSpPr/>
            <p:nvPr/>
          </p:nvSpPr>
          <p:spPr>
            <a:xfrm>
              <a:off x="3291840" y="3215639"/>
              <a:ext cx="5670042" cy="29237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16224" y="3240023"/>
              <a:ext cx="5670041" cy="292379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11652" y="3235451"/>
              <a:ext cx="5657215" cy="2910840"/>
            </a:xfrm>
            <a:custGeom>
              <a:avLst/>
              <a:gdLst/>
              <a:ahLst/>
              <a:cxnLst/>
              <a:rect l="l" t="t" r="r" b="b"/>
              <a:pathLst>
                <a:path w="5657215" h="2910840">
                  <a:moveTo>
                    <a:pt x="5657088" y="0"/>
                  </a:moveTo>
                  <a:lnTo>
                    <a:pt x="0" y="0"/>
                  </a:lnTo>
                  <a:lnTo>
                    <a:pt x="0" y="2910840"/>
                  </a:lnTo>
                  <a:lnTo>
                    <a:pt x="5657088" y="2910840"/>
                  </a:lnTo>
                  <a:lnTo>
                    <a:pt x="56570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11652" y="3235451"/>
              <a:ext cx="5657215" cy="2910840"/>
            </a:xfrm>
            <a:custGeom>
              <a:avLst/>
              <a:gdLst/>
              <a:ahLst/>
              <a:cxnLst/>
              <a:rect l="l" t="t" r="r" b="b"/>
              <a:pathLst>
                <a:path w="5657215" h="2910840">
                  <a:moveTo>
                    <a:pt x="0" y="2910840"/>
                  </a:moveTo>
                  <a:lnTo>
                    <a:pt x="5657088" y="2910840"/>
                  </a:lnTo>
                  <a:lnTo>
                    <a:pt x="5657088" y="0"/>
                  </a:lnTo>
                  <a:lnTo>
                    <a:pt x="0" y="0"/>
                  </a:lnTo>
                  <a:lnTo>
                    <a:pt x="0" y="291084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99738" y="3882389"/>
              <a:ext cx="4558665" cy="1525905"/>
            </a:xfrm>
            <a:custGeom>
              <a:avLst/>
              <a:gdLst/>
              <a:ahLst/>
              <a:cxnLst/>
              <a:rect l="l" t="t" r="r" b="b"/>
              <a:pathLst>
                <a:path w="4558665" h="1525904">
                  <a:moveTo>
                    <a:pt x="97536" y="12192"/>
                  </a:moveTo>
                  <a:lnTo>
                    <a:pt x="97536" y="1389888"/>
                  </a:lnTo>
                </a:path>
                <a:path w="4558665" h="1525904">
                  <a:moveTo>
                    <a:pt x="0" y="1403604"/>
                  </a:moveTo>
                  <a:lnTo>
                    <a:pt x="193548" y="1403604"/>
                  </a:lnTo>
                </a:path>
                <a:path w="4558665" h="1525904">
                  <a:moveTo>
                    <a:pt x="0" y="935736"/>
                  </a:moveTo>
                  <a:lnTo>
                    <a:pt x="193548" y="935736"/>
                  </a:lnTo>
                </a:path>
                <a:path w="4558665" h="1525904">
                  <a:moveTo>
                    <a:pt x="0" y="466344"/>
                  </a:moveTo>
                  <a:lnTo>
                    <a:pt x="193548" y="466344"/>
                  </a:lnTo>
                </a:path>
                <a:path w="4558665" h="1525904">
                  <a:moveTo>
                    <a:pt x="0" y="0"/>
                  </a:moveTo>
                  <a:lnTo>
                    <a:pt x="193548" y="0"/>
                  </a:lnTo>
                </a:path>
                <a:path w="4558665" h="1525904">
                  <a:moveTo>
                    <a:pt x="109727" y="1403604"/>
                  </a:moveTo>
                  <a:lnTo>
                    <a:pt x="4544568" y="1403604"/>
                  </a:lnTo>
                </a:path>
                <a:path w="4558665" h="1525904">
                  <a:moveTo>
                    <a:pt x="97536" y="1498092"/>
                  </a:moveTo>
                  <a:lnTo>
                    <a:pt x="97536" y="1307592"/>
                  </a:lnTo>
                </a:path>
                <a:path w="4558665" h="1525904">
                  <a:moveTo>
                    <a:pt x="842772" y="1498092"/>
                  </a:moveTo>
                  <a:lnTo>
                    <a:pt x="842772" y="1307592"/>
                  </a:lnTo>
                </a:path>
                <a:path w="4558665" h="1525904">
                  <a:moveTo>
                    <a:pt x="1583436" y="1498092"/>
                  </a:moveTo>
                  <a:lnTo>
                    <a:pt x="1583436" y="1307592"/>
                  </a:lnTo>
                </a:path>
                <a:path w="4558665" h="1525904">
                  <a:moveTo>
                    <a:pt x="2327148" y="1498092"/>
                  </a:moveTo>
                  <a:lnTo>
                    <a:pt x="2327148" y="1307592"/>
                  </a:lnTo>
                </a:path>
                <a:path w="4558665" h="1525904">
                  <a:moveTo>
                    <a:pt x="3073908" y="1498092"/>
                  </a:moveTo>
                  <a:lnTo>
                    <a:pt x="3073908" y="1307592"/>
                  </a:lnTo>
                </a:path>
                <a:path w="4558665" h="1525904">
                  <a:moveTo>
                    <a:pt x="3813047" y="1498092"/>
                  </a:moveTo>
                  <a:lnTo>
                    <a:pt x="3813047" y="1307592"/>
                  </a:lnTo>
                </a:path>
                <a:path w="4558665" h="1525904">
                  <a:moveTo>
                    <a:pt x="4558284" y="1498092"/>
                  </a:moveTo>
                  <a:lnTo>
                    <a:pt x="4558284" y="1307592"/>
                  </a:lnTo>
                </a:path>
                <a:path w="4558665" h="1525904">
                  <a:moveTo>
                    <a:pt x="97536" y="1525524"/>
                  </a:moveTo>
                  <a:lnTo>
                    <a:pt x="97536" y="1281684"/>
                  </a:lnTo>
                </a:path>
                <a:path w="4558665" h="1525904">
                  <a:moveTo>
                    <a:pt x="1583436" y="1525524"/>
                  </a:moveTo>
                  <a:lnTo>
                    <a:pt x="1583436" y="1281684"/>
                  </a:lnTo>
                </a:path>
                <a:path w="4558665" h="1525904">
                  <a:moveTo>
                    <a:pt x="3073908" y="1525524"/>
                  </a:moveTo>
                  <a:lnTo>
                    <a:pt x="3073908" y="1281684"/>
                  </a:lnTo>
                </a:path>
                <a:path w="4558665" h="1525904">
                  <a:moveTo>
                    <a:pt x="4558284" y="1525524"/>
                  </a:moveTo>
                  <a:lnTo>
                    <a:pt x="4558284" y="1281684"/>
                  </a:lnTo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33794" y="4775453"/>
              <a:ext cx="74930" cy="76200"/>
            </a:xfrm>
            <a:custGeom>
              <a:avLst/>
              <a:gdLst/>
              <a:ahLst/>
              <a:cxnLst/>
              <a:rect l="l" t="t" r="r" b="b"/>
              <a:pathLst>
                <a:path w="74929" h="76200">
                  <a:moveTo>
                    <a:pt x="37337" y="0"/>
                  </a:moveTo>
                  <a:lnTo>
                    <a:pt x="22824" y="2988"/>
                  </a:lnTo>
                  <a:lnTo>
                    <a:pt x="10953" y="11144"/>
                  </a:lnTo>
                  <a:lnTo>
                    <a:pt x="2940" y="23252"/>
                  </a:lnTo>
                  <a:lnTo>
                    <a:pt x="0" y="38100"/>
                  </a:lnTo>
                  <a:lnTo>
                    <a:pt x="2940" y="52947"/>
                  </a:lnTo>
                  <a:lnTo>
                    <a:pt x="10953" y="65055"/>
                  </a:lnTo>
                  <a:lnTo>
                    <a:pt x="22824" y="73211"/>
                  </a:lnTo>
                  <a:lnTo>
                    <a:pt x="37337" y="76200"/>
                  </a:lnTo>
                  <a:lnTo>
                    <a:pt x="51851" y="73211"/>
                  </a:lnTo>
                  <a:lnTo>
                    <a:pt x="63722" y="65055"/>
                  </a:lnTo>
                  <a:lnTo>
                    <a:pt x="71735" y="52947"/>
                  </a:lnTo>
                  <a:lnTo>
                    <a:pt x="74675" y="38100"/>
                  </a:lnTo>
                  <a:lnTo>
                    <a:pt x="71735" y="23252"/>
                  </a:lnTo>
                  <a:lnTo>
                    <a:pt x="63722" y="11144"/>
                  </a:lnTo>
                  <a:lnTo>
                    <a:pt x="51851" y="2988"/>
                  </a:lnTo>
                  <a:lnTo>
                    <a:pt x="37337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733794" y="4775453"/>
              <a:ext cx="74930" cy="76200"/>
            </a:xfrm>
            <a:custGeom>
              <a:avLst/>
              <a:gdLst/>
              <a:ahLst/>
              <a:cxnLst/>
              <a:rect l="l" t="t" r="r" b="b"/>
              <a:pathLst>
                <a:path w="74929" h="76200">
                  <a:moveTo>
                    <a:pt x="0" y="38100"/>
                  </a:moveTo>
                  <a:lnTo>
                    <a:pt x="2940" y="23252"/>
                  </a:lnTo>
                  <a:lnTo>
                    <a:pt x="10953" y="11144"/>
                  </a:lnTo>
                  <a:lnTo>
                    <a:pt x="22824" y="2988"/>
                  </a:lnTo>
                  <a:lnTo>
                    <a:pt x="37337" y="0"/>
                  </a:lnTo>
                  <a:lnTo>
                    <a:pt x="51851" y="2988"/>
                  </a:lnTo>
                  <a:lnTo>
                    <a:pt x="63722" y="11144"/>
                  </a:lnTo>
                  <a:lnTo>
                    <a:pt x="71735" y="23252"/>
                  </a:lnTo>
                  <a:lnTo>
                    <a:pt x="74675" y="38100"/>
                  </a:lnTo>
                  <a:lnTo>
                    <a:pt x="71735" y="52947"/>
                  </a:lnTo>
                  <a:lnTo>
                    <a:pt x="63722" y="65055"/>
                  </a:lnTo>
                  <a:lnTo>
                    <a:pt x="51851" y="73211"/>
                  </a:lnTo>
                  <a:lnTo>
                    <a:pt x="37337" y="76200"/>
                  </a:lnTo>
                  <a:lnTo>
                    <a:pt x="22824" y="73211"/>
                  </a:lnTo>
                  <a:lnTo>
                    <a:pt x="10953" y="65055"/>
                  </a:lnTo>
                  <a:lnTo>
                    <a:pt x="2940" y="52947"/>
                  </a:lnTo>
                  <a:lnTo>
                    <a:pt x="0" y="38100"/>
                  </a:lnTo>
                  <a:close/>
                </a:path>
              </a:pathLst>
            </a:custGeom>
            <a:ln w="25908">
              <a:solidFill>
                <a:srgbClr val="FFFF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87034" y="500862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252" y="2988"/>
                  </a:lnTo>
                  <a:lnTo>
                    <a:pt x="11144" y="11144"/>
                  </a:lnTo>
                  <a:lnTo>
                    <a:pt x="2988" y="23252"/>
                  </a:lnTo>
                  <a:lnTo>
                    <a:pt x="0" y="38100"/>
                  </a:lnTo>
                  <a:lnTo>
                    <a:pt x="2988" y="52947"/>
                  </a:lnTo>
                  <a:lnTo>
                    <a:pt x="11144" y="65055"/>
                  </a:lnTo>
                  <a:lnTo>
                    <a:pt x="23252" y="73211"/>
                  </a:lnTo>
                  <a:lnTo>
                    <a:pt x="38100" y="76200"/>
                  </a:lnTo>
                  <a:lnTo>
                    <a:pt x="52947" y="73211"/>
                  </a:lnTo>
                  <a:lnTo>
                    <a:pt x="65055" y="65055"/>
                  </a:lnTo>
                  <a:lnTo>
                    <a:pt x="73211" y="52947"/>
                  </a:lnTo>
                  <a:lnTo>
                    <a:pt x="76200" y="38100"/>
                  </a:lnTo>
                  <a:lnTo>
                    <a:pt x="73211" y="23252"/>
                  </a:lnTo>
                  <a:lnTo>
                    <a:pt x="65055" y="11144"/>
                  </a:lnTo>
                  <a:lnTo>
                    <a:pt x="52947" y="2988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87034" y="500862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38100"/>
                  </a:moveTo>
                  <a:lnTo>
                    <a:pt x="2988" y="23252"/>
                  </a:lnTo>
                  <a:lnTo>
                    <a:pt x="11144" y="11144"/>
                  </a:lnTo>
                  <a:lnTo>
                    <a:pt x="23252" y="2988"/>
                  </a:lnTo>
                  <a:lnTo>
                    <a:pt x="38100" y="0"/>
                  </a:lnTo>
                  <a:lnTo>
                    <a:pt x="52947" y="2988"/>
                  </a:lnTo>
                  <a:lnTo>
                    <a:pt x="65055" y="11144"/>
                  </a:lnTo>
                  <a:lnTo>
                    <a:pt x="73211" y="23252"/>
                  </a:lnTo>
                  <a:lnTo>
                    <a:pt x="76200" y="38100"/>
                  </a:lnTo>
                  <a:lnTo>
                    <a:pt x="73211" y="52947"/>
                  </a:lnTo>
                  <a:lnTo>
                    <a:pt x="65055" y="65055"/>
                  </a:lnTo>
                  <a:lnTo>
                    <a:pt x="52947" y="73211"/>
                  </a:lnTo>
                  <a:lnTo>
                    <a:pt x="38100" y="76200"/>
                  </a:lnTo>
                  <a:lnTo>
                    <a:pt x="23252" y="73211"/>
                  </a:lnTo>
                  <a:lnTo>
                    <a:pt x="11144" y="65055"/>
                  </a:lnTo>
                  <a:lnTo>
                    <a:pt x="2988" y="52947"/>
                  </a:lnTo>
                  <a:lnTo>
                    <a:pt x="0" y="38100"/>
                  </a:lnTo>
                  <a:close/>
                </a:path>
              </a:pathLst>
            </a:custGeom>
            <a:ln w="25908">
              <a:solidFill>
                <a:srgbClr val="FFFF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46142" y="4726686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38100" y="0"/>
                  </a:moveTo>
                  <a:lnTo>
                    <a:pt x="23252" y="2940"/>
                  </a:lnTo>
                  <a:lnTo>
                    <a:pt x="11144" y="10953"/>
                  </a:lnTo>
                  <a:lnTo>
                    <a:pt x="2988" y="22824"/>
                  </a:lnTo>
                  <a:lnTo>
                    <a:pt x="0" y="37337"/>
                  </a:lnTo>
                  <a:lnTo>
                    <a:pt x="2988" y="51851"/>
                  </a:lnTo>
                  <a:lnTo>
                    <a:pt x="11144" y="63722"/>
                  </a:lnTo>
                  <a:lnTo>
                    <a:pt x="23252" y="71735"/>
                  </a:lnTo>
                  <a:lnTo>
                    <a:pt x="38100" y="74675"/>
                  </a:lnTo>
                  <a:lnTo>
                    <a:pt x="52947" y="71735"/>
                  </a:lnTo>
                  <a:lnTo>
                    <a:pt x="65055" y="63722"/>
                  </a:lnTo>
                  <a:lnTo>
                    <a:pt x="73211" y="51851"/>
                  </a:lnTo>
                  <a:lnTo>
                    <a:pt x="76200" y="37337"/>
                  </a:lnTo>
                  <a:lnTo>
                    <a:pt x="73211" y="22824"/>
                  </a:lnTo>
                  <a:lnTo>
                    <a:pt x="65055" y="10953"/>
                  </a:lnTo>
                  <a:lnTo>
                    <a:pt x="52947" y="294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946142" y="4726686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0" y="37337"/>
                  </a:moveTo>
                  <a:lnTo>
                    <a:pt x="2988" y="22824"/>
                  </a:lnTo>
                  <a:lnTo>
                    <a:pt x="11144" y="10953"/>
                  </a:lnTo>
                  <a:lnTo>
                    <a:pt x="23252" y="2940"/>
                  </a:lnTo>
                  <a:lnTo>
                    <a:pt x="38100" y="0"/>
                  </a:lnTo>
                  <a:lnTo>
                    <a:pt x="52947" y="2940"/>
                  </a:lnTo>
                  <a:lnTo>
                    <a:pt x="65055" y="10953"/>
                  </a:lnTo>
                  <a:lnTo>
                    <a:pt x="73211" y="22824"/>
                  </a:lnTo>
                  <a:lnTo>
                    <a:pt x="76200" y="37337"/>
                  </a:lnTo>
                  <a:lnTo>
                    <a:pt x="73211" y="51851"/>
                  </a:lnTo>
                  <a:lnTo>
                    <a:pt x="65055" y="63722"/>
                  </a:lnTo>
                  <a:lnTo>
                    <a:pt x="52947" y="71735"/>
                  </a:lnTo>
                  <a:lnTo>
                    <a:pt x="38100" y="74675"/>
                  </a:lnTo>
                  <a:lnTo>
                    <a:pt x="23252" y="71735"/>
                  </a:lnTo>
                  <a:lnTo>
                    <a:pt x="11144" y="63722"/>
                  </a:lnTo>
                  <a:lnTo>
                    <a:pt x="2988" y="51851"/>
                  </a:lnTo>
                  <a:lnTo>
                    <a:pt x="0" y="37337"/>
                  </a:lnTo>
                  <a:close/>
                </a:path>
              </a:pathLst>
            </a:custGeom>
            <a:ln w="25908">
              <a:solidFill>
                <a:srgbClr val="FFFF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30974" y="3885437"/>
              <a:ext cx="73660" cy="76200"/>
            </a:xfrm>
            <a:custGeom>
              <a:avLst/>
              <a:gdLst/>
              <a:ahLst/>
              <a:cxnLst/>
              <a:rect l="l" t="t" r="r" b="b"/>
              <a:pathLst>
                <a:path w="73659" h="76200">
                  <a:moveTo>
                    <a:pt x="36575" y="0"/>
                  </a:moveTo>
                  <a:lnTo>
                    <a:pt x="22342" y="2988"/>
                  </a:lnTo>
                  <a:lnTo>
                    <a:pt x="10715" y="11144"/>
                  </a:lnTo>
                  <a:lnTo>
                    <a:pt x="2875" y="23252"/>
                  </a:lnTo>
                  <a:lnTo>
                    <a:pt x="0" y="38100"/>
                  </a:lnTo>
                  <a:lnTo>
                    <a:pt x="2875" y="52947"/>
                  </a:lnTo>
                  <a:lnTo>
                    <a:pt x="10715" y="65055"/>
                  </a:lnTo>
                  <a:lnTo>
                    <a:pt x="22342" y="73211"/>
                  </a:lnTo>
                  <a:lnTo>
                    <a:pt x="36575" y="76200"/>
                  </a:lnTo>
                  <a:lnTo>
                    <a:pt x="50809" y="73211"/>
                  </a:lnTo>
                  <a:lnTo>
                    <a:pt x="62436" y="65055"/>
                  </a:lnTo>
                  <a:lnTo>
                    <a:pt x="70276" y="52947"/>
                  </a:lnTo>
                  <a:lnTo>
                    <a:pt x="73151" y="38100"/>
                  </a:lnTo>
                  <a:lnTo>
                    <a:pt x="70276" y="23252"/>
                  </a:lnTo>
                  <a:lnTo>
                    <a:pt x="62436" y="11144"/>
                  </a:lnTo>
                  <a:lnTo>
                    <a:pt x="50809" y="2988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030974" y="3885437"/>
              <a:ext cx="73660" cy="76200"/>
            </a:xfrm>
            <a:custGeom>
              <a:avLst/>
              <a:gdLst/>
              <a:ahLst/>
              <a:cxnLst/>
              <a:rect l="l" t="t" r="r" b="b"/>
              <a:pathLst>
                <a:path w="73659" h="76200">
                  <a:moveTo>
                    <a:pt x="0" y="38100"/>
                  </a:moveTo>
                  <a:lnTo>
                    <a:pt x="2875" y="23252"/>
                  </a:lnTo>
                  <a:lnTo>
                    <a:pt x="10715" y="11144"/>
                  </a:lnTo>
                  <a:lnTo>
                    <a:pt x="22342" y="2988"/>
                  </a:lnTo>
                  <a:lnTo>
                    <a:pt x="36575" y="0"/>
                  </a:lnTo>
                  <a:lnTo>
                    <a:pt x="50809" y="2988"/>
                  </a:lnTo>
                  <a:lnTo>
                    <a:pt x="62436" y="11144"/>
                  </a:lnTo>
                  <a:lnTo>
                    <a:pt x="70276" y="23252"/>
                  </a:lnTo>
                  <a:lnTo>
                    <a:pt x="73151" y="38100"/>
                  </a:lnTo>
                  <a:lnTo>
                    <a:pt x="70276" y="52947"/>
                  </a:lnTo>
                  <a:lnTo>
                    <a:pt x="62436" y="65055"/>
                  </a:lnTo>
                  <a:lnTo>
                    <a:pt x="50809" y="73211"/>
                  </a:lnTo>
                  <a:lnTo>
                    <a:pt x="36575" y="76200"/>
                  </a:lnTo>
                  <a:lnTo>
                    <a:pt x="22342" y="73211"/>
                  </a:lnTo>
                  <a:lnTo>
                    <a:pt x="10715" y="65055"/>
                  </a:lnTo>
                  <a:lnTo>
                    <a:pt x="2875" y="52947"/>
                  </a:lnTo>
                  <a:lnTo>
                    <a:pt x="0" y="38100"/>
                  </a:lnTo>
                  <a:close/>
                </a:path>
              </a:pathLst>
            </a:custGeom>
            <a:ln w="25908">
              <a:solidFill>
                <a:srgbClr val="FFFF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770114" y="383971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252" y="2988"/>
                  </a:lnTo>
                  <a:lnTo>
                    <a:pt x="11144" y="11144"/>
                  </a:lnTo>
                  <a:lnTo>
                    <a:pt x="2988" y="23252"/>
                  </a:lnTo>
                  <a:lnTo>
                    <a:pt x="0" y="38099"/>
                  </a:lnTo>
                  <a:lnTo>
                    <a:pt x="2988" y="52947"/>
                  </a:lnTo>
                  <a:lnTo>
                    <a:pt x="11144" y="65055"/>
                  </a:lnTo>
                  <a:lnTo>
                    <a:pt x="23252" y="73211"/>
                  </a:lnTo>
                  <a:lnTo>
                    <a:pt x="38100" y="76199"/>
                  </a:lnTo>
                  <a:lnTo>
                    <a:pt x="52947" y="73211"/>
                  </a:lnTo>
                  <a:lnTo>
                    <a:pt x="65055" y="65055"/>
                  </a:lnTo>
                  <a:lnTo>
                    <a:pt x="73211" y="52947"/>
                  </a:lnTo>
                  <a:lnTo>
                    <a:pt x="76200" y="38099"/>
                  </a:lnTo>
                  <a:lnTo>
                    <a:pt x="73211" y="23252"/>
                  </a:lnTo>
                  <a:lnTo>
                    <a:pt x="65055" y="11144"/>
                  </a:lnTo>
                  <a:lnTo>
                    <a:pt x="52947" y="2988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770114" y="383971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38099"/>
                  </a:moveTo>
                  <a:lnTo>
                    <a:pt x="2988" y="23252"/>
                  </a:lnTo>
                  <a:lnTo>
                    <a:pt x="11144" y="11144"/>
                  </a:lnTo>
                  <a:lnTo>
                    <a:pt x="23252" y="2988"/>
                  </a:lnTo>
                  <a:lnTo>
                    <a:pt x="38100" y="0"/>
                  </a:lnTo>
                  <a:lnTo>
                    <a:pt x="52947" y="2988"/>
                  </a:lnTo>
                  <a:lnTo>
                    <a:pt x="65055" y="11144"/>
                  </a:lnTo>
                  <a:lnTo>
                    <a:pt x="73211" y="23252"/>
                  </a:lnTo>
                  <a:lnTo>
                    <a:pt x="76200" y="38099"/>
                  </a:lnTo>
                  <a:lnTo>
                    <a:pt x="73211" y="52947"/>
                  </a:lnTo>
                  <a:lnTo>
                    <a:pt x="65055" y="65055"/>
                  </a:lnTo>
                  <a:lnTo>
                    <a:pt x="52947" y="73211"/>
                  </a:lnTo>
                  <a:lnTo>
                    <a:pt x="38100" y="76199"/>
                  </a:lnTo>
                  <a:lnTo>
                    <a:pt x="23252" y="73211"/>
                  </a:lnTo>
                  <a:lnTo>
                    <a:pt x="11144" y="65055"/>
                  </a:lnTo>
                  <a:lnTo>
                    <a:pt x="2988" y="52947"/>
                  </a:lnTo>
                  <a:lnTo>
                    <a:pt x="0" y="38099"/>
                  </a:lnTo>
                  <a:close/>
                </a:path>
              </a:pathLst>
            </a:custGeom>
            <a:ln w="25908">
              <a:solidFill>
                <a:srgbClr val="FFFF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538978" y="4306061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38100" y="0"/>
                  </a:moveTo>
                  <a:lnTo>
                    <a:pt x="23252" y="2940"/>
                  </a:lnTo>
                  <a:lnTo>
                    <a:pt x="11144" y="10953"/>
                  </a:lnTo>
                  <a:lnTo>
                    <a:pt x="2988" y="22824"/>
                  </a:lnTo>
                  <a:lnTo>
                    <a:pt x="0" y="37337"/>
                  </a:lnTo>
                  <a:lnTo>
                    <a:pt x="2988" y="51851"/>
                  </a:lnTo>
                  <a:lnTo>
                    <a:pt x="11144" y="63722"/>
                  </a:lnTo>
                  <a:lnTo>
                    <a:pt x="23252" y="71735"/>
                  </a:lnTo>
                  <a:lnTo>
                    <a:pt x="38100" y="74675"/>
                  </a:lnTo>
                  <a:lnTo>
                    <a:pt x="52947" y="71735"/>
                  </a:lnTo>
                  <a:lnTo>
                    <a:pt x="65055" y="63722"/>
                  </a:lnTo>
                  <a:lnTo>
                    <a:pt x="73211" y="51851"/>
                  </a:lnTo>
                  <a:lnTo>
                    <a:pt x="76200" y="37337"/>
                  </a:lnTo>
                  <a:lnTo>
                    <a:pt x="73211" y="22824"/>
                  </a:lnTo>
                  <a:lnTo>
                    <a:pt x="65055" y="10953"/>
                  </a:lnTo>
                  <a:lnTo>
                    <a:pt x="52947" y="294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538978" y="4306061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0" y="37337"/>
                  </a:moveTo>
                  <a:lnTo>
                    <a:pt x="2988" y="22824"/>
                  </a:lnTo>
                  <a:lnTo>
                    <a:pt x="11144" y="10953"/>
                  </a:lnTo>
                  <a:lnTo>
                    <a:pt x="23252" y="2940"/>
                  </a:lnTo>
                  <a:lnTo>
                    <a:pt x="38100" y="0"/>
                  </a:lnTo>
                  <a:lnTo>
                    <a:pt x="52947" y="2940"/>
                  </a:lnTo>
                  <a:lnTo>
                    <a:pt x="65055" y="10953"/>
                  </a:lnTo>
                  <a:lnTo>
                    <a:pt x="73211" y="22824"/>
                  </a:lnTo>
                  <a:lnTo>
                    <a:pt x="76200" y="37337"/>
                  </a:lnTo>
                  <a:lnTo>
                    <a:pt x="73211" y="51851"/>
                  </a:lnTo>
                  <a:lnTo>
                    <a:pt x="65055" y="63722"/>
                  </a:lnTo>
                  <a:lnTo>
                    <a:pt x="52947" y="71735"/>
                  </a:lnTo>
                  <a:lnTo>
                    <a:pt x="38100" y="74675"/>
                  </a:lnTo>
                  <a:lnTo>
                    <a:pt x="23252" y="71735"/>
                  </a:lnTo>
                  <a:lnTo>
                    <a:pt x="11144" y="63722"/>
                  </a:lnTo>
                  <a:lnTo>
                    <a:pt x="2988" y="51851"/>
                  </a:lnTo>
                  <a:lnTo>
                    <a:pt x="0" y="37337"/>
                  </a:lnTo>
                  <a:close/>
                </a:path>
              </a:pathLst>
            </a:custGeom>
            <a:ln w="25908">
              <a:solidFill>
                <a:srgbClr val="FFFF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443604" y="3598036"/>
            <a:ext cx="379095" cy="189611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R="22860" algn="r">
              <a:lnSpc>
                <a:spcPct val="100000"/>
              </a:lnSpc>
              <a:spcBef>
                <a:spcPts val="535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60</a:t>
            </a:r>
            <a:endParaRPr sz="2700">
              <a:latin typeface="Carlito"/>
              <a:cs typeface="Carlito"/>
            </a:endParaRPr>
          </a:p>
          <a:p>
            <a:pPr marR="22860" algn="r">
              <a:lnSpc>
                <a:spcPct val="100000"/>
              </a:lnSpc>
              <a:spcBef>
                <a:spcPts val="430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40</a:t>
            </a:r>
            <a:endParaRPr sz="2700">
              <a:latin typeface="Carlito"/>
              <a:cs typeface="Carlito"/>
            </a:endParaRPr>
          </a:p>
          <a:p>
            <a:pPr marR="22860" algn="r">
              <a:lnSpc>
                <a:spcPct val="100000"/>
              </a:lnSpc>
              <a:spcBef>
                <a:spcPts val="475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20</a:t>
            </a:r>
            <a:endParaRPr sz="2700">
              <a:latin typeface="Carlito"/>
              <a:cs typeface="Carlito"/>
            </a:endParaRPr>
          </a:p>
          <a:p>
            <a:pPr marR="5080" algn="r">
              <a:lnSpc>
                <a:spcPct val="100000"/>
              </a:lnSpc>
              <a:spcBef>
                <a:spcPts val="425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0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01134" y="5572759"/>
            <a:ext cx="18669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0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390388" y="5572759"/>
            <a:ext cx="3606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700" b="1" spc="-5" dirty="0">
                <a:solidFill>
                  <a:srgbClr val="FFFFFF"/>
                </a:solidFill>
                <a:latin typeface="Carlito"/>
                <a:cs typeface="Carlito"/>
              </a:rPr>
              <a:t>20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881114" y="5572759"/>
            <a:ext cx="3606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700" b="1" spc="-5" dirty="0">
                <a:solidFill>
                  <a:srgbClr val="FFFFFF"/>
                </a:solidFill>
                <a:latin typeface="Carlito"/>
                <a:cs typeface="Carlito"/>
              </a:rPr>
              <a:t>40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367394" y="4971034"/>
            <a:ext cx="506730" cy="1038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304800">
              <a:lnSpc>
                <a:spcPct val="123100"/>
              </a:lnSpc>
              <a:spcBef>
                <a:spcPts val="100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X  </a:t>
            </a:r>
            <a:r>
              <a:rPr sz="2700" b="1" spc="-5" dirty="0">
                <a:solidFill>
                  <a:srgbClr val="FFFFFF"/>
                </a:solidFill>
                <a:latin typeface="Carlito"/>
                <a:cs typeface="Carlito"/>
              </a:rPr>
              <a:t>60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996182" y="3360801"/>
            <a:ext cx="19113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Y</a:t>
            </a:r>
            <a:endParaRPr sz="2700">
              <a:latin typeface="Carlito"/>
              <a:cs typeface="Carlito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090415" y="3709415"/>
            <a:ext cx="4394200" cy="1498600"/>
            <a:chOff x="4090415" y="3709415"/>
            <a:chExt cx="4394200" cy="1498600"/>
          </a:xfrm>
        </p:grpSpPr>
        <p:sp>
          <p:nvSpPr>
            <p:cNvPr id="30" name="object 30"/>
            <p:cNvSpPr/>
            <p:nvPr/>
          </p:nvSpPr>
          <p:spPr>
            <a:xfrm>
              <a:off x="5873495" y="49560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5">
                  <a:moveTo>
                    <a:pt x="108203" y="0"/>
                  </a:moveTo>
                  <a:lnTo>
                    <a:pt x="66061" y="8495"/>
                  </a:lnTo>
                  <a:lnTo>
                    <a:pt x="31670" y="31670"/>
                  </a:lnTo>
                  <a:lnTo>
                    <a:pt x="8495" y="66061"/>
                  </a:lnTo>
                  <a:lnTo>
                    <a:pt x="0" y="108203"/>
                  </a:lnTo>
                  <a:lnTo>
                    <a:pt x="8495" y="150346"/>
                  </a:lnTo>
                  <a:lnTo>
                    <a:pt x="31670" y="184737"/>
                  </a:lnTo>
                  <a:lnTo>
                    <a:pt x="66061" y="207912"/>
                  </a:lnTo>
                  <a:lnTo>
                    <a:pt x="108203" y="216407"/>
                  </a:lnTo>
                  <a:lnTo>
                    <a:pt x="150346" y="207912"/>
                  </a:lnTo>
                  <a:lnTo>
                    <a:pt x="184737" y="184737"/>
                  </a:lnTo>
                  <a:lnTo>
                    <a:pt x="207912" y="150346"/>
                  </a:lnTo>
                  <a:lnTo>
                    <a:pt x="216407" y="108203"/>
                  </a:lnTo>
                  <a:lnTo>
                    <a:pt x="207912" y="66061"/>
                  </a:lnTo>
                  <a:lnTo>
                    <a:pt x="184737" y="31670"/>
                  </a:lnTo>
                  <a:lnTo>
                    <a:pt x="150346" y="8495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EFF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873495" y="49560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5">
                  <a:moveTo>
                    <a:pt x="0" y="108203"/>
                  </a:moveTo>
                  <a:lnTo>
                    <a:pt x="8495" y="66061"/>
                  </a:lnTo>
                  <a:lnTo>
                    <a:pt x="31670" y="31670"/>
                  </a:lnTo>
                  <a:lnTo>
                    <a:pt x="66061" y="8495"/>
                  </a:lnTo>
                  <a:lnTo>
                    <a:pt x="108203" y="0"/>
                  </a:lnTo>
                  <a:lnTo>
                    <a:pt x="150346" y="8495"/>
                  </a:lnTo>
                  <a:lnTo>
                    <a:pt x="184737" y="31670"/>
                  </a:lnTo>
                  <a:lnTo>
                    <a:pt x="207912" y="66061"/>
                  </a:lnTo>
                  <a:lnTo>
                    <a:pt x="216407" y="108203"/>
                  </a:lnTo>
                  <a:lnTo>
                    <a:pt x="207912" y="150346"/>
                  </a:lnTo>
                  <a:lnTo>
                    <a:pt x="184737" y="184737"/>
                  </a:lnTo>
                  <a:lnTo>
                    <a:pt x="150346" y="207912"/>
                  </a:lnTo>
                  <a:lnTo>
                    <a:pt x="108203" y="216407"/>
                  </a:lnTo>
                  <a:lnTo>
                    <a:pt x="66061" y="207912"/>
                  </a:lnTo>
                  <a:lnTo>
                    <a:pt x="31670" y="184737"/>
                  </a:lnTo>
                  <a:lnTo>
                    <a:pt x="8495" y="150346"/>
                  </a:lnTo>
                  <a:lnTo>
                    <a:pt x="0" y="10820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702295" y="37368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5">
                  <a:moveTo>
                    <a:pt x="108203" y="0"/>
                  </a:moveTo>
                  <a:lnTo>
                    <a:pt x="66061" y="8495"/>
                  </a:lnTo>
                  <a:lnTo>
                    <a:pt x="31670" y="31670"/>
                  </a:lnTo>
                  <a:lnTo>
                    <a:pt x="8495" y="66061"/>
                  </a:lnTo>
                  <a:lnTo>
                    <a:pt x="0" y="108203"/>
                  </a:lnTo>
                  <a:lnTo>
                    <a:pt x="8495" y="150346"/>
                  </a:lnTo>
                  <a:lnTo>
                    <a:pt x="31670" y="184737"/>
                  </a:lnTo>
                  <a:lnTo>
                    <a:pt x="66061" y="207912"/>
                  </a:lnTo>
                  <a:lnTo>
                    <a:pt x="108203" y="216407"/>
                  </a:lnTo>
                  <a:lnTo>
                    <a:pt x="150346" y="207912"/>
                  </a:lnTo>
                  <a:lnTo>
                    <a:pt x="184737" y="184737"/>
                  </a:lnTo>
                  <a:lnTo>
                    <a:pt x="207912" y="150346"/>
                  </a:lnTo>
                  <a:lnTo>
                    <a:pt x="216407" y="108203"/>
                  </a:lnTo>
                  <a:lnTo>
                    <a:pt x="207912" y="66061"/>
                  </a:lnTo>
                  <a:lnTo>
                    <a:pt x="184737" y="31670"/>
                  </a:lnTo>
                  <a:lnTo>
                    <a:pt x="150346" y="8495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EFF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702295" y="37368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5">
                  <a:moveTo>
                    <a:pt x="0" y="108203"/>
                  </a:moveTo>
                  <a:lnTo>
                    <a:pt x="8495" y="66061"/>
                  </a:lnTo>
                  <a:lnTo>
                    <a:pt x="31670" y="31670"/>
                  </a:lnTo>
                  <a:lnTo>
                    <a:pt x="66061" y="8495"/>
                  </a:lnTo>
                  <a:lnTo>
                    <a:pt x="108203" y="0"/>
                  </a:lnTo>
                  <a:lnTo>
                    <a:pt x="150346" y="8495"/>
                  </a:lnTo>
                  <a:lnTo>
                    <a:pt x="184737" y="31670"/>
                  </a:lnTo>
                  <a:lnTo>
                    <a:pt x="207912" y="66061"/>
                  </a:lnTo>
                  <a:lnTo>
                    <a:pt x="216407" y="108203"/>
                  </a:lnTo>
                  <a:lnTo>
                    <a:pt x="207912" y="150346"/>
                  </a:lnTo>
                  <a:lnTo>
                    <a:pt x="184737" y="184737"/>
                  </a:lnTo>
                  <a:lnTo>
                    <a:pt x="150346" y="207912"/>
                  </a:lnTo>
                  <a:lnTo>
                    <a:pt x="108203" y="216407"/>
                  </a:lnTo>
                  <a:lnTo>
                    <a:pt x="66061" y="207912"/>
                  </a:lnTo>
                  <a:lnTo>
                    <a:pt x="31670" y="184737"/>
                  </a:lnTo>
                  <a:lnTo>
                    <a:pt x="8495" y="150346"/>
                  </a:lnTo>
                  <a:lnTo>
                    <a:pt x="0" y="10820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492495" y="42702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5">
                  <a:moveTo>
                    <a:pt x="108203" y="0"/>
                  </a:moveTo>
                  <a:lnTo>
                    <a:pt x="66061" y="8495"/>
                  </a:lnTo>
                  <a:lnTo>
                    <a:pt x="31670" y="31670"/>
                  </a:lnTo>
                  <a:lnTo>
                    <a:pt x="8495" y="66061"/>
                  </a:lnTo>
                  <a:lnTo>
                    <a:pt x="0" y="108203"/>
                  </a:lnTo>
                  <a:lnTo>
                    <a:pt x="8495" y="150346"/>
                  </a:lnTo>
                  <a:lnTo>
                    <a:pt x="31670" y="184737"/>
                  </a:lnTo>
                  <a:lnTo>
                    <a:pt x="66061" y="207912"/>
                  </a:lnTo>
                  <a:lnTo>
                    <a:pt x="108203" y="216407"/>
                  </a:lnTo>
                  <a:lnTo>
                    <a:pt x="150346" y="207912"/>
                  </a:lnTo>
                  <a:lnTo>
                    <a:pt x="184737" y="184737"/>
                  </a:lnTo>
                  <a:lnTo>
                    <a:pt x="207912" y="150346"/>
                  </a:lnTo>
                  <a:lnTo>
                    <a:pt x="216407" y="108203"/>
                  </a:lnTo>
                  <a:lnTo>
                    <a:pt x="207912" y="66061"/>
                  </a:lnTo>
                  <a:lnTo>
                    <a:pt x="184737" y="31670"/>
                  </a:lnTo>
                  <a:lnTo>
                    <a:pt x="150346" y="8495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EFF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492495" y="42702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5">
                  <a:moveTo>
                    <a:pt x="0" y="108203"/>
                  </a:moveTo>
                  <a:lnTo>
                    <a:pt x="8495" y="66061"/>
                  </a:lnTo>
                  <a:lnTo>
                    <a:pt x="31670" y="31670"/>
                  </a:lnTo>
                  <a:lnTo>
                    <a:pt x="66061" y="8495"/>
                  </a:lnTo>
                  <a:lnTo>
                    <a:pt x="108203" y="0"/>
                  </a:lnTo>
                  <a:lnTo>
                    <a:pt x="150346" y="8495"/>
                  </a:lnTo>
                  <a:lnTo>
                    <a:pt x="184737" y="31670"/>
                  </a:lnTo>
                  <a:lnTo>
                    <a:pt x="207912" y="66061"/>
                  </a:lnTo>
                  <a:lnTo>
                    <a:pt x="216407" y="108203"/>
                  </a:lnTo>
                  <a:lnTo>
                    <a:pt x="207912" y="150346"/>
                  </a:lnTo>
                  <a:lnTo>
                    <a:pt x="184737" y="184737"/>
                  </a:lnTo>
                  <a:lnTo>
                    <a:pt x="150346" y="207912"/>
                  </a:lnTo>
                  <a:lnTo>
                    <a:pt x="108203" y="216407"/>
                  </a:lnTo>
                  <a:lnTo>
                    <a:pt x="66061" y="207912"/>
                  </a:lnTo>
                  <a:lnTo>
                    <a:pt x="31670" y="184737"/>
                  </a:lnTo>
                  <a:lnTo>
                    <a:pt x="8495" y="150346"/>
                  </a:lnTo>
                  <a:lnTo>
                    <a:pt x="0" y="10820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940295" y="38130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5">
                  <a:moveTo>
                    <a:pt x="108203" y="0"/>
                  </a:moveTo>
                  <a:lnTo>
                    <a:pt x="66061" y="8495"/>
                  </a:lnTo>
                  <a:lnTo>
                    <a:pt x="31670" y="31670"/>
                  </a:lnTo>
                  <a:lnTo>
                    <a:pt x="8495" y="66061"/>
                  </a:lnTo>
                  <a:lnTo>
                    <a:pt x="0" y="108203"/>
                  </a:lnTo>
                  <a:lnTo>
                    <a:pt x="8495" y="150346"/>
                  </a:lnTo>
                  <a:lnTo>
                    <a:pt x="31670" y="184737"/>
                  </a:lnTo>
                  <a:lnTo>
                    <a:pt x="66061" y="207912"/>
                  </a:lnTo>
                  <a:lnTo>
                    <a:pt x="108203" y="216407"/>
                  </a:lnTo>
                  <a:lnTo>
                    <a:pt x="150346" y="207912"/>
                  </a:lnTo>
                  <a:lnTo>
                    <a:pt x="184737" y="184737"/>
                  </a:lnTo>
                  <a:lnTo>
                    <a:pt x="207912" y="150346"/>
                  </a:lnTo>
                  <a:lnTo>
                    <a:pt x="216407" y="108203"/>
                  </a:lnTo>
                  <a:lnTo>
                    <a:pt x="207912" y="66061"/>
                  </a:lnTo>
                  <a:lnTo>
                    <a:pt x="184737" y="31670"/>
                  </a:lnTo>
                  <a:lnTo>
                    <a:pt x="150346" y="8495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EFF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940295" y="38130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5">
                  <a:moveTo>
                    <a:pt x="0" y="108203"/>
                  </a:moveTo>
                  <a:lnTo>
                    <a:pt x="8495" y="66061"/>
                  </a:lnTo>
                  <a:lnTo>
                    <a:pt x="31670" y="31670"/>
                  </a:lnTo>
                  <a:lnTo>
                    <a:pt x="66061" y="8495"/>
                  </a:lnTo>
                  <a:lnTo>
                    <a:pt x="108203" y="0"/>
                  </a:lnTo>
                  <a:lnTo>
                    <a:pt x="150346" y="8495"/>
                  </a:lnTo>
                  <a:lnTo>
                    <a:pt x="184737" y="31670"/>
                  </a:lnTo>
                  <a:lnTo>
                    <a:pt x="207912" y="66061"/>
                  </a:lnTo>
                  <a:lnTo>
                    <a:pt x="216407" y="108203"/>
                  </a:lnTo>
                  <a:lnTo>
                    <a:pt x="207912" y="150346"/>
                  </a:lnTo>
                  <a:lnTo>
                    <a:pt x="184737" y="184737"/>
                  </a:lnTo>
                  <a:lnTo>
                    <a:pt x="150346" y="207912"/>
                  </a:lnTo>
                  <a:lnTo>
                    <a:pt x="108203" y="216407"/>
                  </a:lnTo>
                  <a:lnTo>
                    <a:pt x="66061" y="207912"/>
                  </a:lnTo>
                  <a:lnTo>
                    <a:pt x="31670" y="184737"/>
                  </a:lnTo>
                  <a:lnTo>
                    <a:pt x="8495" y="150346"/>
                  </a:lnTo>
                  <a:lnTo>
                    <a:pt x="0" y="10820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635495" y="47274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5">
                  <a:moveTo>
                    <a:pt x="108203" y="0"/>
                  </a:moveTo>
                  <a:lnTo>
                    <a:pt x="66061" y="8495"/>
                  </a:lnTo>
                  <a:lnTo>
                    <a:pt x="31670" y="31670"/>
                  </a:lnTo>
                  <a:lnTo>
                    <a:pt x="8495" y="66061"/>
                  </a:lnTo>
                  <a:lnTo>
                    <a:pt x="0" y="108203"/>
                  </a:lnTo>
                  <a:lnTo>
                    <a:pt x="8495" y="150346"/>
                  </a:lnTo>
                  <a:lnTo>
                    <a:pt x="31670" y="184737"/>
                  </a:lnTo>
                  <a:lnTo>
                    <a:pt x="66061" y="207912"/>
                  </a:lnTo>
                  <a:lnTo>
                    <a:pt x="108203" y="216407"/>
                  </a:lnTo>
                  <a:lnTo>
                    <a:pt x="150346" y="207912"/>
                  </a:lnTo>
                  <a:lnTo>
                    <a:pt x="184737" y="184737"/>
                  </a:lnTo>
                  <a:lnTo>
                    <a:pt x="207912" y="150346"/>
                  </a:lnTo>
                  <a:lnTo>
                    <a:pt x="216407" y="108203"/>
                  </a:lnTo>
                  <a:lnTo>
                    <a:pt x="207912" y="66061"/>
                  </a:lnTo>
                  <a:lnTo>
                    <a:pt x="184737" y="31670"/>
                  </a:lnTo>
                  <a:lnTo>
                    <a:pt x="150346" y="8495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EFF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635495" y="47274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5">
                  <a:moveTo>
                    <a:pt x="0" y="108203"/>
                  </a:moveTo>
                  <a:lnTo>
                    <a:pt x="8495" y="66061"/>
                  </a:lnTo>
                  <a:lnTo>
                    <a:pt x="31670" y="31670"/>
                  </a:lnTo>
                  <a:lnTo>
                    <a:pt x="66061" y="8495"/>
                  </a:lnTo>
                  <a:lnTo>
                    <a:pt x="108203" y="0"/>
                  </a:lnTo>
                  <a:lnTo>
                    <a:pt x="150346" y="8495"/>
                  </a:lnTo>
                  <a:lnTo>
                    <a:pt x="184737" y="31670"/>
                  </a:lnTo>
                  <a:lnTo>
                    <a:pt x="207912" y="66061"/>
                  </a:lnTo>
                  <a:lnTo>
                    <a:pt x="216407" y="108203"/>
                  </a:lnTo>
                  <a:lnTo>
                    <a:pt x="207912" y="150346"/>
                  </a:lnTo>
                  <a:lnTo>
                    <a:pt x="184737" y="184737"/>
                  </a:lnTo>
                  <a:lnTo>
                    <a:pt x="150346" y="207912"/>
                  </a:lnTo>
                  <a:lnTo>
                    <a:pt x="108203" y="216407"/>
                  </a:lnTo>
                  <a:lnTo>
                    <a:pt x="66061" y="207912"/>
                  </a:lnTo>
                  <a:lnTo>
                    <a:pt x="31670" y="184737"/>
                  </a:lnTo>
                  <a:lnTo>
                    <a:pt x="8495" y="150346"/>
                  </a:lnTo>
                  <a:lnTo>
                    <a:pt x="0" y="10820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882895" y="46512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5">
                  <a:moveTo>
                    <a:pt x="108203" y="0"/>
                  </a:moveTo>
                  <a:lnTo>
                    <a:pt x="66061" y="8495"/>
                  </a:lnTo>
                  <a:lnTo>
                    <a:pt x="31670" y="31670"/>
                  </a:lnTo>
                  <a:lnTo>
                    <a:pt x="8495" y="66061"/>
                  </a:lnTo>
                  <a:lnTo>
                    <a:pt x="0" y="108203"/>
                  </a:lnTo>
                  <a:lnTo>
                    <a:pt x="8495" y="150346"/>
                  </a:lnTo>
                  <a:lnTo>
                    <a:pt x="31670" y="184737"/>
                  </a:lnTo>
                  <a:lnTo>
                    <a:pt x="66061" y="207912"/>
                  </a:lnTo>
                  <a:lnTo>
                    <a:pt x="108203" y="216407"/>
                  </a:lnTo>
                  <a:lnTo>
                    <a:pt x="150346" y="207912"/>
                  </a:lnTo>
                  <a:lnTo>
                    <a:pt x="184737" y="184737"/>
                  </a:lnTo>
                  <a:lnTo>
                    <a:pt x="207912" y="150346"/>
                  </a:lnTo>
                  <a:lnTo>
                    <a:pt x="216407" y="108203"/>
                  </a:lnTo>
                  <a:lnTo>
                    <a:pt x="207912" y="66061"/>
                  </a:lnTo>
                  <a:lnTo>
                    <a:pt x="184737" y="31670"/>
                  </a:lnTo>
                  <a:lnTo>
                    <a:pt x="150346" y="8495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EFF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882895" y="46512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5">
                  <a:moveTo>
                    <a:pt x="0" y="108203"/>
                  </a:moveTo>
                  <a:lnTo>
                    <a:pt x="8495" y="66061"/>
                  </a:lnTo>
                  <a:lnTo>
                    <a:pt x="31670" y="31670"/>
                  </a:lnTo>
                  <a:lnTo>
                    <a:pt x="66061" y="8495"/>
                  </a:lnTo>
                  <a:lnTo>
                    <a:pt x="108203" y="0"/>
                  </a:lnTo>
                  <a:lnTo>
                    <a:pt x="150346" y="8495"/>
                  </a:lnTo>
                  <a:lnTo>
                    <a:pt x="184737" y="31670"/>
                  </a:lnTo>
                  <a:lnTo>
                    <a:pt x="207912" y="66061"/>
                  </a:lnTo>
                  <a:lnTo>
                    <a:pt x="216407" y="108203"/>
                  </a:lnTo>
                  <a:lnTo>
                    <a:pt x="207912" y="150346"/>
                  </a:lnTo>
                  <a:lnTo>
                    <a:pt x="184737" y="184737"/>
                  </a:lnTo>
                  <a:lnTo>
                    <a:pt x="150346" y="207912"/>
                  </a:lnTo>
                  <a:lnTo>
                    <a:pt x="108203" y="216407"/>
                  </a:lnTo>
                  <a:lnTo>
                    <a:pt x="66061" y="207912"/>
                  </a:lnTo>
                  <a:lnTo>
                    <a:pt x="31670" y="184737"/>
                  </a:lnTo>
                  <a:lnTo>
                    <a:pt x="8495" y="150346"/>
                  </a:lnTo>
                  <a:lnTo>
                    <a:pt x="0" y="10820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115561" y="3734561"/>
              <a:ext cx="4343400" cy="1447800"/>
            </a:xfrm>
            <a:custGeom>
              <a:avLst/>
              <a:gdLst/>
              <a:ahLst/>
              <a:cxnLst/>
              <a:rect l="l" t="t" r="r" b="b"/>
              <a:pathLst>
                <a:path w="4343400" h="1447800">
                  <a:moveTo>
                    <a:pt x="0" y="1447800"/>
                  </a:moveTo>
                  <a:lnTo>
                    <a:pt x="4343399" y="0"/>
                  </a:lnTo>
                </a:path>
              </a:pathLst>
            </a:custGeom>
            <a:ln w="50292">
              <a:solidFill>
                <a:srgbClr val="FB00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914</Words>
  <Application>Microsoft Office PowerPoint</Application>
  <PresentationFormat>Widescreen</PresentationFormat>
  <Paragraphs>228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Calibri</vt:lpstr>
      <vt:lpstr>Carlito</vt:lpstr>
      <vt:lpstr>Symbol</vt:lpstr>
      <vt:lpstr>Times New Roman</vt:lpstr>
      <vt:lpstr>Trebuchet MS</vt:lpstr>
      <vt:lpstr>Verdana</vt:lpstr>
      <vt:lpstr>Wingdings</vt:lpstr>
      <vt:lpstr>Office Theme</vt:lpstr>
      <vt:lpstr>PowerPoint Presentation</vt:lpstr>
      <vt:lpstr>dependent  variable</vt:lpstr>
      <vt:lpstr>PowerPoint Presentation</vt:lpstr>
      <vt:lpstr>Training set</vt:lpstr>
      <vt:lpstr>PowerPoint Presentation</vt:lpstr>
      <vt:lpstr>Linear Equations</vt:lpstr>
      <vt:lpstr>PowerPoint Presentation</vt:lpstr>
      <vt:lpstr>Scatter plot</vt:lpstr>
      <vt:lpstr>Thinking Challenge</vt:lpstr>
      <vt:lpstr>Thinking Challenge</vt:lpstr>
      <vt:lpstr>Thinking Challenge</vt:lpstr>
      <vt:lpstr>Thinking Challenge</vt:lpstr>
      <vt:lpstr>PowerPoint Presentation</vt:lpstr>
      <vt:lpstr>PowerPoint Presentation</vt:lpstr>
      <vt:lpstr>Least Squares Graphically</vt:lpstr>
      <vt:lpstr>PowerPoint Presentation</vt:lpstr>
      <vt:lpstr>Cost function visualization</vt:lpstr>
      <vt:lpstr>Cost function visualization</vt:lpstr>
      <vt:lpstr>Cost function visualization</vt:lpstr>
      <vt:lpstr>PowerPoint Presentation</vt:lpstr>
      <vt:lpstr>Gradient Descent</vt:lpstr>
      <vt:lpstr>PowerPoint Presentation</vt:lpstr>
      <vt:lpstr>Imagine that this is a landscape of grassy park, and you want to go to  the lowest point in the park as rapidly as possible</vt:lpstr>
      <vt:lpstr>Gradient descent Algorithm</vt:lpstr>
      <vt:lpstr>PowerPoint Presentation</vt:lpstr>
      <vt:lpstr>PowerPoint Presentation</vt:lpstr>
      <vt:lpstr>PowerPoint Presentation</vt:lpstr>
      <vt:lpstr>PowerPoint Presentation</vt:lpstr>
      <vt:lpstr>Example after implement some iterations using gradient descent </vt:lpstr>
      <vt:lpstr>Iteration 1</vt:lpstr>
      <vt:lpstr>Iteration 2</vt:lpstr>
      <vt:lpstr>Iteration 3</vt:lpstr>
      <vt:lpstr>Iteration 4</vt:lpstr>
      <vt:lpstr>Iteration 5</vt:lpstr>
      <vt:lpstr>Iteration 6</vt:lpstr>
      <vt:lpstr>Iteration 7</vt:lpstr>
      <vt:lpstr>Iteration 8</vt:lpstr>
      <vt:lpstr>Iteration 9</vt:lpstr>
      <vt:lpstr>Iteration 10</vt:lpstr>
      <vt:lpstr>Iteration 11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Emad</dc:creator>
  <cp:lastModifiedBy>ضى السبد عبدالتواب السبد</cp:lastModifiedBy>
  <cp:revision>4</cp:revision>
  <dcterms:created xsi:type="dcterms:W3CDTF">2021-03-14T13:09:57Z</dcterms:created>
  <dcterms:modified xsi:type="dcterms:W3CDTF">2025-07-13T09:56:10Z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2019-10-04T00:00:00Z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2021-03-14T00:00:00Z</vt:filetime>
  </property>
</Properties>
</file>