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80" r:id="rId18"/>
    <p:sldId id="282" r:id="rId19"/>
    <p:sldId id="283" r:id="rId20"/>
    <p:sldId id="285" r:id="rId21"/>
    <p:sldId id="286" r:id="rId22"/>
    <p:sldId id="287" r:id="rId23"/>
    <p:sldId id="28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4536" y="1379296"/>
            <a:ext cx="9202927" cy="177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image" Target="../media/image62.png"/><Relationship Id="rId7" Type="http://schemas.openxmlformats.org/officeDocument/2006/relationships/image" Target="../media/image66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11" Type="http://schemas.openxmlformats.org/officeDocument/2006/relationships/image" Target="../media/image70.jpg"/><Relationship Id="rId5" Type="http://schemas.openxmlformats.org/officeDocument/2006/relationships/image" Target="../media/image64.png"/><Relationship Id="rId10" Type="http://schemas.openxmlformats.org/officeDocument/2006/relationships/image" Target="../media/image69.jpg"/><Relationship Id="rId4" Type="http://schemas.openxmlformats.org/officeDocument/2006/relationships/image" Target="../media/image63.png"/><Relationship Id="rId9" Type="http://schemas.openxmlformats.org/officeDocument/2006/relationships/image" Target="../media/image6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0821" y="391540"/>
            <a:ext cx="647065" cy="316230"/>
            <a:chOff x="4290821" y="391540"/>
            <a:chExt cx="647065" cy="316230"/>
          </a:xfrm>
        </p:grpSpPr>
        <p:sp>
          <p:nvSpPr>
            <p:cNvPr id="3" name="object 3"/>
            <p:cNvSpPr/>
            <p:nvPr/>
          </p:nvSpPr>
          <p:spPr>
            <a:xfrm>
              <a:off x="4291710" y="392429"/>
              <a:ext cx="645120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1710" y="392429"/>
              <a:ext cx="645160" cy="314325"/>
            </a:xfrm>
            <a:custGeom>
              <a:avLst/>
              <a:gdLst/>
              <a:ahLst/>
              <a:cxnLst/>
              <a:rect l="l" t="t" r="r" b="b"/>
              <a:pathLst>
                <a:path w="645160" h="314325">
                  <a:moveTo>
                    <a:pt x="509397" y="889"/>
                  </a:moveTo>
                  <a:lnTo>
                    <a:pt x="511810" y="889"/>
                  </a:lnTo>
                  <a:lnTo>
                    <a:pt x="514223" y="1016"/>
                  </a:lnTo>
                  <a:lnTo>
                    <a:pt x="516636" y="1397"/>
                  </a:lnTo>
                  <a:lnTo>
                    <a:pt x="519049" y="1650"/>
                  </a:lnTo>
                  <a:lnTo>
                    <a:pt x="528447" y="9906"/>
                  </a:lnTo>
                  <a:lnTo>
                    <a:pt x="528447" y="11684"/>
                  </a:lnTo>
                  <a:lnTo>
                    <a:pt x="528447" y="291846"/>
                  </a:lnTo>
                  <a:lnTo>
                    <a:pt x="528447" y="295275"/>
                  </a:lnTo>
                  <a:lnTo>
                    <a:pt x="527938" y="298196"/>
                  </a:lnTo>
                  <a:lnTo>
                    <a:pt x="526796" y="300736"/>
                  </a:lnTo>
                  <a:lnTo>
                    <a:pt x="525652" y="303149"/>
                  </a:lnTo>
                  <a:lnTo>
                    <a:pt x="524128" y="305181"/>
                  </a:lnTo>
                  <a:lnTo>
                    <a:pt x="522350" y="306832"/>
                  </a:lnTo>
                  <a:lnTo>
                    <a:pt x="520573" y="308483"/>
                  </a:lnTo>
                  <a:lnTo>
                    <a:pt x="518540" y="309499"/>
                  </a:lnTo>
                  <a:lnTo>
                    <a:pt x="516381" y="310134"/>
                  </a:lnTo>
                  <a:lnTo>
                    <a:pt x="514096" y="310769"/>
                  </a:lnTo>
                  <a:lnTo>
                    <a:pt x="512063" y="311150"/>
                  </a:lnTo>
                  <a:lnTo>
                    <a:pt x="510159" y="311150"/>
                  </a:lnTo>
                  <a:lnTo>
                    <a:pt x="504316" y="311150"/>
                  </a:lnTo>
                  <a:lnTo>
                    <a:pt x="500634" y="311150"/>
                  </a:lnTo>
                  <a:lnTo>
                    <a:pt x="497331" y="310642"/>
                  </a:lnTo>
                  <a:lnTo>
                    <a:pt x="494284" y="309753"/>
                  </a:lnTo>
                  <a:lnTo>
                    <a:pt x="491236" y="308864"/>
                  </a:lnTo>
                  <a:lnTo>
                    <a:pt x="363854" y="96393"/>
                  </a:lnTo>
                  <a:lnTo>
                    <a:pt x="359660" y="89060"/>
                  </a:lnTo>
                  <a:lnTo>
                    <a:pt x="355631" y="81930"/>
                  </a:lnTo>
                  <a:lnTo>
                    <a:pt x="351746" y="75015"/>
                  </a:lnTo>
                  <a:lnTo>
                    <a:pt x="347979" y="68325"/>
                  </a:lnTo>
                  <a:lnTo>
                    <a:pt x="341884" y="56896"/>
                  </a:lnTo>
                  <a:lnTo>
                    <a:pt x="341884" y="59055"/>
                  </a:lnTo>
                  <a:lnTo>
                    <a:pt x="341884" y="64389"/>
                  </a:lnTo>
                  <a:lnTo>
                    <a:pt x="341884" y="302641"/>
                  </a:lnTo>
                  <a:lnTo>
                    <a:pt x="341375" y="304292"/>
                  </a:lnTo>
                  <a:lnTo>
                    <a:pt x="340487" y="305816"/>
                  </a:lnTo>
                  <a:lnTo>
                    <a:pt x="339471" y="307467"/>
                  </a:lnTo>
                  <a:lnTo>
                    <a:pt x="338074" y="308610"/>
                  </a:lnTo>
                  <a:lnTo>
                    <a:pt x="336296" y="309372"/>
                  </a:lnTo>
                  <a:lnTo>
                    <a:pt x="334517" y="310261"/>
                  </a:lnTo>
                  <a:lnTo>
                    <a:pt x="332613" y="310769"/>
                  </a:lnTo>
                  <a:lnTo>
                    <a:pt x="330708" y="311150"/>
                  </a:lnTo>
                  <a:lnTo>
                    <a:pt x="328675" y="311404"/>
                  </a:lnTo>
                  <a:lnTo>
                    <a:pt x="326136" y="311658"/>
                  </a:lnTo>
                  <a:lnTo>
                    <a:pt x="322834" y="311658"/>
                  </a:lnTo>
                  <a:lnTo>
                    <a:pt x="319659" y="311658"/>
                  </a:lnTo>
                  <a:lnTo>
                    <a:pt x="309372" y="309499"/>
                  </a:lnTo>
                  <a:lnTo>
                    <a:pt x="307593" y="308737"/>
                  </a:lnTo>
                  <a:lnTo>
                    <a:pt x="306324" y="307594"/>
                  </a:lnTo>
                  <a:lnTo>
                    <a:pt x="305308" y="305943"/>
                  </a:lnTo>
                  <a:lnTo>
                    <a:pt x="304418" y="304419"/>
                  </a:lnTo>
                  <a:lnTo>
                    <a:pt x="303911" y="302768"/>
                  </a:lnTo>
                  <a:lnTo>
                    <a:pt x="303911" y="300863"/>
                  </a:lnTo>
                  <a:lnTo>
                    <a:pt x="303911" y="20700"/>
                  </a:lnTo>
                  <a:lnTo>
                    <a:pt x="303911" y="13462"/>
                  </a:lnTo>
                  <a:lnTo>
                    <a:pt x="305942" y="8509"/>
                  </a:lnTo>
                  <a:lnTo>
                    <a:pt x="309879" y="5587"/>
                  </a:lnTo>
                  <a:lnTo>
                    <a:pt x="313943" y="2794"/>
                  </a:lnTo>
                  <a:lnTo>
                    <a:pt x="317753" y="1397"/>
                  </a:lnTo>
                  <a:lnTo>
                    <a:pt x="321690" y="1397"/>
                  </a:lnTo>
                  <a:lnTo>
                    <a:pt x="333248" y="1397"/>
                  </a:lnTo>
                  <a:lnTo>
                    <a:pt x="337312" y="1397"/>
                  </a:lnTo>
                  <a:lnTo>
                    <a:pt x="340867" y="1778"/>
                  </a:lnTo>
                  <a:lnTo>
                    <a:pt x="343788" y="2540"/>
                  </a:lnTo>
                  <a:lnTo>
                    <a:pt x="346710" y="3302"/>
                  </a:lnTo>
                  <a:lnTo>
                    <a:pt x="349503" y="4572"/>
                  </a:lnTo>
                  <a:lnTo>
                    <a:pt x="352171" y="6477"/>
                  </a:lnTo>
                  <a:lnTo>
                    <a:pt x="354711" y="8255"/>
                  </a:lnTo>
                  <a:lnTo>
                    <a:pt x="446404" y="167640"/>
                  </a:lnTo>
                  <a:lnTo>
                    <a:pt x="450403" y="175168"/>
                  </a:lnTo>
                  <a:lnTo>
                    <a:pt x="454199" y="182149"/>
                  </a:lnTo>
                  <a:lnTo>
                    <a:pt x="457781" y="188606"/>
                  </a:lnTo>
                  <a:lnTo>
                    <a:pt x="461137" y="194564"/>
                  </a:lnTo>
                  <a:lnTo>
                    <a:pt x="464448" y="200231"/>
                  </a:lnTo>
                  <a:lnTo>
                    <a:pt x="467725" y="205994"/>
                  </a:lnTo>
                  <a:lnTo>
                    <a:pt x="470977" y="211851"/>
                  </a:lnTo>
                  <a:lnTo>
                    <a:pt x="474217" y="217805"/>
                  </a:lnTo>
                  <a:lnTo>
                    <a:pt x="477408" y="223656"/>
                  </a:lnTo>
                  <a:lnTo>
                    <a:pt x="480504" y="229377"/>
                  </a:lnTo>
                  <a:lnTo>
                    <a:pt x="483504" y="234932"/>
                  </a:lnTo>
                  <a:lnTo>
                    <a:pt x="486410" y="240284"/>
                  </a:lnTo>
                  <a:lnTo>
                    <a:pt x="490600" y="248031"/>
                  </a:lnTo>
                  <a:lnTo>
                    <a:pt x="490600" y="245872"/>
                  </a:lnTo>
                  <a:lnTo>
                    <a:pt x="490600" y="239903"/>
                  </a:lnTo>
                  <a:lnTo>
                    <a:pt x="490474" y="233425"/>
                  </a:lnTo>
                  <a:lnTo>
                    <a:pt x="490474" y="226314"/>
                  </a:lnTo>
                  <a:lnTo>
                    <a:pt x="490474" y="215931"/>
                  </a:lnTo>
                  <a:lnTo>
                    <a:pt x="490474" y="9906"/>
                  </a:lnTo>
                  <a:lnTo>
                    <a:pt x="490981" y="8128"/>
                  </a:lnTo>
                  <a:lnTo>
                    <a:pt x="501776" y="1397"/>
                  </a:lnTo>
                  <a:lnTo>
                    <a:pt x="504063" y="1016"/>
                  </a:lnTo>
                  <a:lnTo>
                    <a:pt x="506602" y="889"/>
                  </a:lnTo>
                  <a:lnTo>
                    <a:pt x="509397" y="889"/>
                  </a:lnTo>
                  <a:close/>
                </a:path>
                <a:path w="645160" h="314325">
                  <a:moveTo>
                    <a:pt x="626110" y="0"/>
                  </a:moveTo>
                  <a:lnTo>
                    <a:pt x="629158" y="0"/>
                  </a:lnTo>
                  <a:lnTo>
                    <a:pt x="631698" y="127"/>
                  </a:lnTo>
                  <a:lnTo>
                    <a:pt x="633729" y="508"/>
                  </a:lnTo>
                  <a:lnTo>
                    <a:pt x="635888" y="889"/>
                  </a:lnTo>
                  <a:lnTo>
                    <a:pt x="645160" y="9017"/>
                  </a:lnTo>
                  <a:lnTo>
                    <a:pt x="645160" y="10668"/>
                  </a:lnTo>
                  <a:lnTo>
                    <a:pt x="645160" y="300863"/>
                  </a:lnTo>
                  <a:lnTo>
                    <a:pt x="645160" y="302641"/>
                  </a:lnTo>
                  <a:lnTo>
                    <a:pt x="644651" y="304292"/>
                  </a:lnTo>
                  <a:lnTo>
                    <a:pt x="643763" y="305816"/>
                  </a:lnTo>
                  <a:lnTo>
                    <a:pt x="642747" y="307467"/>
                  </a:lnTo>
                  <a:lnTo>
                    <a:pt x="641350" y="308610"/>
                  </a:lnTo>
                  <a:lnTo>
                    <a:pt x="639572" y="309372"/>
                  </a:lnTo>
                  <a:lnTo>
                    <a:pt x="637793" y="310261"/>
                  </a:lnTo>
                  <a:lnTo>
                    <a:pt x="635888" y="310769"/>
                  </a:lnTo>
                  <a:lnTo>
                    <a:pt x="633984" y="311150"/>
                  </a:lnTo>
                  <a:lnTo>
                    <a:pt x="631951" y="311404"/>
                  </a:lnTo>
                  <a:lnTo>
                    <a:pt x="629412" y="311658"/>
                  </a:lnTo>
                  <a:lnTo>
                    <a:pt x="626110" y="311658"/>
                  </a:lnTo>
                  <a:lnTo>
                    <a:pt x="622935" y="311658"/>
                  </a:lnTo>
                  <a:lnTo>
                    <a:pt x="612648" y="309499"/>
                  </a:lnTo>
                  <a:lnTo>
                    <a:pt x="610869" y="308737"/>
                  </a:lnTo>
                  <a:lnTo>
                    <a:pt x="609600" y="307594"/>
                  </a:lnTo>
                  <a:lnTo>
                    <a:pt x="608584" y="305943"/>
                  </a:lnTo>
                  <a:lnTo>
                    <a:pt x="607694" y="304419"/>
                  </a:lnTo>
                  <a:lnTo>
                    <a:pt x="607187" y="302768"/>
                  </a:lnTo>
                  <a:lnTo>
                    <a:pt x="607187" y="300863"/>
                  </a:lnTo>
                  <a:lnTo>
                    <a:pt x="607187" y="10668"/>
                  </a:lnTo>
                  <a:lnTo>
                    <a:pt x="607187" y="8762"/>
                  </a:lnTo>
                  <a:lnTo>
                    <a:pt x="607694" y="7112"/>
                  </a:lnTo>
                  <a:lnTo>
                    <a:pt x="608838" y="5461"/>
                  </a:lnTo>
                  <a:lnTo>
                    <a:pt x="609980" y="3937"/>
                  </a:lnTo>
                  <a:lnTo>
                    <a:pt x="611377" y="2794"/>
                  </a:lnTo>
                  <a:lnTo>
                    <a:pt x="613155" y="2159"/>
                  </a:lnTo>
                  <a:lnTo>
                    <a:pt x="614934" y="1397"/>
                  </a:lnTo>
                  <a:lnTo>
                    <a:pt x="616838" y="889"/>
                  </a:lnTo>
                  <a:lnTo>
                    <a:pt x="618871" y="508"/>
                  </a:lnTo>
                  <a:lnTo>
                    <a:pt x="620902" y="127"/>
                  </a:lnTo>
                  <a:lnTo>
                    <a:pt x="623315" y="0"/>
                  </a:lnTo>
                  <a:lnTo>
                    <a:pt x="626110" y="0"/>
                  </a:lnTo>
                  <a:close/>
                </a:path>
                <a:path w="645160" h="314325">
                  <a:moveTo>
                    <a:pt x="18796" y="0"/>
                  </a:moveTo>
                  <a:lnTo>
                    <a:pt x="21716" y="0"/>
                  </a:lnTo>
                  <a:lnTo>
                    <a:pt x="24129" y="127"/>
                  </a:lnTo>
                  <a:lnTo>
                    <a:pt x="26288" y="508"/>
                  </a:lnTo>
                  <a:lnTo>
                    <a:pt x="28575" y="889"/>
                  </a:lnTo>
                  <a:lnTo>
                    <a:pt x="30479" y="1397"/>
                  </a:lnTo>
                  <a:lnTo>
                    <a:pt x="32385" y="2286"/>
                  </a:lnTo>
                  <a:lnTo>
                    <a:pt x="34162" y="3048"/>
                  </a:lnTo>
                  <a:lnTo>
                    <a:pt x="35560" y="4191"/>
                  </a:lnTo>
                  <a:lnTo>
                    <a:pt x="36449" y="5842"/>
                  </a:lnTo>
                  <a:lnTo>
                    <a:pt x="37464" y="7366"/>
                  </a:lnTo>
                  <a:lnTo>
                    <a:pt x="37973" y="9017"/>
                  </a:lnTo>
                  <a:lnTo>
                    <a:pt x="37973" y="10668"/>
                  </a:lnTo>
                  <a:lnTo>
                    <a:pt x="37973" y="193929"/>
                  </a:lnTo>
                  <a:lnTo>
                    <a:pt x="43052" y="231902"/>
                  </a:lnTo>
                  <a:lnTo>
                    <a:pt x="68357" y="267477"/>
                  </a:lnTo>
                  <a:lnTo>
                    <a:pt x="112267" y="279273"/>
                  </a:lnTo>
                  <a:lnTo>
                    <a:pt x="120886" y="278961"/>
                  </a:lnTo>
                  <a:lnTo>
                    <a:pt x="161998" y="263584"/>
                  </a:lnTo>
                  <a:lnTo>
                    <a:pt x="183870" y="224547"/>
                  </a:lnTo>
                  <a:lnTo>
                    <a:pt x="186816" y="195580"/>
                  </a:lnTo>
                  <a:lnTo>
                    <a:pt x="186816" y="10668"/>
                  </a:lnTo>
                  <a:lnTo>
                    <a:pt x="186816" y="8890"/>
                  </a:lnTo>
                  <a:lnTo>
                    <a:pt x="187198" y="7239"/>
                  </a:lnTo>
                  <a:lnTo>
                    <a:pt x="188213" y="5715"/>
                  </a:lnTo>
                  <a:lnTo>
                    <a:pt x="189102" y="4064"/>
                  </a:lnTo>
                  <a:lnTo>
                    <a:pt x="190500" y="2921"/>
                  </a:lnTo>
                  <a:lnTo>
                    <a:pt x="192277" y="2159"/>
                  </a:lnTo>
                  <a:lnTo>
                    <a:pt x="194055" y="1397"/>
                  </a:lnTo>
                  <a:lnTo>
                    <a:pt x="195961" y="889"/>
                  </a:lnTo>
                  <a:lnTo>
                    <a:pt x="198119" y="508"/>
                  </a:lnTo>
                  <a:lnTo>
                    <a:pt x="200278" y="127"/>
                  </a:lnTo>
                  <a:lnTo>
                    <a:pt x="202818" y="0"/>
                  </a:lnTo>
                  <a:lnTo>
                    <a:pt x="205612" y="0"/>
                  </a:lnTo>
                  <a:lnTo>
                    <a:pt x="208534" y="0"/>
                  </a:lnTo>
                  <a:lnTo>
                    <a:pt x="219201" y="2286"/>
                  </a:lnTo>
                  <a:lnTo>
                    <a:pt x="220979" y="3048"/>
                  </a:lnTo>
                  <a:lnTo>
                    <a:pt x="222376" y="4191"/>
                  </a:lnTo>
                  <a:lnTo>
                    <a:pt x="223265" y="5842"/>
                  </a:lnTo>
                  <a:lnTo>
                    <a:pt x="224281" y="7366"/>
                  </a:lnTo>
                  <a:lnTo>
                    <a:pt x="224789" y="9017"/>
                  </a:lnTo>
                  <a:lnTo>
                    <a:pt x="224789" y="10668"/>
                  </a:lnTo>
                  <a:lnTo>
                    <a:pt x="224789" y="195453"/>
                  </a:lnTo>
                  <a:lnTo>
                    <a:pt x="220235" y="234189"/>
                  </a:lnTo>
                  <a:lnTo>
                    <a:pt x="200588" y="274960"/>
                  </a:lnTo>
                  <a:lnTo>
                    <a:pt x="167310" y="301942"/>
                  </a:lnTo>
                  <a:lnTo>
                    <a:pt x="122541" y="313699"/>
                  </a:lnTo>
                  <a:lnTo>
                    <a:pt x="109727" y="314198"/>
                  </a:lnTo>
                  <a:lnTo>
                    <a:pt x="98038" y="313723"/>
                  </a:lnTo>
                  <a:lnTo>
                    <a:pt x="55897" y="302464"/>
                  </a:lnTo>
                  <a:lnTo>
                    <a:pt x="23877" y="276717"/>
                  </a:lnTo>
                  <a:lnTo>
                    <a:pt x="4500" y="237043"/>
                  </a:lnTo>
                  <a:lnTo>
                    <a:pt x="0" y="198628"/>
                  </a:lnTo>
                  <a:lnTo>
                    <a:pt x="0" y="10668"/>
                  </a:lnTo>
                  <a:lnTo>
                    <a:pt x="0" y="8890"/>
                  </a:lnTo>
                  <a:lnTo>
                    <a:pt x="380" y="7239"/>
                  </a:lnTo>
                  <a:lnTo>
                    <a:pt x="1397" y="5587"/>
                  </a:lnTo>
                  <a:lnTo>
                    <a:pt x="2286" y="4064"/>
                  </a:lnTo>
                  <a:lnTo>
                    <a:pt x="11302" y="635"/>
                  </a:lnTo>
                  <a:lnTo>
                    <a:pt x="13462" y="127"/>
                  </a:lnTo>
                  <a:lnTo>
                    <a:pt x="16001" y="0"/>
                  </a:lnTo>
                  <a:lnTo>
                    <a:pt x="1879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988940" y="391540"/>
            <a:ext cx="1807845" cy="313690"/>
            <a:chOff x="4988940" y="391540"/>
            <a:chExt cx="1807845" cy="313690"/>
          </a:xfrm>
        </p:grpSpPr>
        <p:sp>
          <p:nvSpPr>
            <p:cNvPr id="6" name="object 6"/>
            <p:cNvSpPr/>
            <p:nvPr/>
          </p:nvSpPr>
          <p:spPr>
            <a:xfrm>
              <a:off x="4989829" y="564642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9829" y="564642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684" y="0"/>
                  </a:moveTo>
                  <a:lnTo>
                    <a:pt x="108712" y="0"/>
                  </a:lnTo>
                  <a:lnTo>
                    <a:pt x="110236" y="0"/>
                  </a:lnTo>
                  <a:lnTo>
                    <a:pt x="111887" y="381"/>
                  </a:lnTo>
                  <a:lnTo>
                    <a:pt x="113537" y="1143"/>
                  </a:lnTo>
                  <a:lnTo>
                    <a:pt x="115189" y="1778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618" y="6096"/>
                  </a:lnTo>
                  <a:lnTo>
                    <a:pt x="119253" y="7874"/>
                  </a:lnTo>
                  <a:lnTo>
                    <a:pt x="119761" y="9779"/>
                  </a:lnTo>
                  <a:lnTo>
                    <a:pt x="120142" y="11811"/>
                  </a:lnTo>
                  <a:lnTo>
                    <a:pt x="120269" y="13970"/>
                  </a:lnTo>
                  <a:lnTo>
                    <a:pt x="120269" y="16256"/>
                  </a:lnTo>
                  <a:lnTo>
                    <a:pt x="120269" y="21717"/>
                  </a:lnTo>
                  <a:lnTo>
                    <a:pt x="119253" y="25781"/>
                  </a:lnTo>
                  <a:lnTo>
                    <a:pt x="117221" y="28448"/>
                  </a:lnTo>
                  <a:lnTo>
                    <a:pt x="115189" y="31115"/>
                  </a:lnTo>
                  <a:lnTo>
                    <a:pt x="112268" y="32512"/>
                  </a:lnTo>
                  <a:lnTo>
                    <a:pt x="108712" y="32512"/>
                  </a:lnTo>
                  <a:lnTo>
                    <a:pt x="11684" y="32512"/>
                  </a:lnTo>
                  <a:lnTo>
                    <a:pt x="8128" y="32512"/>
                  </a:lnTo>
                  <a:lnTo>
                    <a:pt x="5207" y="31242"/>
                  </a:lnTo>
                  <a:lnTo>
                    <a:pt x="3175" y="28448"/>
                  </a:lnTo>
                  <a:lnTo>
                    <a:pt x="1016" y="25781"/>
                  </a:lnTo>
                  <a:lnTo>
                    <a:pt x="0" y="21717"/>
                  </a:lnTo>
                  <a:lnTo>
                    <a:pt x="0" y="16256"/>
                  </a:lnTo>
                  <a:lnTo>
                    <a:pt x="0" y="10795"/>
                  </a:lnTo>
                  <a:lnTo>
                    <a:pt x="1016" y="6731"/>
                  </a:lnTo>
                  <a:lnTo>
                    <a:pt x="3175" y="4063"/>
                  </a:lnTo>
                  <a:lnTo>
                    <a:pt x="5334" y="1397"/>
                  </a:lnTo>
                  <a:lnTo>
                    <a:pt x="8128" y="0"/>
                  </a:lnTo>
                  <a:lnTo>
                    <a:pt x="1168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6792" y="392429"/>
              <a:ext cx="1668819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3346" y="442594"/>
              <a:ext cx="739140" cy="142875"/>
            </a:xfrm>
            <a:custGeom>
              <a:avLst/>
              <a:gdLst/>
              <a:ahLst/>
              <a:cxnLst/>
              <a:rect l="l" t="t" r="r" b="b"/>
              <a:pathLst>
                <a:path w="739139" h="142875">
                  <a:moveTo>
                    <a:pt x="685545" y="0"/>
                  </a:moveTo>
                  <a:lnTo>
                    <a:pt x="633983" y="142493"/>
                  </a:lnTo>
                  <a:lnTo>
                    <a:pt x="738758" y="142493"/>
                  </a:lnTo>
                  <a:lnTo>
                    <a:pt x="685545" y="0"/>
                  </a:lnTo>
                  <a:close/>
                </a:path>
                <a:path w="739139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601" y="427608"/>
              <a:ext cx="101600" cy="1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6735" y="392429"/>
              <a:ext cx="1669414" cy="311785"/>
            </a:xfrm>
            <a:custGeom>
              <a:avLst/>
              <a:gdLst/>
              <a:ahLst/>
              <a:cxnLst/>
              <a:rect l="l" t="t" r="r" b="b"/>
              <a:pathLst>
                <a:path w="1669415" h="311784">
                  <a:moveTo>
                    <a:pt x="1449832" y="1397"/>
                  </a:moveTo>
                  <a:lnTo>
                    <a:pt x="1656714" y="1397"/>
                  </a:lnTo>
                  <a:lnTo>
                    <a:pt x="1658746" y="1397"/>
                  </a:lnTo>
                  <a:lnTo>
                    <a:pt x="1660524" y="1905"/>
                  </a:lnTo>
                  <a:lnTo>
                    <a:pt x="1662175" y="2921"/>
                  </a:lnTo>
                  <a:lnTo>
                    <a:pt x="1663954" y="3810"/>
                  </a:lnTo>
                  <a:lnTo>
                    <a:pt x="1665223" y="5207"/>
                  </a:lnTo>
                  <a:lnTo>
                    <a:pt x="1666239" y="6858"/>
                  </a:lnTo>
                  <a:lnTo>
                    <a:pt x="1667129" y="8509"/>
                  </a:lnTo>
                  <a:lnTo>
                    <a:pt x="1667890" y="10414"/>
                  </a:lnTo>
                  <a:lnTo>
                    <a:pt x="1668271" y="12573"/>
                  </a:lnTo>
                  <a:lnTo>
                    <a:pt x="1668653" y="14732"/>
                  </a:lnTo>
                  <a:lnTo>
                    <a:pt x="1668907" y="16891"/>
                  </a:lnTo>
                  <a:lnTo>
                    <a:pt x="1668907" y="19050"/>
                  </a:lnTo>
                  <a:lnTo>
                    <a:pt x="1668907" y="21209"/>
                  </a:lnTo>
                  <a:lnTo>
                    <a:pt x="1666113" y="30861"/>
                  </a:lnTo>
                  <a:lnTo>
                    <a:pt x="1665223" y="32385"/>
                  </a:lnTo>
                  <a:lnTo>
                    <a:pt x="1663827" y="33655"/>
                  </a:lnTo>
                  <a:lnTo>
                    <a:pt x="1662303" y="34671"/>
                  </a:lnTo>
                  <a:lnTo>
                    <a:pt x="1660652" y="35560"/>
                  </a:lnTo>
                  <a:lnTo>
                    <a:pt x="1658746" y="36068"/>
                  </a:lnTo>
                  <a:lnTo>
                    <a:pt x="1656714" y="36068"/>
                  </a:lnTo>
                  <a:lnTo>
                    <a:pt x="1572387" y="36068"/>
                  </a:lnTo>
                  <a:lnTo>
                    <a:pt x="1572387" y="300863"/>
                  </a:lnTo>
                  <a:lnTo>
                    <a:pt x="1572387" y="302641"/>
                  </a:lnTo>
                  <a:lnTo>
                    <a:pt x="1571879" y="304292"/>
                  </a:lnTo>
                  <a:lnTo>
                    <a:pt x="1570989" y="305816"/>
                  </a:lnTo>
                  <a:lnTo>
                    <a:pt x="1569973" y="307467"/>
                  </a:lnTo>
                  <a:lnTo>
                    <a:pt x="1568577" y="308610"/>
                  </a:lnTo>
                  <a:lnTo>
                    <a:pt x="1566798" y="309372"/>
                  </a:lnTo>
                  <a:lnTo>
                    <a:pt x="1564893" y="310261"/>
                  </a:lnTo>
                  <a:lnTo>
                    <a:pt x="1562989" y="310769"/>
                  </a:lnTo>
                  <a:lnTo>
                    <a:pt x="1560957" y="311150"/>
                  </a:lnTo>
                  <a:lnTo>
                    <a:pt x="1559052" y="311404"/>
                  </a:lnTo>
                  <a:lnTo>
                    <a:pt x="1556385" y="311658"/>
                  </a:lnTo>
                  <a:lnTo>
                    <a:pt x="1553210" y="311658"/>
                  </a:lnTo>
                  <a:lnTo>
                    <a:pt x="1550035" y="311658"/>
                  </a:lnTo>
                  <a:lnTo>
                    <a:pt x="1535811" y="305943"/>
                  </a:lnTo>
                  <a:lnTo>
                    <a:pt x="1534921" y="304419"/>
                  </a:lnTo>
                  <a:lnTo>
                    <a:pt x="1534414" y="302768"/>
                  </a:lnTo>
                  <a:lnTo>
                    <a:pt x="1534414" y="300863"/>
                  </a:lnTo>
                  <a:lnTo>
                    <a:pt x="1534414" y="36068"/>
                  </a:lnTo>
                  <a:lnTo>
                    <a:pt x="1449832" y="36068"/>
                  </a:lnTo>
                  <a:lnTo>
                    <a:pt x="1447672" y="36068"/>
                  </a:lnTo>
                  <a:lnTo>
                    <a:pt x="1445767" y="35560"/>
                  </a:lnTo>
                  <a:lnTo>
                    <a:pt x="1444243" y="34544"/>
                  </a:lnTo>
                  <a:lnTo>
                    <a:pt x="1442719" y="33655"/>
                  </a:lnTo>
                  <a:lnTo>
                    <a:pt x="1441449" y="32385"/>
                  </a:lnTo>
                  <a:lnTo>
                    <a:pt x="1437893" y="21462"/>
                  </a:lnTo>
                  <a:lnTo>
                    <a:pt x="1437893" y="19050"/>
                  </a:lnTo>
                  <a:lnTo>
                    <a:pt x="1437893" y="16637"/>
                  </a:lnTo>
                  <a:lnTo>
                    <a:pt x="1438147" y="14350"/>
                  </a:lnTo>
                  <a:lnTo>
                    <a:pt x="1438529" y="12319"/>
                  </a:lnTo>
                  <a:lnTo>
                    <a:pt x="1438910" y="10287"/>
                  </a:lnTo>
                  <a:lnTo>
                    <a:pt x="1444243" y="2921"/>
                  </a:lnTo>
                  <a:lnTo>
                    <a:pt x="1445894" y="1905"/>
                  </a:lnTo>
                  <a:lnTo>
                    <a:pt x="1447672" y="1397"/>
                  </a:lnTo>
                  <a:lnTo>
                    <a:pt x="1449832" y="1397"/>
                  </a:lnTo>
                  <a:close/>
                </a:path>
                <a:path w="1669415" h="311784">
                  <a:moveTo>
                    <a:pt x="559435" y="1397"/>
                  </a:moveTo>
                  <a:lnTo>
                    <a:pt x="615696" y="1397"/>
                  </a:lnTo>
                  <a:lnTo>
                    <a:pt x="622680" y="1397"/>
                  </a:lnTo>
                  <a:lnTo>
                    <a:pt x="628903" y="1650"/>
                  </a:lnTo>
                  <a:lnTo>
                    <a:pt x="672601" y="10505"/>
                  </a:lnTo>
                  <a:lnTo>
                    <a:pt x="706246" y="36923"/>
                  </a:lnTo>
                  <a:lnTo>
                    <a:pt x="719427" y="76106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563" y="133477"/>
                  </a:lnTo>
                  <a:lnTo>
                    <a:pt x="697102" y="139827"/>
                  </a:lnTo>
                  <a:lnTo>
                    <a:pt x="662051" y="157353"/>
                  </a:lnTo>
                  <a:lnTo>
                    <a:pt x="665606" y="156718"/>
                  </a:lnTo>
                  <a:lnTo>
                    <a:pt x="669671" y="158115"/>
                  </a:lnTo>
                  <a:lnTo>
                    <a:pt x="673988" y="161798"/>
                  </a:lnTo>
                  <a:lnTo>
                    <a:pt x="678434" y="165481"/>
                  </a:lnTo>
                  <a:lnTo>
                    <a:pt x="682498" y="169799"/>
                  </a:lnTo>
                  <a:lnTo>
                    <a:pt x="686180" y="175006"/>
                  </a:lnTo>
                  <a:lnTo>
                    <a:pt x="689863" y="180086"/>
                  </a:lnTo>
                  <a:lnTo>
                    <a:pt x="734187" y="284861"/>
                  </a:lnTo>
                  <a:lnTo>
                    <a:pt x="735838" y="288925"/>
                  </a:lnTo>
                  <a:lnTo>
                    <a:pt x="737108" y="292227"/>
                  </a:lnTo>
                  <a:lnTo>
                    <a:pt x="737742" y="294894"/>
                  </a:lnTo>
                  <a:lnTo>
                    <a:pt x="738377" y="297434"/>
                  </a:lnTo>
                  <a:lnTo>
                    <a:pt x="738759" y="299212"/>
                  </a:lnTo>
                  <a:lnTo>
                    <a:pt x="738759" y="300355"/>
                  </a:lnTo>
                  <a:lnTo>
                    <a:pt x="738759" y="302133"/>
                  </a:lnTo>
                  <a:lnTo>
                    <a:pt x="738377" y="303911"/>
                  </a:lnTo>
                  <a:lnTo>
                    <a:pt x="737615" y="305435"/>
                  </a:lnTo>
                  <a:lnTo>
                    <a:pt x="736853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6" y="311658"/>
                  </a:lnTo>
                  <a:lnTo>
                    <a:pt x="719327" y="311658"/>
                  </a:lnTo>
                  <a:lnTo>
                    <a:pt x="716279" y="311658"/>
                  </a:lnTo>
                  <a:lnTo>
                    <a:pt x="701421" y="305308"/>
                  </a:lnTo>
                  <a:lnTo>
                    <a:pt x="700277" y="303657"/>
                  </a:lnTo>
                  <a:lnTo>
                    <a:pt x="699388" y="301752"/>
                  </a:lnTo>
                  <a:lnTo>
                    <a:pt x="698753" y="299593"/>
                  </a:lnTo>
                  <a:lnTo>
                    <a:pt x="670813" y="227075"/>
                  </a:lnTo>
                  <a:lnTo>
                    <a:pt x="667512" y="218948"/>
                  </a:lnTo>
                  <a:lnTo>
                    <a:pt x="664210" y="211328"/>
                  </a:lnTo>
                  <a:lnTo>
                    <a:pt x="660653" y="204470"/>
                  </a:lnTo>
                  <a:lnTo>
                    <a:pt x="657098" y="197485"/>
                  </a:lnTo>
                  <a:lnTo>
                    <a:pt x="630554" y="175133"/>
                  </a:lnTo>
                  <a:lnTo>
                    <a:pt x="623569" y="172212"/>
                  </a:lnTo>
                  <a:lnTo>
                    <a:pt x="615441" y="170815"/>
                  </a:lnTo>
                  <a:lnTo>
                    <a:pt x="605789" y="170815"/>
                  </a:lnTo>
                  <a:lnTo>
                    <a:pt x="579754" y="170815"/>
                  </a:lnTo>
                  <a:lnTo>
                    <a:pt x="579754" y="300863"/>
                  </a:lnTo>
                  <a:lnTo>
                    <a:pt x="579754" y="302641"/>
                  </a:lnTo>
                  <a:lnTo>
                    <a:pt x="579247" y="304292"/>
                  </a:lnTo>
                  <a:lnTo>
                    <a:pt x="578358" y="305816"/>
                  </a:lnTo>
                  <a:lnTo>
                    <a:pt x="577341" y="307467"/>
                  </a:lnTo>
                  <a:lnTo>
                    <a:pt x="575944" y="308610"/>
                  </a:lnTo>
                  <a:lnTo>
                    <a:pt x="574166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8" y="311150"/>
                  </a:lnTo>
                  <a:lnTo>
                    <a:pt x="566547" y="311404"/>
                  </a:lnTo>
                  <a:lnTo>
                    <a:pt x="564006" y="311658"/>
                  </a:lnTo>
                  <a:lnTo>
                    <a:pt x="560704" y="311658"/>
                  </a:lnTo>
                  <a:lnTo>
                    <a:pt x="557529" y="311658"/>
                  </a:lnTo>
                  <a:lnTo>
                    <a:pt x="541781" y="302768"/>
                  </a:lnTo>
                  <a:lnTo>
                    <a:pt x="541781" y="300863"/>
                  </a:lnTo>
                  <a:lnTo>
                    <a:pt x="541781" y="20700"/>
                  </a:lnTo>
                  <a:lnTo>
                    <a:pt x="541781" y="13462"/>
                  </a:lnTo>
                  <a:lnTo>
                    <a:pt x="543813" y="8509"/>
                  </a:lnTo>
                  <a:lnTo>
                    <a:pt x="547751" y="5587"/>
                  </a:lnTo>
                  <a:lnTo>
                    <a:pt x="551814" y="2794"/>
                  </a:lnTo>
                  <a:lnTo>
                    <a:pt x="555625" y="1397"/>
                  </a:lnTo>
                  <a:lnTo>
                    <a:pt x="559435" y="1397"/>
                  </a:lnTo>
                  <a:close/>
                </a:path>
                <a:path w="1669415" h="311784">
                  <a:moveTo>
                    <a:pt x="1381252" y="889"/>
                  </a:moveTo>
                  <a:lnTo>
                    <a:pt x="1383664" y="889"/>
                  </a:lnTo>
                  <a:lnTo>
                    <a:pt x="1386078" y="1016"/>
                  </a:lnTo>
                  <a:lnTo>
                    <a:pt x="1388490" y="1397"/>
                  </a:lnTo>
                  <a:lnTo>
                    <a:pt x="1390904" y="1650"/>
                  </a:lnTo>
                  <a:lnTo>
                    <a:pt x="1400302" y="9906"/>
                  </a:lnTo>
                  <a:lnTo>
                    <a:pt x="1400302" y="11684"/>
                  </a:lnTo>
                  <a:lnTo>
                    <a:pt x="1400302" y="291846"/>
                  </a:lnTo>
                  <a:lnTo>
                    <a:pt x="1400302" y="295275"/>
                  </a:lnTo>
                  <a:lnTo>
                    <a:pt x="1399793" y="298196"/>
                  </a:lnTo>
                  <a:lnTo>
                    <a:pt x="1398650" y="300736"/>
                  </a:lnTo>
                  <a:lnTo>
                    <a:pt x="1397508" y="303149"/>
                  </a:lnTo>
                  <a:lnTo>
                    <a:pt x="1395984" y="305181"/>
                  </a:lnTo>
                  <a:lnTo>
                    <a:pt x="1394206" y="306832"/>
                  </a:lnTo>
                  <a:lnTo>
                    <a:pt x="1392428" y="308483"/>
                  </a:lnTo>
                  <a:lnTo>
                    <a:pt x="1390395" y="309499"/>
                  </a:lnTo>
                  <a:lnTo>
                    <a:pt x="1388237" y="310134"/>
                  </a:lnTo>
                  <a:lnTo>
                    <a:pt x="1385950" y="310769"/>
                  </a:lnTo>
                  <a:lnTo>
                    <a:pt x="1383918" y="311150"/>
                  </a:lnTo>
                  <a:lnTo>
                    <a:pt x="1382014" y="311150"/>
                  </a:lnTo>
                  <a:lnTo>
                    <a:pt x="1376171" y="311150"/>
                  </a:lnTo>
                  <a:lnTo>
                    <a:pt x="1372489" y="311150"/>
                  </a:lnTo>
                  <a:lnTo>
                    <a:pt x="1369187" y="310642"/>
                  </a:lnTo>
                  <a:lnTo>
                    <a:pt x="1366139" y="309753"/>
                  </a:lnTo>
                  <a:lnTo>
                    <a:pt x="1363090" y="308864"/>
                  </a:lnTo>
                  <a:lnTo>
                    <a:pt x="1235710" y="96393"/>
                  </a:lnTo>
                  <a:lnTo>
                    <a:pt x="1231515" y="89060"/>
                  </a:lnTo>
                  <a:lnTo>
                    <a:pt x="1227486" y="81930"/>
                  </a:lnTo>
                  <a:lnTo>
                    <a:pt x="1223601" y="75015"/>
                  </a:lnTo>
                  <a:lnTo>
                    <a:pt x="1219835" y="68325"/>
                  </a:lnTo>
                  <a:lnTo>
                    <a:pt x="1213739" y="56896"/>
                  </a:lnTo>
                  <a:lnTo>
                    <a:pt x="1213739" y="59055"/>
                  </a:lnTo>
                  <a:lnTo>
                    <a:pt x="1213739" y="64389"/>
                  </a:lnTo>
                  <a:lnTo>
                    <a:pt x="1213739" y="302641"/>
                  </a:lnTo>
                  <a:lnTo>
                    <a:pt x="1213230" y="304292"/>
                  </a:lnTo>
                  <a:lnTo>
                    <a:pt x="1212341" y="305816"/>
                  </a:lnTo>
                  <a:lnTo>
                    <a:pt x="1211326" y="307467"/>
                  </a:lnTo>
                  <a:lnTo>
                    <a:pt x="1209928" y="308610"/>
                  </a:lnTo>
                  <a:lnTo>
                    <a:pt x="1208151" y="309372"/>
                  </a:lnTo>
                  <a:lnTo>
                    <a:pt x="1206373" y="310261"/>
                  </a:lnTo>
                  <a:lnTo>
                    <a:pt x="1204467" y="310769"/>
                  </a:lnTo>
                  <a:lnTo>
                    <a:pt x="1202563" y="311150"/>
                  </a:lnTo>
                  <a:lnTo>
                    <a:pt x="1200530" y="311404"/>
                  </a:lnTo>
                  <a:lnTo>
                    <a:pt x="1197990" y="311658"/>
                  </a:lnTo>
                  <a:lnTo>
                    <a:pt x="1194689" y="311658"/>
                  </a:lnTo>
                  <a:lnTo>
                    <a:pt x="1191514" y="311658"/>
                  </a:lnTo>
                  <a:lnTo>
                    <a:pt x="1181227" y="309499"/>
                  </a:lnTo>
                  <a:lnTo>
                    <a:pt x="1179449" y="308737"/>
                  </a:lnTo>
                  <a:lnTo>
                    <a:pt x="1178178" y="307594"/>
                  </a:lnTo>
                  <a:lnTo>
                    <a:pt x="1177163" y="305943"/>
                  </a:lnTo>
                  <a:lnTo>
                    <a:pt x="1176274" y="304419"/>
                  </a:lnTo>
                  <a:lnTo>
                    <a:pt x="1175765" y="302768"/>
                  </a:lnTo>
                  <a:lnTo>
                    <a:pt x="1175765" y="300863"/>
                  </a:lnTo>
                  <a:lnTo>
                    <a:pt x="1175765" y="20700"/>
                  </a:lnTo>
                  <a:lnTo>
                    <a:pt x="1175765" y="13462"/>
                  </a:lnTo>
                  <a:lnTo>
                    <a:pt x="1177798" y="8509"/>
                  </a:lnTo>
                  <a:lnTo>
                    <a:pt x="1181735" y="5587"/>
                  </a:lnTo>
                  <a:lnTo>
                    <a:pt x="1185799" y="2794"/>
                  </a:lnTo>
                  <a:lnTo>
                    <a:pt x="1189609" y="1397"/>
                  </a:lnTo>
                  <a:lnTo>
                    <a:pt x="1193546" y="1397"/>
                  </a:lnTo>
                  <a:lnTo>
                    <a:pt x="1205102" y="1397"/>
                  </a:lnTo>
                  <a:lnTo>
                    <a:pt x="1209166" y="1397"/>
                  </a:lnTo>
                  <a:lnTo>
                    <a:pt x="1212723" y="1778"/>
                  </a:lnTo>
                  <a:lnTo>
                    <a:pt x="1215643" y="2540"/>
                  </a:lnTo>
                  <a:lnTo>
                    <a:pt x="1218564" y="3302"/>
                  </a:lnTo>
                  <a:lnTo>
                    <a:pt x="1221359" y="4572"/>
                  </a:lnTo>
                  <a:lnTo>
                    <a:pt x="1224026" y="6477"/>
                  </a:lnTo>
                  <a:lnTo>
                    <a:pt x="1226565" y="8255"/>
                  </a:lnTo>
                  <a:lnTo>
                    <a:pt x="1318260" y="167640"/>
                  </a:lnTo>
                  <a:lnTo>
                    <a:pt x="1322258" y="175168"/>
                  </a:lnTo>
                  <a:lnTo>
                    <a:pt x="1326054" y="182149"/>
                  </a:lnTo>
                  <a:lnTo>
                    <a:pt x="1329636" y="188606"/>
                  </a:lnTo>
                  <a:lnTo>
                    <a:pt x="1332991" y="194564"/>
                  </a:lnTo>
                  <a:lnTo>
                    <a:pt x="1336303" y="200231"/>
                  </a:lnTo>
                  <a:lnTo>
                    <a:pt x="1339580" y="205994"/>
                  </a:lnTo>
                  <a:lnTo>
                    <a:pt x="1342832" y="211851"/>
                  </a:lnTo>
                  <a:lnTo>
                    <a:pt x="1346073" y="217805"/>
                  </a:lnTo>
                  <a:lnTo>
                    <a:pt x="1349263" y="223656"/>
                  </a:lnTo>
                  <a:lnTo>
                    <a:pt x="1352359" y="229377"/>
                  </a:lnTo>
                  <a:lnTo>
                    <a:pt x="1355359" y="234932"/>
                  </a:lnTo>
                  <a:lnTo>
                    <a:pt x="1358264" y="240284"/>
                  </a:lnTo>
                  <a:lnTo>
                    <a:pt x="1362455" y="248031"/>
                  </a:lnTo>
                  <a:lnTo>
                    <a:pt x="1362455" y="245872"/>
                  </a:lnTo>
                  <a:lnTo>
                    <a:pt x="1362455" y="239903"/>
                  </a:lnTo>
                  <a:lnTo>
                    <a:pt x="1362328" y="233425"/>
                  </a:lnTo>
                  <a:lnTo>
                    <a:pt x="1362328" y="226314"/>
                  </a:lnTo>
                  <a:lnTo>
                    <a:pt x="1362328" y="215931"/>
                  </a:lnTo>
                  <a:lnTo>
                    <a:pt x="1362328" y="9906"/>
                  </a:lnTo>
                  <a:lnTo>
                    <a:pt x="1362837" y="8128"/>
                  </a:lnTo>
                  <a:lnTo>
                    <a:pt x="1373631" y="1397"/>
                  </a:lnTo>
                  <a:lnTo>
                    <a:pt x="1375917" y="1016"/>
                  </a:lnTo>
                  <a:lnTo>
                    <a:pt x="1378458" y="889"/>
                  </a:lnTo>
                  <a:lnTo>
                    <a:pt x="1381252" y="889"/>
                  </a:lnTo>
                  <a:close/>
                </a:path>
                <a:path w="1669415" h="311784">
                  <a:moveTo>
                    <a:pt x="1003553" y="0"/>
                  </a:moveTo>
                  <a:lnTo>
                    <a:pt x="1006221" y="0"/>
                  </a:lnTo>
                  <a:lnTo>
                    <a:pt x="1008888" y="127"/>
                  </a:lnTo>
                  <a:lnTo>
                    <a:pt x="1011427" y="381"/>
                  </a:lnTo>
                  <a:lnTo>
                    <a:pt x="1013967" y="635"/>
                  </a:lnTo>
                  <a:lnTo>
                    <a:pt x="1026540" y="15875"/>
                  </a:lnTo>
                  <a:lnTo>
                    <a:pt x="1131315" y="295910"/>
                  </a:lnTo>
                  <a:lnTo>
                    <a:pt x="1132204" y="297815"/>
                  </a:lnTo>
                  <a:lnTo>
                    <a:pt x="1132586" y="299974"/>
                  </a:lnTo>
                  <a:lnTo>
                    <a:pt x="1132459" y="302514"/>
                  </a:lnTo>
                  <a:lnTo>
                    <a:pt x="1132331" y="305054"/>
                  </a:lnTo>
                  <a:lnTo>
                    <a:pt x="1131315" y="307086"/>
                  </a:lnTo>
                  <a:lnTo>
                    <a:pt x="1129411" y="308483"/>
                  </a:lnTo>
                  <a:lnTo>
                    <a:pt x="1127505" y="310007"/>
                  </a:lnTo>
                  <a:lnTo>
                    <a:pt x="1125219" y="310896"/>
                  </a:lnTo>
                  <a:lnTo>
                    <a:pt x="1122679" y="311150"/>
                  </a:lnTo>
                  <a:lnTo>
                    <a:pt x="1120139" y="311404"/>
                  </a:lnTo>
                  <a:lnTo>
                    <a:pt x="1117091" y="311658"/>
                  </a:lnTo>
                  <a:lnTo>
                    <a:pt x="1113409" y="311658"/>
                  </a:lnTo>
                  <a:lnTo>
                    <a:pt x="1109852" y="311658"/>
                  </a:lnTo>
                  <a:lnTo>
                    <a:pt x="1106931" y="311531"/>
                  </a:lnTo>
                  <a:lnTo>
                    <a:pt x="1104773" y="311277"/>
                  </a:lnTo>
                  <a:lnTo>
                    <a:pt x="1102740" y="310896"/>
                  </a:lnTo>
                  <a:lnTo>
                    <a:pt x="1100709" y="310515"/>
                  </a:lnTo>
                  <a:lnTo>
                    <a:pt x="1099058" y="309753"/>
                  </a:lnTo>
                  <a:lnTo>
                    <a:pt x="1097406" y="308991"/>
                  </a:lnTo>
                  <a:lnTo>
                    <a:pt x="1096010" y="307975"/>
                  </a:lnTo>
                  <a:lnTo>
                    <a:pt x="1065276" y="225679"/>
                  </a:lnTo>
                  <a:lnTo>
                    <a:pt x="940942" y="225679"/>
                  </a:lnTo>
                  <a:lnTo>
                    <a:pt x="914146" y="302133"/>
                  </a:lnTo>
                  <a:lnTo>
                    <a:pt x="913764" y="303530"/>
                  </a:lnTo>
                  <a:lnTo>
                    <a:pt x="913129" y="304800"/>
                  </a:lnTo>
                  <a:lnTo>
                    <a:pt x="911987" y="306197"/>
                  </a:lnTo>
                  <a:lnTo>
                    <a:pt x="910971" y="307467"/>
                  </a:lnTo>
                  <a:lnTo>
                    <a:pt x="909701" y="308483"/>
                  </a:lnTo>
                  <a:lnTo>
                    <a:pt x="908050" y="309372"/>
                  </a:lnTo>
                  <a:lnTo>
                    <a:pt x="906399" y="310134"/>
                  </a:lnTo>
                  <a:lnTo>
                    <a:pt x="904493" y="310769"/>
                  </a:lnTo>
                  <a:lnTo>
                    <a:pt x="902335" y="311023"/>
                  </a:lnTo>
                  <a:lnTo>
                    <a:pt x="900176" y="311404"/>
                  </a:lnTo>
                  <a:lnTo>
                    <a:pt x="897381" y="311658"/>
                  </a:lnTo>
                  <a:lnTo>
                    <a:pt x="893952" y="311658"/>
                  </a:lnTo>
                  <a:lnTo>
                    <a:pt x="890142" y="311658"/>
                  </a:lnTo>
                  <a:lnTo>
                    <a:pt x="887094" y="311404"/>
                  </a:lnTo>
                  <a:lnTo>
                    <a:pt x="884554" y="311023"/>
                  </a:lnTo>
                  <a:lnTo>
                    <a:pt x="881888" y="310642"/>
                  </a:lnTo>
                  <a:lnTo>
                    <a:pt x="874776" y="302387"/>
                  </a:lnTo>
                  <a:lnTo>
                    <a:pt x="874776" y="299974"/>
                  </a:lnTo>
                  <a:lnTo>
                    <a:pt x="875156" y="297688"/>
                  </a:lnTo>
                  <a:lnTo>
                    <a:pt x="876046" y="295783"/>
                  </a:lnTo>
                  <a:lnTo>
                    <a:pt x="981075" y="9525"/>
                  </a:lnTo>
                  <a:lnTo>
                    <a:pt x="995934" y="381"/>
                  </a:lnTo>
                  <a:lnTo>
                    <a:pt x="998474" y="127"/>
                  </a:lnTo>
                  <a:lnTo>
                    <a:pt x="1001013" y="0"/>
                  </a:lnTo>
                  <a:lnTo>
                    <a:pt x="1003553" y="0"/>
                  </a:lnTo>
                  <a:close/>
                </a:path>
                <a:path w="1669415" h="311784">
                  <a:moveTo>
                    <a:pt x="812164" y="0"/>
                  </a:moveTo>
                  <a:lnTo>
                    <a:pt x="815213" y="0"/>
                  </a:lnTo>
                  <a:lnTo>
                    <a:pt x="817752" y="127"/>
                  </a:lnTo>
                  <a:lnTo>
                    <a:pt x="819785" y="508"/>
                  </a:lnTo>
                  <a:lnTo>
                    <a:pt x="821943" y="889"/>
                  </a:lnTo>
                  <a:lnTo>
                    <a:pt x="823849" y="1524"/>
                  </a:lnTo>
                  <a:lnTo>
                    <a:pt x="825626" y="2286"/>
                  </a:lnTo>
                  <a:lnTo>
                    <a:pt x="827404" y="3048"/>
                  </a:lnTo>
                  <a:lnTo>
                    <a:pt x="828801" y="4191"/>
                  </a:lnTo>
                  <a:lnTo>
                    <a:pt x="829817" y="5842"/>
                  </a:lnTo>
                  <a:lnTo>
                    <a:pt x="830706" y="7366"/>
                  </a:lnTo>
                  <a:lnTo>
                    <a:pt x="831214" y="9017"/>
                  </a:lnTo>
                  <a:lnTo>
                    <a:pt x="831214" y="10668"/>
                  </a:lnTo>
                  <a:lnTo>
                    <a:pt x="831214" y="300863"/>
                  </a:lnTo>
                  <a:lnTo>
                    <a:pt x="831214" y="302641"/>
                  </a:lnTo>
                  <a:lnTo>
                    <a:pt x="830706" y="304292"/>
                  </a:lnTo>
                  <a:lnTo>
                    <a:pt x="829817" y="305816"/>
                  </a:lnTo>
                  <a:lnTo>
                    <a:pt x="828801" y="307467"/>
                  </a:lnTo>
                  <a:lnTo>
                    <a:pt x="827404" y="308610"/>
                  </a:lnTo>
                  <a:lnTo>
                    <a:pt x="825626" y="309372"/>
                  </a:lnTo>
                  <a:lnTo>
                    <a:pt x="823849" y="310261"/>
                  </a:lnTo>
                  <a:lnTo>
                    <a:pt x="821943" y="310769"/>
                  </a:lnTo>
                  <a:lnTo>
                    <a:pt x="820038" y="311150"/>
                  </a:lnTo>
                  <a:lnTo>
                    <a:pt x="818006" y="311404"/>
                  </a:lnTo>
                  <a:lnTo>
                    <a:pt x="815466" y="311658"/>
                  </a:lnTo>
                  <a:lnTo>
                    <a:pt x="812164" y="311658"/>
                  </a:lnTo>
                  <a:lnTo>
                    <a:pt x="808989" y="311658"/>
                  </a:lnTo>
                  <a:lnTo>
                    <a:pt x="798702" y="309499"/>
                  </a:lnTo>
                  <a:lnTo>
                    <a:pt x="796925" y="308737"/>
                  </a:lnTo>
                  <a:lnTo>
                    <a:pt x="795654" y="307594"/>
                  </a:lnTo>
                  <a:lnTo>
                    <a:pt x="794638" y="305943"/>
                  </a:lnTo>
                  <a:lnTo>
                    <a:pt x="793750" y="304419"/>
                  </a:lnTo>
                  <a:lnTo>
                    <a:pt x="793241" y="302768"/>
                  </a:lnTo>
                  <a:lnTo>
                    <a:pt x="793241" y="300863"/>
                  </a:lnTo>
                  <a:lnTo>
                    <a:pt x="793241" y="10668"/>
                  </a:lnTo>
                  <a:lnTo>
                    <a:pt x="793241" y="8762"/>
                  </a:lnTo>
                  <a:lnTo>
                    <a:pt x="793750" y="7112"/>
                  </a:lnTo>
                  <a:lnTo>
                    <a:pt x="794892" y="5461"/>
                  </a:lnTo>
                  <a:lnTo>
                    <a:pt x="796036" y="3937"/>
                  </a:lnTo>
                  <a:lnTo>
                    <a:pt x="797433" y="2794"/>
                  </a:lnTo>
                  <a:lnTo>
                    <a:pt x="799211" y="2159"/>
                  </a:lnTo>
                  <a:lnTo>
                    <a:pt x="800988" y="1397"/>
                  </a:lnTo>
                  <a:lnTo>
                    <a:pt x="802893" y="889"/>
                  </a:lnTo>
                  <a:lnTo>
                    <a:pt x="804926" y="508"/>
                  </a:lnTo>
                  <a:lnTo>
                    <a:pt x="806958" y="127"/>
                  </a:lnTo>
                  <a:lnTo>
                    <a:pt x="809371" y="0"/>
                  </a:lnTo>
                  <a:lnTo>
                    <a:pt x="812164" y="0"/>
                  </a:lnTo>
                  <a:close/>
                </a:path>
                <a:path w="1669415" h="311784">
                  <a:moveTo>
                    <a:pt x="369569" y="0"/>
                  </a:moveTo>
                  <a:lnTo>
                    <a:pt x="372237" y="0"/>
                  </a:lnTo>
                  <a:lnTo>
                    <a:pt x="374903" y="127"/>
                  </a:lnTo>
                  <a:lnTo>
                    <a:pt x="377443" y="381"/>
                  </a:lnTo>
                  <a:lnTo>
                    <a:pt x="379984" y="635"/>
                  </a:lnTo>
                  <a:lnTo>
                    <a:pt x="392556" y="15875"/>
                  </a:lnTo>
                  <a:lnTo>
                    <a:pt x="497331" y="295910"/>
                  </a:lnTo>
                  <a:lnTo>
                    <a:pt x="498221" y="297815"/>
                  </a:lnTo>
                  <a:lnTo>
                    <a:pt x="498601" y="299974"/>
                  </a:lnTo>
                  <a:lnTo>
                    <a:pt x="498475" y="302514"/>
                  </a:lnTo>
                  <a:lnTo>
                    <a:pt x="498348" y="305054"/>
                  </a:lnTo>
                  <a:lnTo>
                    <a:pt x="497331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236" y="310896"/>
                  </a:lnTo>
                  <a:lnTo>
                    <a:pt x="488696" y="311150"/>
                  </a:lnTo>
                  <a:lnTo>
                    <a:pt x="486155" y="311404"/>
                  </a:lnTo>
                  <a:lnTo>
                    <a:pt x="483108" y="311658"/>
                  </a:lnTo>
                  <a:lnTo>
                    <a:pt x="479425" y="311658"/>
                  </a:lnTo>
                  <a:lnTo>
                    <a:pt x="475868" y="311658"/>
                  </a:lnTo>
                  <a:lnTo>
                    <a:pt x="472948" y="311531"/>
                  </a:lnTo>
                  <a:lnTo>
                    <a:pt x="470788" y="311277"/>
                  </a:lnTo>
                  <a:lnTo>
                    <a:pt x="468756" y="310896"/>
                  </a:lnTo>
                  <a:lnTo>
                    <a:pt x="466725" y="310515"/>
                  </a:lnTo>
                  <a:lnTo>
                    <a:pt x="465074" y="309753"/>
                  </a:lnTo>
                  <a:lnTo>
                    <a:pt x="463423" y="308991"/>
                  </a:lnTo>
                  <a:lnTo>
                    <a:pt x="462025" y="307975"/>
                  </a:lnTo>
                  <a:lnTo>
                    <a:pt x="431291" y="225679"/>
                  </a:lnTo>
                  <a:lnTo>
                    <a:pt x="306959" y="225679"/>
                  </a:lnTo>
                  <a:lnTo>
                    <a:pt x="280162" y="302133"/>
                  </a:lnTo>
                  <a:lnTo>
                    <a:pt x="279780" y="303530"/>
                  </a:lnTo>
                  <a:lnTo>
                    <a:pt x="279146" y="304800"/>
                  </a:lnTo>
                  <a:lnTo>
                    <a:pt x="278002" y="306197"/>
                  </a:lnTo>
                  <a:lnTo>
                    <a:pt x="276987" y="307467"/>
                  </a:lnTo>
                  <a:lnTo>
                    <a:pt x="275716" y="308483"/>
                  </a:lnTo>
                  <a:lnTo>
                    <a:pt x="274065" y="309372"/>
                  </a:lnTo>
                  <a:lnTo>
                    <a:pt x="272414" y="310134"/>
                  </a:lnTo>
                  <a:lnTo>
                    <a:pt x="270510" y="310769"/>
                  </a:lnTo>
                  <a:lnTo>
                    <a:pt x="268350" y="311023"/>
                  </a:lnTo>
                  <a:lnTo>
                    <a:pt x="266191" y="311404"/>
                  </a:lnTo>
                  <a:lnTo>
                    <a:pt x="263398" y="311658"/>
                  </a:lnTo>
                  <a:lnTo>
                    <a:pt x="259968" y="311658"/>
                  </a:lnTo>
                  <a:lnTo>
                    <a:pt x="256159" y="311658"/>
                  </a:lnTo>
                  <a:lnTo>
                    <a:pt x="253111" y="311404"/>
                  </a:lnTo>
                  <a:lnTo>
                    <a:pt x="250571" y="311023"/>
                  </a:lnTo>
                  <a:lnTo>
                    <a:pt x="247903" y="310642"/>
                  </a:lnTo>
                  <a:lnTo>
                    <a:pt x="240791" y="302387"/>
                  </a:lnTo>
                  <a:lnTo>
                    <a:pt x="240791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0" y="9525"/>
                  </a:lnTo>
                  <a:lnTo>
                    <a:pt x="361950" y="381"/>
                  </a:lnTo>
                  <a:lnTo>
                    <a:pt x="364489" y="127"/>
                  </a:lnTo>
                  <a:lnTo>
                    <a:pt x="367029" y="0"/>
                  </a:lnTo>
                  <a:lnTo>
                    <a:pt x="369569" y="0"/>
                  </a:lnTo>
                  <a:close/>
                </a:path>
                <a:path w="1669415" h="311784">
                  <a:moveTo>
                    <a:pt x="19938" y="0"/>
                  </a:moveTo>
                  <a:lnTo>
                    <a:pt x="22860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29972" y="762"/>
                  </a:lnTo>
                  <a:lnTo>
                    <a:pt x="32003" y="1270"/>
                  </a:lnTo>
                  <a:lnTo>
                    <a:pt x="33527" y="2032"/>
                  </a:lnTo>
                  <a:lnTo>
                    <a:pt x="35178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8988" y="7747"/>
                  </a:lnTo>
                  <a:lnTo>
                    <a:pt x="39750" y="9525"/>
                  </a:lnTo>
                  <a:lnTo>
                    <a:pt x="128015" y="259969"/>
                  </a:lnTo>
                  <a:lnTo>
                    <a:pt x="213487" y="9525"/>
                  </a:lnTo>
                  <a:lnTo>
                    <a:pt x="219455" y="1905"/>
                  </a:lnTo>
                  <a:lnTo>
                    <a:pt x="221234" y="1143"/>
                  </a:lnTo>
                  <a:lnTo>
                    <a:pt x="223392" y="635"/>
                  </a:lnTo>
                  <a:lnTo>
                    <a:pt x="225805" y="381"/>
                  </a:lnTo>
                  <a:lnTo>
                    <a:pt x="228346" y="127"/>
                  </a:lnTo>
                  <a:lnTo>
                    <a:pt x="231139" y="0"/>
                  </a:lnTo>
                  <a:lnTo>
                    <a:pt x="234314" y="0"/>
                  </a:lnTo>
                  <a:lnTo>
                    <a:pt x="237998" y="0"/>
                  </a:lnTo>
                  <a:lnTo>
                    <a:pt x="253364" y="7239"/>
                  </a:lnTo>
                  <a:lnTo>
                    <a:pt x="253237" y="9652"/>
                  </a:lnTo>
                  <a:lnTo>
                    <a:pt x="253111" y="12065"/>
                  </a:lnTo>
                  <a:lnTo>
                    <a:pt x="252602" y="14350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715" y="309880"/>
                  </a:lnTo>
                  <a:lnTo>
                    <a:pt x="138811" y="310515"/>
                  </a:lnTo>
                  <a:lnTo>
                    <a:pt x="136778" y="310896"/>
                  </a:lnTo>
                  <a:lnTo>
                    <a:pt x="134365" y="311277"/>
                  </a:lnTo>
                  <a:lnTo>
                    <a:pt x="132079" y="311531"/>
                  </a:lnTo>
                  <a:lnTo>
                    <a:pt x="129412" y="311658"/>
                  </a:lnTo>
                  <a:lnTo>
                    <a:pt x="126491" y="311658"/>
                  </a:lnTo>
                  <a:lnTo>
                    <a:pt x="124460" y="311658"/>
                  </a:lnTo>
                  <a:lnTo>
                    <a:pt x="122554" y="311531"/>
                  </a:lnTo>
                  <a:lnTo>
                    <a:pt x="120903" y="311531"/>
                  </a:lnTo>
                  <a:lnTo>
                    <a:pt x="119379" y="311404"/>
                  </a:lnTo>
                  <a:lnTo>
                    <a:pt x="117728" y="311150"/>
                  </a:lnTo>
                  <a:lnTo>
                    <a:pt x="116204" y="310896"/>
                  </a:lnTo>
                  <a:lnTo>
                    <a:pt x="114680" y="310642"/>
                  </a:lnTo>
                  <a:lnTo>
                    <a:pt x="113411" y="310388"/>
                  </a:lnTo>
                  <a:lnTo>
                    <a:pt x="112394" y="310007"/>
                  </a:lnTo>
                  <a:lnTo>
                    <a:pt x="111251" y="309625"/>
                  </a:lnTo>
                  <a:lnTo>
                    <a:pt x="110109" y="308991"/>
                  </a:lnTo>
                  <a:lnTo>
                    <a:pt x="108838" y="308229"/>
                  </a:lnTo>
                  <a:lnTo>
                    <a:pt x="107568" y="307467"/>
                  </a:lnTo>
                  <a:lnTo>
                    <a:pt x="104266" y="302895"/>
                  </a:lnTo>
                  <a:lnTo>
                    <a:pt x="1397" y="16764"/>
                  </a:lnTo>
                  <a:lnTo>
                    <a:pt x="380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253" y="6477"/>
                  </a:lnTo>
                  <a:lnTo>
                    <a:pt x="1269" y="4445"/>
                  </a:lnTo>
                  <a:lnTo>
                    <a:pt x="3301" y="3048"/>
                  </a:lnTo>
                  <a:lnTo>
                    <a:pt x="5206" y="1650"/>
                  </a:lnTo>
                  <a:lnTo>
                    <a:pt x="7619" y="762"/>
                  </a:lnTo>
                  <a:lnTo>
                    <a:pt x="10540" y="381"/>
                  </a:lnTo>
                  <a:lnTo>
                    <a:pt x="13335" y="12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536283" y="1412747"/>
            <a:ext cx="5995569" cy="4416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3720" y="2357627"/>
            <a:ext cx="4893945" cy="843280"/>
            <a:chOff x="3093720" y="2357627"/>
            <a:chExt cx="4893945" cy="843280"/>
          </a:xfrm>
        </p:grpSpPr>
        <p:sp>
          <p:nvSpPr>
            <p:cNvPr id="3" name="object 3"/>
            <p:cNvSpPr/>
            <p:nvPr/>
          </p:nvSpPr>
          <p:spPr>
            <a:xfrm>
              <a:off x="3099816" y="2363723"/>
              <a:ext cx="4881880" cy="830580"/>
            </a:xfrm>
            <a:custGeom>
              <a:avLst/>
              <a:gdLst/>
              <a:ahLst/>
              <a:cxnLst/>
              <a:rect l="l" t="t" r="r" b="b"/>
              <a:pathLst>
                <a:path w="4881880" h="830580">
                  <a:moveTo>
                    <a:pt x="0" y="830579"/>
                  </a:moveTo>
                  <a:lnTo>
                    <a:pt x="4881372" y="830579"/>
                  </a:lnTo>
                  <a:lnTo>
                    <a:pt x="4881372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0913" y="2593212"/>
              <a:ext cx="258317" cy="3919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913" y="2593212"/>
              <a:ext cx="258445" cy="392430"/>
            </a:xfrm>
            <a:custGeom>
              <a:avLst/>
              <a:gdLst/>
              <a:ahLst/>
              <a:cxnLst/>
              <a:rect l="l" t="t" r="r" b="b"/>
              <a:pathLst>
                <a:path w="258445" h="392430">
                  <a:moveTo>
                    <a:pt x="123571" y="0"/>
                  </a:moveTo>
                  <a:lnTo>
                    <a:pt x="164308" y="4232"/>
                  </a:lnTo>
                  <a:lnTo>
                    <a:pt x="205454" y="22298"/>
                  </a:lnTo>
                  <a:lnTo>
                    <a:pt x="231469" y="51829"/>
                  </a:lnTo>
                  <a:lnTo>
                    <a:pt x="242371" y="90336"/>
                  </a:lnTo>
                  <a:lnTo>
                    <a:pt x="242824" y="100837"/>
                  </a:lnTo>
                  <a:lnTo>
                    <a:pt x="242607" y="110220"/>
                  </a:lnTo>
                  <a:lnTo>
                    <a:pt x="233743" y="156638"/>
                  </a:lnTo>
                  <a:lnTo>
                    <a:pt x="210804" y="199009"/>
                  </a:lnTo>
                  <a:lnTo>
                    <a:pt x="181411" y="236585"/>
                  </a:lnTo>
                  <a:lnTo>
                    <a:pt x="154170" y="266112"/>
                  </a:lnTo>
                  <a:lnTo>
                    <a:pt x="138049" y="282448"/>
                  </a:lnTo>
                  <a:lnTo>
                    <a:pt x="93090" y="328549"/>
                  </a:lnTo>
                  <a:lnTo>
                    <a:pt x="244983" y="328549"/>
                  </a:lnTo>
                  <a:lnTo>
                    <a:pt x="246887" y="328549"/>
                  </a:lnTo>
                  <a:lnTo>
                    <a:pt x="248792" y="329184"/>
                  </a:lnTo>
                  <a:lnTo>
                    <a:pt x="250444" y="330326"/>
                  </a:lnTo>
                  <a:lnTo>
                    <a:pt x="252095" y="331597"/>
                  </a:lnTo>
                  <a:lnTo>
                    <a:pt x="253619" y="333375"/>
                  </a:lnTo>
                  <a:lnTo>
                    <a:pt x="254762" y="335914"/>
                  </a:lnTo>
                  <a:lnTo>
                    <a:pt x="255904" y="338327"/>
                  </a:lnTo>
                  <a:lnTo>
                    <a:pt x="256921" y="341629"/>
                  </a:lnTo>
                  <a:lnTo>
                    <a:pt x="257428" y="345694"/>
                  </a:lnTo>
                  <a:lnTo>
                    <a:pt x="258063" y="349758"/>
                  </a:lnTo>
                  <a:lnTo>
                    <a:pt x="258317" y="354584"/>
                  </a:lnTo>
                  <a:lnTo>
                    <a:pt x="258317" y="360172"/>
                  </a:lnTo>
                  <a:lnTo>
                    <a:pt x="258317" y="365887"/>
                  </a:lnTo>
                  <a:lnTo>
                    <a:pt x="255397" y="384810"/>
                  </a:lnTo>
                  <a:lnTo>
                    <a:pt x="254381" y="387350"/>
                  </a:lnTo>
                  <a:lnTo>
                    <a:pt x="253111" y="389254"/>
                  </a:lnTo>
                  <a:lnTo>
                    <a:pt x="251460" y="390398"/>
                  </a:lnTo>
                  <a:lnTo>
                    <a:pt x="249936" y="391413"/>
                  </a:lnTo>
                  <a:lnTo>
                    <a:pt x="248158" y="391922"/>
                  </a:lnTo>
                  <a:lnTo>
                    <a:pt x="246125" y="391922"/>
                  </a:lnTo>
                  <a:lnTo>
                    <a:pt x="24637" y="391922"/>
                  </a:lnTo>
                  <a:lnTo>
                    <a:pt x="20320" y="391922"/>
                  </a:lnTo>
                  <a:lnTo>
                    <a:pt x="16510" y="391540"/>
                  </a:lnTo>
                  <a:lnTo>
                    <a:pt x="13335" y="390778"/>
                  </a:lnTo>
                  <a:lnTo>
                    <a:pt x="10160" y="390016"/>
                  </a:lnTo>
                  <a:lnTo>
                    <a:pt x="1269" y="376174"/>
                  </a:lnTo>
                  <a:lnTo>
                    <a:pt x="381" y="371856"/>
                  </a:lnTo>
                  <a:lnTo>
                    <a:pt x="0" y="366140"/>
                  </a:lnTo>
                  <a:lnTo>
                    <a:pt x="0" y="359283"/>
                  </a:lnTo>
                  <a:lnTo>
                    <a:pt x="0" y="352678"/>
                  </a:lnTo>
                  <a:lnTo>
                    <a:pt x="4191" y="329946"/>
                  </a:lnTo>
                  <a:lnTo>
                    <a:pt x="5714" y="326263"/>
                  </a:lnTo>
                  <a:lnTo>
                    <a:pt x="7747" y="322707"/>
                  </a:lnTo>
                  <a:lnTo>
                    <a:pt x="10287" y="319150"/>
                  </a:lnTo>
                  <a:lnTo>
                    <a:pt x="12700" y="315722"/>
                  </a:lnTo>
                  <a:lnTo>
                    <a:pt x="16001" y="311912"/>
                  </a:lnTo>
                  <a:lnTo>
                    <a:pt x="19938" y="307721"/>
                  </a:lnTo>
                  <a:lnTo>
                    <a:pt x="86613" y="236347"/>
                  </a:lnTo>
                  <a:lnTo>
                    <a:pt x="112170" y="207164"/>
                  </a:lnTo>
                  <a:lnTo>
                    <a:pt x="134032" y="174371"/>
                  </a:lnTo>
                  <a:lnTo>
                    <a:pt x="148844" y="133096"/>
                  </a:lnTo>
                  <a:lnTo>
                    <a:pt x="149733" y="125602"/>
                  </a:lnTo>
                  <a:lnTo>
                    <a:pt x="149733" y="118490"/>
                  </a:lnTo>
                  <a:lnTo>
                    <a:pt x="149733" y="111887"/>
                  </a:lnTo>
                  <a:lnTo>
                    <a:pt x="148716" y="105663"/>
                  </a:lnTo>
                  <a:lnTo>
                    <a:pt x="146558" y="99822"/>
                  </a:lnTo>
                  <a:lnTo>
                    <a:pt x="144525" y="93979"/>
                  </a:lnTo>
                  <a:lnTo>
                    <a:pt x="108585" y="70485"/>
                  </a:lnTo>
                  <a:lnTo>
                    <a:pt x="100329" y="70485"/>
                  </a:lnTo>
                  <a:lnTo>
                    <a:pt x="62644" y="77265"/>
                  </a:lnTo>
                  <a:lnTo>
                    <a:pt x="28321" y="95123"/>
                  </a:lnTo>
                  <a:lnTo>
                    <a:pt x="23749" y="98171"/>
                  </a:lnTo>
                  <a:lnTo>
                    <a:pt x="20065" y="99695"/>
                  </a:lnTo>
                  <a:lnTo>
                    <a:pt x="17525" y="99695"/>
                  </a:lnTo>
                  <a:lnTo>
                    <a:pt x="15748" y="99695"/>
                  </a:lnTo>
                  <a:lnTo>
                    <a:pt x="9779" y="91948"/>
                  </a:lnTo>
                  <a:lnTo>
                    <a:pt x="9017" y="89153"/>
                  </a:lnTo>
                  <a:lnTo>
                    <a:pt x="8381" y="85471"/>
                  </a:lnTo>
                  <a:lnTo>
                    <a:pt x="7874" y="80772"/>
                  </a:lnTo>
                  <a:lnTo>
                    <a:pt x="7366" y="76073"/>
                  </a:lnTo>
                  <a:lnTo>
                    <a:pt x="7112" y="70358"/>
                  </a:lnTo>
                  <a:lnTo>
                    <a:pt x="7112" y="63626"/>
                  </a:lnTo>
                  <a:lnTo>
                    <a:pt x="7112" y="59054"/>
                  </a:lnTo>
                  <a:lnTo>
                    <a:pt x="7238" y="55245"/>
                  </a:lnTo>
                  <a:lnTo>
                    <a:pt x="7619" y="52197"/>
                  </a:lnTo>
                  <a:lnTo>
                    <a:pt x="7874" y="49149"/>
                  </a:lnTo>
                  <a:lnTo>
                    <a:pt x="16510" y="32131"/>
                  </a:lnTo>
                  <a:lnTo>
                    <a:pt x="18923" y="29717"/>
                  </a:lnTo>
                  <a:lnTo>
                    <a:pt x="54737" y="12319"/>
                  </a:lnTo>
                  <a:lnTo>
                    <a:pt x="95746" y="1982"/>
                  </a:lnTo>
                  <a:lnTo>
                    <a:pt x="114121" y="216"/>
                  </a:lnTo>
                  <a:lnTo>
                    <a:pt x="12357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1649" y="2805048"/>
              <a:ext cx="151511" cy="6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1649" y="2805048"/>
              <a:ext cx="151765" cy="61594"/>
            </a:xfrm>
            <a:custGeom>
              <a:avLst/>
              <a:gdLst/>
              <a:ahLst/>
              <a:cxnLst/>
              <a:rect l="l" t="t" r="r" b="b"/>
              <a:pathLst>
                <a:path w="151764" h="61594">
                  <a:moveTo>
                    <a:pt x="13970" y="0"/>
                  </a:moveTo>
                  <a:lnTo>
                    <a:pt x="137795" y="0"/>
                  </a:lnTo>
                  <a:lnTo>
                    <a:pt x="140208" y="0"/>
                  </a:lnTo>
                  <a:lnTo>
                    <a:pt x="142239" y="508"/>
                  </a:lnTo>
                  <a:lnTo>
                    <a:pt x="143890" y="1524"/>
                  </a:lnTo>
                  <a:lnTo>
                    <a:pt x="145541" y="2539"/>
                  </a:lnTo>
                  <a:lnTo>
                    <a:pt x="147065" y="4190"/>
                  </a:lnTo>
                  <a:lnTo>
                    <a:pt x="151511" y="24891"/>
                  </a:lnTo>
                  <a:lnTo>
                    <a:pt x="151511" y="30479"/>
                  </a:lnTo>
                  <a:lnTo>
                    <a:pt x="151511" y="41910"/>
                  </a:lnTo>
                  <a:lnTo>
                    <a:pt x="150367" y="49911"/>
                  </a:lnTo>
                  <a:lnTo>
                    <a:pt x="148209" y="54483"/>
                  </a:lnTo>
                  <a:lnTo>
                    <a:pt x="146050" y="59054"/>
                  </a:lnTo>
                  <a:lnTo>
                    <a:pt x="142621" y="61340"/>
                  </a:lnTo>
                  <a:lnTo>
                    <a:pt x="137795" y="61340"/>
                  </a:lnTo>
                  <a:lnTo>
                    <a:pt x="13970" y="61340"/>
                  </a:lnTo>
                  <a:lnTo>
                    <a:pt x="9016" y="61340"/>
                  </a:lnTo>
                  <a:lnTo>
                    <a:pt x="5461" y="59054"/>
                  </a:lnTo>
                  <a:lnTo>
                    <a:pt x="3301" y="54355"/>
                  </a:lnTo>
                  <a:lnTo>
                    <a:pt x="1015" y="49656"/>
                  </a:lnTo>
                  <a:lnTo>
                    <a:pt x="0" y="41783"/>
                  </a:lnTo>
                  <a:lnTo>
                    <a:pt x="0" y="30479"/>
                  </a:lnTo>
                  <a:lnTo>
                    <a:pt x="0" y="19303"/>
                  </a:lnTo>
                  <a:lnTo>
                    <a:pt x="1015" y="11429"/>
                  </a:lnTo>
                  <a:lnTo>
                    <a:pt x="3301" y="6858"/>
                  </a:lnTo>
                  <a:lnTo>
                    <a:pt x="5461" y="2286"/>
                  </a:lnTo>
                  <a:lnTo>
                    <a:pt x="9016" y="0"/>
                  </a:lnTo>
                  <a:lnTo>
                    <a:pt x="1397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2169" y="2593466"/>
              <a:ext cx="3945381" cy="398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3232" y="2673603"/>
              <a:ext cx="2656205" cy="163830"/>
            </a:xfrm>
            <a:custGeom>
              <a:avLst/>
              <a:gdLst/>
              <a:ahLst/>
              <a:cxnLst/>
              <a:rect l="l" t="t" r="r" b="b"/>
              <a:pathLst>
                <a:path w="2656204" h="163830">
                  <a:moveTo>
                    <a:pt x="2601087" y="0"/>
                  </a:moveTo>
                  <a:lnTo>
                    <a:pt x="2546603" y="163703"/>
                  </a:lnTo>
                  <a:lnTo>
                    <a:pt x="2655823" y="163703"/>
                  </a:lnTo>
                  <a:lnTo>
                    <a:pt x="2601341" y="0"/>
                  </a:lnTo>
                  <a:lnTo>
                    <a:pt x="2601087" y="0"/>
                  </a:lnTo>
                  <a:close/>
                </a:path>
                <a:path w="2656204" h="163830">
                  <a:moveTo>
                    <a:pt x="54482" y="0"/>
                  </a:moveTo>
                  <a:lnTo>
                    <a:pt x="0" y="163703"/>
                  </a:lnTo>
                  <a:lnTo>
                    <a:pt x="109219" y="163703"/>
                  </a:lnTo>
                  <a:lnTo>
                    <a:pt x="54737" y="0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332" y="2658998"/>
              <a:ext cx="108458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5436" y="2658998"/>
              <a:ext cx="108457" cy="110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2169" y="2593466"/>
              <a:ext cx="3945890" cy="398780"/>
            </a:xfrm>
            <a:custGeom>
              <a:avLst/>
              <a:gdLst/>
              <a:ahLst/>
              <a:cxnLst/>
              <a:rect l="l" t="t" r="r" b="b"/>
              <a:pathLst>
                <a:path w="3945890" h="398780">
                  <a:moveTo>
                    <a:pt x="3740277" y="6604"/>
                  </a:moveTo>
                  <a:lnTo>
                    <a:pt x="3932554" y="6604"/>
                  </a:lnTo>
                  <a:lnTo>
                    <a:pt x="3934332" y="6604"/>
                  </a:lnTo>
                  <a:lnTo>
                    <a:pt x="3935983" y="7112"/>
                  </a:lnTo>
                  <a:lnTo>
                    <a:pt x="3943857" y="31496"/>
                  </a:lnTo>
                  <a:lnTo>
                    <a:pt x="3943857" y="37465"/>
                  </a:lnTo>
                  <a:lnTo>
                    <a:pt x="3943857" y="43053"/>
                  </a:lnTo>
                  <a:lnTo>
                    <a:pt x="3934332" y="67818"/>
                  </a:lnTo>
                  <a:lnTo>
                    <a:pt x="3932554" y="67818"/>
                  </a:lnTo>
                  <a:lnTo>
                    <a:pt x="3795013" y="67818"/>
                  </a:lnTo>
                  <a:lnTo>
                    <a:pt x="3795013" y="161925"/>
                  </a:lnTo>
                  <a:lnTo>
                    <a:pt x="3911473" y="161925"/>
                  </a:lnTo>
                  <a:lnTo>
                    <a:pt x="3913251" y="161925"/>
                  </a:lnTo>
                  <a:lnTo>
                    <a:pt x="3914902" y="162433"/>
                  </a:lnTo>
                  <a:lnTo>
                    <a:pt x="3916299" y="163575"/>
                  </a:lnTo>
                  <a:lnTo>
                    <a:pt x="3917823" y="164719"/>
                  </a:lnTo>
                  <a:lnTo>
                    <a:pt x="3923029" y="186436"/>
                  </a:lnTo>
                  <a:lnTo>
                    <a:pt x="3923029" y="192024"/>
                  </a:lnTo>
                  <a:lnTo>
                    <a:pt x="3923029" y="197738"/>
                  </a:lnTo>
                  <a:lnTo>
                    <a:pt x="3922776" y="202565"/>
                  </a:lnTo>
                  <a:lnTo>
                    <a:pt x="3922267" y="206248"/>
                  </a:lnTo>
                  <a:lnTo>
                    <a:pt x="3921759" y="210058"/>
                  </a:lnTo>
                  <a:lnTo>
                    <a:pt x="3916299" y="220218"/>
                  </a:lnTo>
                  <a:lnTo>
                    <a:pt x="3914902" y="221234"/>
                  </a:lnTo>
                  <a:lnTo>
                    <a:pt x="3913251" y="221742"/>
                  </a:lnTo>
                  <a:lnTo>
                    <a:pt x="3911473" y="221742"/>
                  </a:lnTo>
                  <a:lnTo>
                    <a:pt x="3795013" y="221742"/>
                  </a:lnTo>
                  <a:lnTo>
                    <a:pt x="3795013" y="330454"/>
                  </a:lnTo>
                  <a:lnTo>
                    <a:pt x="3933698" y="330454"/>
                  </a:lnTo>
                  <a:lnTo>
                    <a:pt x="3935476" y="330454"/>
                  </a:lnTo>
                  <a:lnTo>
                    <a:pt x="3937127" y="330962"/>
                  </a:lnTo>
                  <a:lnTo>
                    <a:pt x="3938651" y="332105"/>
                  </a:lnTo>
                  <a:lnTo>
                    <a:pt x="3940175" y="333121"/>
                  </a:lnTo>
                  <a:lnTo>
                    <a:pt x="3941317" y="334899"/>
                  </a:lnTo>
                  <a:lnTo>
                    <a:pt x="3942333" y="337312"/>
                  </a:lnTo>
                  <a:lnTo>
                    <a:pt x="3943350" y="339598"/>
                  </a:lnTo>
                  <a:lnTo>
                    <a:pt x="3944111" y="342773"/>
                  </a:lnTo>
                  <a:lnTo>
                    <a:pt x="3944620" y="346583"/>
                  </a:lnTo>
                  <a:lnTo>
                    <a:pt x="3945128" y="350520"/>
                  </a:lnTo>
                  <a:lnTo>
                    <a:pt x="3945381" y="355346"/>
                  </a:lnTo>
                  <a:lnTo>
                    <a:pt x="3945381" y="361061"/>
                  </a:lnTo>
                  <a:lnTo>
                    <a:pt x="3945381" y="366775"/>
                  </a:lnTo>
                  <a:lnTo>
                    <a:pt x="3935476" y="391668"/>
                  </a:lnTo>
                  <a:lnTo>
                    <a:pt x="3933698" y="391668"/>
                  </a:lnTo>
                  <a:lnTo>
                    <a:pt x="3740277" y="391668"/>
                  </a:lnTo>
                  <a:lnTo>
                    <a:pt x="3733673" y="391668"/>
                  </a:lnTo>
                  <a:lnTo>
                    <a:pt x="3728211" y="389763"/>
                  </a:lnTo>
                  <a:lnTo>
                    <a:pt x="3723766" y="385953"/>
                  </a:lnTo>
                  <a:lnTo>
                    <a:pt x="3719322" y="382016"/>
                  </a:lnTo>
                  <a:lnTo>
                    <a:pt x="3717035" y="375793"/>
                  </a:lnTo>
                  <a:lnTo>
                    <a:pt x="3717035" y="367030"/>
                  </a:lnTo>
                  <a:lnTo>
                    <a:pt x="3717035" y="31242"/>
                  </a:lnTo>
                  <a:lnTo>
                    <a:pt x="3717035" y="22479"/>
                  </a:lnTo>
                  <a:lnTo>
                    <a:pt x="3719322" y="16256"/>
                  </a:lnTo>
                  <a:lnTo>
                    <a:pt x="3723766" y="12319"/>
                  </a:lnTo>
                  <a:lnTo>
                    <a:pt x="3728211" y="8509"/>
                  </a:lnTo>
                  <a:lnTo>
                    <a:pt x="3733673" y="6604"/>
                  </a:lnTo>
                  <a:lnTo>
                    <a:pt x="3740277" y="6604"/>
                  </a:lnTo>
                  <a:close/>
                </a:path>
                <a:path w="3945890" h="398780">
                  <a:moveTo>
                    <a:pt x="3388486" y="6604"/>
                  </a:moveTo>
                  <a:lnTo>
                    <a:pt x="3660012" y="6604"/>
                  </a:lnTo>
                  <a:lnTo>
                    <a:pt x="3661790" y="6604"/>
                  </a:lnTo>
                  <a:lnTo>
                    <a:pt x="3663441" y="7112"/>
                  </a:lnTo>
                  <a:lnTo>
                    <a:pt x="3664838" y="8255"/>
                  </a:lnTo>
                  <a:lnTo>
                    <a:pt x="3666362" y="9271"/>
                  </a:lnTo>
                  <a:lnTo>
                    <a:pt x="3667632" y="11049"/>
                  </a:lnTo>
                  <a:lnTo>
                    <a:pt x="3668649" y="13588"/>
                  </a:lnTo>
                  <a:lnTo>
                    <a:pt x="3669537" y="16002"/>
                  </a:lnTo>
                  <a:lnTo>
                    <a:pt x="3670300" y="19304"/>
                  </a:lnTo>
                  <a:lnTo>
                    <a:pt x="3670807" y="23495"/>
                  </a:lnTo>
                  <a:lnTo>
                    <a:pt x="3671315" y="27686"/>
                  </a:lnTo>
                  <a:lnTo>
                    <a:pt x="3671570" y="32766"/>
                  </a:lnTo>
                  <a:lnTo>
                    <a:pt x="3671570" y="38735"/>
                  </a:lnTo>
                  <a:lnTo>
                    <a:pt x="3671570" y="44450"/>
                  </a:lnTo>
                  <a:lnTo>
                    <a:pt x="3671315" y="49403"/>
                  </a:lnTo>
                  <a:lnTo>
                    <a:pt x="3670807" y="53467"/>
                  </a:lnTo>
                  <a:lnTo>
                    <a:pt x="3670300" y="57531"/>
                  </a:lnTo>
                  <a:lnTo>
                    <a:pt x="3664838" y="68707"/>
                  </a:lnTo>
                  <a:lnTo>
                    <a:pt x="3663441" y="69977"/>
                  </a:lnTo>
                  <a:lnTo>
                    <a:pt x="3661790" y="70612"/>
                  </a:lnTo>
                  <a:lnTo>
                    <a:pt x="3660012" y="70612"/>
                  </a:lnTo>
                  <a:lnTo>
                    <a:pt x="3563492" y="70612"/>
                  </a:lnTo>
                  <a:lnTo>
                    <a:pt x="3563492" y="381000"/>
                  </a:lnTo>
                  <a:lnTo>
                    <a:pt x="3563492" y="383032"/>
                  </a:lnTo>
                  <a:lnTo>
                    <a:pt x="3562857" y="384810"/>
                  </a:lnTo>
                  <a:lnTo>
                    <a:pt x="3561587" y="386334"/>
                  </a:lnTo>
                  <a:lnTo>
                    <a:pt x="3560317" y="387985"/>
                  </a:lnTo>
                  <a:lnTo>
                    <a:pt x="3558158" y="389255"/>
                  </a:lnTo>
                  <a:lnTo>
                    <a:pt x="3555237" y="390271"/>
                  </a:lnTo>
                  <a:lnTo>
                    <a:pt x="3552189" y="391287"/>
                  </a:lnTo>
                  <a:lnTo>
                    <a:pt x="3548253" y="392049"/>
                  </a:lnTo>
                  <a:lnTo>
                    <a:pt x="3543173" y="392557"/>
                  </a:lnTo>
                  <a:lnTo>
                    <a:pt x="3538092" y="393192"/>
                  </a:lnTo>
                  <a:lnTo>
                    <a:pt x="3531742" y="393446"/>
                  </a:lnTo>
                  <a:lnTo>
                    <a:pt x="3524250" y="393446"/>
                  </a:lnTo>
                  <a:lnTo>
                    <a:pt x="3516756" y="393446"/>
                  </a:lnTo>
                  <a:lnTo>
                    <a:pt x="3510406" y="393192"/>
                  </a:lnTo>
                  <a:lnTo>
                    <a:pt x="3505327" y="392557"/>
                  </a:lnTo>
                  <a:lnTo>
                    <a:pt x="3500247" y="392049"/>
                  </a:lnTo>
                  <a:lnTo>
                    <a:pt x="3486911" y="386334"/>
                  </a:lnTo>
                  <a:lnTo>
                    <a:pt x="3485641" y="384810"/>
                  </a:lnTo>
                  <a:lnTo>
                    <a:pt x="3485006" y="383032"/>
                  </a:lnTo>
                  <a:lnTo>
                    <a:pt x="3485006" y="381000"/>
                  </a:lnTo>
                  <a:lnTo>
                    <a:pt x="3485006" y="70612"/>
                  </a:lnTo>
                  <a:lnTo>
                    <a:pt x="3388486" y="70612"/>
                  </a:lnTo>
                  <a:lnTo>
                    <a:pt x="3386581" y="70612"/>
                  </a:lnTo>
                  <a:lnTo>
                    <a:pt x="3384804" y="69977"/>
                  </a:lnTo>
                  <a:lnTo>
                    <a:pt x="3383406" y="68707"/>
                  </a:lnTo>
                  <a:lnTo>
                    <a:pt x="3382009" y="67563"/>
                  </a:lnTo>
                  <a:lnTo>
                    <a:pt x="3380866" y="65786"/>
                  </a:lnTo>
                  <a:lnTo>
                    <a:pt x="3379851" y="63246"/>
                  </a:lnTo>
                  <a:lnTo>
                    <a:pt x="3378834" y="60833"/>
                  </a:lnTo>
                  <a:lnTo>
                    <a:pt x="3378200" y="57531"/>
                  </a:lnTo>
                  <a:lnTo>
                    <a:pt x="3377691" y="53467"/>
                  </a:lnTo>
                  <a:lnTo>
                    <a:pt x="3377183" y="49403"/>
                  </a:lnTo>
                  <a:lnTo>
                    <a:pt x="3376929" y="44450"/>
                  </a:lnTo>
                  <a:lnTo>
                    <a:pt x="3376929" y="38735"/>
                  </a:lnTo>
                  <a:lnTo>
                    <a:pt x="3376929" y="32766"/>
                  </a:lnTo>
                  <a:lnTo>
                    <a:pt x="3379851" y="13588"/>
                  </a:lnTo>
                  <a:lnTo>
                    <a:pt x="3380866" y="11049"/>
                  </a:lnTo>
                  <a:lnTo>
                    <a:pt x="3382009" y="9271"/>
                  </a:lnTo>
                  <a:lnTo>
                    <a:pt x="3383406" y="8255"/>
                  </a:lnTo>
                  <a:lnTo>
                    <a:pt x="3384804" y="7112"/>
                  </a:lnTo>
                  <a:lnTo>
                    <a:pt x="3386581" y="6604"/>
                  </a:lnTo>
                  <a:lnTo>
                    <a:pt x="3388486" y="6604"/>
                  </a:lnTo>
                  <a:close/>
                </a:path>
                <a:path w="3945890" h="398780">
                  <a:moveTo>
                    <a:pt x="2774060" y="6604"/>
                  </a:moveTo>
                  <a:lnTo>
                    <a:pt x="2873755" y="6604"/>
                  </a:lnTo>
                  <a:lnTo>
                    <a:pt x="2883915" y="6604"/>
                  </a:lnTo>
                  <a:lnTo>
                    <a:pt x="2892171" y="6731"/>
                  </a:lnTo>
                  <a:lnTo>
                    <a:pt x="2938668" y="13096"/>
                  </a:lnTo>
                  <a:lnTo>
                    <a:pt x="2975641" y="29178"/>
                  </a:lnTo>
                  <a:lnTo>
                    <a:pt x="3005962" y="63057"/>
                  </a:lnTo>
                  <a:lnTo>
                    <a:pt x="3016202" y="101095"/>
                  </a:lnTo>
                  <a:lnTo>
                    <a:pt x="3016630" y="112268"/>
                  </a:lnTo>
                  <a:lnTo>
                    <a:pt x="3016321" y="121693"/>
                  </a:lnTo>
                  <a:lnTo>
                    <a:pt x="3005693" y="162575"/>
                  </a:lnTo>
                  <a:lnTo>
                    <a:pt x="2980521" y="192825"/>
                  </a:lnTo>
                  <a:lnTo>
                    <a:pt x="2941954" y="212471"/>
                  </a:lnTo>
                  <a:lnTo>
                    <a:pt x="2947670" y="215265"/>
                  </a:lnTo>
                  <a:lnTo>
                    <a:pt x="2972434" y="237109"/>
                  </a:lnTo>
                  <a:lnTo>
                    <a:pt x="2976879" y="242697"/>
                  </a:lnTo>
                  <a:lnTo>
                    <a:pt x="2996691" y="281050"/>
                  </a:lnTo>
                  <a:lnTo>
                    <a:pt x="3029077" y="356870"/>
                  </a:lnTo>
                  <a:lnTo>
                    <a:pt x="3035046" y="373380"/>
                  </a:lnTo>
                  <a:lnTo>
                    <a:pt x="3036061" y="376936"/>
                  </a:lnTo>
                  <a:lnTo>
                    <a:pt x="3036570" y="379603"/>
                  </a:lnTo>
                  <a:lnTo>
                    <a:pt x="3036570" y="381635"/>
                  </a:lnTo>
                  <a:lnTo>
                    <a:pt x="3036570" y="383794"/>
                  </a:lnTo>
                  <a:lnTo>
                    <a:pt x="3029711" y="390779"/>
                  </a:lnTo>
                  <a:lnTo>
                    <a:pt x="3026790" y="391795"/>
                  </a:lnTo>
                  <a:lnTo>
                    <a:pt x="3022346" y="392557"/>
                  </a:lnTo>
                  <a:lnTo>
                    <a:pt x="3016630" y="392938"/>
                  </a:lnTo>
                  <a:lnTo>
                    <a:pt x="3010915" y="393319"/>
                  </a:lnTo>
                  <a:lnTo>
                    <a:pt x="3003041" y="393446"/>
                  </a:lnTo>
                  <a:lnTo>
                    <a:pt x="2993135" y="393446"/>
                  </a:lnTo>
                  <a:lnTo>
                    <a:pt x="2984754" y="393446"/>
                  </a:lnTo>
                  <a:lnTo>
                    <a:pt x="2978150" y="393319"/>
                  </a:lnTo>
                  <a:lnTo>
                    <a:pt x="2973197" y="392938"/>
                  </a:lnTo>
                  <a:lnTo>
                    <a:pt x="2968244" y="392557"/>
                  </a:lnTo>
                  <a:lnTo>
                    <a:pt x="2964306" y="391795"/>
                  </a:lnTo>
                  <a:lnTo>
                    <a:pt x="2961385" y="390652"/>
                  </a:lnTo>
                  <a:lnTo>
                    <a:pt x="2958591" y="389636"/>
                  </a:lnTo>
                  <a:lnTo>
                    <a:pt x="2952369" y="380365"/>
                  </a:lnTo>
                  <a:lnTo>
                    <a:pt x="2917825" y="294386"/>
                  </a:lnTo>
                  <a:lnTo>
                    <a:pt x="2897251" y="254635"/>
                  </a:lnTo>
                  <a:lnTo>
                    <a:pt x="2861817" y="234315"/>
                  </a:lnTo>
                  <a:lnTo>
                    <a:pt x="2853562" y="234315"/>
                  </a:lnTo>
                  <a:lnTo>
                    <a:pt x="2829052" y="234315"/>
                  </a:lnTo>
                  <a:lnTo>
                    <a:pt x="2829052" y="381000"/>
                  </a:lnTo>
                  <a:lnTo>
                    <a:pt x="2829052" y="383032"/>
                  </a:lnTo>
                  <a:lnTo>
                    <a:pt x="2828416" y="384810"/>
                  </a:lnTo>
                  <a:lnTo>
                    <a:pt x="2827147" y="386334"/>
                  </a:lnTo>
                  <a:lnTo>
                    <a:pt x="2825877" y="387985"/>
                  </a:lnTo>
                  <a:lnTo>
                    <a:pt x="2823717" y="389255"/>
                  </a:lnTo>
                  <a:lnTo>
                    <a:pt x="2820797" y="390271"/>
                  </a:lnTo>
                  <a:lnTo>
                    <a:pt x="2817749" y="391287"/>
                  </a:lnTo>
                  <a:lnTo>
                    <a:pt x="2813811" y="392049"/>
                  </a:lnTo>
                  <a:lnTo>
                    <a:pt x="2808858" y="392557"/>
                  </a:lnTo>
                  <a:lnTo>
                    <a:pt x="2803905" y="393192"/>
                  </a:lnTo>
                  <a:lnTo>
                    <a:pt x="2797555" y="393446"/>
                  </a:lnTo>
                  <a:lnTo>
                    <a:pt x="2789808" y="393446"/>
                  </a:lnTo>
                  <a:lnTo>
                    <a:pt x="2782315" y="393446"/>
                  </a:lnTo>
                  <a:lnTo>
                    <a:pt x="2775965" y="393192"/>
                  </a:lnTo>
                  <a:lnTo>
                    <a:pt x="2770885" y="392557"/>
                  </a:lnTo>
                  <a:lnTo>
                    <a:pt x="2765805" y="392049"/>
                  </a:lnTo>
                  <a:lnTo>
                    <a:pt x="2750820" y="383032"/>
                  </a:lnTo>
                  <a:lnTo>
                    <a:pt x="2750820" y="381000"/>
                  </a:lnTo>
                  <a:lnTo>
                    <a:pt x="2750820" y="31242"/>
                  </a:lnTo>
                  <a:lnTo>
                    <a:pt x="2750820" y="22479"/>
                  </a:lnTo>
                  <a:lnTo>
                    <a:pt x="2753105" y="16256"/>
                  </a:lnTo>
                  <a:lnTo>
                    <a:pt x="2757551" y="12319"/>
                  </a:lnTo>
                  <a:lnTo>
                    <a:pt x="2761996" y="8509"/>
                  </a:lnTo>
                  <a:lnTo>
                    <a:pt x="2767456" y="6604"/>
                  </a:lnTo>
                  <a:lnTo>
                    <a:pt x="2774060" y="6604"/>
                  </a:lnTo>
                  <a:close/>
                </a:path>
                <a:path w="3945890" h="398780">
                  <a:moveTo>
                    <a:pt x="939164" y="6604"/>
                  </a:moveTo>
                  <a:lnTo>
                    <a:pt x="1038859" y="6604"/>
                  </a:lnTo>
                  <a:lnTo>
                    <a:pt x="1049019" y="6604"/>
                  </a:lnTo>
                  <a:lnTo>
                    <a:pt x="1057275" y="6731"/>
                  </a:lnTo>
                  <a:lnTo>
                    <a:pt x="1103772" y="13096"/>
                  </a:lnTo>
                  <a:lnTo>
                    <a:pt x="1140745" y="29178"/>
                  </a:lnTo>
                  <a:lnTo>
                    <a:pt x="1171067" y="63057"/>
                  </a:lnTo>
                  <a:lnTo>
                    <a:pt x="1181306" y="101095"/>
                  </a:lnTo>
                  <a:lnTo>
                    <a:pt x="1181734" y="112268"/>
                  </a:lnTo>
                  <a:lnTo>
                    <a:pt x="1181425" y="121693"/>
                  </a:lnTo>
                  <a:lnTo>
                    <a:pt x="1170797" y="162575"/>
                  </a:lnTo>
                  <a:lnTo>
                    <a:pt x="1145625" y="192825"/>
                  </a:lnTo>
                  <a:lnTo>
                    <a:pt x="1107058" y="212471"/>
                  </a:lnTo>
                  <a:lnTo>
                    <a:pt x="1112773" y="215265"/>
                  </a:lnTo>
                  <a:lnTo>
                    <a:pt x="1137539" y="237109"/>
                  </a:lnTo>
                  <a:lnTo>
                    <a:pt x="1141983" y="242697"/>
                  </a:lnTo>
                  <a:lnTo>
                    <a:pt x="1161795" y="281050"/>
                  </a:lnTo>
                  <a:lnTo>
                    <a:pt x="1194180" y="356870"/>
                  </a:lnTo>
                  <a:lnTo>
                    <a:pt x="1200150" y="373380"/>
                  </a:lnTo>
                  <a:lnTo>
                    <a:pt x="1201165" y="376936"/>
                  </a:lnTo>
                  <a:lnTo>
                    <a:pt x="1201673" y="379603"/>
                  </a:lnTo>
                  <a:lnTo>
                    <a:pt x="1201673" y="381635"/>
                  </a:lnTo>
                  <a:lnTo>
                    <a:pt x="1201673" y="383794"/>
                  </a:lnTo>
                  <a:lnTo>
                    <a:pt x="1194815" y="390779"/>
                  </a:lnTo>
                  <a:lnTo>
                    <a:pt x="1191894" y="391795"/>
                  </a:lnTo>
                  <a:lnTo>
                    <a:pt x="1187450" y="392557"/>
                  </a:lnTo>
                  <a:lnTo>
                    <a:pt x="1181734" y="392938"/>
                  </a:lnTo>
                  <a:lnTo>
                    <a:pt x="1176019" y="393319"/>
                  </a:lnTo>
                  <a:lnTo>
                    <a:pt x="1168145" y="393446"/>
                  </a:lnTo>
                  <a:lnTo>
                    <a:pt x="1158239" y="393446"/>
                  </a:lnTo>
                  <a:lnTo>
                    <a:pt x="1149857" y="393446"/>
                  </a:lnTo>
                  <a:lnTo>
                    <a:pt x="1143253" y="393319"/>
                  </a:lnTo>
                  <a:lnTo>
                    <a:pt x="1138301" y="392938"/>
                  </a:lnTo>
                  <a:lnTo>
                    <a:pt x="1133347" y="392557"/>
                  </a:lnTo>
                  <a:lnTo>
                    <a:pt x="1129410" y="391795"/>
                  </a:lnTo>
                  <a:lnTo>
                    <a:pt x="1126489" y="390652"/>
                  </a:lnTo>
                  <a:lnTo>
                    <a:pt x="1123695" y="389636"/>
                  </a:lnTo>
                  <a:lnTo>
                    <a:pt x="1117472" y="380365"/>
                  </a:lnTo>
                  <a:lnTo>
                    <a:pt x="1082928" y="294386"/>
                  </a:lnTo>
                  <a:lnTo>
                    <a:pt x="1062354" y="254635"/>
                  </a:lnTo>
                  <a:lnTo>
                    <a:pt x="1026921" y="234315"/>
                  </a:lnTo>
                  <a:lnTo>
                    <a:pt x="1018666" y="234315"/>
                  </a:lnTo>
                  <a:lnTo>
                    <a:pt x="994155" y="234315"/>
                  </a:lnTo>
                  <a:lnTo>
                    <a:pt x="994155" y="381000"/>
                  </a:lnTo>
                  <a:lnTo>
                    <a:pt x="994155" y="383032"/>
                  </a:lnTo>
                  <a:lnTo>
                    <a:pt x="993520" y="384810"/>
                  </a:lnTo>
                  <a:lnTo>
                    <a:pt x="992251" y="386334"/>
                  </a:lnTo>
                  <a:lnTo>
                    <a:pt x="990980" y="387985"/>
                  </a:lnTo>
                  <a:lnTo>
                    <a:pt x="988821" y="389255"/>
                  </a:lnTo>
                  <a:lnTo>
                    <a:pt x="985901" y="390271"/>
                  </a:lnTo>
                  <a:lnTo>
                    <a:pt x="982852" y="391287"/>
                  </a:lnTo>
                  <a:lnTo>
                    <a:pt x="978915" y="392049"/>
                  </a:lnTo>
                  <a:lnTo>
                    <a:pt x="973963" y="392557"/>
                  </a:lnTo>
                  <a:lnTo>
                    <a:pt x="969009" y="393192"/>
                  </a:lnTo>
                  <a:lnTo>
                    <a:pt x="962659" y="393446"/>
                  </a:lnTo>
                  <a:lnTo>
                    <a:pt x="954913" y="393446"/>
                  </a:lnTo>
                  <a:lnTo>
                    <a:pt x="947419" y="393446"/>
                  </a:lnTo>
                  <a:lnTo>
                    <a:pt x="941069" y="393192"/>
                  </a:lnTo>
                  <a:lnTo>
                    <a:pt x="935989" y="392557"/>
                  </a:lnTo>
                  <a:lnTo>
                    <a:pt x="930909" y="392049"/>
                  </a:lnTo>
                  <a:lnTo>
                    <a:pt x="915923" y="383032"/>
                  </a:lnTo>
                  <a:lnTo>
                    <a:pt x="915923" y="381000"/>
                  </a:lnTo>
                  <a:lnTo>
                    <a:pt x="915923" y="31242"/>
                  </a:lnTo>
                  <a:lnTo>
                    <a:pt x="915923" y="22479"/>
                  </a:lnTo>
                  <a:lnTo>
                    <a:pt x="918209" y="16256"/>
                  </a:lnTo>
                  <a:lnTo>
                    <a:pt x="922654" y="12319"/>
                  </a:lnTo>
                  <a:lnTo>
                    <a:pt x="927100" y="8509"/>
                  </a:lnTo>
                  <a:lnTo>
                    <a:pt x="932560" y="6604"/>
                  </a:lnTo>
                  <a:lnTo>
                    <a:pt x="939164" y="6604"/>
                  </a:lnTo>
                  <a:close/>
                </a:path>
                <a:path w="3945890" h="398780">
                  <a:moveTo>
                    <a:pt x="280796" y="6604"/>
                  </a:moveTo>
                  <a:lnTo>
                    <a:pt x="473075" y="6604"/>
                  </a:lnTo>
                  <a:lnTo>
                    <a:pt x="474852" y="6604"/>
                  </a:lnTo>
                  <a:lnTo>
                    <a:pt x="476503" y="7112"/>
                  </a:lnTo>
                  <a:lnTo>
                    <a:pt x="484377" y="31496"/>
                  </a:lnTo>
                  <a:lnTo>
                    <a:pt x="484377" y="37465"/>
                  </a:lnTo>
                  <a:lnTo>
                    <a:pt x="484377" y="43053"/>
                  </a:lnTo>
                  <a:lnTo>
                    <a:pt x="474852" y="67818"/>
                  </a:lnTo>
                  <a:lnTo>
                    <a:pt x="473075" y="67818"/>
                  </a:lnTo>
                  <a:lnTo>
                    <a:pt x="335533" y="67818"/>
                  </a:lnTo>
                  <a:lnTo>
                    <a:pt x="335533" y="161925"/>
                  </a:lnTo>
                  <a:lnTo>
                    <a:pt x="451992" y="161925"/>
                  </a:lnTo>
                  <a:lnTo>
                    <a:pt x="453770" y="161925"/>
                  </a:lnTo>
                  <a:lnTo>
                    <a:pt x="455421" y="162433"/>
                  </a:lnTo>
                  <a:lnTo>
                    <a:pt x="456818" y="163575"/>
                  </a:lnTo>
                  <a:lnTo>
                    <a:pt x="458342" y="164719"/>
                  </a:lnTo>
                  <a:lnTo>
                    <a:pt x="463550" y="186436"/>
                  </a:lnTo>
                  <a:lnTo>
                    <a:pt x="463550" y="192024"/>
                  </a:lnTo>
                  <a:lnTo>
                    <a:pt x="463550" y="197738"/>
                  </a:lnTo>
                  <a:lnTo>
                    <a:pt x="463295" y="202565"/>
                  </a:lnTo>
                  <a:lnTo>
                    <a:pt x="462788" y="206248"/>
                  </a:lnTo>
                  <a:lnTo>
                    <a:pt x="462279" y="210058"/>
                  </a:lnTo>
                  <a:lnTo>
                    <a:pt x="456818" y="220218"/>
                  </a:lnTo>
                  <a:lnTo>
                    <a:pt x="455421" y="221234"/>
                  </a:lnTo>
                  <a:lnTo>
                    <a:pt x="453770" y="221742"/>
                  </a:lnTo>
                  <a:lnTo>
                    <a:pt x="451992" y="221742"/>
                  </a:lnTo>
                  <a:lnTo>
                    <a:pt x="335533" y="221742"/>
                  </a:lnTo>
                  <a:lnTo>
                    <a:pt x="335533" y="330454"/>
                  </a:lnTo>
                  <a:lnTo>
                    <a:pt x="474217" y="330454"/>
                  </a:lnTo>
                  <a:lnTo>
                    <a:pt x="475995" y="330454"/>
                  </a:lnTo>
                  <a:lnTo>
                    <a:pt x="477646" y="330962"/>
                  </a:lnTo>
                  <a:lnTo>
                    <a:pt x="479170" y="332105"/>
                  </a:lnTo>
                  <a:lnTo>
                    <a:pt x="480694" y="333121"/>
                  </a:lnTo>
                  <a:lnTo>
                    <a:pt x="481838" y="334899"/>
                  </a:lnTo>
                  <a:lnTo>
                    <a:pt x="482853" y="337312"/>
                  </a:lnTo>
                  <a:lnTo>
                    <a:pt x="483869" y="339598"/>
                  </a:lnTo>
                  <a:lnTo>
                    <a:pt x="484631" y="342773"/>
                  </a:lnTo>
                  <a:lnTo>
                    <a:pt x="485139" y="346583"/>
                  </a:lnTo>
                  <a:lnTo>
                    <a:pt x="485647" y="350520"/>
                  </a:lnTo>
                  <a:lnTo>
                    <a:pt x="485901" y="355346"/>
                  </a:lnTo>
                  <a:lnTo>
                    <a:pt x="485901" y="361061"/>
                  </a:lnTo>
                  <a:lnTo>
                    <a:pt x="485901" y="366775"/>
                  </a:lnTo>
                  <a:lnTo>
                    <a:pt x="475995" y="391668"/>
                  </a:lnTo>
                  <a:lnTo>
                    <a:pt x="474217" y="391668"/>
                  </a:lnTo>
                  <a:lnTo>
                    <a:pt x="280796" y="391668"/>
                  </a:lnTo>
                  <a:lnTo>
                    <a:pt x="274192" y="391668"/>
                  </a:lnTo>
                  <a:lnTo>
                    <a:pt x="268731" y="389763"/>
                  </a:lnTo>
                  <a:lnTo>
                    <a:pt x="264286" y="385953"/>
                  </a:lnTo>
                  <a:lnTo>
                    <a:pt x="259841" y="382016"/>
                  </a:lnTo>
                  <a:lnTo>
                    <a:pt x="257555" y="375793"/>
                  </a:lnTo>
                  <a:lnTo>
                    <a:pt x="257555" y="367030"/>
                  </a:lnTo>
                  <a:lnTo>
                    <a:pt x="257555" y="31242"/>
                  </a:lnTo>
                  <a:lnTo>
                    <a:pt x="257555" y="22479"/>
                  </a:lnTo>
                  <a:lnTo>
                    <a:pt x="259841" y="16256"/>
                  </a:lnTo>
                  <a:lnTo>
                    <a:pt x="264286" y="12319"/>
                  </a:lnTo>
                  <a:lnTo>
                    <a:pt x="268731" y="8509"/>
                  </a:lnTo>
                  <a:lnTo>
                    <a:pt x="274192" y="6604"/>
                  </a:lnTo>
                  <a:lnTo>
                    <a:pt x="280796" y="6604"/>
                  </a:lnTo>
                  <a:close/>
                </a:path>
                <a:path w="3945890" h="398780">
                  <a:moveTo>
                    <a:pt x="2106041" y="5334"/>
                  </a:moveTo>
                  <a:lnTo>
                    <a:pt x="2112771" y="5334"/>
                  </a:lnTo>
                  <a:lnTo>
                    <a:pt x="2118486" y="5587"/>
                  </a:lnTo>
                  <a:lnTo>
                    <a:pt x="2123058" y="6096"/>
                  </a:lnTo>
                  <a:lnTo>
                    <a:pt x="2127630" y="6604"/>
                  </a:lnTo>
                  <a:lnTo>
                    <a:pt x="2131186" y="7493"/>
                  </a:lnTo>
                  <a:lnTo>
                    <a:pt x="2133600" y="8636"/>
                  </a:lnTo>
                  <a:lnTo>
                    <a:pt x="2136140" y="9779"/>
                  </a:lnTo>
                  <a:lnTo>
                    <a:pt x="2137791" y="11175"/>
                  </a:lnTo>
                  <a:lnTo>
                    <a:pt x="2138806" y="12827"/>
                  </a:lnTo>
                  <a:lnTo>
                    <a:pt x="2139822" y="14350"/>
                  </a:lnTo>
                  <a:lnTo>
                    <a:pt x="2140330" y="16129"/>
                  </a:lnTo>
                  <a:lnTo>
                    <a:pt x="2140330" y="18161"/>
                  </a:lnTo>
                  <a:lnTo>
                    <a:pt x="2140330" y="364363"/>
                  </a:lnTo>
                  <a:lnTo>
                    <a:pt x="2140330" y="368935"/>
                  </a:lnTo>
                  <a:lnTo>
                    <a:pt x="2139568" y="372999"/>
                  </a:lnTo>
                  <a:lnTo>
                    <a:pt x="2137917" y="376555"/>
                  </a:lnTo>
                  <a:lnTo>
                    <a:pt x="2136393" y="380111"/>
                  </a:lnTo>
                  <a:lnTo>
                    <a:pt x="2134234" y="383032"/>
                  </a:lnTo>
                  <a:lnTo>
                    <a:pt x="2131567" y="385445"/>
                  </a:lnTo>
                  <a:lnTo>
                    <a:pt x="2128901" y="387858"/>
                  </a:lnTo>
                  <a:lnTo>
                    <a:pt x="2125726" y="389636"/>
                  </a:lnTo>
                  <a:lnTo>
                    <a:pt x="2122042" y="390652"/>
                  </a:lnTo>
                  <a:lnTo>
                    <a:pt x="2118359" y="391795"/>
                  </a:lnTo>
                  <a:lnTo>
                    <a:pt x="2114677" y="392303"/>
                  </a:lnTo>
                  <a:lnTo>
                    <a:pt x="2110866" y="392303"/>
                  </a:lnTo>
                  <a:lnTo>
                    <a:pt x="2077465" y="392303"/>
                  </a:lnTo>
                  <a:lnTo>
                    <a:pt x="2070607" y="392303"/>
                  </a:lnTo>
                  <a:lnTo>
                    <a:pt x="2064511" y="391668"/>
                  </a:lnTo>
                  <a:lnTo>
                    <a:pt x="2059558" y="390271"/>
                  </a:lnTo>
                  <a:lnTo>
                    <a:pt x="2054478" y="388874"/>
                  </a:lnTo>
                  <a:lnTo>
                    <a:pt x="2026856" y="357044"/>
                  </a:lnTo>
                  <a:lnTo>
                    <a:pt x="2019807" y="343535"/>
                  </a:lnTo>
                  <a:lnTo>
                    <a:pt x="1923922" y="163449"/>
                  </a:lnTo>
                  <a:lnTo>
                    <a:pt x="1906904" y="128778"/>
                  </a:lnTo>
                  <a:lnTo>
                    <a:pt x="1891410" y="92583"/>
                  </a:lnTo>
                  <a:lnTo>
                    <a:pt x="1890902" y="92583"/>
                  </a:lnTo>
                  <a:lnTo>
                    <a:pt x="1892680" y="135255"/>
                  </a:lnTo>
                  <a:lnTo>
                    <a:pt x="1893315" y="179197"/>
                  </a:lnTo>
                  <a:lnTo>
                    <a:pt x="1893315" y="380746"/>
                  </a:lnTo>
                  <a:lnTo>
                    <a:pt x="1893315" y="382650"/>
                  </a:lnTo>
                  <a:lnTo>
                    <a:pt x="1875154" y="392557"/>
                  </a:lnTo>
                  <a:lnTo>
                    <a:pt x="1870582" y="393192"/>
                  </a:lnTo>
                  <a:lnTo>
                    <a:pt x="1864740" y="393446"/>
                  </a:lnTo>
                  <a:lnTo>
                    <a:pt x="1857502" y="393446"/>
                  </a:lnTo>
                  <a:lnTo>
                    <a:pt x="1850643" y="393446"/>
                  </a:lnTo>
                  <a:lnTo>
                    <a:pt x="1844802" y="393192"/>
                  </a:lnTo>
                  <a:lnTo>
                    <a:pt x="1840229" y="392557"/>
                  </a:lnTo>
                  <a:lnTo>
                    <a:pt x="1835657" y="392049"/>
                  </a:lnTo>
                  <a:lnTo>
                    <a:pt x="1822703" y="382650"/>
                  </a:lnTo>
                  <a:lnTo>
                    <a:pt x="1822703" y="380746"/>
                  </a:lnTo>
                  <a:lnTo>
                    <a:pt x="1822703" y="34544"/>
                  </a:lnTo>
                  <a:lnTo>
                    <a:pt x="1822703" y="25146"/>
                  </a:lnTo>
                  <a:lnTo>
                    <a:pt x="1825497" y="18161"/>
                  </a:lnTo>
                  <a:lnTo>
                    <a:pt x="1830958" y="13588"/>
                  </a:lnTo>
                  <a:lnTo>
                    <a:pt x="1836419" y="8890"/>
                  </a:lnTo>
                  <a:lnTo>
                    <a:pt x="1843023" y="6604"/>
                  </a:lnTo>
                  <a:lnTo>
                    <a:pt x="1851025" y="6604"/>
                  </a:lnTo>
                  <a:lnTo>
                    <a:pt x="1892934" y="6604"/>
                  </a:lnTo>
                  <a:lnTo>
                    <a:pt x="1900554" y="6604"/>
                  </a:lnTo>
                  <a:lnTo>
                    <a:pt x="1906904" y="7238"/>
                  </a:lnTo>
                  <a:lnTo>
                    <a:pt x="1911984" y="8509"/>
                  </a:lnTo>
                  <a:lnTo>
                    <a:pt x="1917191" y="9779"/>
                  </a:lnTo>
                  <a:lnTo>
                    <a:pt x="1937257" y="27305"/>
                  </a:lnTo>
                  <a:lnTo>
                    <a:pt x="1940940" y="32512"/>
                  </a:lnTo>
                  <a:lnTo>
                    <a:pt x="1944496" y="38988"/>
                  </a:lnTo>
                  <a:lnTo>
                    <a:pt x="1948306" y="46736"/>
                  </a:lnTo>
                  <a:lnTo>
                    <a:pt x="2023364" y="187579"/>
                  </a:lnTo>
                  <a:lnTo>
                    <a:pt x="2026602" y="193936"/>
                  </a:lnTo>
                  <a:lnTo>
                    <a:pt x="2029840" y="200247"/>
                  </a:lnTo>
                  <a:lnTo>
                    <a:pt x="2033079" y="206509"/>
                  </a:lnTo>
                  <a:lnTo>
                    <a:pt x="2036317" y="212725"/>
                  </a:lnTo>
                  <a:lnTo>
                    <a:pt x="2039457" y="218896"/>
                  </a:lnTo>
                  <a:lnTo>
                    <a:pt x="2042572" y="225044"/>
                  </a:lnTo>
                  <a:lnTo>
                    <a:pt x="2045640" y="231191"/>
                  </a:lnTo>
                  <a:lnTo>
                    <a:pt x="2048636" y="237362"/>
                  </a:lnTo>
                  <a:lnTo>
                    <a:pt x="2051585" y="243528"/>
                  </a:lnTo>
                  <a:lnTo>
                    <a:pt x="2054510" y="249634"/>
                  </a:lnTo>
                  <a:lnTo>
                    <a:pt x="2057388" y="255668"/>
                  </a:lnTo>
                  <a:lnTo>
                    <a:pt x="2060193" y="261620"/>
                  </a:lnTo>
                  <a:lnTo>
                    <a:pt x="2063027" y="267600"/>
                  </a:lnTo>
                  <a:lnTo>
                    <a:pt x="2065813" y="273558"/>
                  </a:lnTo>
                  <a:lnTo>
                    <a:pt x="2068552" y="279515"/>
                  </a:lnTo>
                  <a:lnTo>
                    <a:pt x="2071242" y="285496"/>
                  </a:lnTo>
                  <a:lnTo>
                    <a:pt x="2071496" y="285496"/>
                  </a:lnTo>
                  <a:lnTo>
                    <a:pt x="2070227" y="242062"/>
                  </a:lnTo>
                  <a:lnTo>
                    <a:pt x="2069718" y="198882"/>
                  </a:lnTo>
                  <a:lnTo>
                    <a:pt x="2069718" y="18161"/>
                  </a:lnTo>
                  <a:lnTo>
                    <a:pt x="2069718" y="16129"/>
                  </a:lnTo>
                  <a:lnTo>
                    <a:pt x="2088514" y="6096"/>
                  </a:lnTo>
                  <a:lnTo>
                    <a:pt x="2093086" y="5587"/>
                  </a:lnTo>
                  <a:lnTo>
                    <a:pt x="2098929" y="5334"/>
                  </a:lnTo>
                  <a:lnTo>
                    <a:pt x="2106041" y="5334"/>
                  </a:lnTo>
                  <a:close/>
                </a:path>
                <a:path w="3945890" h="398780">
                  <a:moveTo>
                    <a:pt x="1542160" y="5334"/>
                  </a:moveTo>
                  <a:lnTo>
                    <a:pt x="1548891" y="5334"/>
                  </a:lnTo>
                  <a:lnTo>
                    <a:pt x="1554606" y="5587"/>
                  </a:lnTo>
                  <a:lnTo>
                    <a:pt x="1559178" y="6096"/>
                  </a:lnTo>
                  <a:lnTo>
                    <a:pt x="1563751" y="6604"/>
                  </a:lnTo>
                  <a:lnTo>
                    <a:pt x="1567306" y="7493"/>
                  </a:lnTo>
                  <a:lnTo>
                    <a:pt x="1569719" y="8636"/>
                  </a:lnTo>
                  <a:lnTo>
                    <a:pt x="1572259" y="9779"/>
                  </a:lnTo>
                  <a:lnTo>
                    <a:pt x="1573910" y="11175"/>
                  </a:lnTo>
                  <a:lnTo>
                    <a:pt x="1574927" y="12827"/>
                  </a:lnTo>
                  <a:lnTo>
                    <a:pt x="1575942" y="14350"/>
                  </a:lnTo>
                  <a:lnTo>
                    <a:pt x="1576451" y="16129"/>
                  </a:lnTo>
                  <a:lnTo>
                    <a:pt x="1576451" y="18161"/>
                  </a:lnTo>
                  <a:lnTo>
                    <a:pt x="1576451" y="364363"/>
                  </a:lnTo>
                  <a:lnTo>
                    <a:pt x="1576451" y="368935"/>
                  </a:lnTo>
                  <a:lnTo>
                    <a:pt x="1575689" y="372999"/>
                  </a:lnTo>
                  <a:lnTo>
                    <a:pt x="1574038" y="376555"/>
                  </a:lnTo>
                  <a:lnTo>
                    <a:pt x="1572514" y="380111"/>
                  </a:lnTo>
                  <a:lnTo>
                    <a:pt x="1558163" y="390652"/>
                  </a:lnTo>
                  <a:lnTo>
                    <a:pt x="1554479" y="391795"/>
                  </a:lnTo>
                  <a:lnTo>
                    <a:pt x="1550796" y="392303"/>
                  </a:lnTo>
                  <a:lnTo>
                    <a:pt x="1546986" y="392303"/>
                  </a:lnTo>
                  <a:lnTo>
                    <a:pt x="1513585" y="392303"/>
                  </a:lnTo>
                  <a:lnTo>
                    <a:pt x="1506727" y="392303"/>
                  </a:lnTo>
                  <a:lnTo>
                    <a:pt x="1500631" y="391668"/>
                  </a:lnTo>
                  <a:lnTo>
                    <a:pt x="1495678" y="390271"/>
                  </a:lnTo>
                  <a:lnTo>
                    <a:pt x="1490598" y="388874"/>
                  </a:lnTo>
                  <a:lnTo>
                    <a:pt x="1462976" y="357044"/>
                  </a:lnTo>
                  <a:lnTo>
                    <a:pt x="1455927" y="343535"/>
                  </a:lnTo>
                  <a:lnTo>
                    <a:pt x="1360042" y="163449"/>
                  </a:lnTo>
                  <a:lnTo>
                    <a:pt x="1343025" y="128778"/>
                  </a:lnTo>
                  <a:lnTo>
                    <a:pt x="1327530" y="92583"/>
                  </a:lnTo>
                  <a:lnTo>
                    <a:pt x="1327022" y="92583"/>
                  </a:lnTo>
                  <a:lnTo>
                    <a:pt x="1328801" y="135255"/>
                  </a:lnTo>
                  <a:lnTo>
                    <a:pt x="1329435" y="179197"/>
                  </a:lnTo>
                  <a:lnTo>
                    <a:pt x="1329435" y="380746"/>
                  </a:lnTo>
                  <a:lnTo>
                    <a:pt x="1329435" y="382650"/>
                  </a:lnTo>
                  <a:lnTo>
                    <a:pt x="1311275" y="392557"/>
                  </a:lnTo>
                  <a:lnTo>
                    <a:pt x="1306702" y="393192"/>
                  </a:lnTo>
                  <a:lnTo>
                    <a:pt x="1300860" y="393446"/>
                  </a:lnTo>
                  <a:lnTo>
                    <a:pt x="1293621" y="393446"/>
                  </a:lnTo>
                  <a:lnTo>
                    <a:pt x="1286764" y="393446"/>
                  </a:lnTo>
                  <a:lnTo>
                    <a:pt x="1280921" y="393192"/>
                  </a:lnTo>
                  <a:lnTo>
                    <a:pt x="1276350" y="392557"/>
                  </a:lnTo>
                  <a:lnTo>
                    <a:pt x="1271777" y="392049"/>
                  </a:lnTo>
                  <a:lnTo>
                    <a:pt x="1258823" y="382650"/>
                  </a:lnTo>
                  <a:lnTo>
                    <a:pt x="1258823" y="380746"/>
                  </a:lnTo>
                  <a:lnTo>
                    <a:pt x="1258823" y="34544"/>
                  </a:lnTo>
                  <a:lnTo>
                    <a:pt x="1258823" y="25146"/>
                  </a:lnTo>
                  <a:lnTo>
                    <a:pt x="1261617" y="18161"/>
                  </a:lnTo>
                  <a:lnTo>
                    <a:pt x="1267078" y="13588"/>
                  </a:lnTo>
                  <a:lnTo>
                    <a:pt x="1272539" y="8890"/>
                  </a:lnTo>
                  <a:lnTo>
                    <a:pt x="1279143" y="6604"/>
                  </a:lnTo>
                  <a:lnTo>
                    <a:pt x="1287144" y="6604"/>
                  </a:lnTo>
                  <a:lnTo>
                    <a:pt x="1329054" y="6604"/>
                  </a:lnTo>
                  <a:lnTo>
                    <a:pt x="1336675" y="6604"/>
                  </a:lnTo>
                  <a:lnTo>
                    <a:pt x="1343025" y="7238"/>
                  </a:lnTo>
                  <a:lnTo>
                    <a:pt x="1348104" y="8509"/>
                  </a:lnTo>
                  <a:lnTo>
                    <a:pt x="1353311" y="9779"/>
                  </a:lnTo>
                  <a:lnTo>
                    <a:pt x="1373377" y="27305"/>
                  </a:lnTo>
                  <a:lnTo>
                    <a:pt x="1377060" y="32512"/>
                  </a:lnTo>
                  <a:lnTo>
                    <a:pt x="1380616" y="38988"/>
                  </a:lnTo>
                  <a:lnTo>
                    <a:pt x="1384427" y="46736"/>
                  </a:lnTo>
                  <a:lnTo>
                    <a:pt x="1459483" y="187579"/>
                  </a:lnTo>
                  <a:lnTo>
                    <a:pt x="1462722" y="193936"/>
                  </a:lnTo>
                  <a:lnTo>
                    <a:pt x="1465960" y="200247"/>
                  </a:lnTo>
                  <a:lnTo>
                    <a:pt x="1469199" y="206509"/>
                  </a:lnTo>
                  <a:lnTo>
                    <a:pt x="1472438" y="212725"/>
                  </a:lnTo>
                  <a:lnTo>
                    <a:pt x="1475577" y="218896"/>
                  </a:lnTo>
                  <a:lnTo>
                    <a:pt x="1478692" y="225044"/>
                  </a:lnTo>
                  <a:lnTo>
                    <a:pt x="1481760" y="231191"/>
                  </a:lnTo>
                  <a:lnTo>
                    <a:pt x="1484756" y="237362"/>
                  </a:lnTo>
                  <a:lnTo>
                    <a:pt x="1487705" y="243528"/>
                  </a:lnTo>
                  <a:lnTo>
                    <a:pt x="1490630" y="249634"/>
                  </a:lnTo>
                  <a:lnTo>
                    <a:pt x="1493508" y="255668"/>
                  </a:lnTo>
                  <a:lnTo>
                    <a:pt x="1496314" y="261620"/>
                  </a:lnTo>
                  <a:lnTo>
                    <a:pt x="1499147" y="267600"/>
                  </a:lnTo>
                  <a:lnTo>
                    <a:pt x="1501933" y="273558"/>
                  </a:lnTo>
                  <a:lnTo>
                    <a:pt x="1504672" y="279515"/>
                  </a:lnTo>
                  <a:lnTo>
                    <a:pt x="1507363" y="285496"/>
                  </a:lnTo>
                  <a:lnTo>
                    <a:pt x="1507616" y="285496"/>
                  </a:lnTo>
                  <a:lnTo>
                    <a:pt x="1506346" y="242062"/>
                  </a:lnTo>
                  <a:lnTo>
                    <a:pt x="1505839" y="198882"/>
                  </a:lnTo>
                  <a:lnTo>
                    <a:pt x="1505839" y="18161"/>
                  </a:lnTo>
                  <a:lnTo>
                    <a:pt x="1505839" y="16129"/>
                  </a:lnTo>
                  <a:lnTo>
                    <a:pt x="1535048" y="5334"/>
                  </a:lnTo>
                  <a:lnTo>
                    <a:pt x="1542160" y="5334"/>
                  </a:lnTo>
                  <a:close/>
                </a:path>
                <a:path w="3945890" h="398780">
                  <a:moveTo>
                    <a:pt x="3233292" y="4825"/>
                  </a:moveTo>
                  <a:lnTo>
                    <a:pt x="3273679" y="6223"/>
                  </a:lnTo>
                  <a:lnTo>
                    <a:pt x="3285871" y="12192"/>
                  </a:lnTo>
                  <a:lnTo>
                    <a:pt x="3287522" y="14350"/>
                  </a:lnTo>
                  <a:lnTo>
                    <a:pt x="3289046" y="17399"/>
                  </a:lnTo>
                  <a:lnTo>
                    <a:pt x="3290188" y="21082"/>
                  </a:lnTo>
                  <a:lnTo>
                    <a:pt x="3409187" y="362585"/>
                  </a:lnTo>
                  <a:lnTo>
                    <a:pt x="3411601" y="369697"/>
                  </a:lnTo>
                  <a:lnTo>
                    <a:pt x="3413125" y="375412"/>
                  </a:lnTo>
                  <a:lnTo>
                    <a:pt x="3413759" y="379475"/>
                  </a:lnTo>
                  <a:lnTo>
                    <a:pt x="3414267" y="383667"/>
                  </a:lnTo>
                  <a:lnTo>
                    <a:pt x="3413505" y="386842"/>
                  </a:lnTo>
                  <a:lnTo>
                    <a:pt x="3411347" y="388874"/>
                  </a:lnTo>
                  <a:lnTo>
                    <a:pt x="3409187" y="391033"/>
                  </a:lnTo>
                  <a:lnTo>
                    <a:pt x="3405251" y="392303"/>
                  </a:lnTo>
                  <a:lnTo>
                    <a:pt x="3399662" y="392811"/>
                  </a:lnTo>
                  <a:lnTo>
                    <a:pt x="3394202" y="393319"/>
                  </a:lnTo>
                  <a:lnTo>
                    <a:pt x="3386581" y="393446"/>
                  </a:lnTo>
                  <a:lnTo>
                    <a:pt x="3376803" y="393446"/>
                  </a:lnTo>
                  <a:lnTo>
                    <a:pt x="3366642" y="393446"/>
                  </a:lnTo>
                  <a:lnTo>
                    <a:pt x="3358769" y="393319"/>
                  </a:lnTo>
                  <a:lnTo>
                    <a:pt x="3353180" y="393065"/>
                  </a:lnTo>
                  <a:lnTo>
                    <a:pt x="3347465" y="392811"/>
                  </a:lnTo>
                  <a:lnTo>
                    <a:pt x="3343148" y="392175"/>
                  </a:lnTo>
                  <a:lnTo>
                    <a:pt x="3340227" y="391287"/>
                  </a:lnTo>
                  <a:lnTo>
                    <a:pt x="3337179" y="390398"/>
                  </a:lnTo>
                  <a:lnTo>
                    <a:pt x="3330955" y="381254"/>
                  </a:lnTo>
                  <a:lnTo>
                    <a:pt x="3305048" y="303911"/>
                  </a:lnTo>
                  <a:lnTo>
                    <a:pt x="3160395" y="303911"/>
                  </a:lnTo>
                  <a:lnTo>
                    <a:pt x="3136010" y="379222"/>
                  </a:lnTo>
                  <a:lnTo>
                    <a:pt x="3135249" y="382016"/>
                  </a:lnTo>
                  <a:lnTo>
                    <a:pt x="3134105" y="384302"/>
                  </a:lnTo>
                  <a:lnTo>
                    <a:pt x="3132835" y="386207"/>
                  </a:lnTo>
                  <a:lnTo>
                    <a:pt x="3131565" y="388112"/>
                  </a:lnTo>
                  <a:lnTo>
                    <a:pt x="3129533" y="389636"/>
                  </a:lnTo>
                  <a:lnTo>
                    <a:pt x="3126612" y="390652"/>
                  </a:lnTo>
                  <a:lnTo>
                    <a:pt x="3123691" y="391795"/>
                  </a:lnTo>
                  <a:lnTo>
                    <a:pt x="3119628" y="392557"/>
                  </a:lnTo>
                  <a:lnTo>
                    <a:pt x="3114421" y="392938"/>
                  </a:lnTo>
                  <a:lnTo>
                    <a:pt x="3109213" y="393319"/>
                  </a:lnTo>
                  <a:lnTo>
                    <a:pt x="3102229" y="393446"/>
                  </a:lnTo>
                  <a:lnTo>
                    <a:pt x="3093720" y="393446"/>
                  </a:lnTo>
                  <a:lnTo>
                    <a:pt x="3084576" y="393446"/>
                  </a:lnTo>
                  <a:lnTo>
                    <a:pt x="3077463" y="393192"/>
                  </a:lnTo>
                  <a:lnTo>
                    <a:pt x="3072256" y="392557"/>
                  </a:lnTo>
                  <a:lnTo>
                    <a:pt x="3067177" y="392049"/>
                  </a:lnTo>
                  <a:lnTo>
                    <a:pt x="3063621" y="390525"/>
                  </a:lnTo>
                  <a:lnTo>
                    <a:pt x="3061588" y="388238"/>
                  </a:lnTo>
                  <a:lnTo>
                    <a:pt x="3059556" y="386080"/>
                  </a:lnTo>
                  <a:lnTo>
                    <a:pt x="3058922" y="382778"/>
                  </a:lnTo>
                  <a:lnTo>
                    <a:pt x="3059556" y="378587"/>
                  </a:lnTo>
                  <a:lnTo>
                    <a:pt x="3060064" y="374396"/>
                  </a:lnTo>
                  <a:lnTo>
                    <a:pt x="3061588" y="368935"/>
                  </a:lnTo>
                  <a:lnTo>
                    <a:pt x="3064002" y="361950"/>
                  </a:lnTo>
                  <a:lnTo>
                    <a:pt x="3182747" y="20193"/>
                  </a:lnTo>
                  <a:lnTo>
                    <a:pt x="3183889" y="16891"/>
                  </a:lnTo>
                  <a:lnTo>
                    <a:pt x="3185286" y="14097"/>
                  </a:lnTo>
                  <a:lnTo>
                    <a:pt x="3186937" y="12065"/>
                  </a:lnTo>
                  <a:lnTo>
                    <a:pt x="3188461" y="10033"/>
                  </a:lnTo>
                  <a:lnTo>
                    <a:pt x="3223259" y="4825"/>
                  </a:lnTo>
                  <a:lnTo>
                    <a:pt x="3233292" y="4825"/>
                  </a:lnTo>
                  <a:close/>
                </a:path>
                <a:path w="3945890" h="398780">
                  <a:moveTo>
                    <a:pt x="1698878" y="4825"/>
                  </a:moveTo>
                  <a:lnTo>
                    <a:pt x="1706626" y="4825"/>
                  </a:lnTo>
                  <a:lnTo>
                    <a:pt x="1712976" y="5080"/>
                  </a:lnTo>
                  <a:lnTo>
                    <a:pt x="1717928" y="5715"/>
                  </a:lnTo>
                  <a:lnTo>
                    <a:pt x="1723008" y="6223"/>
                  </a:lnTo>
                  <a:lnTo>
                    <a:pt x="1738248" y="15240"/>
                  </a:lnTo>
                  <a:lnTo>
                    <a:pt x="1738248" y="17272"/>
                  </a:lnTo>
                  <a:lnTo>
                    <a:pt x="1738248" y="381000"/>
                  </a:lnTo>
                  <a:lnTo>
                    <a:pt x="1738248" y="383032"/>
                  </a:lnTo>
                  <a:lnTo>
                    <a:pt x="1737614" y="384810"/>
                  </a:lnTo>
                  <a:lnTo>
                    <a:pt x="1736343" y="386334"/>
                  </a:lnTo>
                  <a:lnTo>
                    <a:pt x="1734946" y="387985"/>
                  </a:lnTo>
                  <a:lnTo>
                    <a:pt x="1732914" y="389255"/>
                  </a:lnTo>
                  <a:lnTo>
                    <a:pt x="1729866" y="390271"/>
                  </a:lnTo>
                  <a:lnTo>
                    <a:pt x="1726945" y="391287"/>
                  </a:lnTo>
                  <a:lnTo>
                    <a:pt x="1723008" y="392049"/>
                  </a:lnTo>
                  <a:lnTo>
                    <a:pt x="1717928" y="392557"/>
                  </a:lnTo>
                  <a:lnTo>
                    <a:pt x="1712976" y="393192"/>
                  </a:lnTo>
                  <a:lnTo>
                    <a:pt x="1706626" y="393446"/>
                  </a:lnTo>
                  <a:lnTo>
                    <a:pt x="1698878" y="393446"/>
                  </a:lnTo>
                  <a:lnTo>
                    <a:pt x="1691385" y="393446"/>
                  </a:lnTo>
                  <a:lnTo>
                    <a:pt x="1685035" y="393192"/>
                  </a:lnTo>
                  <a:lnTo>
                    <a:pt x="1680082" y="392557"/>
                  </a:lnTo>
                  <a:lnTo>
                    <a:pt x="1675002" y="392049"/>
                  </a:lnTo>
                  <a:lnTo>
                    <a:pt x="1670939" y="391287"/>
                  </a:lnTo>
                  <a:lnTo>
                    <a:pt x="1668017" y="390271"/>
                  </a:lnTo>
                  <a:lnTo>
                    <a:pt x="1664969" y="389255"/>
                  </a:lnTo>
                  <a:lnTo>
                    <a:pt x="1662810" y="387985"/>
                  </a:lnTo>
                  <a:lnTo>
                    <a:pt x="1661540" y="386334"/>
                  </a:lnTo>
                  <a:lnTo>
                    <a:pt x="1660270" y="384810"/>
                  </a:lnTo>
                  <a:lnTo>
                    <a:pt x="1659635" y="383032"/>
                  </a:lnTo>
                  <a:lnTo>
                    <a:pt x="1659635" y="381000"/>
                  </a:lnTo>
                  <a:lnTo>
                    <a:pt x="1659635" y="17272"/>
                  </a:lnTo>
                  <a:lnTo>
                    <a:pt x="1659635" y="15240"/>
                  </a:lnTo>
                  <a:lnTo>
                    <a:pt x="1660270" y="13462"/>
                  </a:lnTo>
                  <a:lnTo>
                    <a:pt x="1661540" y="11937"/>
                  </a:lnTo>
                  <a:lnTo>
                    <a:pt x="1662810" y="10287"/>
                  </a:lnTo>
                  <a:lnTo>
                    <a:pt x="1680209" y="5715"/>
                  </a:lnTo>
                  <a:lnTo>
                    <a:pt x="1685163" y="5080"/>
                  </a:lnTo>
                  <a:lnTo>
                    <a:pt x="1691385" y="4825"/>
                  </a:lnTo>
                  <a:lnTo>
                    <a:pt x="1698878" y="4825"/>
                  </a:lnTo>
                  <a:close/>
                </a:path>
                <a:path w="3945890" h="398780">
                  <a:moveTo>
                    <a:pt x="686688" y="4825"/>
                  </a:moveTo>
                  <a:lnTo>
                    <a:pt x="727075" y="6223"/>
                  </a:lnTo>
                  <a:lnTo>
                    <a:pt x="739266" y="12192"/>
                  </a:lnTo>
                  <a:lnTo>
                    <a:pt x="740917" y="14350"/>
                  </a:lnTo>
                  <a:lnTo>
                    <a:pt x="742441" y="17399"/>
                  </a:lnTo>
                  <a:lnTo>
                    <a:pt x="743584" y="21082"/>
                  </a:lnTo>
                  <a:lnTo>
                    <a:pt x="862583" y="362585"/>
                  </a:lnTo>
                  <a:lnTo>
                    <a:pt x="864996" y="369697"/>
                  </a:lnTo>
                  <a:lnTo>
                    <a:pt x="866520" y="375412"/>
                  </a:lnTo>
                  <a:lnTo>
                    <a:pt x="867155" y="379475"/>
                  </a:lnTo>
                  <a:lnTo>
                    <a:pt x="867663" y="383667"/>
                  </a:lnTo>
                  <a:lnTo>
                    <a:pt x="866901" y="386842"/>
                  </a:lnTo>
                  <a:lnTo>
                    <a:pt x="864742" y="388874"/>
                  </a:lnTo>
                  <a:lnTo>
                    <a:pt x="862583" y="391033"/>
                  </a:lnTo>
                  <a:lnTo>
                    <a:pt x="858646" y="392303"/>
                  </a:lnTo>
                  <a:lnTo>
                    <a:pt x="853058" y="392811"/>
                  </a:lnTo>
                  <a:lnTo>
                    <a:pt x="847597" y="393319"/>
                  </a:lnTo>
                  <a:lnTo>
                    <a:pt x="839977" y="393446"/>
                  </a:lnTo>
                  <a:lnTo>
                    <a:pt x="830198" y="393446"/>
                  </a:lnTo>
                  <a:lnTo>
                    <a:pt x="820038" y="393446"/>
                  </a:lnTo>
                  <a:lnTo>
                    <a:pt x="812164" y="393319"/>
                  </a:lnTo>
                  <a:lnTo>
                    <a:pt x="806576" y="393065"/>
                  </a:lnTo>
                  <a:lnTo>
                    <a:pt x="800861" y="392811"/>
                  </a:lnTo>
                  <a:lnTo>
                    <a:pt x="796543" y="392175"/>
                  </a:lnTo>
                  <a:lnTo>
                    <a:pt x="793622" y="391287"/>
                  </a:lnTo>
                  <a:lnTo>
                    <a:pt x="790575" y="390398"/>
                  </a:lnTo>
                  <a:lnTo>
                    <a:pt x="784351" y="381254"/>
                  </a:lnTo>
                  <a:lnTo>
                    <a:pt x="758443" y="303911"/>
                  </a:lnTo>
                  <a:lnTo>
                    <a:pt x="613790" y="303911"/>
                  </a:lnTo>
                  <a:lnTo>
                    <a:pt x="589406" y="379222"/>
                  </a:lnTo>
                  <a:lnTo>
                    <a:pt x="588644" y="382016"/>
                  </a:lnTo>
                  <a:lnTo>
                    <a:pt x="587501" y="384302"/>
                  </a:lnTo>
                  <a:lnTo>
                    <a:pt x="586231" y="386207"/>
                  </a:lnTo>
                  <a:lnTo>
                    <a:pt x="584961" y="388112"/>
                  </a:lnTo>
                  <a:lnTo>
                    <a:pt x="582929" y="389636"/>
                  </a:lnTo>
                  <a:lnTo>
                    <a:pt x="580008" y="390652"/>
                  </a:lnTo>
                  <a:lnTo>
                    <a:pt x="577088" y="391795"/>
                  </a:lnTo>
                  <a:lnTo>
                    <a:pt x="573023" y="392557"/>
                  </a:lnTo>
                  <a:lnTo>
                    <a:pt x="567816" y="392938"/>
                  </a:lnTo>
                  <a:lnTo>
                    <a:pt x="562609" y="393319"/>
                  </a:lnTo>
                  <a:lnTo>
                    <a:pt x="555625" y="393446"/>
                  </a:lnTo>
                  <a:lnTo>
                    <a:pt x="547115" y="393446"/>
                  </a:lnTo>
                  <a:lnTo>
                    <a:pt x="537971" y="393446"/>
                  </a:lnTo>
                  <a:lnTo>
                    <a:pt x="530859" y="393192"/>
                  </a:lnTo>
                  <a:lnTo>
                    <a:pt x="525652" y="392557"/>
                  </a:lnTo>
                  <a:lnTo>
                    <a:pt x="520572" y="392049"/>
                  </a:lnTo>
                  <a:lnTo>
                    <a:pt x="517016" y="390525"/>
                  </a:lnTo>
                  <a:lnTo>
                    <a:pt x="514984" y="388238"/>
                  </a:lnTo>
                  <a:lnTo>
                    <a:pt x="512952" y="386080"/>
                  </a:lnTo>
                  <a:lnTo>
                    <a:pt x="512317" y="382778"/>
                  </a:lnTo>
                  <a:lnTo>
                    <a:pt x="512952" y="378587"/>
                  </a:lnTo>
                  <a:lnTo>
                    <a:pt x="513460" y="374396"/>
                  </a:lnTo>
                  <a:lnTo>
                    <a:pt x="514984" y="368935"/>
                  </a:lnTo>
                  <a:lnTo>
                    <a:pt x="517397" y="361950"/>
                  </a:lnTo>
                  <a:lnTo>
                    <a:pt x="636142" y="20193"/>
                  </a:lnTo>
                  <a:lnTo>
                    <a:pt x="637285" y="16891"/>
                  </a:lnTo>
                  <a:lnTo>
                    <a:pt x="638682" y="14097"/>
                  </a:lnTo>
                  <a:lnTo>
                    <a:pt x="640333" y="12065"/>
                  </a:lnTo>
                  <a:lnTo>
                    <a:pt x="641857" y="10033"/>
                  </a:lnTo>
                  <a:lnTo>
                    <a:pt x="676655" y="4825"/>
                  </a:lnTo>
                  <a:lnTo>
                    <a:pt x="686688" y="4825"/>
                  </a:lnTo>
                  <a:close/>
                </a:path>
                <a:path w="3945890" h="398780">
                  <a:moveTo>
                    <a:pt x="39242" y="4825"/>
                  </a:moveTo>
                  <a:lnTo>
                    <a:pt x="46989" y="4825"/>
                  </a:lnTo>
                  <a:lnTo>
                    <a:pt x="53339" y="5080"/>
                  </a:lnTo>
                  <a:lnTo>
                    <a:pt x="58292" y="5715"/>
                  </a:lnTo>
                  <a:lnTo>
                    <a:pt x="63372" y="6223"/>
                  </a:lnTo>
                  <a:lnTo>
                    <a:pt x="78612" y="15240"/>
                  </a:lnTo>
                  <a:lnTo>
                    <a:pt x="78612" y="17272"/>
                  </a:lnTo>
                  <a:lnTo>
                    <a:pt x="78612" y="327152"/>
                  </a:lnTo>
                  <a:lnTo>
                    <a:pt x="199770" y="327152"/>
                  </a:lnTo>
                  <a:lnTo>
                    <a:pt x="201675" y="327152"/>
                  </a:lnTo>
                  <a:lnTo>
                    <a:pt x="203453" y="327660"/>
                  </a:lnTo>
                  <a:lnTo>
                    <a:pt x="204977" y="328803"/>
                  </a:lnTo>
                  <a:lnTo>
                    <a:pt x="206375" y="329819"/>
                  </a:lnTo>
                  <a:lnTo>
                    <a:pt x="207644" y="331597"/>
                  </a:lnTo>
                  <a:lnTo>
                    <a:pt x="208660" y="334137"/>
                  </a:lnTo>
                  <a:lnTo>
                    <a:pt x="209676" y="336550"/>
                  </a:lnTo>
                  <a:lnTo>
                    <a:pt x="210438" y="339852"/>
                  </a:lnTo>
                  <a:lnTo>
                    <a:pt x="210946" y="343916"/>
                  </a:lnTo>
                  <a:lnTo>
                    <a:pt x="211454" y="347980"/>
                  </a:lnTo>
                  <a:lnTo>
                    <a:pt x="211581" y="353060"/>
                  </a:lnTo>
                  <a:lnTo>
                    <a:pt x="211581" y="359029"/>
                  </a:lnTo>
                  <a:lnTo>
                    <a:pt x="211581" y="364871"/>
                  </a:lnTo>
                  <a:lnTo>
                    <a:pt x="211454" y="369950"/>
                  </a:lnTo>
                  <a:lnTo>
                    <a:pt x="210946" y="374015"/>
                  </a:lnTo>
                  <a:lnTo>
                    <a:pt x="210438" y="378079"/>
                  </a:lnTo>
                  <a:lnTo>
                    <a:pt x="209676" y="381508"/>
                  </a:lnTo>
                  <a:lnTo>
                    <a:pt x="208660" y="384175"/>
                  </a:lnTo>
                  <a:lnTo>
                    <a:pt x="207644" y="386842"/>
                  </a:lnTo>
                  <a:lnTo>
                    <a:pt x="206375" y="388747"/>
                  </a:lnTo>
                  <a:lnTo>
                    <a:pt x="204977" y="389890"/>
                  </a:lnTo>
                  <a:lnTo>
                    <a:pt x="203453" y="391160"/>
                  </a:lnTo>
                  <a:lnTo>
                    <a:pt x="201675" y="391668"/>
                  </a:lnTo>
                  <a:lnTo>
                    <a:pt x="199770" y="391668"/>
                  </a:lnTo>
                  <a:lnTo>
                    <a:pt x="23240" y="391668"/>
                  </a:lnTo>
                  <a:lnTo>
                    <a:pt x="16636" y="391668"/>
                  </a:lnTo>
                  <a:lnTo>
                    <a:pt x="11175" y="389763"/>
                  </a:lnTo>
                  <a:lnTo>
                    <a:pt x="6730" y="385953"/>
                  </a:lnTo>
                  <a:lnTo>
                    <a:pt x="2285" y="382016"/>
                  </a:lnTo>
                  <a:lnTo>
                    <a:pt x="0" y="375793"/>
                  </a:lnTo>
                  <a:lnTo>
                    <a:pt x="0" y="367030"/>
                  </a:lnTo>
                  <a:lnTo>
                    <a:pt x="0" y="17272"/>
                  </a:lnTo>
                  <a:lnTo>
                    <a:pt x="0" y="15240"/>
                  </a:lnTo>
                  <a:lnTo>
                    <a:pt x="634" y="13462"/>
                  </a:lnTo>
                  <a:lnTo>
                    <a:pt x="1904" y="11937"/>
                  </a:lnTo>
                  <a:lnTo>
                    <a:pt x="3175" y="10287"/>
                  </a:lnTo>
                  <a:lnTo>
                    <a:pt x="20446" y="5715"/>
                  </a:lnTo>
                  <a:lnTo>
                    <a:pt x="25400" y="5080"/>
                  </a:lnTo>
                  <a:lnTo>
                    <a:pt x="31750" y="4825"/>
                  </a:lnTo>
                  <a:lnTo>
                    <a:pt x="39242" y="4825"/>
                  </a:lnTo>
                  <a:close/>
                </a:path>
                <a:path w="3945890" h="398780">
                  <a:moveTo>
                    <a:pt x="2403855" y="0"/>
                  </a:moveTo>
                  <a:lnTo>
                    <a:pt x="2449448" y="3429"/>
                  </a:lnTo>
                  <a:lnTo>
                    <a:pt x="2492644" y="14261"/>
                  </a:lnTo>
                  <a:lnTo>
                    <a:pt x="2524886" y="32131"/>
                  </a:lnTo>
                  <a:lnTo>
                    <a:pt x="2527554" y="34925"/>
                  </a:lnTo>
                  <a:lnTo>
                    <a:pt x="2529458" y="38862"/>
                  </a:lnTo>
                  <a:lnTo>
                    <a:pt x="2530729" y="43942"/>
                  </a:lnTo>
                  <a:lnTo>
                    <a:pt x="2531871" y="49022"/>
                  </a:lnTo>
                  <a:lnTo>
                    <a:pt x="2532506" y="56515"/>
                  </a:lnTo>
                  <a:lnTo>
                    <a:pt x="2532506" y="66421"/>
                  </a:lnTo>
                  <a:lnTo>
                    <a:pt x="2532506" y="72136"/>
                  </a:lnTo>
                  <a:lnTo>
                    <a:pt x="2529713" y="91186"/>
                  </a:lnTo>
                  <a:lnTo>
                    <a:pt x="2528823" y="93725"/>
                  </a:lnTo>
                  <a:lnTo>
                    <a:pt x="2527680" y="95504"/>
                  </a:lnTo>
                  <a:lnTo>
                    <a:pt x="2526410" y="96393"/>
                  </a:lnTo>
                  <a:lnTo>
                    <a:pt x="2525141" y="97409"/>
                  </a:lnTo>
                  <a:lnTo>
                    <a:pt x="2523616" y="97917"/>
                  </a:lnTo>
                  <a:lnTo>
                    <a:pt x="2521839" y="97917"/>
                  </a:lnTo>
                  <a:lnTo>
                    <a:pt x="2519171" y="97917"/>
                  </a:lnTo>
                  <a:lnTo>
                    <a:pt x="2514980" y="96138"/>
                  </a:lnTo>
                  <a:lnTo>
                    <a:pt x="2509266" y="92583"/>
                  </a:lnTo>
                  <a:lnTo>
                    <a:pt x="2504622" y="89848"/>
                  </a:lnTo>
                  <a:lnTo>
                    <a:pt x="2461813" y="72078"/>
                  </a:lnTo>
                  <a:lnTo>
                    <a:pt x="2418988" y="64341"/>
                  </a:lnTo>
                  <a:lnTo>
                    <a:pt x="2406268" y="64008"/>
                  </a:lnTo>
                  <a:lnTo>
                    <a:pt x="2392602" y="64605"/>
                  </a:lnTo>
                  <a:lnTo>
                    <a:pt x="2344795" y="79017"/>
                  </a:lnTo>
                  <a:lnTo>
                    <a:pt x="2309439" y="110382"/>
                  </a:lnTo>
                  <a:lnTo>
                    <a:pt x="2288482" y="156370"/>
                  </a:lnTo>
                  <a:lnTo>
                    <a:pt x="2283714" y="198500"/>
                  </a:lnTo>
                  <a:lnTo>
                    <a:pt x="2284261" y="214574"/>
                  </a:lnTo>
                  <a:lnTo>
                    <a:pt x="2292477" y="256794"/>
                  </a:lnTo>
                  <a:lnTo>
                    <a:pt x="2316988" y="298831"/>
                  </a:lnTo>
                  <a:lnTo>
                    <a:pt x="2354960" y="324485"/>
                  </a:lnTo>
                  <a:lnTo>
                    <a:pt x="2403855" y="333121"/>
                  </a:lnTo>
                  <a:lnTo>
                    <a:pt x="2410404" y="332930"/>
                  </a:lnTo>
                  <a:lnTo>
                    <a:pt x="2447998" y="323965"/>
                  </a:lnTo>
                  <a:lnTo>
                    <a:pt x="2453640" y="231902"/>
                  </a:lnTo>
                  <a:lnTo>
                    <a:pt x="2380741" y="231902"/>
                  </a:lnTo>
                  <a:lnTo>
                    <a:pt x="2377058" y="231902"/>
                  </a:lnTo>
                  <a:lnTo>
                    <a:pt x="2374391" y="229616"/>
                  </a:lnTo>
                  <a:lnTo>
                    <a:pt x="2372359" y="225171"/>
                  </a:lnTo>
                  <a:lnTo>
                    <a:pt x="2370328" y="220725"/>
                  </a:lnTo>
                  <a:lnTo>
                    <a:pt x="2369439" y="213106"/>
                  </a:lnTo>
                  <a:lnTo>
                    <a:pt x="2369439" y="202437"/>
                  </a:lnTo>
                  <a:lnTo>
                    <a:pt x="2369439" y="196850"/>
                  </a:lnTo>
                  <a:lnTo>
                    <a:pt x="2369566" y="192150"/>
                  </a:lnTo>
                  <a:lnTo>
                    <a:pt x="2370073" y="188468"/>
                  </a:lnTo>
                  <a:lnTo>
                    <a:pt x="2370581" y="184658"/>
                  </a:lnTo>
                  <a:lnTo>
                    <a:pt x="2378964" y="172593"/>
                  </a:lnTo>
                  <a:lnTo>
                    <a:pt x="2380741" y="172593"/>
                  </a:lnTo>
                  <a:lnTo>
                    <a:pt x="2510790" y="172593"/>
                  </a:lnTo>
                  <a:lnTo>
                    <a:pt x="2513965" y="172593"/>
                  </a:lnTo>
                  <a:lnTo>
                    <a:pt x="2516758" y="173228"/>
                  </a:lnTo>
                  <a:lnTo>
                    <a:pt x="2530093" y="187071"/>
                  </a:lnTo>
                  <a:lnTo>
                    <a:pt x="2531109" y="190119"/>
                  </a:lnTo>
                  <a:lnTo>
                    <a:pt x="2531617" y="193675"/>
                  </a:lnTo>
                  <a:lnTo>
                    <a:pt x="2531617" y="197612"/>
                  </a:lnTo>
                  <a:lnTo>
                    <a:pt x="2531617" y="350900"/>
                  </a:lnTo>
                  <a:lnTo>
                    <a:pt x="2531617" y="356870"/>
                  </a:lnTo>
                  <a:lnTo>
                    <a:pt x="2530602" y="362077"/>
                  </a:lnTo>
                  <a:lnTo>
                    <a:pt x="2528442" y="366522"/>
                  </a:lnTo>
                  <a:lnTo>
                    <a:pt x="2526410" y="371094"/>
                  </a:lnTo>
                  <a:lnTo>
                    <a:pt x="2484526" y="387195"/>
                  </a:lnTo>
                  <a:lnTo>
                    <a:pt x="2446702" y="394906"/>
                  </a:lnTo>
                  <a:lnTo>
                    <a:pt x="2407622" y="398176"/>
                  </a:lnTo>
                  <a:lnTo>
                    <a:pt x="2399791" y="398272"/>
                  </a:lnTo>
                  <a:lnTo>
                    <a:pt x="2377283" y="397440"/>
                  </a:lnTo>
                  <a:lnTo>
                    <a:pt x="2335980" y="390824"/>
                  </a:lnTo>
                  <a:lnTo>
                    <a:pt x="2299612" y="377658"/>
                  </a:lnTo>
                  <a:lnTo>
                    <a:pt x="2255392" y="346583"/>
                  </a:lnTo>
                  <a:lnTo>
                    <a:pt x="2224085" y="302702"/>
                  </a:lnTo>
                  <a:lnTo>
                    <a:pt x="2210823" y="266656"/>
                  </a:lnTo>
                  <a:lnTo>
                    <a:pt x="2204156" y="225611"/>
                  </a:lnTo>
                  <a:lnTo>
                    <a:pt x="2203322" y="203327"/>
                  </a:lnTo>
                  <a:lnTo>
                    <a:pt x="2204206" y="180228"/>
                  </a:lnTo>
                  <a:lnTo>
                    <a:pt x="2211306" y="137747"/>
                  </a:lnTo>
                  <a:lnTo>
                    <a:pt x="2225430" y="100218"/>
                  </a:lnTo>
                  <a:lnTo>
                    <a:pt x="2258059" y="54356"/>
                  </a:lnTo>
                  <a:lnTo>
                    <a:pt x="2303422" y="21780"/>
                  </a:lnTo>
                  <a:lnTo>
                    <a:pt x="2340383" y="7875"/>
                  </a:lnTo>
                  <a:lnTo>
                    <a:pt x="2381634" y="879"/>
                  </a:lnTo>
                  <a:lnTo>
                    <a:pt x="240385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195" y="0"/>
            <a:ext cx="7711405" cy="6857998"/>
          </a:xfrm>
          <a:prstGeom prst="rect">
            <a:avLst/>
          </a:prstGeom>
          <a:blipFill>
            <a:blip r:embed="rId2" cstate="print"/>
            <a:stretch>
              <a:fillRect r="-41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642" y="184916"/>
            <a:ext cx="8267944" cy="6665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7524" y="167523"/>
            <a:ext cx="7905115" cy="6470650"/>
            <a:chOff x="1657524" y="167523"/>
            <a:chExt cx="7905115" cy="6470650"/>
          </a:xfrm>
        </p:grpSpPr>
        <p:sp>
          <p:nvSpPr>
            <p:cNvPr id="3" name="object 3"/>
            <p:cNvSpPr/>
            <p:nvPr/>
          </p:nvSpPr>
          <p:spPr>
            <a:xfrm>
              <a:off x="1657524" y="167523"/>
              <a:ext cx="7904639" cy="6470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05372" y="2286762"/>
              <a:ext cx="3879850" cy="2746375"/>
            </a:xfrm>
            <a:custGeom>
              <a:avLst/>
              <a:gdLst/>
              <a:ahLst/>
              <a:cxnLst/>
              <a:rect l="l" t="t" r="r" b="b"/>
              <a:pathLst>
                <a:path w="3879850" h="2746375">
                  <a:moveTo>
                    <a:pt x="110827" y="0"/>
                  </a:moveTo>
                  <a:lnTo>
                    <a:pt x="103501" y="54465"/>
                  </a:lnTo>
                  <a:lnTo>
                    <a:pt x="96203" y="108911"/>
                  </a:lnTo>
                  <a:lnTo>
                    <a:pt x="88963" y="163316"/>
                  </a:lnTo>
                  <a:lnTo>
                    <a:pt x="81808" y="217662"/>
                  </a:lnTo>
                  <a:lnTo>
                    <a:pt x="74767" y="271927"/>
                  </a:lnTo>
                  <a:lnTo>
                    <a:pt x="67868" y="326092"/>
                  </a:lnTo>
                  <a:lnTo>
                    <a:pt x="61140" y="380138"/>
                  </a:lnTo>
                  <a:lnTo>
                    <a:pt x="54612" y="434043"/>
                  </a:lnTo>
                  <a:lnTo>
                    <a:pt x="48312" y="487788"/>
                  </a:lnTo>
                  <a:lnTo>
                    <a:pt x="42268" y="541353"/>
                  </a:lnTo>
                  <a:lnTo>
                    <a:pt x="36509" y="594717"/>
                  </a:lnTo>
                  <a:lnTo>
                    <a:pt x="31064" y="647862"/>
                  </a:lnTo>
                  <a:lnTo>
                    <a:pt x="25960" y="700766"/>
                  </a:lnTo>
                  <a:lnTo>
                    <a:pt x="21227" y="753410"/>
                  </a:lnTo>
                  <a:lnTo>
                    <a:pt x="16893" y="805774"/>
                  </a:lnTo>
                  <a:lnTo>
                    <a:pt x="12986" y="857838"/>
                  </a:lnTo>
                  <a:lnTo>
                    <a:pt x="9536" y="909582"/>
                  </a:lnTo>
                  <a:lnTo>
                    <a:pt x="6569" y="960985"/>
                  </a:lnTo>
                  <a:lnTo>
                    <a:pt x="4115" y="1012028"/>
                  </a:lnTo>
                  <a:lnTo>
                    <a:pt x="2203" y="1062691"/>
                  </a:lnTo>
                  <a:lnTo>
                    <a:pt x="861" y="1112953"/>
                  </a:lnTo>
                  <a:lnTo>
                    <a:pt x="117" y="1162795"/>
                  </a:lnTo>
                  <a:lnTo>
                    <a:pt x="0" y="1212197"/>
                  </a:lnTo>
                  <a:lnTo>
                    <a:pt x="538" y="1261138"/>
                  </a:lnTo>
                  <a:lnTo>
                    <a:pt x="1760" y="1309599"/>
                  </a:lnTo>
                  <a:lnTo>
                    <a:pt x="3694" y="1357560"/>
                  </a:lnTo>
                  <a:lnTo>
                    <a:pt x="6369" y="1405000"/>
                  </a:lnTo>
                  <a:lnTo>
                    <a:pt x="9814" y="1451900"/>
                  </a:lnTo>
                  <a:lnTo>
                    <a:pt x="14056" y="1498240"/>
                  </a:lnTo>
                  <a:lnTo>
                    <a:pt x="19124" y="1543999"/>
                  </a:lnTo>
                  <a:lnTo>
                    <a:pt x="25048" y="1589158"/>
                  </a:lnTo>
                  <a:lnTo>
                    <a:pt x="31854" y="1633696"/>
                  </a:lnTo>
                  <a:lnTo>
                    <a:pt x="39573" y="1677593"/>
                  </a:lnTo>
                  <a:lnTo>
                    <a:pt x="48232" y="1720831"/>
                  </a:lnTo>
                  <a:lnTo>
                    <a:pt x="57859" y="1763387"/>
                  </a:lnTo>
                  <a:lnTo>
                    <a:pt x="68484" y="1805243"/>
                  </a:lnTo>
                  <a:lnTo>
                    <a:pt x="80134" y="1846379"/>
                  </a:lnTo>
                  <a:lnTo>
                    <a:pt x="92839" y="1886774"/>
                  </a:lnTo>
                  <a:lnTo>
                    <a:pt x="106627" y="1926408"/>
                  </a:lnTo>
                  <a:lnTo>
                    <a:pt x="121525" y="1965262"/>
                  </a:lnTo>
                  <a:lnTo>
                    <a:pt x="137564" y="2003316"/>
                  </a:lnTo>
                  <a:lnTo>
                    <a:pt x="154771" y="2040548"/>
                  </a:lnTo>
                  <a:lnTo>
                    <a:pt x="173174" y="2076940"/>
                  </a:lnTo>
                  <a:lnTo>
                    <a:pt x="192803" y="2112472"/>
                  </a:lnTo>
                  <a:lnTo>
                    <a:pt x="213685" y="2147123"/>
                  </a:lnTo>
                  <a:lnTo>
                    <a:pt x="235849" y="2180873"/>
                  </a:lnTo>
                  <a:lnTo>
                    <a:pt x="259325" y="2213702"/>
                  </a:lnTo>
                  <a:lnTo>
                    <a:pt x="284139" y="2245591"/>
                  </a:lnTo>
                  <a:lnTo>
                    <a:pt x="310321" y="2276519"/>
                  </a:lnTo>
                  <a:lnTo>
                    <a:pt x="337899" y="2306466"/>
                  </a:lnTo>
                  <a:lnTo>
                    <a:pt x="366902" y="2335413"/>
                  </a:lnTo>
                  <a:lnTo>
                    <a:pt x="397358" y="2363338"/>
                  </a:lnTo>
                  <a:lnTo>
                    <a:pt x="429296" y="2390223"/>
                  </a:lnTo>
                  <a:lnTo>
                    <a:pt x="462744" y="2416048"/>
                  </a:lnTo>
                  <a:lnTo>
                    <a:pt x="1245004" y="2657304"/>
                  </a:lnTo>
                  <a:lnTo>
                    <a:pt x="2365426" y="2744279"/>
                  </a:lnTo>
                  <a:lnTo>
                    <a:pt x="3370357" y="2745910"/>
                  </a:lnTo>
                  <a:lnTo>
                    <a:pt x="3806146" y="2731135"/>
                  </a:lnTo>
                  <a:lnTo>
                    <a:pt x="3879425" y="2746121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9544" y="4791456"/>
              <a:ext cx="156972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6979" y="438378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θ1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4978" y="4599813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θ</a:t>
            </a: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90059" y="4934711"/>
            <a:ext cx="2094864" cy="157480"/>
            <a:chOff x="4290059" y="4934711"/>
            <a:chExt cx="2094864" cy="157480"/>
          </a:xfrm>
        </p:grpSpPr>
        <p:sp>
          <p:nvSpPr>
            <p:cNvPr id="9" name="object 9"/>
            <p:cNvSpPr/>
            <p:nvPr/>
          </p:nvSpPr>
          <p:spPr>
            <a:xfrm>
              <a:off x="4290059" y="4934711"/>
              <a:ext cx="155448" cy="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7423" y="5006339"/>
              <a:ext cx="156972" cy="853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2317" y="5013197"/>
              <a:ext cx="792480" cy="0"/>
            </a:xfrm>
            <a:custGeom>
              <a:avLst/>
              <a:gdLst/>
              <a:ahLst/>
              <a:cxnLst/>
              <a:rect l="l" t="t" r="r" b="b"/>
              <a:pathLst>
                <a:path w="792479">
                  <a:moveTo>
                    <a:pt x="0" y="0"/>
                  </a:moveTo>
                  <a:lnTo>
                    <a:pt x="792099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44617" y="1485138"/>
            <a:ext cx="4572000" cy="138557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84455" algn="just">
              <a:lnSpc>
                <a:spcPct val="100200"/>
              </a:lnSpc>
              <a:spcBef>
                <a:spcPts val="254"/>
              </a:spcBef>
            </a:pPr>
            <a:r>
              <a:rPr sz="2800" spc="-5" dirty="0">
                <a:solidFill>
                  <a:srgbClr val="000000"/>
                </a:solidFill>
                <a:latin typeface="Liberation Serif"/>
                <a:cs typeface="Liberation Serif"/>
              </a:rPr>
              <a:t>if gradient is working properly  then J(Ɵ) should decrease  after every</a:t>
            </a:r>
            <a:r>
              <a:rPr sz="2800" spc="-10" dirty="0">
                <a:solidFill>
                  <a:srgbClr val="000000"/>
                </a:solidFill>
                <a:latin typeface="Liberation Serif"/>
                <a:cs typeface="Liberation Serif"/>
              </a:rPr>
              <a:t> </a:t>
            </a:r>
            <a:r>
              <a:rPr sz="2800" dirty="0">
                <a:solidFill>
                  <a:srgbClr val="000000"/>
                </a:solidFill>
                <a:latin typeface="Liberation Serif"/>
                <a:cs typeface="Liberation Serif"/>
              </a:rPr>
              <a:t>iteration.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7563" y="3806190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1)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8902" y="4094226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2)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230" y="4160392"/>
            <a:ext cx="626745" cy="7486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3)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Verdana"/>
                <a:cs typeface="Verdana"/>
              </a:rPr>
              <a:t>θ3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5930" y="875128"/>
            <a:ext cx="3613032" cy="583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846277"/>
            <a:ext cx="5347970" cy="5576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7320" algn="just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yellow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shows the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divergence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 algorithm when the learning rate is really high  where in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learning steps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overshoot.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92D050"/>
                </a:solidFill>
                <a:latin typeface="Arial"/>
                <a:cs typeface="Arial"/>
              </a:rPr>
              <a:t>green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shows the case where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learning  rate is not as large as the previous case but is  high enough that the steps keep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oscillating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at  a point which is not the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minima.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2700" marR="475615">
              <a:lnSpc>
                <a:spcPct val="100000"/>
              </a:lnSpc>
              <a:buSzPct val="95000"/>
              <a:buChar char="•"/>
              <a:tabLst>
                <a:tab pos="102870" algn="l"/>
                <a:tab pos="748665" algn="l"/>
                <a:tab pos="128333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would be the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optimum 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curve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 the cost drop as it drops steeply  initially and then saturates very close to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 optimum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blue</a:t>
            </a: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is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least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2700" marR="9525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α and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converges very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slowly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 the steps  taken by the algorithm during update steps</a:t>
            </a:r>
            <a:r>
              <a:rPr sz="20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  very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small.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9291" y="0"/>
            <a:ext cx="535305" cy="153035"/>
          </a:xfrm>
          <a:custGeom>
            <a:avLst/>
            <a:gdLst/>
            <a:ahLst/>
            <a:cxnLst/>
            <a:rect l="l" t="t" r="r" b="b"/>
            <a:pathLst>
              <a:path w="535304" h="153035">
                <a:moveTo>
                  <a:pt x="534782" y="0"/>
                </a:moveTo>
                <a:lnTo>
                  <a:pt x="506776" y="0"/>
                </a:lnTo>
                <a:lnTo>
                  <a:pt x="505726" y="25253"/>
                </a:lnTo>
                <a:lnTo>
                  <a:pt x="502341" y="49784"/>
                </a:lnTo>
                <a:lnTo>
                  <a:pt x="488688" y="91440"/>
                </a:lnTo>
                <a:lnTo>
                  <a:pt x="465749" y="121999"/>
                </a:lnTo>
                <a:lnTo>
                  <a:pt x="433189" y="140461"/>
                </a:lnTo>
                <a:lnTo>
                  <a:pt x="437126" y="152907"/>
                </a:lnTo>
                <a:lnTo>
                  <a:pt x="478909" y="133318"/>
                </a:lnTo>
                <a:lnTo>
                  <a:pt x="509643" y="99441"/>
                </a:lnTo>
                <a:lnTo>
                  <a:pt x="528503" y="53990"/>
                </a:lnTo>
                <a:lnTo>
                  <a:pt x="533218" y="28021"/>
                </a:lnTo>
                <a:lnTo>
                  <a:pt x="534782" y="0"/>
                </a:lnTo>
                <a:close/>
              </a:path>
              <a:path w="535304" h="153035">
                <a:moveTo>
                  <a:pt x="28007" y="0"/>
                </a:moveTo>
                <a:lnTo>
                  <a:pt x="0" y="0"/>
                </a:lnTo>
                <a:lnTo>
                  <a:pt x="1566" y="28021"/>
                </a:lnTo>
                <a:lnTo>
                  <a:pt x="14191" y="77793"/>
                </a:lnTo>
                <a:lnTo>
                  <a:pt x="39220" y="118153"/>
                </a:lnTo>
                <a:lnTo>
                  <a:pt x="75415" y="144910"/>
                </a:lnTo>
                <a:lnTo>
                  <a:pt x="97655" y="152907"/>
                </a:lnTo>
                <a:lnTo>
                  <a:pt x="101592" y="140461"/>
                </a:lnTo>
                <a:lnTo>
                  <a:pt x="84134" y="132748"/>
                </a:lnTo>
                <a:lnTo>
                  <a:pt x="69080" y="121999"/>
                </a:lnTo>
                <a:lnTo>
                  <a:pt x="46093" y="91440"/>
                </a:lnTo>
                <a:lnTo>
                  <a:pt x="32489" y="49784"/>
                </a:lnTo>
                <a:lnTo>
                  <a:pt x="29073" y="25253"/>
                </a:lnTo>
                <a:lnTo>
                  <a:pt x="28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1920" y="0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latin typeface="DejaVu Sans Condensed"/>
                <a:cs typeface="DejaVu Sans Condensed"/>
              </a:rPr>
              <a:t>1</a:t>
            </a:r>
            <a:endParaRPr sz="19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391" y="54502"/>
            <a:ext cx="8039668" cy="529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2735072"/>
            <a:ext cx="77755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order to choose optimum value of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α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run the algorithm with</a:t>
            </a:r>
            <a:r>
              <a:rPr sz="2000" spc="-22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different 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like: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689" y="4865370"/>
            <a:ext cx="738822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00"/>
              </a:spcBef>
              <a:tabLst>
                <a:tab pos="4474210" algn="l"/>
                <a:tab pos="62153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0.003	0.03	0.3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the learning curve to understand whether the value should</a:t>
            </a:r>
            <a:r>
              <a:rPr sz="20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  increased or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decreased.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6107" y="2357627"/>
            <a:ext cx="7932420" cy="843280"/>
            <a:chOff x="1626107" y="2357627"/>
            <a:chExt cx="7932420" cy="843280"/>
          </a:xfrm>
        </p:grpSpPr>
        <p:sp>
          <p:nvSpPr>
            <p:cNvPr id="3" name="object 3"/>
            <p:cNvSpPr/>
            <p:nvPr/>
          </p:nvSpPr>
          <p:spPr>
            <a:xfrm>
              <a:off x="1632203" y="2363723"/>
              <a:ext cx="7920355" cy="830580"/>
            </a:xfrm>
            <a:custGeom>
              <a:avLst/>
              <a:gdLst/>
              <a:ahLst/>
              <a:cxnLst/>
              <a:rect l="l" t="t" r="r" b="b"/>
              <a:pathLst>
                <a:path w="7920355" h="830580">
                  <a:moveTo>
                    <a:pt x="0" y="830579"/>
                  </a:moveTo>
                  <a:lnTo>
                    <a:pt x="7920228" y="830579"/>
                  </a:lnTo>
                  <a:lnTo>
                    <a:pt x="79202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3520" y="2587116"/>
              <a:ext cx="6655943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16575" y="2667507"/>
              <a:ext cx="109220" cy="163830"/>
            </a:xfrm>
            <a:custGeom>
              <a:avLst/>
              <a:gdLst/>
              <a:ahLst/>
              <a:cxnLst/>
              <a:rect l="l" t="t" r="r" b="b"/>
              <a:pathLst>
                <a:path w="109220" h="163830">
                  <a:moveTo>
                    <a:pt x="54483" y="0"/>
                  </a:moveTo>
                  <a:lnTo>
                    <a:pt x="0" y="163702"/>
                  </a:lnTo>
                  <a:lnTo>
                    <a:pt x="109220" y="163702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0863" y="2653411"/>
              <a:ext cx="105410" cy="132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3051" y="2652902"/>
              <a:ext cx="108331" cy="110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495" y="2652902"/>
              <a:ext cx="108330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3520" y="2587116"/>
              <a:ext cx="6656070" cy="398780"/>
            </a:xfrm>
            <a:custGeom>
              <a:avLst/>
              <a:gdLst/>
              <a:ahLst/>
              <a:cxnLst/>
              <a:rect l="l" t="t" r="r" b="b"/>
              <a:pathLst>
                <a:path w="6656070" h="398780">
                  <a:moveTo>
                    <a:pt x="6090538" y="64262"/>
                  </a:moveTo>
                  <a:lnTo>
                    <a:pt x="6052569" y="70316"/>
                  </a:lnTo>
                  <a:lnTo>
                    <a:pt x="6017490" y="95541"/>
                  </a:lnTo>
                  <a:lnTo>
                    <a:pt x="5997124" y="134822"/>
                  </a:lnTo>
                  <a:lnTo>
                    <a:pt x="5989629" y="184509"/>
                  </a:lnTo>
                  <a:lnTo>
                    <a:pt x="5989320" y="197866"/>
                  </a:lnTo>
                  <a:lnTo>
                    <a:pt x="5989607" y="213272"/>
                  </a:lnTo>
                  <a:lnTo>
                    <a:pt x="5994019" y="254635"/>
                  </a:lnTo>
                  <a:lnTo>
                    <a:pt x="6010148" y="297561"/>
                  </a:lnTo>
                  <a:lnTo>
                    <a:pt x="6040501" y="324866"/>
                  </a:lnTo>
                  <a:lnTo>
                    <a:pt x="6088380" y="334263"/>
                  </a:lnTo>
                  <a:lnTo>
                    <a:pt x="6102260" y="333595"/>
                  </a:lnTo>
                  <a:lnTo>
                    <a:pt x="6145879" y="317656"/>
                  </a:lnTo>
                  <a:lnTo>
                    <a:pt x="6173432" y="284765"/>
                  </a:lnTo>
                  <a:lnTo>
                    <a:pt x="6186866" y="238855"/>
                  </a:lnTo>
                  <a:lnTo>
                    <a:pt x="6189599" y="199136"/>
                  </a:lnTo>
                  <a:lnTo>
                    <a:pt x="6189311" y="184253"/>
                  </a:lnTo>
                  <a:lnTo>
                    <a:pt x="6184900" y="143891"/>
                  </a:lnTo>
                  <a:lnTo>
                    <a:pt x="6168644" y="101346"/>
                  </a:lnTo>
                  <a:lnTo>
                    <a:pt x="6138163" y="73913"/>
                  </a:lnTo>
                  <a:lnTo>
                    <a:pt x="6090538" y="64262"/>
                  </a:lnTo>
                  <a:close/>
                </a:path>
                <a:path w="6656070" h="398780">
                  <a:moveTo>
                    <a:pt x="1824863" y="64262"/>
                  </a:moveTo>
                  <a:lnTo>
                    <a:pt x="1786893" y="70316"/>
                  </a:lnTo>
                  <a:lnTo>
                    <a:pt x="1751814" y="95541"/>
                  </a:lnTo>
                  <a:lnTo>
                    <a:pt x="1731448" y="134822"/>
                  </a:lnTo>
                  <a:lnTo>
                    <a:pt x="1723953" y="184509"/>
                  </a:lnTo>
                  <a:lnTo>
                    <a:pt x="1723644" y="197866"/>
                  </a:lnTo>
                  <a:lnTo>
                    <a:pt x="1723931" y="213272"/>
                  </a:lnTo>
                  <a:lnTo>
                    <a:pt x="1728343" y="254635"/>
                  </a:lnTo>
                  <a:lnTo>
                    <a:pt x="1744471" y="297561"/>
                  </a:lnTo>
                  <a:lnTo>
                    <a:pt x="1774825" y="324866"/>
                  </a:lnTo>
                  <a:lnTo>
                    <a:pt x="1822704" y="334263"/>
                  </a:lnTo>
                  <a:lnTo>
                    <a:pt x="1836584" y="333595"/>
                  </a:lnTo>
                  <a:lnTo>
                    <a:pt x="1880203" y="317656"/>
                  </a:lnTo>
                  <a:lnTo>
                    <a:pt x="1907756" y="284765"/>
                  </a:lnTo>
                  <a:lnTo>
                    <a:pt x="1921190" y="238855"/>
                  </a:lnTo>
                  <a:lnTo>
                    <a:pt x="1923923" y="199136"/>
                  </a:lnTo>
                  <a:lnTo>
                    <a:pt x="1923635" y="184253"/>
                  </a:lnTo>
                  <a:lnTo>
                    <a:pt x="1919224" y="143891"/>
                  </a:lnTo>
                  <a:lnTo>
                    <a:pt x="1902968" y="101346"/>
                  </a:lnTo>
                  <a:lnTo>
                    <a:pt x="1872488" y="73913"/>
                  </a:lnTo>
                  <a:lnTo>
                    <a:pt x="1824863" y="64262"/>
                  </a:lnTo>
                  <a:close/>
                </a:path>
                <a:path w="6656070" h="398780">
                  <a:moveTo>
                    <a:pt x="489839" y="64262"/>
                  </a:moveTo>
                  <a:lnTo>
                    <a:pt x="451869" y="70316"/>
                  </a:lnTo>
                  <a:lnTo>
                    <a:pt x="416790" y="95541"/>
                  </a:lnTo>
                  <a:lnTo>
                    <a:pt x="396424" y="134822"/>
                  </a:lnTo>
                  <a:lnTo>
                    <a:pt x="388929" y="184509"/>
                  </a:lnTo>
                  <a:lnTo>
                    <a:pt x="388620" y="197866"/>
                  </a:lnTo>
                  <a:lnTo>
                    <a:pt x="388907" y="213272"/>
                  </a:lnTo>
                  <a:lnTo>
                    <a:pt x="393319" y="254635"/>
                  </a:lnTo>
                  <a:lnTo>
                    <a:pt x="409448" y="297561"/>
                  </a:lnTo>
                  <a:lnTo>
                    <a:pt x="439801" y="324866"/>
                  </a:lnTo>
                  <a:lnTo>
                    <a:pt x="487680" y="334263"/>
                  </a:lnTo>
                  <a:lnTo>
                    <a:pt x="501560" y="333595"/>
                  </a:lnTo>
                  <a:lnTo>
                    <a:pt x="545179" y="317656"/>
                  </a:lnTo>
                  <a:lnTo>
                    <a:pt x="572732" y="284765"/>
                  </a:lnTo>
                  <a:lnTo>
                    <a:pt x="586166" y="238855"/>
                  </a:lnTo>
                  <a:lnTo>
                    <a:pt x="588899" y="199136"/>
                  </a:lnTo>
                  <a:lnTo>
                    <a:pt x="588611" y="184253"/>
                  </a:lnTo>
                  <a:lnTo>
                    <a:pt x="584200" y="143891"/>
                  </a:lnTo>
                  <a:lnTo>
                    <a:pt x="567944" y="101346"/>
                  </a:lnTo>
                  <a:lnTo>
                    <a:pt x="537464" y="73913"/>
                  </a:lnTo>
                  <a:lnTo>
                    <a:pt x="489839" y="64262"/>
                  </a:lnTo>
                  <a:close/>
                </a:path>
                <a:path w="6656070" h="398780">
                  <a:moveTo>
                    <a:pt x="4918329" y="6858"/>
                  </a:moveTo>
                  <a:lnTo>
                    <a:pt x="5110607" y="6858"/>
                  </a:lnTo>
                  <a:lnTo>
                    <a:pt x="5112384" y="6858"/>
                  </a:lnTo>
                  <a:lnTo>
                    <a:pt x="5113908" y="7366"/>
                  </a:lnTo>
                  <a:lnTo>
                    <a:pt x="5121909" y="31750"/>
                  </a:lnTo>
                  <a:lnTo>
                    <a:pt x="5121909" y="37719"/>
                  </a:lnTo>
                  <a:lnTo>
                    <a:pt x="5121909" y="43307"/>
                  </a:lnTo>
                  <a:lnTo>
                    <a:pt x="5112384" y="68072"/>
                  </a:lnTo>
                  <a:lnTo>
                    <a:pt x="5110607" y="68072"/>
                  </a:lnTo>
                  <a:lnTo>
                    <a:pt x="4973065" y="68072"/>
                  </a:lnTo>
                  <a:lnTo>
                    <a:pt x="4973065" y="162179"/>
                  </a:lnTo>
                  <a:lnTo>
                    <a:pt x="5089398" y="162179"/>
                  </a:lnTo>
                  <a:lnTo>
                    <a:pt x="5091303" y="162179"/>
                  </a:lnTo>
                  <a:lnTo>
                    <a:pt x="5092827" y="162687"/>
                  </a:lnTo>
                  <a:lnTo>
                    <a:pt x="5094351" y="163830"/>
                  </a:lnTo>
                  <a:lnTo>
                    <a:pt x="5095875" y="164973"/>
                  </a:lnTo>
                  <a:lnTo>
                    <a:pt x="5097145" y="166624"/>
                  </a:lnTo>
                  <a:lnTo>
                    <a:pt x="5098033" y="168910"/>
                  </a:lnTo>
                  <a:lnTo>
                    <a:pt x="5099050" y="171196"/>
                  </a:lnTo>
                  <a:lnTo>
                    <a:pt x="5099811" y="174244"/>
                  </a:lnTo>
                  <a:lnTo>
                    <a:pt x="5100320" y="178054"/>
                  </a:lnTo>
                  <a:lnTo>
                    <a:pt x="5100828" y="181991"/>
                  </a:lnTo>
                  <a:lnTo>
                    <a:pt x="5101082" y="186690"/>
                  </a:lnTo>
                  <a:lnTo>
                    <a:pt x="5101082" y="192278"/>
                  </a:lnTo>
                  <a:lnTo>
                    <a:pt x="5101082" y="197993"/>
                  </a:lnTo>
                  <a:lnTo>
                    <a:pt x="5100828" y="202819"/>
                  </a:lnTo>
                  <a:lnTo>
                    <a:pt x="5100320" y="206502"/>
                  </a:lnTo>
                  <a:lnTo>
                    <a:pt x="5099811" y="210312"/>
                  </a:lnTo>
                  <a:lnTo>
                    <a:pt x="5099050" y="213360"/>
                  </a:lnTo>
                  <a:lnTo>
                    <a:pt x="5098033" y="215646"/>
                  </a:lnTo>
                  <a:lnTo>
                    <a:pt x="5097145" y="217932"/>
                  </a:lnTo>
                  <a:lnTo>
                    <a:pt x="5095875" y="219583"/>
                  </a:lnTo>
                  <a:lnTo>
                    <a:pt x="5094351" y="220472"/>
                  </a:lnTo>
                  <a:lnTo>
                    <a:pt x="5092827" y="221487"/>
                  </a:lnTo>
                  <a:lnTo>
                    <a:pt x="5091303" y="221996"/>
                  </a:lnTo>
                  <a:lnTo>
                    <a:pt x="5089398" y="221996"/>
                  </a:lnTo>
                  <a:lnTo>
                    <a:pt x="4973065" y="221996"/>
                  </a:lnTo>
                  <a:lnTo>
                    <a:pt x="4973065" y="330708"/>
                  </a:lnTo>
                  <a:lnTo>
                    <a:pt x="5111750" y="330708"/>
                  </a:lnTo>
                  <a:lnTo>
                    <a:pt x="5113528" y="330708"/>
                  </a:lnTo>
                  <a:lnTo>
                    <a:pt x="5120385" y="337566"/>
                  </a:lnTo>
                  <a:lnTo>
                    <a:pt x="5121402" y="339852"/>
                  </a:lnTo>
                  <a:lnTo>
                    <a:pt x="5122163" y="343027"/>
                  </a:lnTo>
                  <a:lnTo>
                    <a:pt x="5122672" y="346837"/>
                  </a:lnTo>
                  <a:lnTo>
                    <a:pt x="5123180" y="350774"/>
                  </a:lnTo>
                  <a:lnTo>
                    <a:pt x="5123433" y="355600"/>
                  </a:lnTo>
                  <a:lnTo>
                    <a:pt x="5123433" y="361315"/>
                  </a:lnTo>
                  <a:lnTo>
                    <a:pt x="5123433" y="367030"/>
                  </a:lnTo>
                  <a:lnTo>
                    <a:pt x="5113528" y="391922"/>
                  </a:lnTo>
                  <a:lnTo>
                    <a:pt x="5111750" y="391922"/>
                  </a:lnTo>
                  <a:lnTo>
                    <a:pt x="4918329" y="391922"/>
                  </a:lnTo>
                  <a:lnTo>
                    <a:pt x="4911725" y="391922"/>
                  </a:lnTo>
                  <a:lnTo>
                    <a:pt x="4906263" y="390017"/>
                  </a:lnTo>
                  <a:lnTo>
                    <a:pt x="4901819" y="386207"/>
                  </a:lnTo>
                  <a:lnTo>
                    <a:pt x="4897374" y="382270"/>
                  </a:lnTo>
                  <a:lnTo>
                    <a:pt x="4895087" y="376047"/>
                  </a:lnTo>
                  <a:lnTo>
                    <a:pt x="4895087" y="367284"/>
                  </a:lnTo>
                  <a:lnTo>
                    <a:pt x="4895087" y="31496"/>
                  </a:lnTo>
                  <a:lnTo>
                    <a:pt x="4895087" y="22733"/>
                  </a:lnTo>
                  <a:lnTo>
                    <a:pt x="4897374" y="16510"/>
                  </a:lnTo>
                  <a:lnTo>
                    <a:pt x="4901819" y="12573"/>
                  </a:lnTo>
                  <a:lnTo>
                    <a:pt x="4906263" y="8762"/>
                  </a:lnTo>
                  <a:lnTo>
                    <a:pt x="4911725" y="6858"/>
                  </a:lnTo>
                  <a:lnTo>
                    <a:pt x="4918329" y="6858"/>
                  </a:lnTo>
                  <a:close/>
                </a:path>
                <a:path w="6656070" h="398780">
                  <a:moveTo>
                    <a:pt x="4575429" y="6858"/>
                  </a:moveTo>
                  <a:lnTo>
                    <a:pt x="4675124" y="6858"/>
                  </a:lnTo>
                  <a:lnTo>
                    <a:pt x="4685283" y="6858"/>
                  </a:lnTo>
                  <a:lnTo>
                    <a:pt x="4693538" y="6985"/>
                  </a:lnTo>
                  <a:lnTo>
                    <a:pt x="4740021" y="13350"/>
                  </a:lnTo>
                  <a:lnTo>
                    <a:pt x="4776962" y="29432"/>
                  </a:lnTo>
                  <a:lnTo>
                    <a:pt x="4807331" y="63311"/>
                  </a:lnTo>
                  <a:lnTo>
                    <a:pt x="4817570" y="101349"/>
                  </a:lnTo>
                  <a:lnTo>
                    <a:pt x="4817999" y="112522"/>
                  </a:lnTo>
                  <a:lnTo>
                    <a:pt x="4817689" y="121947"/>
                  </a:lnTo>
                  <a:lnTo>
                    <a:pt x="4807061" y="162829"/>
                  </a:lnTo>
                  <a:lnTo>
                    <a:pt x="4781835" y="193079"/>
                  </a:lnTo>
                  <a:lnTo>
                    <a:pt x="4743323" y="212725"/>
                  </a:lnTo>
                  <a:lnTo>
                    <a:pt x="4749037" y="215519"/>
                  </a:lnTo>
                  <a:lnTo>
                    <a:pt x="4754499" y="218948"/>
                  </a:lnTo>
                  <a:lnTo>
                    <a:pt x="4759452" y="222885"/>
                  </a:lnTo>
                  <a:lnTo>
                    <a:pt x="4764532" y="226822"/>
                  </a:lnTo>
                  <a:lnTo>
                    <a:pt x="4769358" y="231648"/>
                  </a:lnTo>
                  <a:lnTo>
                    <a:pt x="4773803" y="237362"/>
                  </a:lnTo>
                  <a:lnTo>
                    <a:pt x="4778248" y="242950"/>
                  </a:lnTo>
                  <a:lnTo>
                    <a:pt x="4798059" y="281305"/>
                  </a:lnTo>
                  <a:lnTo>
                    <a:pt x="4830445" y="357124"/>
                  </a:lnTo>
                  <a:lnTo>
                    <a:pt x="4837937" y="379857"/>
                  </a:lnTo>
                  <a:lnTo>
                    <a:pt x="4837937" y="381888"/>
                  </a:lnTo>
                  <a:lnTo>
                    <a:pt x="4837937" y="384048"/>
                  </a:lnTo>
                  <a:lnTo>
                    <a:pt x="4831080" y="391033"/>
                  </a:lnTo>
                  <a:lnTo>
                    <a:pt x="4828158" y="392049"/>
                  </a:lnTo>
                  <a:lnTo>
                    <a:pt x="4823713" y="392811"/>
                  </a:lnTo>
                  <a:lnTo>
                    <a:pt x="4817999" y="393192"/>
                  </a:lnTo>
                  <a:lnTo>
                    <a:pt x="4812283" y="393573"/>
                  </a:lnTo>
                  <a:lnTo>
                    <a:pt x="4804409" y="393700"/>
                  </a:lnTo>
                  <a:lnTo>
                    <a:pt x="4794504" y="393700"/>
                  </a:lnTo>
                  <a:lnTo>
                    <a:pt x="4786122" y="393700"/>
                  </a:lnTo>
                  <a:lnTo>
                    <a:pt x="4762754" y="390906"/>
                  </a:lnTo>
                  <a:lnTo>
                    <a:pt x="4759959" y="389890"/>
                  </a:lnTo>
                  <a:lnTo>
                    <a:pt x="4753736" y="380619"/>
                  </a:lnTo>
                  <a:lnTo>
                    <a:pt x="4719193" y="294640"/>
                  </a:lnTo>
                  <a:lnTo>
                    <a:pt x="4698619" y="254888"/>
                  </a:lnTo>
                  <a:lnTo>
                    <a:pt x="4693665" y="249809"/>
                  </a:lnTo>
                  <a:lnTo>
                    <a:pt x="4688839" y="244729"/>
                  </a:lnTo>
                  <a:lnTo>
                    <a:pt x="4683252" y="240919"/>
                  </a:lnTo>
                  <a:lnTo>
                    <a:pt x="4676902" y="238379"/>
                  </a:lnTo>
                  <a:lnTo>
                    <a:pt x="4670552" y="235838"/>
                  </a:lnTo>
                  <a:lnTo>
                    <a:pt x="4663185" y="234569"/>
                  </a:lnTo>
                  <a:lnTo>
                    <a:pt x="4654931" y="234569"/>
                  </a:lnTo>
                  <a:lnTo>
                    <a:pt x="4630420" y="234569"/>
                  </a:lnTo>
                  <a:lnTo>
                    <a:pt x="4630420" y="381254"/>
                  </a:lnTo>
                  <a:lnTo>
                    <a:pt x="4630420" y="383286"/>
                  </a:lnTo>
                  <a:lnTo>
                    <a:pt x="4629784" y="385063"/>
                  </a:lnTo>
                  <a:lnTo>
                    <a:pt x="4628514" y="386588"/>
                  </a:lnTo>
                  <a:lnTo>
                    <a:pt x="4627245" y="388238"/>
                  </a:lnTo>
                  <a:lnTo>
                    <a:pt x="4625085" y="389509"/>
                  </a:lnTo>
                  <a:lnTo>
                    <a:pt x="4622164" y="390525"/>
                  </a:lnTo>
                  <a:lnTo>
                    <a:pt x="4619117" y="391541"/>
                  </a:lnTo>
                  <a:lnTo>
                    <a:pt x="4615180" y="392303"/>
                  </a:lnTo>
                  <a:lnTo>
                    <a:pt x="4610227" y="392811"/>
                  </a:lnTo>
                  <a:lnTo>
                    <a:pt x="4605274" y="393446"/>
                  </a:lnTo>
                  <a:lnTo>
                    <a:pt x="4598924" y="393700"/>
                  </a:lnTo>
                  <a:lnTo>
                    <a:pt x="4591177" y="393700"/>
                  </a:lnTo>
                  <a:lnTo>
                    <a:pt x="4583683" y="393700"/>
                  </a:lnTo>
                  <a:lnTo>
                    <a:pt x="4577333" y="393446"/>
                  </a:lnTo>
                  <a:lnTo>
                    <a:pt x="4572254" y="392811"/>
                  </a:lnTo>
                  <a:lnTo>
                    <a:pt x="4567174" y="392303"/>
                  </a:lnTo>
                  <a:lnTo>
                    <a:pt x="4553965" y="386588"/>
                  </a:lnTo>
                  <a:lnTo>
                    <a:pt x="4552823" y="385063"/>
                  </a:lnTo>
                  <a:lnTo>
                    <a:pt x="4552187" y="383286"/>
                  </a:lnTo>
                  <a:lnTo>
                    <a:pt x="4552187" y="381254"/>
                  </a:lnTo>
                  <a:lnTo>
                    <a:pt x="4552187" y="31496"/>
                  </a:lnTo>
                  <a:lnTo>
                    <a:pt x="4552187" y="22733"/>
                  </a:lnTo>
                  <a:lnTo>
                    <a:pt x="4554474" y="16510"/>
                  </a:lnTo>
                  <a:lnTo>
                    <a:pt x="4558919" y="12573"/>
                  </a:lnTo>
                  <a:lnTo>
                    <a:pt x="4563363" y="8762"/>
                  </a:lnTo>
                  <a:lnTo>
                    <a:pt x="4568825" y="6858"/>
                  </a:lnTo>
                  <a:lnTo>
                    <a:pt x="4575429" y="6858"/>
                  </a:lnTo>
                  <a:close/>
                </a:path>
                <a:path w="6656070" h="398780">
                  <a:moveTo>
                    <a:pt x="3898773" y="6858"/>
                  </a:moveTo>
                  <a:lnTo>
                    <a:pt x="4091051" y="6858"/>
                  </a:lnTo>
                  <a:lnTo>
                    <a:pt x="4092829" y="6858"/>
                  </a:lnTo>
                  <a:lnTo>
                    <a:pt x="4094353" y="7366"/>
                  </a:lnTo>
                  <a:lnTo>
                    <a:pt x="4102354" y="31750"/>
                  </a:lnTo>
                  <a:lnTo>
                    <a:pt x="4102354" y="37719"/>
                  </a:lnTo>
                  <a:lnTo>
                    <a:pt x="4102354" y="43307"/>
                  </a:lnTo>
                  <a:lnTo>
                    <a:pt x="4092829" y="68072"/>
                  </a:lnTo>
                  <a:lnTo>
                    <a:pt x="4091051" y="68072"/>
                  </a:lnTo>
                  <a:lnTo>
                    <a:pt x="3953509" y="68072"/>
                  </a:lnTo>
                  <a:lnTo>
                    <a:pt x="3953509" y="162179"/>
                  </a:lnTo>
                  <a:lnTo>
                    <a:pt x="4069842" y="162179"/>
                  </a:lnTo>
                  <a:lnTo>
                    <a:pt x="4071747" y="162179"/>
                  </a:lnTo>
                  <a:lnTo>
                    <a:pt x="4073271" y="162687"/>
                  </a:lnTo>
                  <a:lnTo>
                    <a:pt x="4074795" y="163830"/>
                  </a:lnTo>
                  <a:lnTo>
                    <a:pt x="4076319" y="164973"/>
                  </a:lnTo>
                  <a:lnTo>
                    <a:pt x="4077589" y="166624"/>
                  </a:lnTo>
                  <a:lnTo>
                    <a:pt x="4078478" y="168910"/>
                  </a:lnTo>
                  <a:lnTo>
                    <a:pt x="4079494" y="171196"/>
                  </a:lnTo>
                  <a:lnTo>
                    <a:pt x="4080255" y="174244"/>
                  </a:lnTo>
                  <a:lnTo>
                    <a:pt x="4080764" y="178054"/>
                  </a:lnTo>
                  <a:lnTo>
                    <a:pt x="4081272" y="181991"/>
                  </a:lnTo>
                  <a:lnTo>
                    <a:pt x="4081526" y="186690"/>
                  </a:lnTo>
                  <a:lnTo>
                    <a:pt x="4081526" y="192278"/>
                  </a:lnTo>
                  <a:lnTo>
                    <a:pt x="4081526" y="197993"/>
                  </a:lnTo>
                  <a:lnTo>
                    <a:pt x="4081272" y="202819"/>
                  </a:lnTo>
                  <a:lnTo>
                    <a:pt x="4080764" y="206502"/>
                  </a:lnTo>
                  <a:lnTo>
                    <a:pt x="4080255" y="210312"/>
                  </a:lnTo>
                  <a:lnTo>
                    <a:pt x="4079494" y="213360"/>
                  </a:lnTo>
                  <a:lnTo>
                    <a:pt x="4078478" y="215646"/>
                  </a:lnTo>
                  <a:lnTo>
                    <a:pt x="4077589" y="217932"/>
                  </a:lnTo>
                  <a:lnTo>
                    <a:pt x="4076319" y="219583"/>
                  </a:lnTo>
                  <a:lnTo>
                    <a:pt x="4074795" y="220472"/>
                  </a:lnTo>
                  <a:lnTo>
                    <a:pt x="4073271" y="221487"/>
                  </a:lnTo>
                  <a:lnTo>
                    <a:pt x="4071747" y="221996"/>
                  </a:lnTo>
                  <a:lnTo>
                    <a:pt x="4069842" y="221996"/>
                  </a:lnTo>
                  <a:lnTo>
                    <a:pt x="3953509" y="221996"/>
                  </a:lnTo>
                  <a:lnTo>
                    <a:pt x="3953509" y="330708"/>
                  </a:lnTo>
                  <a:lnTo>
                    <a:pt x="4092194" y="330708"/>
                  </a:lnTo>
                  <a:lnTo>
                    <a:pt x="4093972" y="330708"/>
                  </a:lnTo>
                  <a:lnTo>
                    <a:pt x="4100829" y="337566"/>
                  </a:lnTo>
                  <a:lnTo>
                    <a:pt x="4101846" y="339852"/>
                  </a:lnTo>
                  <a:lnTo>
                    <a:pt x="4102607" y="343027"/>
                  </a:lnTo>
                  <a:lnTo>
                    <a:pt x="4103116" y="346837"/>
                  </a:lnTo>
                  <a:lnTo>
                    <a:pt x="4103624" y="350774"/>
                  </a:lnTo>
                  <a:lnTo>
                    <a:pt x="4103878" y="355600"/>
                  </a:lnTo>
                  <a:lnTo>
                    <a:pt x="4103878" y="361315"/>
                  </a:lnTo>
                  <a:lnTo>
                    <a:pt x="4103878" y="367030"/>
                  </a:lnTo>
                  <a:lnTo>
                    <a:pt x="4093972" y="391922"/>
                  </a:lnTo>
                  <a:lnTo>
                    <a:pt x="4092194" y="391922"/>
                  </a:lnTo>
                  <a:lnTo>
                    <a:pt x="3898773" y="391922"/>
                  </a:lnTo>
                  <a:lnTo>
                    <a:pt x="3892169" y="391922"/>
                  </a:lnTo>
                  <a:lnTo>
                    <a:pt x="3886707" y="390017"/>
                  </a:lnTo>
                  <a:lnTo>
                    <a:pt x="3882263" y="386207"/>
                  </a:lnTo>
                  <a:lnTo>
                    <a:pt x="3877818" y="382270"/>
                  </a:lnTo>
                  <a:lnTo>
                    <a:pt x="3875531" y="376047"/>
                  </a:lnTo>
                  <a:lnTo>
                    <a:pt x="3875531" y="367284"/>
                  </a:lnTo>
                  <a:lnTo>
                    <a:pt x="3875531" y="31496"/>
                  </a:lnTo>
                  <a:lnTo>
                    <a:pt x="3875531" y="22733"/>
                  </a:lnTo>
                  <a:lnTo>
                    <a:pt x="3877818" y="16510"/>
                  </a:lnTo>
                  <a:lnTo>
                    <a:pt x="3882263" y="12573"/>
                  </a:lnTo>
                  <a:lnTo>
                    <a:pt x="3886707" y="8762"/>
                  </a:lnTo>
                  <a:lnTo>
                    <a:pt x="3892169" y="6858"/>
                  </a:lnTo>
                  <a:lnTo>
                    <a:pt x="3898773" y="6858"/>
                  </a:lnTo>
                  <a:close/>
                </a:path>
                <a:path w="6656070" h="398780">
                  <a:moveTo>
                    <a:pt x="3555873" y="6858"/>
                  </a:moveTo>
                  <a:lnTo>
                    <a:pt x="3655568" y="6858"/>
                  </a:lnTo>
                  <a:lnTo>
                    <a:pt x="3665728" y="6858"/>
                  </a:lnTo>
                  <a:lnTo>
                    <a:pt x="3673982" y="6985"/>
                  </a:lnTo>
                  <a:lnTo>
                    <a:pt x="3720465" y="13350"/>
                  </a:lnTo>
                  <a:lnTo>
                    <a:pt x="3757406" y="29432"/>
                  </a:lnTo>
                  <a:lnTo>
                    <a:pt x="3787775" y="63311"/>
                  </a:lnTo>
                  <a:lnTo>
                    <a:pt x="3798014" y="101349"/>
                  </a:lnTo>
                  <a:lnTo>
                    <a:pt x="3798443" y="112522"/>
                  </a:lnTo>
                  <a:lnTo>
                    <a:pt x="3798133" y="121947"/>
                  </a:lnTo>
                  <a:lnTo>
                    <a:pt x="3787505" y="162829"/>
                  </a:lnTo>
                  <a:lnTo>
                    <a:pt x="3762279" y="193079"/>
                  </a:lnTo>
                  <a:lnTo>
                    <a:pt x="3723767" y="212725"/>
                  </a:lnTo>
                  <a:lnTo>
                    <a:pt x="3729481" y="215519"/>
                  </a:lnTo>
                  <a:lnTo>
                    <a:pt x="3734943" y="218948"/>
                  </a:lnTo>
                  <a:lnTo>
                    <a:pt x="3739896" y="222885"/>
                  </a:lnTo>
                  <a:lnTo>
                    <a:pt x="3744976" y="226822"/>
                  </a:lnTo>
                  <a:lnTo>
                    <a:pt x="3749802" y="231648"/>
                  </a:lnTo>
                  <a:lnTo>
                    <a:pt x="3754247" y="237362"/>
                  </a:lnTo>
                  <a:lnTo>
                    <a:pt x="3758692" y="242950"/>
                  </a:lnTo>
                  <a:lnTo>
                    <a:pt x="3778504" y="281305"/>
                  </a:lnTo>
                  <a:lnTo>
                    <a:pt x="3810889" y="357124"/>
                  </a:lnTo>
                  <a:lnTo>
                    <a:pt x="3818381" y="379857"/>
                  </a:lnTo>
                  <a:lnTo>
                    <a:pt x="3818381" y="381888"/>
                  </a:lnTo>
                  <a:lnTo>
                    <a:pt x="3818381" y="384048"/>
                  </a:lnTo>
                  <a:lnTo>
                    <a:pt x="3811524" y="391033"/>
                  </a:lnTo>
                  <a:lnTo>
                    <a:pt x="3808603" y="392049"/>
                  </a:lnTo>
                  <a:lnTo>
                    <a:pt x="3804157" y="392811"/>
                  </a:lnTo>
                  <a:lnTo>
                    <a:pt x="3798443" y="393192"/>
                  </a:lnTo>
                  <a:lnTo>
                    <a:pt x="3792728" y="393573"/>
                  </a:lnTo>
                  <a:lnTo>
                    <a:pt x="3784854" y="393700"/>
                  </a:lnTo>
                  <a:lnTo>
                    <a:pt x="3774948" y="393700"/>
                  </a:lnTo>
                  <a:lnTo>
                    <a:pt x="3766566" y="393700"/>
                  </a:lnTo>
                  <a:lnTo>
                    <a:pt x="3743198" y="390906"/>
                  </a:lnTo>
                  <a:lnTo>
                    <a:pt x="3740404" y="389890"/>
                  </a:lnTo>
                  <a:lnTo>
                    <a:pt x="3734180" y="380619"/>
                  </a:lnTo>
                  <a:lnTo>
                    <a:pt x="3699637" y="294640"/>
                  </a:lnTo>
                  <a:lnTo>
                    <a:pt x="3679063" y="254888"/>
                  </a:lnTo>
                  <a:lnTo>
                    <a:pt x="3674109" y="249809"/>
                  </a:lnTo>
                  <a:lnTo>
                    <a:pt x="3669283" y="244729"/>
                  </a:lnTo>
                  <a:lnTo>
                    <a:pt x="3663696" y="240919"/>
                  </a:lnTo>
                  <a:lnTo>
                    <a:pt x="3657346" y="238379"/>
                  </a:lnTo>
                  <a:lnTo>
                    <a:pt x="3650996" y="235838"/>
                  </a:lnTo>
                  <a:lnTo>
                    <a:pt x="3643629" y="234569"/>
                  </a:lnTo>
                  <a:lnTo>
                    <a:pt x="3635375" y="234569"/>
                  </a:lnTo>
                  <a:lnTo>
                    <a:pt x="3610864" y="234569"/>
                  </a:lnTo>
                  <a:lnTo>
                    <a:pt x="3610864" y="381254"/>
                  </a:lnTo>
                  <a:lnTo>
                    <a:pt x="3610864" y="383286"/>
                  </a:lnTo>
                  <a:lnTo>
                    <a:pt x="3610229" y="385063"/>
                  </a:lnTo>
                  <a:lnTo>
                    <a:pt x="3608958" y="386588"/>
                  </a:lnTo>
                  <a:lnTo>
                    <a:pt x="3607689" y="388238"/>
                  </a:lnTo>
                  <a:lnTo>
                    <a:pt x="3605529" y="389509"/>
                  </a:lnTo>
                  <a:lnTo>
                    <a:pt x="3602608" y="390525"/>
                  </a:lnTo>
                  <a:lnTo>
                    <a:pt x="3599561" y="391541"/>
                  </a:lnTo>
                  <a:lnTo>
                    <a:pt x="3595624" y="392303"/>
                  </a:lnTo>
                  <a:lnTo>
                    <a:pt x="3590671" y="392811"/>
                  </a:lnTo>
                  <a:lnTo>
                    <a:pt x="3585718" y="393446"/>
                  </a:lnTo>
                  <a:lnTo>
                    <a:pt x="3579368" y="393700"/>
                  </a:lnTo>
                  <a:lnTo>
                    <a:pt x="3571621" y="393700"/>
                  </a:lnTo>
                  <a:lnTo>
                    <a:pt x="3564128" y="393700"/>
                  </a:lnTo>
                  <a:lnTo>
                    <a:pt x="3557778" y="393446"/>
                  </a:lnTo>
                  <a:lnTo>
                    <a:pt x="3552698" y="392811"/>
                  </a:lnTo>
                  <a:lnTo>
                    <a:pt x="3547618" y="392303"/>
                  </a:lnTo>
                  <a:lnTo>
                    <a:pt x="3534409" y="386588"/>
                  </a:lnTo>
                  <a:lnTo>
                    <a:pt x="3533267" y="385063"/>
                  </a:lnTo>
                  <a:lnTo>
                    <a:pt x="3532631" y="383286"/>
                  </a:lnTo>
                  <a:lnTo>
                    <a:pt x="3532631" y="381254"/>
                  </a:lnTo>
                  <a:lnTo>
                    <a:pt x="3532631" y="31496"/>
                  </a:lnTo>
                  <a:lnTo>
                    <a:pt x="3532631" y="22733"/>
                  </a:lnTo>
                  <a:lnTo>
                    <a:pt x="3534918" y="16510"/>
                  </a:lnTo>
                  <a:lnTo>
                    <a:pt x="3539363" y="12573"/>
                  </a:lnTo>
                  <a:lnTo>
                    <a:pt x="3543807" y="8762"/>
                  </a:lnTo>
                  <a:lnTo>
                    <a:pt x="3549269" y="6858"/>
                  </a:lnTo>
                  <a:lnTo>
                    <a:pt x="3555873" y="6858"/>
                  </a:lnTo>
                  <a:close/>
                </a:path>
                <a:path w="6656070" h="398780">
                  <a:moveTo>
                    <a:pt x="2102104" y="6858"/>
                  </a:moveTo>
                  <a:lnTo>
                    <a:pt x="2153285" y="6858"/>
                  </a:lnTo>
                  <a:lnTo>
                    <a:pt x="2162429" y="6858"/>
                  </a:lnTo>
                  <a:lnTo>
                    <a:pt x="2170303" y="7493"/>
                  </a:lnTo>
                  <a:lnTo>
                    <a:pt x="2176780" y="9017"/>
                  </a:lnTo>
                  <a:lnTo>
                    <a:pt x="2183384" y="10541"/>
                  </a:lnTo>
                  <a:lnTo>
                    <a:pt x="2188972" y="12954"/>
                  </a:lnTo>
                  <a:lnTo>
                    <a:pt x="2193798" y="16510"/>
                  </a:lnTo>
                  <a:lnTo>
                    <a:pt x="2198497" y="19938"/>
                  </a:lnTo>
                  <a:lnTo>
                    <a:pt x="2202561" y="24511"/>
                  </a:lnTo>
                  <a:lnTo>
                    <a:pt x="2205736" y="30225"/>
                  </a:lnTo>
                  <a:lnTo>
                    <a:pt x="2208911" y="35813"/>
                  </a:lnTo>
                  <a:lnTo>
                    <a:pt x="2211705" y="42799"/>
                  </a:lnTo>
                  <a:lnTo>
                    <a:pt x="2213991" y="51181"/>
                  </a:lnTo>
                  <a:lnTo>
                    <a:pt x="2297430" y="280670"/>
                  </a:lnTo>
                  <a:lnTo>
                    <a:pt x="2298573" y="280670"/>
                  </a:lnTo>
                  <a:lnTo>
                    <a:pt x="2384933" y="51816"/>
                  </a:lnTo>
                  <a:lnTo>
                    <a:pt x="2387473" y="43434"/>
                  </a:lnTo>
                  <a:lnTo>
                    <a:pt x="2390267" y="36322"/>
                  </a:lnTo>
                  <a:lnTo>
                    <a:pt x="2418461" y="9017"/>
                  </a:lnTo>
                  <a:lnTo>
                    <a:pt x="2430526" y="6858"/>
                  </a:lnTo>
                  <a:lnTo>
                    <a:pt x="2437892" y="6858"/>
                  </a:lnTo>
                  <a:lnTo>
                    <a:pt x="2490597" y="6858"/>
                  </a:lnTo>
                  <a:lnTo>
                    <a:pt x="2495931" y="6858"/>
                  </a:lnTo>
                  <a:lnTo>
                    <a:pt x="2500503" y="7493"/>
                  </a:lnTo>
                  <a:lnTo>
                    <a:pt x="2521458" y="33147"/>
                  </a:lnTo>
                  <a:lnTo>
                    <a:pt x="2521458" y="38100"/>
                  </a:lnTo>
                  <a:lnTo>
                    <a:pt x="2521458" y="381254"/>
                  </a:lnTo>
                  <a:lnTo>
                    <a:pt x="2521458" y="383286"/>
                  </a:lnTo>
                  <a:lnTo>
                    <a:pt x="2520950" y="385063"/>
                  </a:lnTo>
                  <a:lnTo>
                    <a:pt x="2502408" y="392811"/>
                  </a:lnTo>
                  <a:lnTo>
                    <a:pt x="2497709" y="393446"/>
                  </a:lnTo>
                  <a:lnTo>
                    <a:pt x="2491613" y="393700"/>
                  </a:lnTo>
                  <a:lnTo>
                    <a:pt x="2484247" y="393700"/>
                  </a:lnTo>
                  <a:lnTo>
                    <a:pt x="2477135" y="393700"/>
                  </a:lnTo>
                  <a:lnTo>
                    <a:pt x="2471166" y="393446"/>
                  </a:lnTo>
                  <a:lnTo>
                    <a:pt x="2466467" y="392811"/>
                  </a:lnTo>
                  <a:lnTo>
                    <a:pt x="2461641" y="392303"/>
                  </a:lnTo>
                  <a:lnTo>
                    <a:pt x="2457958" y="391541"/>
                  </a:lnTo>
                  <a:lnTo>
                    <a:pt x="2455164" y="390525"/>
                  </a:lnTo>
                  <a:lnTo>
                    <a:pt x="2452370" y="389509"/>
                  </a:lnTo>
                  <a:lnTo>
                    <a:pt x="2450338" y="388238"/>
                  </a:lnTo>
                  <a:lnTo>
                    <a:pt x="2449195" y="386588"/>
                  </a:lnTo>
                  <a:lnTo>
                    <a:pt x="2447925" y="385063"/>
                  </a:lnTo>
                  <a:lnTo>
                    <a:pt x="2447417" y="383286"/>
                  </a:lnTo>
                  <a:lnTo>
                    <a:pt x="2447417" y="381254"/>
                  </a:lnTo>
                  <a:lnTo>
                    <a:pt x="2447417" y="67818"/>
                  </a:lnTo>
                  <a:lnTo>
                    <a:pt x="2446782" y="67818"/>
                  </a:lnTo>
                  <a:lnTo>
                    <a:pt x="2335149" y="381000"/>
                  </a:lnTo>
                  <a:lnTo>
                    <a:pt x="2334387" y="383540"/>
                  </a:lnTo>
                  <a:lnTo>
                    <a:pt x="2333117" y="385699"/>
                  </a:lnTo>
                  <a:lnTo>
                    <a:pt x="2331339" y="387350"/>
                  </a:lnTo>
                  <a:lnTo>
                    <a:pt x="2329561" y="389000"/>
                  </a:lnTo>
                  <a:lnTo>
                    <a:pt x="2327148" y="390398"/>
                  </a:lnTo>
                  <a:lnTo>
                    <a:pt x="2323973" y="391413"/>
                  </a:lnTo>
                  <a:lnTo>
                    <a:pt x="2320925" y="392430"/>
                  </a:lnTo>
                  <a:lnTo>
                    <a:pt x="2316988" y="393065"/>
                  </a:lnTo>
                  <a:lnTo>
                    <a:pt x="2312289" y="393319"/>
                  </a:lnTo>
                  <a:lnTo>
                    <a:pt x="2307463" y="393573"/>
                  </a:lnTo>
                  <a:lnTo>
                    <a:pt x="2301748" y="393700"/>
                  </a:lnTo>
                  <a:lnTo>
                    <a:pt x="2295017" y="393700"/>
                  </a:lnTo>
                  <a:lnTo>
                    <a:pt x="2288286" y="393700"/>
                  </a:lnTo>
                  <a:lnTo>
                    <a:pt x="2282444" y="393573"/>
                  </a:lnTo>
                  <a:lnTo>
                    <a:pt x="2277745" y="393065"/>
                  </a:lnTo>
                  <a:lnTo>
                    <a:pt x="2272919" y="392557"/>
                  </a:lnTo>
                  <a:lnTo>
                    <a:pt x="2258695" y="386588"/>
                  </a:lnTo>
                  <a:lnTo>
                    <a:pt x="2256917" y="385063"/>
                  </a:lnTo>
                  <a:lnTo>
                    <a:pt x="2255647" y="383159"/>
                  </a:lnTo>
                  <a:lnTo>
                    <a:pt x="2255139" y="381000"/>
                  </a:lnTo>
                  <a:lnTo>
                    <a:pt x="2147316" y="67818"/>
                  </a:lnTo>
                  <a:lnTo>
                    <a:pt x="2146808" y="67818"/>
                  </a:lnTo>
                  <a:lnTo>
                    <a:pt x="2146808" y="381254"/>
                  </a:lnTo>
                  <a:lnTo>
                    <a:pt x="2146808" y="383286"/>
                  </a:lnTo>
                  <a:lnTo>
                    <a:pt x="2127504" y="392811"/>
                  </a:lnTo>
                  <a:lnTo>
                    <a:pt x="2122932" y="393446"/>
                  </a:lnTo>
                  <a:lnTo>
                    <a:pt x="2116836" y="393700"/>
                  </a:lnTo>
                  <a:lnTo>
                    <a:pt x="2109597" y="393700"/>
                  </a:lnTo>
                  <a:lnTo>
                    <a:pt x="2102358" y="393700"/>
                  </a:lnTo>
                  <a:lnTo>
                    <a:pt x="2096516" y="393446"/>
                  </a:lnTo>
                  <a:lnTo>
                    <a:pt x="2091690" y="392811"/>
                  </a:lnTo>
                  <a:lnTo>
                    <a:pt x="2086991" y="392303"/>
                  </a:lnTo>
                  <a:lnTo>
                    <a:pt x="2083054" y="391541"/>
                  </a:lnTo>
                  <a:lnTo>
                    <a:pt x="2080259" y="390525"/>
                  </a:lnTo>
                  <a:lnTo>
                    <a:pt x="2077339" y="389509"/>
                  </a:lnTo>
                  <a:lnTo>
                    <a:pt x="2075433" y="388238"/>
                  </a:lnTo>
                  <a:lnTo>
                    <a:pt x="2074291" y="386588"/>
                  </a:lnTo>
                  <a:lnTo>
                    <a:pt x="2073148" y="385063"/>
                  </a:lnTo>
                  <a:lnTo>
                    <a:pt x="2072640" y="383286"/>
                  </a:lnTo>
                  <a:lnTo>
                    <a:pt x="2072640" y="381254"/>
                  </a:lnTo>
                  <a:lnTo>
                    <a:pt x="2072640" y="38100"/>
                  </a:lnTo>
                  <a:lnTo>
                    <a:pt x="2072640" y="27940"/>
                  </a:lnTo>
                  <a:lnTo>
                    <a:pt x="2075307" y="20193"/>
                  </a:lnTo>
                  <a:lnTo>
                    <a:pt x="2080641" y="14859"/>
                  </a:lnTo>
                  <a:lnTo>
                    <a:pt x="2085975" y="9525"/>
                  </a:lnTo>
                  <a:lnTo>
                    <a:pt x="2093214" y="6858"/>
                  </a:lnTo>
                  <a:lnTo>
                    <a:pt x="2102104" y="6858"/>
                  </a:lnTo>
                  <a:close/>
                </a:path>
                <a:path w="6656070" h="398780">
                  <a:moveTo>
                    <a:pt x="26543" y="6858"/>
                  </a:moveTo>
                  <a:lnTo>
                    <a:pt x="117221" y="6858"/>
                  </a:lnTo>
                  <a:lnTo>
                    <a:pt x="124005" y="6909"/>
                  </a:lnTo>
                  <a:lnTo>
                    <a:pt x="164617" y="10749"/>
                  </a:lnTo>
                  <a:lnTo>
                    <a:pt x="207899" y="25019"/>
                  </a:lnTo>
                  <a:lnTo>
                    <a:pt x="238125" y="48387"/>
                  </a:lnTo>
                  <a:lnTo>
                    <a:pt x="257175" y="81407"/>
                  </a:lnTo>
                  <a:lnTo>
                    <a:pt x="263779" y="123825"/>
                  </a:lnTo>
                  <a:lnTo>
                    <a:pt x="263138" y="139563"/>
                  </a:lnTo>
                  <a:lnTo>
                    <a:pt x="253619" y="181229"/>
                  </a:lnTo>
                  <a:lnTo>
                    <a:pt x="233223" y="214322"/>
                  </a:lnTo>
                  <a:lnTo>
                    <a:pt x="202596" y="238458"/>
                  </a:lnTo>
                  <a:lnTo>
                    <a:pt x="161960" y="253335"/>
                  </a:lnTo>
                  <a:lnTo>
                    <a:pt x="110490" y="258318"/>
                  </a:lnTo>
                  <a:lnTo>
                    <a:pt x="78231" y="258318"/>
                  </a:lnTo>
                  <a:lnTo>
                    <a:pt x="78231" y="381254"/>
                  </a:lnTo>
                  <a:lnTo>
                    <a:pt x="78231" y="383286"/>
                  </a:lnTo>
                  <a:lnTo>
                    <a:pt x="77597" y="385063"/>
                  </a:lnTo>
                  <a:lnTo>
                    <a:pt x="76327" y="386588"/>
                  </a:lnTo>
                  <a:lnTo>
                    <a:pt x="75056" y="388238"/>
                  </a:lnTo>
                  <a:lnTo>
                    <a:pt x="58039" y="392811"/>
                  </a:lnTo>
                  <a:lnTo>
                    <a:pt x="53086" y="393446"/>
                  </a:lnTo>
                  <a:lnTo>
                    <a:pt x="46736" y="393700"/>
                  </a:lnTo>
                  <a:lnTo>
                    <a:pt x="38989" y="393700"/>
                  </a:lnTo>
                  <a:lnTo>
                    <a:pt x="31496" y="393700"/>
                  </a:lnTo>
                  <a:lnTo>
                    <a:pt x="25146" y="393446"/>
                  </a:lnTo>
                  <a:lnTo>
                    <a:pt x="20066" y="392811"/>
                  </a:lnTo>
                  <a:lnTo>
                    <a:pt x="14986" y="392303"/>
                  </a:lnTo>
                  <a:lnTo>
                    <a:pt x="1778" y="386588"/>
                  </a:lnTo>
                  <a:lnTo>
                    <a:pt x="635" y="385063"/>
                  </a:lnTo>
                  <a:lnTo>
                    <a:pt x="0" y="383286"/>
                  </a:lnTo>
                  <a:lnTo>
                    <a:pt x="0" y="381254"/>
                  </a:lnTo>
                  <a:lnTo>
                    <a:pt x="0" y="34798"/>
                  </a:lnTo>
                  <a:lnTo>
                    <a:pt x="0" y="25400"/>
                  </a:lnTo>
                  <a:lnTo>
                    <a:pt x="2412" y="18415"/>
                  </a:lnTo>
                  <a:lnTo>
                    <a:pt x="7239" y="13843"/>
                  </a:lnTo>
                  <a:lnTo>
                    <a:pt x="12192" y="9144"/>
                  </a:lnTo>
                  <a:lnTo>
                    <a:pt x="18542" y="6858"/>
                  </a:lnTo>
                  <a:lnTo>
                    <a:pt x="26543" y="6858"/>
                  </a:lnTo>
                  <a:close/>
                </a:path>
                <a:path w="6656070" h="398780">
                  <a:moveTo>
                    <a:pt x="6621653" y="5587"/>
                  </a:moveTo>
                  <a:lnTo>
                    <a:pt x="6628383" y="5587"/>
                  </a:lnTo>
                  <a:lnTo>
                    <a:pt x="6634099" y="5842"/>
                  </a:lnTo>
                  <a:lnTo>
                    <a:pt x="6638671" y="6350"/>
                  </a:lnTo>
                  <a:lnTo>
                    <a:pt x="6643243" y="6858"/>
                  </a:lnTo>
                  <a:lnTo>
                    <a:pt x="6646799" y="7747"/>
                  </a:lnTo>
                  <a:lnTo>
                    <a:pt x="6649211" y="8890"/>
                  </a:lnTo>
                  <a:lnTo>
                    <a:pt x="6651752" y="10033"/>
                  </a:lnTo>
                  <a:lnTo>
                    <a:pt x="6653403" y="11430"/>
                  </a:lnTo>
                  <a:lnTo>
                    <a:pt x="6654419" y="13081"/>
                  </a:lnTo>
                  <a:lnTo>
                    <a:pt x="6655434" y="14605"/>
                  </a:lnTo>
                  <a:lnTo>
                    <a:pt x="6655943" y="16383"/>
                  </a:lnTo>
                  <a:lnTo>
                    <a:pt x="6655943" y="18415"/>
                  </a:lnTo>
                  <a:lnTo>
                    <a:pt x="6655943" y="364617"/>
                  </a:lnTo>
                  <a:lnTo>
                    <a:pt x="6655943" y="369188"/>
                  </a:lnTo>
                  <a:lnTo>
                    <a:pt x="6655181" y="373253"/>
                  </a:lnTo>
                  <a:lnTo>
                    <a:pt x="6653530" y="376809"/>
                  </a:lnTo>
                  <a:lnTo>
                    <a:pt x="6652006" y="380365"/>
                  </a:lnTo>
                  <a:lnTo>
                    <a:pt x="6649847" y="383286"/>
                  </a:lnTo>
                  <a:lnTo>
                    <a:pt x="6647180" y="385699"/>
                  </a:lnTo>
                  <a:lnTo>
                    <a:pt x="6644512" y="388112"/>
                  </a:lnTo>
                  <a:lnTo>
                    <a:pt x="6641337" y="389890"/>
                  </a:lnTo>
                  <a:lnTo>
                    <a:pt x="6637655" y="390906"/>
                  </a:lnTo>
                  <a:lnTo>
                    <a:pt x="6633972" y="392049"/>
                  </a:lnTo>
                  <a:lnTo>
                    <a:pt x="6630161" y="392557"/>
                  </a:lnTo>
                  <a:lnTo>
                    <a:pt x="6626479" y="392557"/>
                  </a:lnTo>
                  <a:lnTo>
                    <a:pt x="6593078" y="392557"/>
                  </a:lnTo>
                  <a:lnTo>
                    <a:pt x="6586220" y="392557"/>
                  </a:lnTo>
                  <a:lnTo>
                    <a:pt x="6580124" y="391922"/>
                  </a:lnTo>
                  <a:lnTo>
                    <a:pt x="6548755" y="368046"/>
                  </a:lnTo>
                  <a:lnTo>
                    <a:pt x="6535420" y="343788"/>
                  </a:lnTo>
                  <a:lnTo>
                    <a:pt x="6439534" y="163703"/>
                  </a:lnTo>
                  <a:lnTo>
                    <a:pt x="6422517" y="129032"/>
                  </a:lnTo>
                  <a:lnTo>
                    <a:pt x="6407023" y="92837"/>
                  </a:lnTo>
                  <a:lnTo>
                    <a:pt x="6406514" y="92837"/>
                  </a:lnTo>
                  <a:lnTo>
                    <a:pt x="6408293" y="135509"/>
                  </a:lnTo>
                  <a:lnTo>
                    <a:pt x="6408801" y="179450"/>
                  </a:lnTo>
                  <a:lnTo>
                    <a:pt x="6408801" y="381000"/>
                  </a:lnTo>
                  <a:lnTo>
                    <a:pt x="6408801" y="382905"/>
                  </a:lnTo>
                  <a:lnTo>
                    <a:pt x="6390767" y="392811"/>
                  </a:lnTo>
                  <a:lnTo>
                    <a:pt x="6386195" y="393446"/>
                  </a:lnTo>
                  <a:lnTo>
                    <a:pt x="6380226" y="393700"/>
                  </a:lnTo>
                  <a:lnTo>
                    <a:pt x="6373113" y="393700"/>
                  </a:lnTo>
                  <a:lnTo>
                    <a:pt x="6366256" y="393700"/>
                  </a:lnTo>
                  <a:lnTo>
                    <a:pt x="6360413" y="393446"/>
                  </a:lnTo>
                  <a:lnTo>
                    <a:pt x="6355842" y="392811"/>
                  </a:lnTo>
                  <a:lnTo>
                    <a:pt x="6351270" y="392303"/>
                  </a:lnTo>
                  <a:lnTo>
                    <a:pt x="6338315" y="382905"/>
                  </a:lnTo>
                  <a:lnTo>
                    <a:pt x="6338315" y="381000"/>
                  </a:lnTo>
                  <a:lnTo>
                    <a:pt x="6338315" y="34798"/>
                  </a:lnTo>
                  <a:lnTo>
                    <a:pt x="6338315" y="25400"/>
                  </a:lnTo>
                  <a:lnTo>
                    <a:pt x="6340983" y="18415"/>
                  </a:lnTo>
                  <a:lnTo>
                    <a:pt x="6346444" y="13843"/>
                  </a:lnTo>
                  <a:lnTo>
                    <a:pt x="6351905" y="9144"/>
                  </a:lnTo>
                  <a:lnTo>
                    <a:pt x="6358635" y="6858"/>
                  </a:lnTo>
                  <a:lnTo>
                    <a:pt x="6366636" y="6858"/>
                  </a:lnTo>
                  <a:lnTo>
                    <a:pt x="6408547" y="6858"/>
                  </a:lnTo>
                  <a:lnTo>
                    <a:pt x="6416167" y="6858"/>
                  </a:lnTo>
                  <a:lnTo>
                    <a:pt x="6422517" y="7493"/>
                  </a:lnTo>
                  <a:lnTo>
                    <a:pt x="6427597" y="8762"/>
                  </a:lnTo>
                  <a:lnTo>
                    <a:pt x="6432804" y="10033"/>
                  </a:lnTo>
                  <a:lnTo>
                    <a:pt x="6460108" y="39243"/>
                  </a:lnTo>
                  <a:lnTo>
                    <a:pt x="6463919" y="46990"/>
                  </a:lnTo>
                  <a:lnTo>
                    <a:pt x="6538976" y="187833"/>
                  </a:lnTo>
                  <a:lnTo>
                    <a:pt x="6542214" y="194190"/>
                  </a:lnTo>
                  <a:lnTo>
                    <a:pt x="6545453" y="200501"/>
                  </a:lnTo>
                  <a:lnTo>
                    <a:pt x="6548691" y="206763"/>
                  </a:lnTo>
                  <a:lnTo>
                    <a:pt x="6551930" y="212979"/>
                  </a:lnTo>
                  <a:lnTo>
                    <a:pt x="6555069" y="219096"/>
                  </a:lnTo>
                  <a:lnTo>
                    <a:pt x="6558184" y="225250"/>
                  </a:lnTo>
                  <a:lnTo>
                    <a:pt x="6561252" y="231427"/>
                  </a:lnTo>
                  <a:lnTo>
                    <a:pt x="6564249" y="237617"/>
                  </a:lnTo>
                  <a:lnTo>
                    <a:pt x="6567197" y="243782"/>
                  </a:lnTo>
                  <a:lnTo>
                    <a:pt x="6570122" y="249888"/>
                  </a:lnTo>
                  <a:lnTo>
                    <a:pt x="6573000" y="255922"/>
                  </a:lnTo>
                  <a:lnTo>
                    <a:pt x="6575806" y="261874"/>
                  </a:lnTo>
                  <a:lnTo>
                    <a:pt x="6578639" y="267854"/>
                  </a:lnTo>
                  <a:lnTo>
                    <a:pt x="6581425" y="273812"/>
                  </a:lnTo>
                  <a:lnTo>
                    <a:pt x="6584164" y="279769"/>
                  </a:lnTo>
                  <a:lnTo>
                    <a:pt x="6586855" y="285750"/>
                  </a:lnTo>
                  <a:lnTo>
                    <a:pt x="6587108" y="285750"/>
                  </a:lnTo>
                  <a:lnTo>
                    <a:pt x="6585838" y="242316"/>
                  </a:lnTo>
                  <a:lnTo>
                    <a:pt x="6585331" y="199136"/>
                  </a:lnTo>
                  <a:lnTo>
                    <a:pt x="6585331" y="18415"/>
                  </a:lnTo>
                  <a:lnTo>
                    <a:pt x="6585331" y="16383"/>
                  </a:lnTo>
                  <a:lnTo>
                    <a:pt x="6593078" y="8890"/>
                  </a:lnTo>
                  <a:lnTo>
                    <a:pt x="6595872" y="7747"/>
                  </a:lnTo>
                  <a:lnTo>
                    <a:pt x="6599555" y="6858"/>
                  </a:lnTo>
                  <a:lnTo>
                    <a:pt x="6604127" y="6350"/>
                  </a:lnTo>
                  <a:lnTo>
                    <a:pt x="6608699" y="5842"/>
                  </a:lnTo>
                  <a:lnTo>
                    <a:pt x="6614540" y="5587"/>
                  </a:lnTo>
                  <a:lnTo>
                    <a:pt x="6621653" y="5587"/>
                  </a:lnTo>
                  <a:close/>
                </a:path>
                <a:path w="6656070" h="398780">
                  <a:moveTo>
                    <a:pt x="1542161" y="5587"/>
                  </a:moveTo>
                  <a:lnTo>
                    <a:pt x="1548892" y="5587"/>
                  </a:lnTo>
                  <a:lnTo>
                    <a:pt x="1554607" y="5842"/>
                  </a:lnTo>
                  <a:lnTo>
                    <a:pt x="1559179" y="6350"/>
                  </a:lnTo>
                  <a:lnTo>
                    <a:pt x="1563751" y="6858"/>
                  </a:lnTo>
                  <a:lnTo>
                    <a:pt x="1567307" y="7747"/>
                  </a:lnTo>
                  <a:lnTo>
                    <a:pt x="1569720" y="8890"/>
                  </a:lnTo>
                  <a:lnTo>
                    <a:pt x="1572259" y="10033"/>
                  </a:lnTo>
                  <a:lnTo>
                    <a:pt x="1573911" y="11430"/>
                  </a:lnTo>
                  <a:lnTo>
                    <a:pt x="1574927" y="13081"/>
                  </a:lnTo>
                  <a:lnTo>
                    <a:pt x="1575943" y="14605"/>
                  </a:lnTo>
                  <a:lnTo>
                    <a:pt x="1576451" y="16383"/>
                  </a:lnTo>
                  <a:lnTo>
                    <a:pt x="1576451" y="18415"/>
                  </a:lnTo>
                  <a:lnTo>
                    <a:pt x="1576451" y="364617"/>
                  </a:lnTo>
                  <a:lnTo>
                    <a:pt x="1576451" y="369188"/>
                  </a:lnTo>
                  <a:lnTo>
                    <a:pt x="1575689" y="373253"/>
                  </a:lnTo>
                  <a:lnTo>
                    <a:pt x="1574038" y="376809"/>
                  </a:lnTo>
                  <a:lnTo>
                    <a:pt x="1572514" y="380365"/>
                  </a:lnTo>
                  <a:lnTo>
                    <a:pt x="1558163" y="390906"/>
                  </a:lnTo>
                  <a:lnTo>
                    <a:pt x="1554480" y="392049"/>
                  </a:lnTo>
                  <a:lnTo>
                    <a:pt x="1550670" y="392557"/>
                  </a:lnTo>
                  <a:lnTo>
                    <a:pt x="1546987" y="392557"/>
                  </a:lnTo>
                  <a:lnTo>
                    <a:pt x="1513586" y="392557"/>
                  </a:lnTo>
                  <a:lnTo>
                    <a:pt x="1506728" y="392557"/>
                  </a:lnTo>
                  <a:lnTo>
                    <a:pt x="1500632" y="391922"/>
                  </a:lnTo>
                  <a:lnTo>
                    <a:pt x="1469263" y="368046"/>
                  </a:lnTo>
                  <a:lnTo>
                    <a:pt x="1455928" y="343788"/>
                  </a:lnTo>
                  <a:lnTo>
                    <a:pt x="1360043" y="163703"/>
                  </a:lnTo>
                  <a:lnTo>
                    <a:pt x="1343025" y="129032"/>
                  </a:lnTo>
                  <a:lnTo>
                    <a:pt x="1327531" y="92837"/>
                  </a:lnTo>
                  <a:lnTo>
                    <a:pt x="1327023" y="92837"/>
                  </a:lnTo>
                  <a:lnTo>
                    <a:pt x="1328801" y="135509"/>
                  </a:lnTo>
                  <a:lnTo>
                    <a:pt x="1329308" y="179450"/>
                  </a:lnTo>
                  <a:lnTo>
                    <a:pt x="1329308" y="381000"/>
                  </a:lnTo>
                  <a:lnTo>
                    <a:pt x="1329308" y="382905"/>
                  </a:lnTo>
                  <a:lnTo>
                    <a:pt x="1311275" y="392811"/>
                  </a:lnTo>
                  <a:lnTo>
                    <a:pt x="1306703" y="393446"/>
                  </a:lnTo>
                  <a:lnTo>
                    <a:pt x="1300733" y="393700"/>
                  </a:lnTo>
                  <a:lnTo>
                    <a:pt x="1293621" y="393700"/>
                  </a:lnTo>
                  <a:lnTo>
                    <a:pt x="1286764" y="393700"/>
                  </a:lnTo>
                  <a:lnTo>
                    <a:pt x="1280921" y="393446"/>
                  </a:lnTo>
                  <a:lnTo>
                    <a:pt x="1276350" y="392811"/>
                  </a:lnTo>
                  <a:lnTo>
                    <a:pt x="1271778" y="392303"/>
                  </a:lnTo>
                  <a:lnTo>
                    <a:pt x="1258824" y="382905"/>
                  </a:lnTo>
                  <a:lnTo>
                    <a:pt x="1258824" y="381000"/>
                  </a:lnTo>
                  <a:lnTo>
                    <a:pt x="1258824" y="34798"/>
                  </a:lnTo>
                  <a:lnTo>
                    <a:pt x="1258824" y="25400"/>
                  </a:lnTo>
                  <a:lnTo>
                    <a:pt x="1261618" y="18415"/>
                  </a:lnTo>
                  <a:lnTo>
                    <a:pt x="1266952" y="13843"/>
                  </a:lnTo>
                  <a:lnTo>
                    <a:pt x="1272413" y="9144"/>
                  </a:lnTo>
                  <a:lnTo>
                    <a:pt x="1279144" y="6858"/>
                  </a:lnTo>
                  <a:lnTo>
                    <a:pt x="1287145" y="6858"/>
                  </a:lnTo>
                  <a:lnTo>
                    <a:pt x="1329055" y="6858"/>
                  </a:lnTo>
                  <a:lnTo>
                    <a:pt x="1336675" y="6858"/>
                  </a:lnTo>
                  <a:lnTo>
                    <a:pt x="1343025" y="7493"/>
                  </a:lnTo>
                  <a:lnTo>
                    <a:pt x="1348105" y="8762"/>
                  </a:lnTo>
                  <a:lnTo>
                    <a:pt x="1353312" y="10033"/>
                  </a:lnTo>
                  <a:lnTo>
                    <a:pt x="1380617" y="39243"/>
                  </a:lnTo>
                  <a:lnTo>
                    <a:pt x="1384427" y="46990"/>
                  </a:lnTo>
                  <a:lnTo>
                    <a:pt x="1459483" y="187833"/>
                  </a:lnTo>
                  <a:lnTo>
                    <a:pt x="1462722" y="194190"/>
                  </a:lnTo>
                  <a:lnTo>
                    <a:pt x="1465960" y="200501"/>
                  </a:lnTo>
                  <a:lnTo>
                    <a:pt x="1469199" y="206763"/>
                  </a:lnTo>
                  <a:lnTo>
                    <a:pt x="1472438" y="212979"/>
                  </a:lnTo>
                  <a:lnTo>
                    <a:pt x="1475577" y="219096"/>
                  </a:lnTo>
                  <a:lnTo>
                    <a:pt x="1478692" y="225250"/>
                  </a:lnTo>
                  <a:lnTo>
                    <a:pt x="1481760" y="231427"/>
                  </a:lnTo>
                  <a:lnTo>
                    <a:pt x="1484757" y="237617"/>
                  </a:lnTo>
                  <a:lnTo>
                    <a:pt x="1487705" y="243782"/>
                  </a:lnTo>
                  <a:lnTo>
                    <a:pt x="1490630" y="249888"/>
                  </a:lnTo>
                  <a:lnTo>
                    <a:pt x="1493508" y="255922"/>
                  </a:lnTo>
                  <a:lnTo>
                    <a:pt x="1496314" y="261874"/>
                  </a:lnTo>
                  <a:lnTo>
                    <a:pt x="1499147" y="267854"/>
                  </a:lnTo>
                  <a:lnTo>
                    <a:pt x="1501933" y="273812"/>
                  </a:lnTo>
                  <a:lnTo>
                    <a:pt x="1504672" y="279769"/>
                  </a:lnTo>
                  <a:lnTo>
                    <a:pt x="1507363" y="285750"/>
                  </a:lnTo>
                  <a:lnTo>
                    <a:pt x="1507617" y="285750"/>
                  </a:lnTo>
                  <a:lnTo>
                    <a:pt x="1506346" y="242316"/>
                  </a:lnTo>
                  <a:lnTo>
                    <a:pt x="1505839" y="199136"/>
                  </a:lnTo>
                  <a:lnTo>
                    <a:pt x="1505839" y="18415"/>
                  </a:lnTo>
                  <a:lnTo>
                    <a:pt x="1505839" y="16383"/>
                  </a:lnTo>
                  <a:lnTo>
                    <a:pt x="1513586" y="8890"/>
                  </a:lnTo>
                  <a:lnTo>
                    <a:pt x="1516380" y="7747"/>
                  </a:lnTo>
                  <a:lnTo>
                    <a:pt x="1520063" y="6858"/>
                  </a:lnTo>
                  <a:lnTo>
                    <a:pt x="1524634" y="6350"/>
                  </a:lnTo>
                  <a:lnTo>
                    <a:pt x="1529207" y="5842"/>
                  </a:lnTo>
                  <a:lnTo>
                    <a:pt x="1535049" y="5587"/>
                  </a:lnTo>
                  <a:lnTo>
                    <a:pt x="1542161" y="5587"/>
                  </a:lnTo>
                  <a:close/>
                </a:path>
                <a:path w="6656070" h="398780">
                  <a:moveTo>
                    <a:pt x="5801486" y="5080"/>
                  </a:moveTo>
                  <a:lnTo>
                    <a:pt x="5809233" y="5080"/>
                  </a:lnTo>
                  <a:lnTo>
                    <a:pt x="5815583" y="5334"/>
                  </a:lnTo>
                  <a:lnTo>
                    <a:pt x="5820536" y="5969"/>
                  </a:lnTo>
                  <a:lnTo>
                    <a:pt x="5825489" y="6477"/>
                  </a:lnTo>
                  <a:lnTo>
                    <a:pt x="5840857" y="15494"/>
                  </a:lnTo>
                  <a:lnTo>
                    <a:pt x="5840857" y="17525"/>
                  </a:lnTo>
                  <a:lnTo>
                    <a:pt x="5840857" y="381254"/>
                  </a:lnTo>
                  <a:lnTo>
                    <a:pt x="5840857" y="383286"/>
                  </a:lnTo>
                  <a:lnTo>
                    <a:pt x="5840222" y="385063"/>
                  </a:lnTo>
                  <a:lnTo>
                    <a:pt x="5838952" y="386588"/>
                  </a:lnTo>
                  <a:lnTo>
                    <a:pt x="5837555" y="388238"/>
                  </a:lnTo>
                  <a:lnTo>
                    <a:pt x="5835523" y="389509"/>
                  </a:lnTo>
                  <a:lnTo>
                    <a:pt x="5832475" y="390525"/>
                  </a:lnTo>
                  <a:lnTo>
                    <a:pt x="5829554" y="391541"/>
                  </a:lnTo>
                  <a:lnTo>
                    <a:pt x="5825489" y="392303"/>
                  </a:lnTo>
                  <a:lnTo>
                    <a:pt x="5820536" y="392811"/>
                  </a:lnTo>
                  <a:lnTo>
                    <a:pt x="5815583" y="393446"/>
                  </a:lnTo>
                  <a:lnTo>
                    <a:pt x="5809233" y="393700"/>
                  </a:lnTo>
                  <a:lnTo>
                    <a:pt x="5801486" y="393700"/>
                  </a:lnTo>
                  <a:lnTo>
                    <a:pt x="5793994" y="393700"/>
                  </a:lnTo>
                  <a:lnTo>
                    <a:pt x="5787644" y="393446"/>
                  </a:lnTo>
                  <a:lnTo>
                    <a:pt x="5782690" y="392811"/>
                  </a:lnTo>
                  <a:lnTo>
                    <a:pt x="5777610" y="392303"/>
                  </a:lnTo>
                  <a:lnTo>
                    <a:pt x="5773547" y="391541"/>
                  </a:lnTo>
                  <a:lnTo>
                    <a:pt x="5770626" y="390525"/>
                  </a:lnTo>
                  <a:lnTo>
                    <a:pt x="5767578" y="389509"/>
                  </a:lnTo>
                  <a:lnTo>
                    <a:pt x="5765419" y="388238"/>
                  </a:lnTo>
                  <a:lnTo>
                    <a:pt x="5764149" y="386588"/>
                  </a:lnTo>
                  <a:lnTo>
                    <a:pt x="5762879" y="385063"/>
                  </a:lnTo>
                  <a:lnTo>
                    <a:pt x="5762244" y="383286"/>
                  </a:lnTo>
                  <a:lnTo>
                    <a:pt x="5762244" y="381254"/>
                  </a:lnTo>
                  <a:lnTo>
                    <a:pt x="5762244" y="17525"/>
                  </a:lnTo>
                  <a:lnTo>
                    <a:pt x="5762244" y="15494"/>
                  </a:lnTo>
                  <a:lnTo>
                    <a:pt x="5762879" y="13716"/>
                  </a:lnTo>
                  <a:lnTo>
                    <a:pt x="5764149" y="12192"/>
                  </a:lnTo>
                  <a:lnTo>
                    <a:pt x="5765419" y="10541"/>
                  </a:lnTo>
                  <a:lnTo>
                    <a:pt x="5782818" y="5969"/>
                  </a:lnTo>
                  <a:lnTo>
                    <a:pt x="5787771" y="5334"/>
                  </a:lnTo>
                  <a:lnTo>
                    <a:pt x="5793994" y="5080"/>
                  </a:lnTo>
                  <a:lnTo>
                    <a:pt x="5801486" y="5080"/>
                  </a:lnTo>
                  <a:close/>
                </a:path>
                <a:path w="6656070" h="398780">
                  <a:moveTo>
                    <a:pt x="3177159" y="5080"/>
                  </a:moveTo>
                  <a:lnTo>
                    <a:pt x="3184906" y="5080"/>
                  </a:lnTo>
                  <a:lnTo>
                    <a:pt x="3191256" y="5334"/>
                  </a:lnTo>
                  <a:lnTo>
                    <a:pt x="3196209" y="5969"/>
                  </a:lnTo>
                  <a:lnTo>
                    <a:pt x="3201162" y="6477"/>
                  </a:lnTo>
                  <a:lnTo>
                    <a:pt x="3216529" y="15494"/>
                  </a:lnTo>
                  <a:lnTo>
                    <a:pt x="3216529" y="17525"/>
                  </a:lnTo>
                  <a:lnTo>
                    <a:pt x="3216529" y="327406"/>
                  </a:lnTo>
                  <a:lnTo>
                    <a:pt x="3337687" y="327406"/>
                  </a:lnTo>
                  <a:lnTo>
                    <a:pt x="3339592" y="327406"/>
                  </a:lnTo>
                  <a:lnTo>
                    <a:pt x="3341370" y="327913"/>
                  </a:lnTo>
                  <a:lnTo>
                    <a:pt x="3342894" y="329057"/>
                  </a:lnTo>
                  <a:lnTo>
                    <a:pt x="3344291" y="330073"/>
                  </a:lnTo>
                  <a:lnTo>
                    <a:pt x="3345561" y="331850"/>
                  </a:lnTo>
                  <a:lnTo>
                    <a:pt x="3346577" y="334391"/>
                  </a:lnTo>
                  <a:lnTo>
                    <a:pt x="3347593" y="336804"/>
                  </a:lnTo>
                  <a:lnTo>
                    <a:pt x="3348354" y="340106"/>
                  </a:lnTo>
                  <a:lnTo>
                    <a:pt x="3348863" y="344170"/>
                  </a:lnTo>
                  <a:lnTo>
                    <a:pt x="3349244" y="348234"/>
                  </a:lnTo>
                  <a:lnTo>
                    <a:pt x="3349498" y="353313"/>
                  </a:lnTo>
                  <a:lnTo>
                    <a:pt x="3349498" y="359283"/>
                  </a:lnTo>
                  <a:lnTo>
                    <a:pt x="3349498" y="365125"/>
                  </a:lnTo>
                  <a:lnTo>
                    <a:pt x="3346577" y="384429"/>
                  </a:lnTo>
                  <a:lnTo>
                    <a:pt x="3345561" y="387096"/>
                  </a:lnTo>
                  <a:lnTo>
                    <a:pt x="3344291" y="389000"/>
                  </a:lnTo>
                  <a:lnTo>
                    <a:pt x="3342894" y="390144"/>
                  </a:lnTo>
                  <a:lnTo>
                    <a:pt x="3341370" y="391413"/>
                  </a:lnTo>
                  <a:lnTo>
                    <a:pt x="3339592" y="391922"/>
                  </a:lnTo>
                  <a:lnTo>
                    <a:pt x="3337687" y="391922"/>
                  </a:lnTo>
                  <a:lnTo>
                    <a:pt x="3161157" y="391922"/>
                  </a:lnTo>
                  <a:lnTo>
                    <a:pt x="3154553" y="391922"/>
                  </a:lnTo>
                  <a:lnTo>
                    <a:pt x="3149092" y="390017"/>
                  </a:lnTo>
                  <a:lnTo>
                    <a:pt x="3144647" y="386207"/>
                  </a:lnTo>
                  <a:lnTo>
                    <a:pt x="3140202" y="382270"/>
                  </a:lnTo>
                  <a:lnTo>
                    <a:pt x="3137916" y="376047"/>
                  </a:lnTo>
                  <a:lnTo>
                    <a:pt x="3137916" y="367284"/>
                  </a:lnTo>
                  <a:lnTo>
                    <a:pt x="3137916" y="17525"/>
                  </a:lnTo>
                  <a:lnTo>
                    <a:pt x="3137916" y="15494"/>
                  </a:lnTo>
                  <a:lnTo>
                    <a:pt x="3138551" y="13716"/>
                  </a:lnTo>
                  <a:lnTo>
                    <a:pt x="3139821" y="12192"/>
                  </a:lnTo>
                  <a:lnTo>
                    <a:pt x="3141091" y="10541"/>
                  </a:lnTo>
                  <a:lnTo>
                    <a:pt x="3158363" y="5969"/>
                  </a:lnTo>
                  <a:lnTo>
                    <a:pt x="3163316" y="5334"/>
                  </a:lnTo>
                  <a:lnTo>
                    <a:pt x="3169666" y="5080"/>
                  </a:lnTo>
                  <a:lnTo>
                    <a:pt x="3177159" y="5080"/>
                  </a:lnTo>
                  <a:close/>
                </a:path>
                <a:path w="6656070" h="398780">
                  <a:moveTo>
                    <a:pt x="2908681" y="5080"/>
                  </a:moveTo>
                  <a:lnTo>
                    <a:pt x="2949067" y="6477"/>
                  </a:lnTo>
                  <a:lnTo>
                    <a:pt x="2961259" y="12446"/>
                  </a:lnTo>
                  <a:lnTo>
                    <a:pt x="2962910" y="14605"/>
                  </a:lnTo>
                  <a:lnTo>
                    <a:pt x="2964434" y="17653"/>
                  </a:lnTo>
                  <a:lnTo>
                    <a:pt x="2965577" y="21336"/>
                  </a:lnTo>
                  <a:lnTo>
                    <a:pt x="3084576" y="362838"/>
                  </a:lnTo>
                  <a:lnTo>
                    <a:pt x="3086989" y="369950"/>
                  </a:lnTo>
                  <a:lnTo>
                    <a:pt x="3088513" y="375666"/>
                  </a:lnTo>
                  <a:lnTo>
                    <a:pt x="3089148" y="379730"/>
                  </a:lnTo>
                  <a:lnTo>
                    <a:pt x="3089656" y="383921"/>
                  </a:lnTo>
                  <a:lnTo>
                    <a:pt x="3088894" y="387096"/>
                  </a:lnTo>
                  <a:lnTo>
                    <a:pt x="3086735" y="389128"/>
                  </a:lnTo>
                  <a:lnTo>
                    <a:pt x="3084576" y="391287"/>
                  </a:lnTo>
                  <a:lnTo>
                    <a:pt x="3080639" y="392557"/>
                  </a:lnTo>
                  <a:lnTo>
                    <a:pt x="3075051" y="393065"/>
                  </a:lnTo>
                  <a:lnTo>
                    <a:pt x="3069590" y="393573"/>
                  </a:lnTo>
                  <a:lnTo>
                    <a:pt x="3061843" y="393700"/>
                  </a:lnTo>
                  <a:lnTo>
                    <a:pt x="3052191" y="393700"/>
                  </a:lnTo>
                  <a:lnTo>
                    <a:pt x="3042031" y="393700"/>
                  </a:lnTo>
                  <a:lnTo>
                    <a:pt x="3034157" y="393573"/>
                  </a:lnTo>
                  <a:lnTo>
                    <a:pt x="3028569" y="393319"/>
                  </a:lnTo>
                  <a:lnTo>
                    <a:pt x="3022854" y="393065"/>
                  </a:lnTo>
                  <a:lnTo>
                    <a:pt x="3018536" y="392430"/>
                  </a:lnTo>
                  <a:lnTo>
                    <a:pt x="3015615" y="391541"/>
                  </a:lnTo>
                  <a:lnTo>
                    <a:pt x="3012567" y="390652"/>
                  </a:lnTo>
                  <a:lnTo>
                    <a:pt x="3006344" y="381508"/>
                  </a:lnTo>
                  <a:lnTo>
                    <a:pt x="2980436" y="304165"/>
                  </a:lnTo>
                  <a:lnTo>
                    <a:pt x="2835783" y="304165"/>
                  </a:lnTo>
                  <a:lnTo>
                    <a:pt x="2811399" y="379475"/>
                  </a:lnTo>
                  <a:lnTo>
                    <a:pt x="2810637" y="382270"/>
                  </a:lnTo>
                  <a:lnTo>
                    <a:pt x="2809494" y="384556"/>
                  </a:lnTo>
                  <a:lnTo>
                    <a:pt x="2808224" y="386461"/>
                  </a:lnTo>
                  <a:lnTo>
                    <a:pt x="2806954" y="388366"/>
                  </a:lnTo>
                  <a:lnTo>
                    <a:pt x="2804922" y="389890"/>
                  </a:lnTo>
                  <a:lnTo>
                    <a:pt x="2802001" y="390906"/>
                  </a:lnTo>
                  <a:lnTo>
                    <a:pt x="2799080" y="392049"/>
                  </a:lnTo>
                  <a:lnTo>
                    <a:pt x="2795016" y="392811"/>
                  </a:lnTo>
                  <a:lnTo>
                    <a:pt x="2789809" y="393192"/>
                  </a:lnTo>
                  <a:lnTo>
                    <a:pt x="2784602" y="393573"/>
                  </a:lnTo>
                  <a:lnTo>
                    <a:pt x="2777617" y="393700"/>
                  </a:lnTo>
                  <a:lnTo>
                    <a:pt x="2769108" y="393700"/>
                  </a:lnTo>
                  <a:lnTo>
                    <a:pt x="2759964" y="393700"/>
                  </a:lnTo>
                  <a:lnTo>
                    <a:pt x="2752852" y="393446"/>
                  </a:lnTo>
                  <a:lnTo>
                    <a:pt x="2747645" y="392811"/>
                  </a:lnTo>
                  <a:lnTo>
                    <a:pt x="2742565" y="392303"/>
                  </a:lnTo>
                  <a:lnTo>
                    <a:pt x="2739009" y="390779"/>
                  </a:lnTo>
                  <a:lnTo>
                    <a:pt x="2736977" y="388493"/>
                  </a:lnTo>
                  <a:lnTo>
                    <a:pt x="2734945" y="386207"/>
                  </a:lnTo>
                  <a:lnTo>
                    <a:pt x="2734310" y="383032"/>
                  </a:lnTo>
                  <a:lnTo>
                    <a:pt x="2734818" y="378841"/>
                  </a:lnTo>
                  <a:lnTo>
                    <a:pt x="2735453" y="374650"/>
                  </a:lnTo>
                  <a:lnTo>
                    <a:pt x="2736977" y="369188"/>
                  </a:lnTo>
                  <a:lnTo>
                    <a:pt x="2739390" y="362204"/>
                  </a:lnTo>
                  <a:lnTo>
                    <a:pt x="2858135" y="20447"/>
                  </a:lnTo>
                  <a:lnTo>
                    <a:pt x="2859278" y="17145"/>
                  </a:lnTo>
                  <a:lnTo>
                    <a:pt x="2860675" y="14350"/>
                  </a:lnTo>
                  <a:lnTo>
                    <a:pt x="2862326" y="12319"/>
                  </a:lnTo>
                  <a:lnTo>
                    <a:pt x="2863850" y="10287"/>
                  </a:lnTo>
                  <a:lnTo>
                    <a:pt x="2898648" y="5080"/>
                  </a:lnTo>
                  <a:lnTo>
                    <a:pt x="2908681" y="5080"/>
                  </a:lnTo>
                  <a:close/>
                </a:path>
                <a:path w="6656070" h="398780">
                  <a:moveTo>
                    <a:pt x="2645283" y="5080"/>
                  </a:moveTo>
                  <a:lnTo>
                    <a:pt x="2653030" y="5080"/>
                  </a:lnTo>
                  <a:lnTo>
                    <a:pt x="2659380" y="5334"/>
                  </a:lnTo>
                  <a:lnTo>
                    <a:pt x="2664333" y="5969"/>
                  </a:lnTo>
                  <a:lnTo>
                    <a:pt x="2669286" y="6477"/>
                  </a:lnTo>
                  <a:lnTo>
                    <a:pt x="2684653" y="15494"/>
                  </a:lnTo>
                  <a:lnTo>
                    <a:pt x="2684653" y="17525"/>
                  </a:lnTo>
                  <a:lnTo>
                    <a:pt x="2684653" y="381254"/>
                  </a:lnTo>
                  <a:lnTo>
                    <a:pt x="2684653" y="383286"/>
                  </a:lnTo>
                  <a:lnTo>
                    <a:pt x="2684018" y="385063"/>
                  </a:lnTo>
                  <a:lnTo>
                    <a:pt x="2682748" y="386588"/>
                  </a:lnTo>
                  <a:lnTo>
                    <a:pt x="2681351" y="388238"/>
                  </a:lnTo>
                  <a:lnTo>
                    <a:pt x="2679319" y="389509"/>
                  </a:lnTo>
                  <a:lnTo>
                    <a:pt x="2676271" y="390525"/>
                  </a:lnTo>
                  <a:lnTo>
                    <a:pt x="2673350" y="391541"/>
                  </a:lnTo>
                  <a:lnTo>
                    <a:pt x="2669286" y="392303"/>
                  </a:lnTo>
                  <a:lnTo>
                    <a:pt x="2664333" y="392811"/>
                  </a:lnTo>
                  <a:lnTo>
                    <a:pt x="2659380" y="393446"/>
                  </a:lnTo>
                  <a:lnTo>
                    <a:pt x="2653030" y="393700"/>
                  </a:lnTo>
                  <a:lnTo>
                    <a:pt x="2645283" y="393700"/>
                  </a:lnTo>
                  <a:lnTo>
                    <a:pt x="2637790" y="393700"/>
                  </a:lnTo>
                  <a:lnTo>
                    <a:pt x="2631440" y="393446"/>
                  </a:lnTo>
                  <a:lnTo>
                    <a:pt x="2626487" y="392811"/>
                  </a:lnTo>
                  <a:lnTo>
                    <a:pt x="2621407" y="392303"/>
                  </a:lnTo>
                  <a:lnTo>
                    <a:pt x="2617343" y="391541"/>
                  </a:lnTo>
                  <a:lnTo>
                    <a:pt x="2614422" y="390525"/>
                  </a:lnTo>
                  <a:lnTo>
                    <a:pt x="2611374" y="389509"/>
                  </a:lnTo>
                  <a:lnTo>
                    <a:pt x="2609215" y="388238"/>
                  </a:lnTo>
                  <a:lnTo>
                    <a:pt x="2607945" y="386588"/>
                  </a:lnTo>
                  <a:lnTo>
                    <a:pt x="2606675" y="385063"/>
                  </a:lnTo>
                  <a:lnTo>
                    <a:pt x="2606040" y="383286"/>
                  </a:lnTo>
                  <a:lnTo>
                    <a:pt x="2606040" y="381254"/>
                  </a:lnTo>
                  <a:lnTo>
                    <a:pt x="2606040" y="17525"/>
                  </a:lnTo>
                  <a:lnTo>
                    <a:pt x="2606040" y="15494"/>
                  </a:lnTo>
                  <a:lnTo>
                    <a:pt x="2606675" y="13716"/>
                  </a:lnTo>
                  <a:lnTo>
                    <a:pt x="2607945" y="12192"/>
                  </a:lnTo>
                  <a:lnTo>
                    <a:pt x="2609215" y="10541"/>
                  </a:lnTo>
                  <a:lnTo>
                    <a:pt x="2626614" y="5969"/>
                  </a:lnTo>
                  <a:lnTo>
                    <a:pt x="2631567" y="5334"/>
                  </a:lnTo>
                  <a:lnTo>
                    <a:pt x="2637790" y="5080"/>
                  </a:lnTo>
                  <a:lnTo>
                    <a:pt x="2645283" y="5080"/>
                  </a:lnTo>
                  <a:close/>
                </a:path>
                <a:path w="6656070" h="398780">
                  <a:moveTo>
                    <a:pt x="946277" y="5080"/>
                  </a:moveTo>
                  <a:lnTo>
                    <a:pt x="955421" y="5080"/>
                  </a:lnTo>
                  <a:lnTo>
                    <a:pt x="962660" y="5207"/>
                  </a:lnTo>
                  <a:lnTo>
                    <a:pt x="968121" y="5587"/>
                  </a:lnTo>
                  <a:lnTo>
                    <a:pt x="973582" y="5969"/>
                  </a:lnTo>
                  <a:lnTo>
                    <a:pt x="977900" y="6731"/>
                  </a:lnTo>
                  <a:lnTo>
                    <a:pt x="981075" y="7874"/>
                  </a:lnTo>
                  <a:lnTo>
                    <a:pt x="984250" y="8890"/>
                  </a:lnTo>
                  <a:lnTo>
                    <a:pt x="986663" y="10413"/>
                  </a:lnTo>
                  <a:lnTo>
                    <a:pt x="988059" y="12192"/>
                  </a:lnTo>
                  <a:lnTo>
                    <a:pt x="989583" y="13970"/>
                  </a:lnTo>
                  <a:lnTo>
                    <a:pt x="1035304" y="113665"/>
                  </a:lnTo>
                  <a:lnTo>
                    <a:pt x="1050690" y="150207"/>
                  </a:lnTo>
                  <a:lnTo>
                    <a:pt x="1059942" y="174371"/>
                  </a:lnTo>
                  <a:lnTo>
                    <a:pt x="1060577" y="174371"/>
                  </a:lnTo>
                  <a:lnTo>
                    <a:pt x="1063438" y="166417"/>
                  </a:lnTo>
                  <a:lnTo>
                    <a:pt x="1066323" y="158559"/>
                  </a:lnTo>
                  <a:lnTo>
                    <a:pt x="1069256" y="150796"/>
                  </a:lnTo>
                  <a:lnTo>
                    <a:pt x="1072261" y="143129"/>
                  </a:lnTo>
                  <a:lnTo>
                    <a:pt x="1075191" y="135624"/>
                  </a:lnTo>
                  <a:lnTo>
                    <a:pt x="1078087" y="128333"/>
                  </a:lnTo>
                  <a:lnTo>
                    <a:pt x="1080958" y="121233"/>
                  </a:lnTo>
                  <a:lnTo>
                    <a:pt x="1083818" y="114300"/>
                  </a:lnTo>
                  <a:lnTo>
                    <a:pt x="1126108" y="20193"/>
                  </a:lnTo>
                  <a:lnTo>
                    <a:pt x="1127125" y="17018"/>
                  </a:lnTo>
                  <a:lnTo>
                    <a:pt x="1136523" y="8000"/>
                  </a:lnTo>
                  <a:lnTo>
                    <a:pt x="1139444" y="6858"/>
                  </a:lnTo>
                  <a:lnTo>
                    <a:pt x="1143508" y="5969"/>
                  </a:lnTo>
                  <a:lnTo>
                    <a:pt x="1148715" y="5587"/>
                  </a:lnTo>
                  <a:lnTo>
                    <a:pt x="1153921" y="5207"/>
                  </a:lnTo>
                  <a:lnTo>
                    <a:pt x="1160653" y="5080"/>
                  </a:lnTo>
                  <a:lnTo>
                    <a:pt x="1169289" y="5080"/>
                  </a:lnTo>
                  <a:lnTo>
                    <a:pt x="1208405" y="9652"/>
                  </a:lnTo>
                  <a:lnTo>
                    <a:pt x="1210691" y="11684"/>
                  </a:lnTo>
                  <a:lnTo>
                    <a:pt x="1202817" y="35941"/>
                  </a:lnTo>
                  <a:lnTo>
                    <a:pt x="1097533" y="245872"/>
                  </a:lnTo>
                  <a:lnTo>
                    <a:pt x="1097533" y="381254"/>
                  </a:lnTo>
                  <a:lnTo>
                    <a:pt x="1097533" y="383286"/>
                  </a:lnTo>
                  <a:lnTo>
                    <a:pt x="1096899" y="385063"/>
                  </a:lnTo>
                  <a:lnTo>
                    <a:pt x="1095629" y="386588"/>
                  </a:lnTo>
                  <a:lnTo>
                    <a:pt x="1094232" y="388238"/>
                  </a:lnTo>
                  <a:lnTo>
                    <a:pt x="1092200" y="389509"/>
                  </a:lnTo>
                  <a:lnTo>
                    <a:pt x="1089152" y="390525"/>
                  </a:lnTo>
                  <a:lnTo>
                    <a:pt x="1086231" y="391541"/>
                  </a:lnTo>
                  <a:lnTo>
                    <a:pt x="1082167" y="392303"/>
                  </a:lnTo>
                  <a:lnTo>
                    <a:pt x="1077087" y="392811"/>
                  </a:lnTo>
                  <a:lnTo>
                    <a:pt x="1072007" y="393446"/>
                  </a:lnTo>
                  <a:lnTo>
                    <a:pt x="1065783" y="393700"/>
                  </a:lnTo>
                  <a:lnTo>
                    <a:pt x="1058164" y="393700"/>
                  </a:lnTo>
                  <a:lnTo>
                    <a:pt x="1050417" y="393700"/>
                  </a:lnTo>
                  <a:lnTo>
                    <a:pt x="1044067" y="393446"/>
                  </a:lnTo>
                  <a:lnTo>
                    <a:pt x="1039114" y="392811"/>
                  </a:lnTo>
                  <a:lnTo>
                    <a:pt x="1034161" y="392303"/>
                  </a:lnTo>
                  <a:lnTo>
                    <a:pt x="1030224" y="391541"/>
                  </a:lnTo>
                  <a:lnTo>
                    <a:pt x="1027176" y="390525"/>
                  </a:lnTo>
                  <a:lnTo>
                    <a:pt x="1024001" y="389509"/>
                  </a:lnTo>
                  <a:lnTo>
                    <a:pt x="1021842" y="388238"/>
                  </a:lnTo>
                  <a:lnTo>
                    <a:pt x="1020699" y="386588"/>
                  </a:lnTo>
                  <a:lnTo>
                    <a:pt x="1019556" y="385063"/>
                  </a:lnTo>
                  <a:lnTo>
                    <a:pt x="1018920" y="383286"/>
                  </a:lnTo>
                  <a:lnTo>
                    <a:pt x="1018920" y="381254"/>
                  </a:lnTo>
                  <a:lnTo>
                    <a:pt x="1018920" y="245872"/>
                  </a:lnTo>
                  <a:lnTo>
                    <a:pt x="913511" y="35941"/>
                  </a:lnTo>
                  <a:lnTo>
                    <a:pt x="905129" y="14732"/>
                  </a:lnTo>
                  <a:lnTo>
                    <a:pt x="905764" y="11684"/>
                  </a:lnTo>
                  <a:lnTo>
                    <a:pt x="908050" y="9652"/>
                  </a:lnTo>
                  <a:lnTo>
                    <a:pt x="910336" y="7493"/>
                  </a:lnTo>
                  <a:lnTo>
                    <a:pt x="938537" y="5107"/>
                  </a:lnTo>
                  <a:lnTo>
                    <a:pt x="946277" y="5080"/>
                  </a:lnTo>
                  <a:close/>
                </a:path>
                <a:path w="6656070" h="398780">
                  <a:moveTo>
                    <a:pt x="776859" y="5080"/>
                  </a:moveTo>
                  <a:lnTo>
                    <a:pt x="784606" y="5080"/>
                  </a:lnTo>
                  <a:lnTo>
                    <a:pt x="790956" y="5334"/>
                  </a:lnTo>
                  <a:lnTo>
                    <a:pt x="795909" y="5969"/>
                  </a:lnTo>
                  <a:lnTo>
                    <a:pt x="800862" y="6477"/>
                  </a:lnTo>
                  <a:lnTo>
                    <a:pt x="816229" y="15494"/>
                  </a:lnTo>
                  <a:lnTo>
                    <a:pt x="816229" y="17525"/>
                  </a:lnTo>
                  <a:lnTo>
                    <a:pt x="816229" y="327406"/>
                  </a:lnTo>
                  <a:lnTo>
                    <a:pt x="937387" y="327406"/>
                  </a:lnTo>
                  <a:lnTo>
                    <a:pt x="939292" y="327406"/>
                  </a:lnTo>
                  <a:lnTo>
                    <a:pt x="941070" y="327913"/>
                  </a:lnTo>
                  <a:lnTo>
                    <a:pt x="942594" y="329057"/>
                  </a:lnTo>
                  <a:lnTo>
                    <a:pt x="943991" y="330073"/>
                  </a:lnTo>
                  <a:lnTo>
                    <a:pt x="945261" y="331850"/>
                  </a:lnTo>
                  <a:lnTo>
                    <a:pt x="946277" y="334391"/>
                  </a:lnTo>
                  <a:lnTo>
                    <a:pt x="947293" y="336804"/>
                  </a:lnTo>
                  <a:lnTo>
                    <a:pt x="948055" y="340106"/>
                  </a:lnTo>
                  <a:lnTo>
                    <a:pt x="948563" y="344170"/>
                  </a:lnTo>
                  <a:lnTo>
                    <a:pt x="948944" y="348234"/>
                  </a:lnTo>
                  <a:lnTo>
                    <a:pt x="949198" y="353313"/>
                  </a:lnTo>
                  <a:lnTo>
                    <a:pt x="949198" y="359283"/>
                  </a:lnTo>
                  <a:lnTo>
                    <a:pt x="949198" y="365125"/>
                  </a:lnTo>
                  <a:lnTo>
                    <a:pt x="942594" y="390144"/>
                  </a:lnTo>
                  <a:lnTo>
                    <a:pt x="941070" y="391413"/>
                  </a:lnTo>
                  <a:lnTo>
                    <a:pt x="939292" y="391922"/>
                  </a:lnTo>
                  <a:lnTo>
                    <a:pt x="937387" y="391922"/>
                  </a:lnTo>
                  <a:lnTo>
                    <a:pt x="760857" y="391922"/>
                  </a:lnTo>
                  <a:lnTo>
                    <a:pt x="754253" y="391922"/>
                  </a:lnTo>
                  <a:lnTo>
                    <a:pt x="748792" y="390017"/>
                  </a:lnTo>
                  <a:lnTo>
                    <a:pt x="744347" y="386207"/>
                  </a:lnTo>
                  <a:lnTo>
                    <a:pt x="739902" y="382270"/>
                  </a:lnTo>
                  <a:lnTo>
                    <a:pt x="737616" y="376047"/>
                  </a:lnTo>
                  <a:lnTo>
                    <a:pt x="737616" y="367284"/>
                  </a:lnTo>
                  <a:lnTo>
                    <a:pt x="737616" y="17525"/>
                  </a:lnTo>
                  <a:lnTo>
                    <a:pt x="737616" y="15494"/>
                  </a:lnTo>
                  <a:lnTo>
                    <a:pt x="738251" y="13716"/>
                  </a:lnTo>
                  <a:lnTo>
                    <a:pt x="739521" y="12192"/>
                  </a:lnTo>
                  <a:lnTo>
                    <a:pt x="740791" y="10541"/>
                  </a:lnTo>
                  <a:lnTo>
                    <a:pt x="758063" y="5969"/>
                  </a:lnTo>
                  <a:lnTo>
                    <a:pt x="763016" y="5334"/>
                  </a:lnTo>
                  <a:lnTo>
                    <a:pt x="769366" y="5080"/>
                  </a:lnTo>
                  <a:lnTo>
                    <a:pt x="776859" y="5080"/>
                  </a:lnTo>
                  <a:close/>
                </a:path>
                <a:path w="6656070" h="398780">
                  <a:moveTo>
                    <a:pt x="4343908" y="254"/>
                  </a:moveTo>
                  <a:lnTo>
                    <a:pt x="4389501" y="3683"/>
                  </a:lnTo>
                  <a:lnTo>
                    <a:pt x="4432696" y="14515"/>
                  </a:lnTo>
                  <a:lnTo>
                    <a:pt x="4464938" y="32385"/>
                  </a:lnTo>
                  <a:lnTo>
                    <a:pt x="4467606" y="35179"/>
                  </a:lnTo>
                  <a:lnTo>
                    <a:pt x="4469510" y="39116"/>
                  </a:lnTo>
                  <a:lnTo>
                    <a:pt x="4470781" y="44196"/>
                  </a:lnTo>
                  <a:lnTo>
                    <a:pt x="4471924" y="49275"/>
                  </a:lnTo>
                  <a:lnTo>
                    <a:pt x="4472558" y="56769"/>
                  </a:lnTo>
                  <a:lnTo>
                    <a:pt x="4472558" y="66675"/>
                  </a:lnTo>
                  <a:lnTo>
                    <a:pt x="4472558" y="72390"/>
                  </a:lnTo>
                  <a:lnTo>
                    <a:pt x="4469764" y="91440"/>
                  </a:lnTo>
                  <a:lnTo>
                    <a:pt x="4468876" y="93980"/>
                  </a:lnTo>
                  <a:lnTo>
                    <a:pt x="4467733" y="95758"/>
                  </a:lnTo>
                  <a:lnTo>
                    <a:pt x="4466462" y="96647"/>
                  </a:lnTo>
                  <a:lnTo>
                    <a:pt x="4465193" y="97662"/>
                  </a:lnTo>
                  <a:lnTo>
                    <a:pt x="4463669" y="98171"/>
                  </a:lnTo>
                  <a:lnTo>
                    <a:pt x="4461763" y="98171"/>
                  </a:lnTo>
                  <a:lnTo>
                    <a:pt x="4459224" y="98171"/>
                  </a:lnTo>
                  <a:lnTo>
                    <a:pt x="4455033" y="96393"/>
                  </a:lnTo>
                  <a:lnTo>
                    <a:pt x="4449318" y="92837"/>
                  </a:lnTo>
                  <a:lnTo>
                    <a:pt x="4444674" y="90102"/>
                  </a:lnTo>
                  <a:lnTo>
                    <a:pt x="4401865" y="72332"/>
                  </a:lnTo>
                  <a:lnTo>
                    <a:pt x="4359040" y="64595"/>
                  </a:lnTo>
                  <a:lnTo>
                    <a:pt x="4346321" y="64262"/>
                  </a:lnTo>
                  <a:lnTo>
                    <a:pt x="4332654" y="64859"/>
                  </a:lnTo>
                  <a:lnTo>
                    <a:pt x="4284847" y="79271"/>
                  </a:lnTo>
                  <a:lnTo>
                    <a:pt x="4249491" y="110636"/>
                  </a:lnTo>
                  <a:lnTo>
                    <a:pt x="4228514" y="156624"/>
                  </a:lnTo>
                  <a:lnTo>
                    <a:pt x="4223639" y="198755"/>
                  </a:lnTo>
                  <a:lnTo>
                    <a:pt x="4224206" y="214810"/>
                  </a:lnTo>
                  <a:lnTo>
                    <a:pt x="4232529" y="257048"/>
                  </a:lnTo>
                  <a:lnTo>
                    <a:pt x="4257039" y="299085"/>
                  </a:lnTo>
                  <a:lnTo>
                    <a:pt x="4295012" y="324738"/>
                  </a:lnTo>
                  <a:lnTo>
                    <a:pt x="4343908" y="333375"/>
                  </a:lnTo>
                  <a:lnTo>
                    <a:pt x="4350456" y="333184"/>
                  </a:lnTo>
                  <a:lnTo>
                    <a:pt x="4388050" y="324219"/>
                  </a:lnTo>
                  <a:lnTo>
                    <a:pt x="4393692" y="232156"/>
                  </a:lnTo>
                  <a:lnTo>
                    <a:pt x="4320794" y="232156"/>
                  </a:lnTo>
                  <a:lnTo>
                    <a:pt x="4317110" y="232156"/>
                  </a:lnTo>
                  <a:lnTo>
                    <a:pt x="4314444" y="229870"/>
                  </a:lnTo>
                  <a:lnTo>
                    <a:pt x="4312411" y="225425"/>
                  </a:lnTo>
                  <a:lnTo>
                    <a:pt x="4310380" y="220980"/>
                  </a:lnTo>
                  <a:lnTo>
                    <a:pt x="4309363" y="213360"/>
                  </a:lnTo>
                  <a:lnTo>
                    <a:pt x="4309363" y="202692"/>
                  </a:lnTo>
                  <a:lnTo>
                    <a:pt x="4309363" y="197104"/>
                  </a:lnTo>
                  <a:lnTo>
                    <a:pt x="4309618" y="192405"/>
                  </a:lnTo>
                  <a:lnTo>
                    <a:pt x="4310126" y="188722"/>
                  </a:lnTo>
                  <a:lnTo>
                    <a:pt x="4310633" y="184912"/>
                  </a:lnTo>
                  <a:lnTo>
                    <a:pt x="4318888" y="172847"/>
                  </a:lnTo>
                  <a:lnTo>
                    <a:pt x="4320794" y="172847"/>
                  </a:lnTo>
                  <a:lnTo>
                    <a:pt x="4450842" y="172847"/>
                  </a:lnTo>
                  <a:lnTo>
                    <a:pt x="4454017" y="172847"/>
                  </a:lnTo>
                  <a:lnTo>
                    <a:pt x="4456810" y="173482"/>
                  </a:lnTo>
                  <a:lnTo>
                    <a:pt x="4471670" y="193929"/>
                  </a:lnTo>
                  <a:lnTo>
                    <a:pt x="4471670" y="197866"/>
                  </a:lnTo>
                  <a:lnTo>
                    <a:pt x="4471670" y="351155"/>
                  </a:lnTo>
                  <a:lnTo>
                    <a:pt x="4471670" y="357124"/>
                  </a:lnTo>
                  <a:lnTo>
                    <a:pt x="4470654" y="362331"/>
                  </a:lnTo>
                  <a:lnTo>
                    <a:pt x="4468495" y="366775"/>
                  </a:lnTo>
                  <a:lnTo>
                    <a:pt x="4466462" y="371348"/>
                  </a:lnTo>
                  <a:lnTo>
                    <a:pt x="4424578" y="387449"/>
                  </a:lnTo>
                  <a:lnTo>
                    <a:pt x="4386754" y="395160"/>
                  </a:lnTo>
                  <a:lnTo>
                    <a:pt x="4347674" y="398430"/>
                  </a:lnTo>
                  <a:lnTo>
                    <a:pt x="4339844" y="398525"/>
                  </a:lnTo>
                  <a:lnTo>
                    <a:pt x="4317335" y="397694"/>
                  </a:lnTo>
                  <a:lnTo>
                    <a:pt x="4276032" y="391078"/>
                  </a:lnTo>
                  <a:lnTo>
                    <a:pt x="4239664" y="377912"/>
                  </a:lnTo>
                  <a:lnTo>
                    <a:pt x="4195445" y="346837"/>
                  </a:lnTo>
                  <a:lnTo>
                    <a:pt x="4164137" y="302956"/>
                  </a:lnTo>
                  <a:lnTo>
                    <a:pt x="4150875" y="266910"/>
                  </a:lnTo>
                  <a:lnTo>
                    <a:pt x="4144208" y="225865"/>
                  </a:lnTo>
                  <a:lnTo>
                    <a:pt x="4143375" y="203581"/>
                  </a:lnTo>
                  <a:lnTo>
                    <a:pt x="4144258" y="180482"/>
                  </a:lnTo>
                  <a:lnTo>
                    <a:pt x="4151358" y="138001"/>
                  </a:lnTo>
                  <a:lnTo>
                    <a:pt x="4165482" y="100472"/>
                  </a:lnTo>
                  <a:lnTo>
                    <a:pt x="4198112" y="54610"/>
                  </a:lnTo>
                  <a:lnTo>
                    <a:pt x="4243474" y="22016"/>
                  </a:lnTo>
                  <a:lnTo>
                    <a:pt x="4280382" y="8129"/>
                  </a:lnTo>
                  <a:lnTo>
                    <a:pt x="4321669" y="1133"/>
                  </a:lnTo>
                  <a:lnTo>
                    <a:pt x="4343908" y="254"/>
                  </a:lnTo>
                  <a:close/>
                </a:path>
                <a:path w="6656070" h="398780">
                  <a:moveTo>
                    <a:pt x="6093206" y="0"/>
                  </a:moveTo>
                  <a:lnTo>
                    <a:pt x="6134385" y="2873"/>
                  </a:lnTo>
                  <a:lnTo>
                    <a:pt x="6186495" y="18151"/>
                  </a:lnTo>
                  <a:lnTo>
                    <a:pt x="6226429" y="47244"/>
                  </a:lnTo>
                  <a:lnTo>
                    <a:pt x="6253932" y="90606"/>
                  </a:lnTo>
                  <a:lnTo>
                    <a:pt x="6265338" y="127400"/>
                  </a:lnTo>
                  <a:lnTo>
                    <a:pt x="6271053" y="170747"/>
                  </a:lnTo>
                  <a:lnTo>
                    <a:pt x="6271768" y="194945"/>
                  </a:lnTo>
                  <a:lnTo>
                    <a:pt x="6271027" y="218233"/>
                  </a:lnTo>
                  <a:lnTo>
                    <a:pt x="6265070" y="261096"/>
                  </a:lnTo>
                  <a:lnTo>
                    <a:pt x="6253186" y="298834"/>
                  </a:lnTo>
                  <a:lnTo>
                    <a:pt x="6224397" y="344805"/>
                  </a:lnTo>
                  <a:lnTo>
                    <a:pt x="6182873" y="377273"/>
                  </a:lnTo>
                  <a:lnTo>
                    <a:pt x="6128877" y="395335"/>
                  </a:lnTo>
                  <a:lnTo>
                    <a:pt x="6086094" y="398780"/>
                  </a:lnTo>
                  <a:lnTo>
                    <a:pt x="6064329" y="398043"/>
                  </a:lnTo>
                  <a:lnTo>
                    <a:pt x="6025086" y="392189"/>
                  </a:lnTo>
                  <a:lnTo>
                    <a:pt x="5976921" y="372221"/>
                  </a:lnTo>
                  <a:lnTo>
                    <a:pt x="5941347" y="338322"/>
                  </a:lnTo>
                  <a:lnTo>
                    <a:pt x="5918327" y="289941"/>
                  </a:lnTo>
                  <a:lnTo>
                    <a:pt x="5909929" y="249253"/>
                  </a:lnTo>
                  <a:lnTo>
                    <a:pt x="5907151" y="201803"/>
                  </a:lnTo>
                  <a:lnTo>
                    <a:pt x="5907891" y="178986"/>
                  </a:lnTo>
                  <a:lnTo>
                    <a:pt x="5913848" y="136973"/>
                  </a:lnTo>
                  <a:lnTo>
                    <a:pt x="5925732" y="99750"/>
                  </a:lnTo>
                  <a:lnTo>
                    <a:pt x="5954522" y="54102"/>
                  </a:lnTo>
                  <a:lnTo>
                    <a:pt x="5996045" y="21705"/>
                  </a:lnTo>
                  <a:lnTo>
                    <a:pt x="6050137" y="3460"/>
                  </a:lnTo>
                  <a:lnTo>
                    <a:pt x="6093206" y="0"/>
                  </a:lnTo>
                  <a:close/>
                </a:path>
                <a:path w="6656070" h="398780">
                  <a:moveTo>
                    <a:pt x="5586730" y="0"/>
                  </a:moveTo>
                  <a:lnTo>
                    <a:pt x="5627354" y="4508"/>
                  </a:lnTo>
                  <a:lnTo>
                    <a:pt x="5660898" y="15748"/>
                  </a:lnTo>
                  <a:lnTo>
                    <a:pt x="5666994" y="18669"/>
                  </a:lnTo>
                  <a:lnTo>
                    <a:pt x="5671058" y="21209"/>
                  </a:lnTo>
                  <a:lnTo>
                    <a:pt x="5673089" y="23241"/>
                  </a:lnTo>
                  <a:lnTo>
                    <a:pt x="5674995" y="25146"/>
                  </a:lnTo>
                  <a:lnTo>
                    <a:pt x="5676392" y="26797"/>
                  </a:lnTo>
                  <a:lnTo>
                    <a:pt x="5677027" y="28194"/>
                  </a:lnTo>
                  <a:lnTo>
                    <a:pt x="5677788" y="29591"/>
                  </a:lnTo>
                  <a:lnTo>
                    <a:pt x="5678297" y="31496"/>
                  </a:lnTo>
                  <a:lnTo>
                    <a:pt x="5678805" y="33782"/>
                  </a:lnTo>
                  <a:lnTo>
                    <a:pt x="5679312" y="36068"/>
                  </a:lnTo>
                  <a:lnTo>
                    <a:pt x="5679694" y="38862"/>
                  </a:lnTo>
                  <a:lnTo>
                    <a:pt x="5679948" y="42418"/>
                  </a:lnTo>
                  <a:lnTo>
                    <a:pt x="5680075" y="45847"/>
                  </a:lnTo>
                  <a:lnTo>
                    <a:pt x="5680202" y="50165"/>
                  </a:lnTo>
                  <a:lnTo>
                    <a:pt x="5680202" y="55372"/>
                  </a:lnTo>
                  <a:lnTo>
                    <a:pt x="5680202" y="61087"/>
                  </a:lnTo>
                  <a:lnTo>
                    <a:pt x="5680075" y="65912"/>
                  </a:lnTo>
                  <a:lnTo>
                    <a:pt x="5679694" y="69850"/>
                  </a:lnTo>
                  <a:lnTo>
                    <a:pt x="5679439" y="73913"/>
                  </a:lnTo>
                  <a:lnTo>
                    <a:pt x="5675249" y="85344"/>
                  </a:lnTo>
                  <a:lnTo>
                    <a:pt x="5673979" y="86613"/>
                  </a:lnTo>
                  <a:lnTo>
                    <a:pt x="5672201" y="87122"/>
                  </a:lnTo>
                  <a:lnTo>
                    <a:pt x="5670042" y="87122"/>
                  </a:lnTo>
                  <a:lnTo>
                    <a:pt x="5667883" y="87122"/>
                  </a:lnTo>
                  <a:lnTo>
                    <a:pt x="5664454" y="85725"/>
                  </a:lnTo>
                  <a:lnTo>
                    <a:pt x="5659628" y="83058"/>
                  </a:lnTo>
                  <a:lnTo>
                    <a:pt x="5654929" y="80263"/>
                  </a:lnTo>
                  <a:lnTo>
                    <a:pt x="5649086" y="77216"/>
                  </a:lnTo>
                  <a:lnTo>
                    <a:pt x="5610947" y="63263"/>
                  </a:lnTo>
                  <a:lnTo>
                    <a:pt x="5587873" y="60960"/>
                  </a:lnTo>
                  <a:lnTo>
                    <a:pt x="5579363" y="60960"/>
                  </a:lnTo>
                  <a:lnTo>
                    <a:pt x="5571998" y="61975"/>
                  </a:lnTo>
                  <a:lnTo>
                    <a:pt x="5565648" y="64135"/>
                  </a:lnTo>
                  <a:lnTo>
                    <a:pt x="5559298" y="66167"/>
                  </a:lnTo>
                  <a:lnTo>
                    <a:pt x="5537073" y="96647"/>
                  </a:lnTo>
                  <a:lnTo>
                    <a:pt x="5537073" y="102362"/>
                  </a:lnTo>
                  <a:lnTo>
                    <a:pt x="5537073" y="110871"/>
                  </a:lnTo>
                  <a:lnTo>
                    <a:pt x="5539358" y="118237"/>
                  </a:lnTo>
                  <a:lnTo>
                    <a:pt x="5544058" y="124587"/>
                  </a:lnTo>
                  <a:lnTo>
                    <a:pt x="5548630" y="130810"/>
                  </a:lnTo>
                  <a:lnTo>
                    <a:pt x="5582158" y="151653"/>
                  </a:lnTo>
                  <a:lnTo>
                    <a:pt x="5596872" y="158150"/>
                  </a:lnTo>
                  <a:lnTo>
                    <a:pt x="5604430" y="161480"/>
                  </a:lnTo>
                  <a:lnTo>
                    <a:pt x="5642627" y="180224"/>
                  </a:lnTo>
                  <a:lnTo>
                    <a:pt x="5676646" y="206375"/>
                  </a:lnTo>
                  <a:lnTo>
                    <a:pt x="5698482" y="245046"/>
                  </a:lnTo>
                  <a:lnTo>
                    <a:pt x="5702554" y="276479"/>
                  </a:lnTo>
                  <a:lnTo>
                    <a:pt x="5701841" y="291171"/>
                  </a:lnTo>
                  <a:lnTo>
                    <a:pt x="5691251" y="329819"/>
                  </a:lnTo>
                  <a:lnTo>
                    <a:pt x="5660517" y="368046"/>
                  </a:lnTo>
                  <a:lnTo>
                    <a:pt x="5615305" y="391033"/>
                  </a:lnTo>
                  <a:lnTo>
                    <a:pt x="5574460" y="398301"/>
                  </a:lnTo>
                  <a:lnTo>
                    <a:pt x="5559933" y="398780"/>
                  </a:lnTo>
                  <a:lnTo>
                    <a:pt x="5550120" y="398587"/>
                  </a:lnTo>
                  <a:lnTo>
                    <a:pt x="5506735" y="391937"/>
                  </a:lnTo>
                  <a:lnTo>
                    <a:pt x="5470779" y="377952"/>
                  </a:lnTo>
                  <a:lnTo>
                    <a:pt x="5464936" y="374650"/>
                  </a:lnTo>
                  <a:lnTo>
                    <a:pt x="5450967" y="346075"/>
                  </a:lnTo>
                  <a:lnTo>
                    <a:pt x="5450967" y="336931"/>
                  </a:lnTo>
                  <a:lnTo>
                    <a:pt x="5450967" y="330708"/>
                  </a:lnTo>
                  <a:lnTo>
                    <a:pt x="5457062" y="305816"/>
                  </a:lnTo>
                  <a:lnTo>
                    <a:pt x="5458586" y="304673"/>
                  </a:lnTo>
                  <a:lnTo>
                    <a:pt x="5460364" y="304165"/>
                  </a:lnTo>
                  <a:lnTo>
                    <a:pt x="5462270" y="304165"/>
                  </a:lnTo>
                  <a:lnTo>
                    <a:pt x="5465063" y="304165"/>
                  </a:lnTo>
                  <a:lnTo>
                    <a:pt x="5469001" y="305816"/>
                  </a:lnTo>
                  <a:lnTo>
                    <a:pt x="5474081" y="309118"/>
                  </a:lnTo>
                  <a:lnTo>
                    <a:pt x="5479160" y="312293"/>
                  </a:lnTo>
                  <a:lnTo>
                    <a:pt x="5513978" y="328289"/>
                  </a:lnTo>
                  <a:lnTo>
                    <a:pt x="5560186" y="335661"/>
                  </a:lnTo>
                  <a:lnTo>
                    <a:pt x="5567160" y="335446"/>
                  </a:lnTo>
                  <a:lnTo>
                    <a:pt x="5605018" y="322580"/>
                  </a:lnTo>
                  <a:lnTo>
                    <a:pt x="5610352" y="318516"/>
                  </a:lnTo>
                  <a:lnTo>
                    <a:pt x="5614288" y="313309"/>
                  </a:lnTo>
                  <a:lnTo>
                    <a:pt x="5617083" y="307086"/>
                  </a:lnTo>
                  <a:lnTo>
                    <a:pt x="5619877" y="300990"/>
                  </a:lnTo>
                  <a:lnTo>
                    <a:pt x="5621274" y="294132"/>
                  </a:lnTo>
                  <a:lnTo>
                    <a:pt x="5621274" y="286638"/>
                  </a:lnTo>
                  <a:lnTo>
                    <a:pt x="5621274" y="277875"/>
                  </a:lnTo>
                  <a:lnTo>
                    <a:pt x="5595493" y="247523"/>
                  </a:lnTo>
                  <a:lnTo>
                    <a:pt x="5562093" y="230540"/>
                  </a:lnTo>
                  <a:lnTo>
                    <a:pt x="5554646" y="227203"/>
                  </a:lnTo>
                  <a:lnTo>
                    <a:pt x="5516695" y="208412"/>
                  </a:lnTo>
                  <a:lnTo>
                    <a:pt x="5483225" y="182245"/>
                  </a:lnTo>
                  <a:lnTo>
                    <a:pt x="5461589" y="143305"/>
                  </a:lnTo>
                  <a:lnTo>
                    <a:pt x="5457571" y="110998"/>
                  </a:lnTo>
                  <a:lnTo>
                    <a:pt x="5458213" y="97593"/>
                  </a:lnTo>
                  <a:lnTo>
                    <a:pt x="5473434" y="52310"/>
                  </a:lnTo>
                  <a:lnTo>
                    <a:pt x="5504614" y="21002"/>
                  </a:lnTo>
                  <a:lnTo>
                    <a:pt x="5548564" y="3857"/>
                  </a:lnTo>
                  <a:lnTo>
                    <a:pt x="5573658" y="428"/>
                  </a:lnTo>
                  <a:lnTo>
                    <a:pt x="5586730" y="0"/>
                  </a:lnTo>
                  <a:close/>
                </a:path>
                <a:path w="6656070" h="398780">
                  <a:moveTo>
                    <a:pt x="5298694" y="0"/>
                  </a:moveTo>
                  <a:lnTo>
                    <a:pt x="5339318" y="4508"/>
                  </a:lnTo>
                  <a:lnTo>
                    <a:pt x="5372861" y="15748"/>
                  </a:lnTo>
                  <a:lnTo>
                    <a:pt x="5378958" y="18669"/>
                  </a:lnTo>
                  <a:lnTo>
                    <a:pt x="5383022" y="21209"/>
                  </a:lnTo>
                  <a:lnTo>
                    <a:pt x="5385054" y="23241"/>
                  </a:lnTo>
                  <a:lnTo>
                    <a:pt x="5386958" y="25146"/>
                  </a:lnTo>
                  <a:lnTo>
                    <a:pt x="5388356" y="26797"/>
                  </a:lnTo>
                  <a:lnTo>
                    <a:pt x="5388990" y="28194"/>
                  </a:lnTo>
                  <a:lnTo>
                    <a:pt x="5389753" y="29591"/>
                  </a:lnTo>
                  <a:lnTo>
                    <a:pt x="5392165" y="50165"/>
                  </a:lnTo>
                  <a:lnTo>
                    <a:pt x="5392165" y="55372"/>
                  </a:lnTo>
                  <a:lnTo>
                    <a:pt x="5392165" y="61087"/>
                  </a:lnTo>
                  <a:lnTo>
                    <a:pt x="5392038" y="65912"/>
                  </a:lnTo>
                  <a:lnTo>
                    <a:pt x="5391658" y="69850"/>
                  </a:lnTo>
                  <a:lnTo>
                    <a:pt x="5391404" y="73913"/>
                  </a:lnTo>
                  <a:lnTo>
                    <a:pt x="5387212" y="85344"/>
                  </a:lnTo>
                  <a:lnTo>
                    <a:pt x="5385943" y="86613"/>
                  </a:lnTo>
                  <a:lnTo>
                    <a:pt x="5384164" y="87122"/>
                  </a:lnTo>
                  <a:lnTo>
                    <a:pt x="5382006" y="87122"/>
                  </a:lnTo>
                  <a:lnTo>
                    <a:pt x="5379847" y="87122"/>
                  </a:lnTo>
                  <a:lnTo>
                    <a:pt x="5376418" y="85725"/>
                  </a:lnTo>
                  <a:lnTo>
                    <a:pt x="5371592" y="83058"/>
                  </a:lnTo>
                  <a:lnTo>
                    <a:pt x="5366893" y="80263"/>
                  </a:lnTo>
                  <a:lnTo>
                    <a:pt x="5361051" y="77216"/>
                  </a:lnTo>
                  <a:lnTo>
                    <a:pt x="5322911" y="63263"/>
                  </a:lnTo>
                  <a:lnTo>
                    <a:pt x="5299836" y="60960"/>
                  </a:lnTo>
                  <a:lnTo>
                    <a:pt x="5291328" y="60960"/>
                  </a:lnTo>
                  <a:lnTo>
                    <a:pt x="5283961" y="61975"/>
                  </a:lnTo>
                  <a:lnTo>
                    <a:pt x="5277611" y="64135"/>
                  </a:lnTo>
                  <a:lnTo>
                    <a:pt x="5271261" y="66167"/>
                  </a:lnTo>
                  <a:lnTo>
                    <a:pt x="5249036" y="96647"/>
                  </a:lnTo>
                  <a:lnTo>
                    <a:pt x="5249036" y="102362"/>
                  </a:lnTo>
                  <a:lnTo>
                    <a:pt x="5249036" y="110871"/>
                  </a:lnTo>
                  <a:lnTo>
                    <a:pt x="5251323" y="118237"/>
                  </a:lnTo>
                  <a:lnTo>
                    <a:pt x="5256022" y="124587"/>
                  </a:lnTo>
                  <a:lnTo>
                    <a:pt x="5260594" y="130810"/>
                  </a:lnTo>
                  <a:lnTo>
                    <a:pt x="5294121" y="151653"/>
                  </a:lnTo>
                  <a:lnTo>
                    <a:pt x="5308836" y="158150"/>
                  </a:lnTo>
                  <a:lnTo>
                    <a:pt x="5316394" y="161480"/>
                  </a:lnTo>
                  <a:lnTo>
                    <a:pt x="5354591" y="180224"/>
                  </a:lnTo>
                  <a:lnTo>
                    <a:pt x="5388609" y="206375"/>
                  </a:lnTo>
                  <a:lnTo>
                    <a:pt x="5410446" y="245046"/>
                  </a:lnTo>
                  <a:lnTo>
                    <a:pt x="5414518" y="276479"/>
                  </a:lnTo>
                  <a:lnTo>
                    <a:pt x="5413805" y="291171"/>
                  </a:lnTo>
                  <a:lnTo>
                    <a:pt x="5403214" y="329819"/>
                  </a:lnTo>
                  <a:lnTo>
                    <a:pt x="5372481" y="368046"/>
                  </a:lnTo>
                  <a:lnTo>
                    <a:pt x="5327269" y="391033"/>
                  </a:lnTo>
                  <a:lnTo>
                    <a:pt x="5286424" y="398301"/>
                  </a:lnTo>
                  <a:lnTo>
                    <a:pt x="5271897" y="398780"/>
                  </a:lnTo>
                  <a:lnTo>
                    <a:pt x="5262084" y="398587"/>
                  </a:lnTo>
                  <a:lnTo>
                    <a:pt x="5218699" y="391937"/>
                  </a:lnTo>
                  <a:lnTo>
                    <a:pt x="5182743" y="377952"/>
                  </a:lnTo>
                  <a:lnTo>
                    <a:pt x="5176901" y="374650"/>
                  </a:lnTo>
                  <a:lnTo>
                    <a:pt x="5162931" y="346075"/>
                  </a:lnTo>
                  <a:lnTo>
                    <a:pt x="5162931" y="336931"/>
                  </a:lnTo>
                  <a:lnTo>
                    <a:pt x="5162931" y="330708"/>
                  </a:lnTo>
                  <a:lnTo>
                    <a:pt x="5169027" y="305816"/>
                  </a:lnTo>
                  <a:lnTo>
                    <a:pt x="5170551" y="304673"/>
                  </a:lnTo>
                  <a:lnTo>
                    <a:pt x="5172329" y="304165"/>
                  </a:lnTo>
                  <a:lnTo>
                    <a:pt x="5174233" y="304165"/>
                  </a:lnTo>
                  <a:lnTo>
                    <a:pt x="5177028" y="304165"/>
                  </a:lnTo>
                  <a:lnTo>
                    <a:pt x="5180964" y="305816"/>
                  </a:lnTo>
                  <a:lnTo>
                    <a:pt x="5186045" y="309118"/>
                  </a:lnTo>
                  <a:lnTo>
                    <a:pt x="5191125" y="312293"/>
                  </a:lnTo>
                  <a:lnTo>
                    <a:pt x="5225942" y="328289"/>
                  </a:lnTo>
                  <a:lnTo>
                    <a:pt x="5272151" y="335661"/>
                  </a:lnTo>
                  <a:lnTo>
                    <a:pt x="5279124" y="335446"/>
                  </a:lnTo>
                  <a:lnTo>
                    <a:pt x="5316982" y="322580"/>
                  </a:lnTo>
                  <a:lnTo>
                    <a:pt x="5322315" y="318516"/>
                  </a:lnTo>
                  <a:lnTo>
                    <a:pt x="5326253" y="313309"/>
                  </a:lnTo>
                  <a:lnTo>
                    <a:pt x="5329047" y="307086"/>
                  </a:lnTo>
                  <a:lnTo>
                    <a:pt x="5331840" y="300990"/>
                  </a:lnTo>
                  <a:lnTo>
                    <a:pt x="5333237" y="294132"/>
                  </a:lnTo>
                  <a:lnTo>
                    <a:pt x="5333237" y="286638"/>
                  </a:lnTo>
                  <a:lnTo>
                    <a:pt x="5333237" y="277875"/>
                  </a:lnTo>
                  <a:lnTo>
                    <a:pt x="5307457" y="247523"/>
                  </a:lnTo>
                  <a:lnTo>
                    <a:pt x="5274057" y="230540"/>
                  </a:lnTo>
                  <a:lnTo>
                    <a:pt x="5266610" y="227203"/>
                  </a:lnTo>
                  <a:lnTo>
                    <a:pt x="5228659" y="208412"/>
                  </a:lnTo>
                  <a:lnTo>
                    <a:pt x="5195315" y="182245"/>
                  </a:lnTo>
                  <a:lnTo>
                    <a:pt x="5173553" y="143305"/>
                  </a:lnTo>
                  <a:lnTo>
                    <a:pt x="5169534" y="110998"/>
                  </a:lnTo>
                  <a:lnTo>
                    <a:pt x="5170177" y="97593"/>
                  </a:lnTo>
                  <a:lnTo>
                    <a:pt x="5185398" y="52310"/>
                  </a:lnTo>
                  <a:lnTo>
                    <a:pt x="5216578" y="21002"/>
                  </a:lnTo>
                  <a:lnTo>
                    <a:pt x="5260528" y="3857"/>
                  </a:lnTo>
                  <a:lnTo>
                    <a:pt x="5285622" y="428"/>
                  </a:lnTo>
                  <a:lnTo>
                    <a:pt x="5298694" y="0"/>
                  </a:lnTo>
                  <a:close/>
                </a:path>
                <a:path w="6656070" h="398780">
                  <a:moveTo>
                    <a:pt x="1827530" y="0"/>
                  </a:moveTo>
                  <a:lnTo>
                    <a:pt x="1868709" y="2873"/>
                  </a:lnTo>
                  <a:lnTo>
                    <a:pt x="1920819" y="18151"/>
                  </a:lnTo>
                  <a:lnTo>
                    <a:pt x="1960753" y="47244"/>
                  </a:lnTo>
                  <a:lnTo>
                    <a:pt x="1988256" y="90606"/>
                  </a:lnTo>
                  <a:lnTo>
                    <a:pt x="1999662" y="127400"/>
                  </a:lnTo>
                  <a:lnTo>
                    <a:pt x="2005377" y="170747"/>
                  </a:lnTo>
                  <a:lnTo>
                    <a:pt x="2006092" y="194945"/>
                  </a:lnTo>
                  <a:lnTo>
                    <a:pt x="2005351" y="218233"/>
                  </a:lnTo>
                  <a:lnTo>
                    <a:pt x="1999394" y="261096"/>
                  </a:lnTo>
                  <a:lnTo>
                    <a:pt x="1987510" y="298834"/>
                  </a:lnTo>
                  <a:lnTo>
                    <a:pt x="1958720" y="344805"/>
                  </a:lnTo>
                  <a:lnTo>
                    <a:pt x="1917197" y="377273"/>
                  </a:lnTo>
                  <a:lnTo>
                    <a:pt x="1863201" y="395335"/>
                  </a:lnTo>
                  <a:lnTo>
                    <a:pt x="1820418" y="398780"/>
                  </a:lnTo>
                  <a:lnTo>
                    <a:pt x="1798653" y="398043"/>
                  </a:lnTo>
                  <a:lnTo>
                    <a:pt x="1759410" y="392189"/>
                  </a:lnTo>
                  <a:lnTo>
                    <a:pt x="1711245" y="372221"/>
                  </a:lnTo>
                  <a:lnTo>
                    <a:pt x="1675671" y="338322"/>
                  </a:lnTo>
                  <a:lnTo>
                    <a:pt x="1652651" y="289941"/>
                  </a:lnTo>
                  <a:lnTo>
                    <a:pt x="1644253" y="249253"/>
                  </a:lnTo>
                  <a:lnTo>
                    <a:pt x="1641475" y="201803"/>
                  </a:lnTo>
                  <a:lnTo>
                    <a:pt x="1642215" y="178986"/>
                  </a:lnTo>
                  <a:lnTo>
                    <a:pt x="1648172" y="136973"/>
                  </a:lnTo>
                  <a:lnTo>
                    <a:pt x="1660056" y="99750"/>
                  </a:lnTo>
                  <a:lnTo>
                    <a:pt x="1688845" y="54102"/>
                  </a:lnTo>
                  <a:lnTo>
                    <a:pt x="1730369" y="21705"/>
                  </a:lnTo>
                  <a:lnTo>
                    <a:pt x="1784461" y="3460"/>
                  </a:lnTo>
                  <a:lnTo>
                    <a:pt x="1827530" y="0"/>
                  </a:lnTo>
                  <a:close/>
                </a:path>
                <a:path w="6656070" h="398780">
                  <a:moveTo>
                    <a:pt x="492506" y="0"/>
                  </a:moveTo>
                  <a:lnTo>
                    <a:pt x="533685" y="2873"/>
                  </a:lnTo>
                  <a:lnTo>
                    <a:pt x="585795" y="18151"/>
                  </a:lnTo>
                  <a:lnTo>
                    <a:pt x="625729" y="47244"/>
                  </a:lnTo>
                  <a:lnTo>
                    <a:pt x="653232" y="90606"/>
                  </a:lnTo>
                  <a:lnTo>
                    <a:pt x="664638" y="127400"/>
                  </a:lnTo>
                  <a:lnTo>
                    <a:pt x="670353" y="170747"/>
                  </a:lnTo>
                  <a:lnTo>
                    <a:pt x="671068" y="194945"/>
                  </a:lnTo>
                  <a:lnTo>
                    <a:pt x="670327" y="218233"/>
                  </a:lnTo>
                  <a:lnTo>
                    <a:pt x="664370" y="261096"/>
                  </a:lnTo>
                  <a:lnTo>
                    <a:pt x="652486" y="298834"/>
                  </a:lnTo>
                  <a:lnTo>
                    <a:pt x="623697" y="344805"/>
                  </a:lnTo>
                  <a:lnTo>
                    <a:pt x="582173" y="377273"/>
                  </a:lnTo>
                  <a:lnTo>
                    <a:pt x="528177" y="395335"/>
                  </a:lnTo>
                  <a:lnTo>
                    <a:pt x="485394" y="398780"/>
                  </a:lnTo>
                  <a:lnTo>
                    <a:pt x="463629" y="398043"/>
                  </a:lnTo>
                  <a:lnTo>
                    <a:pt x="424386" y="392189"/>
                  </a:lnTo>
                  <a:lnTo>
                    <a:pt x="376221" y="372221"/>
                  </a:lnTo>
                  <a:lnTo>
                    <a:pt x="340647" y="338322"/>
                  </a:lnTo>
                  <a:lnTo>
                    <a:pt x="317627" y="289941"/>
                  </a:lnTo>
                  <a:lnTo>
                    <a:pt x="309229" y="249253"/>
                  </a:lnTo>
                  <a:lnTo>
                    <a:pt x="306451" y="201803"/>
                  </a:lnTo>
                  <a:lnTo>
                    <a:pt x="307191" y="178986"/>
                  </a:lnTo>
                  <a:lnTo>
                    <a:pt x="313148" y="136973"/>
                  </a:lnTo>
                  <a:lnTo>
                    <a:pt x="325032" y="99750"/>
                  </a:lnTo>
                  <a:lnTo>
                    <a:pt x="353822" y="54102"/>
                  </a:lnTo>
                  <a:lnTo>
                    <a:pt x="395345" y="21705"/>
                  </a:lnTo>
                  <a:lnTo>
                    <a:pt x="449437" y="3460"/>
                  </a:lnTo>
                  <a:lnTo>
                    <a:pt x="49250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417" y="778510"/>
            <a:ext cx="8353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03365" algn="l"/>
              </a:tabLst>
            </a:pP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The sign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of the </a:t>
            </a:r>
            <a:r>
              <a:rPr sz="2200" spc="-15" dirty="0">
                <a:solidFill>
                  <a:srgbClr val="000000"/>
                </a:solidFill>
                <a:latin typeface="Carlito"/>
                <a:cs typeface="Carlito"/>
              </a:rPr>
              <a:t>coefficient </a:t>
            </a:r>
            <a:r>
              <a:rPr sz="2200" spc="-20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highest</a:t>
            </a:r>
            <a:r>
              <a:rPr sz="2200" spc="19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order</a:t>
            </a:r>
            <a:r>
              <a:rPr sz="2200" spc="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regressor	determines</a:t>
            </a:r>
            <a:r>
              <a:rPr sz="2200" spc="-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the 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direction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of the</a:t>
            </a:r>
            <a:r>
              <a:rPr sz="2200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curvature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38704"/>
              </p:ext>
            </p:extLst>
          </p:nvPr>
        </p:nvGraphicFramePr>
        <p:xfrm>
          <a:off x="1718054" y="1799488"/>
          <a:ext cx="8201786" cy="559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15">
                <a:tc>
                  <a:txBody>
                    <a:bodyPr/>
                    <a:lstStyle/>
                    <a:p>
                      <a:pPr marL="146050">
                        <a:lnSpc>
                          <a:spcPts val="190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Linear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90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Quadratic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015">
                        <a:lnSpc>
                          <a:spcPts val="1905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Cubic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02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2150"/>
                        </a:lnSpc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+ 1X +</a:t>
                      </a:r>
                      <a:r>
                        <a:rPr sz="20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2</a:t>
                      </a:r>
                      <a:endParaRPr sz="1950" baseline="256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150"/>
                        </a:lnSpc>
                      </a:pPr>
                      <a:r>
                        <a:rPr lang="en-US" sz="2000" spc="5" dirty="0">
                          <a:latin typeface="Carlito"/>
                          <a:cs typeface="Carlito"/>
                        </a:rPr>
                        <a:t>         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+ 1X +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1X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2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+</a:t>
                      </a:r>
                      <a:r>
                        <a:rPr sz="2000" spc="-2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3</a:t>
                      </a:r>
                      <a:endParaRPr sz="1950" baseline="25641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06802" y="46829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3355" y="4682999"/>
            <a:ext cx="180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+ 1X +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  <a:r>
              <a:rPr sz="1950" baseline="25641" dirty="0">
                <a:latin typeface="Carlito"/>
                <a:cs typeface="Carlito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59293" y="4682999"/>
            <a:ext cx="2393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+ 1X + </a:t>
            </a:r>
            <a:r>
              <a:rPr sz="2000" spc="5" dirty="0">
                <a:latin typeface="Carlito"/>
                <a:cs typeface="Carlito"/>
              </a:rPr>
              <a:t>1X</a:t>
            </a:r>
            <a:r>
              <a:rPr sz="1950" spc="7" baseline="25641" dirty="0">
                <a:latin typeface="Carlito"/>
                <a:cs typeface="Carlito"/>
              </a:rPr>
              <a:t>2 </a:t>
            </a:r>
            <a:r>
              <a:rPr sz="2000" dirty="0">
                <a:latin typeface="Carlito"/>
                <a:cs typeface="Carlito"/>
              </a:rPr>
              <a:t>+</a:t>
            </a:r>
            <a:r>
              <a:rPr sz="2000" spc="-25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  <a:r>
              <a:rPr sz="1950" baseline="25641" dirty="0">
                <a:latin typeface="Carlito"/>
                <a:cs typeface="Carlito"/>
              </a:rPr>
              <a:t>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93542" y="199009"/>
            <a:ext cx="5784850" cy="318770"/>
            <a:chOff x="2693542" y="199009"/>
            <a:chExt cx="5784850" cy="318770"/>
          </a:xfrm>
        </p:grpSpPr>
        <p:sp>
          <p:nvSpPr>
            <p:cNvPr id="9" name="object 9"/>
            <p:cNvSpPr/>
            <p:nvPr/>
          </p:nvSpPr>
          <p:spPr>
            <a:xfrm>
              <a:off x="2694431" y="199898"/>
              <a:ext cx="5782691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3932" y="252348"/>
              <a:ext cx="949325" cy="142875"/>
            </a:xfrm>
            <a:custGeom>
              <a:avLst/>
              <a:gdLst/>
              <a:ahLst/>
              <a:cxnLst/>
              <a:rect l="l" t="t" r="r" b="b"/>
              <a:pathLst>
                <a:path w="949325" h="142875">
                  <a:moveTo>
                    <a:pt x="895857" y="0"/>
                  </a:moveTo>
                  <a:lnTo>
                    <a:pt x="844295" y="142621"/>
                  </a:lnTo>
                  <a:lnTo>
                    <a:pt x="949070" y="142621"/>
                  </a:lnTo>
                  <a:lnTo>
                    <a:pt x="895857" y="0"/>
                  </a:lnTo>
                  <a:close/>
                </a:path>
                <a:path w="949325" h="142875">
                  <a:moveTo>
                    <a:pt x="51562" y="0"/>
                  </a:moveTo>
                  <a:lnTo>
                    <a:pt x="0" y="142621"/>
                  </a:lnTo>
                  <a:lnTo>
                    <a:pt x="104775" y="142621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5283" y="237363"/>
              <a:ext cx="153542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6187" y="237363"/>
              <a:ext cx="106299" cy="122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0377" y="233934"/>
              <a:ext cx="191262" cy="248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4431" y="199898"/>
              <a:ext cx="5782945" cy="316865"/>
            </a:xfrm>
            <a:custGeom>
              <a:avLst/>
              <a:gdLst/>
              <a:ahLst/>
              <a:cxnLst/>
              <a:rect l="l" t="t" r="r" b="b"/>
              <a:pathLst>
                <a:path w="5782945" h="316865">
                  <a:moveTo>
                    <a:pt x="4567174" y="3682"/>
                  </a:moveTo>
                  <a:lnTo>
                    <a:pt x="4774057" y="3682"/>
                  </a:lnTo>
                  <a:lnTo>
                    <a:pt x="4776089" y="3682"/>
                  </a:lnTo>
                  <a:lnTo>
                    <a:pt x="4777867" y="4191"/>
                  </a:lnTo>
                  <a:lnTo>
                    <a:pt x="4786249" y="19303"/>
                  </a:lnTo>
                  <a:lnTo>
                    <a:pt x="4786249" y="21462"/>
                  </a:lnTo>
                  <a:lnTo>
                    <a:pt x="4786249" y="23495"/>
                  </a:lnTo>
                  <a:lnTo>
                    <a:pt x="4785995" y="25653"/>
                  </a:lnTo>
                  <a:lnTo>
                    <a:pt x="4785614" y="27685"/>
                  </a:lnTo>
                  <a:lnTo>
                    <a:pt x="4785233" y="29845"/>
                  </a:lnTo>
                  <a:lnTo>
                    <a:pt x="4779645" y="36956"/>
                  </a:lnTo>
                  <a:lnTo>
                    <a:pt x="4777994" y="37973"/>
                  </a:lnTo>
                  <a:lnTo>
                    <a:pt x="4776216" y="38353"/>
                  </a:lnTo>
                  <a:lnTo>
                    <a:pt x="4774057" y="38353"/>
                  </a:lnTo>
                  <a:lnTo>
                    <a:pt x="4689729" y="38353"/>
                  </a:lnTo>
                  <a:lnTo>
                    <a:pt x="4689729" y="303149"/>
                  </a:lnTo>
                  <a:lnTo>
                    <a:pt x="4689729" y="304926"/>
                  </a:lnTo>
                  <a:lnTo>
                    <a:pt x="4689221" y="306577"/>
                  </a:lnTo>
                  <a:lnTo>
                    <a:pt x="4688332" y="308228"/>
                  </a:lnTo>
                  <a:lnTo>
                    <a:pt x="4687316" y="309752"/>
                  </a:lnTo>
                  <a:lnTo>
                    <a:pt x="4685919" y="311023"/>
                  </a:lnTo>
                  <a:lnTo>
                    <a:pt x="4684141" y="311785"/>
                  </a:lnTo>
                  <a:lnTo>
                    <a:pt x="4682363" y="312547"/>
                  </a:lnTo>
                  <a:lnTo>
                    <a:pt x="4680458" y="313054"/>
                  </a:lnTo>
                  <a:lnTo>
                    <a:pt x="4678426" y="313436"/>
                  </a:lnTo>
                  <a:lnTo>
                    <a:pt x="4676394" y="313816"/>
                  </a:lnTo>
                  <a:lnTo>
                    <a:pt x="4673727" y="313943"/>
                  </a:lnTo>
                  <a:lnTo>
                    <a:pt x="4670679" y="313943"/>
                  </a:lnTo>
                  <a:lnTo>
                    <a:pt x="4667504" y="313943"/>
                  </a:lnTo>
                  <a:lnTo>
                    <a:pt x="4664837" y="313816"/>
                  </a:lnTo>
                  <a:lnTo>
                    <a:pt x="4662932" y="313436"/>
                  </a:lnTo>
                  <a:lnTo>
                    <a:pt x="4660900" y="313054"/>
                  </a:lnTo>
                  <a:lnTo>
                    <a:pt x="4658995" y="312547"/>
                  </a:lnTo>
                  <a:lnTo>
                    <a:pt x="4657217" y="311785"/>
                  </a:lnTo>
                  <a:lnTo>
                    <a:pt x="4655439" y="311023"/>
                  </a:lnTo>
                  <a:lnTo>
                    <a:pt x="4654169" y="309879"/>
                  </a:lnTo>
                  <a:lnTo>
                    <a:pt x="4653153" y="308355"/>
                  </a:lnTo>
                  <a:lnTo>
                    <a:pt x="4652264" y="306831"/>
                  </a:lnTo>
                  <a:lnTo>
                    <a:pt x="4651756" y="305053"/>
                  </a:lnTo>
                  <a:lnTo>
                    <a:pt x="4651756" y="303149"/>
                  </a:lnTo>
                  <a:lnTo>
                    <a:pt x="4651756" y="38353"/>
                  </a:lnTo>
                  <a:lnTo>
                    <a:pt x="4567174" y="38353"/>
                  </a:lnTo>
                  <a:lnTo>
                    <a:pt x="4565015" y="38353"/>
                  </a:lnTo>
                  <a:lnTo>
                    <a:pt x="4563110" y="37973"/>
                  </a:lnTo>
                  <a:lnTo>
                    <a:pt x="4561586" y="36956"/>
                  </a:lnTo>
                  <a:lnTo>
                    <a:pt x="4560062" y="35941"/>
                  </a:lnTo>
                  <a:lnTo>
                    <a:pt x="4558792" y="34671"/>
                  </a:lnTo>
                  <a:lnTo>
                    <a:pt x="4557903" y="33147"/>
                  </a:lnTo>
                  <a:lnTo>
                    <a:pt x="4556887" y="31623"/>
                  </a:lnTo>
                  <a:lnTo>
                    <a:pt x="4556252" y="29845"/>
                  </a:lnTo>
                  <a:lnTo>
                    <a:pt x="4555871" y="27940"/>
                  </a:lnTo>
                  <a:lnTo>
                    <a:pt x="4555490" y="26034"/>
                  </a:lnTo>
                  <a:lnTo>
                    <a:pt x="4555236" y="23875"/>
                  </a:lnTo>
                  <a:lnTo>
                    <a:pt x="4555236" y="21462"/>
                  </a:lnTo>
                  <a:lnTo>
                    <a:pt x="4555236" y="18923"/>
                  </a:lnTo>
                  <a:lnTo>
                    <a:pt x="4555490" y="16763"/>
                  </a:lnTo>
                  <a:lnTo>
                    <a:pt x="4555871" y="14731"/>
                  </a:lnTo>
                  <a:lnTo>
                    <a:pt x="4556252" y="12700"/>
                  </a:lnTo>
                  <a:lnTo>
                    <a:pt x="4565015" y="3682"/>
                  </a:lnTo>
                  <a:lnTo>
                    <a:pt x="4567174" y="3682"/>
                  </a:lnTo>
                  <a:close/>
                </a:path>
                <a:path w="5782945" h="316865">
                  <a:moveTo>
                    <a:pt x="4079113" y="3682"/>
                  </a:moveTo>
                  <a:lnTo>
                    <a:pt x="4217162" y="3682"/>
                  </a:lnTo>
                  <a:lnTo>
                    <a:pt x="4219067" y="3682"/>
                  </a:lnTo>
                  <a:lnTo>
                    <a:pt x="4220972" y="4191"/>
                  </a:lnTo>
                  <a:lnTo>
                    <a:pt x="4222623" y="5206"/>
                  </a:lnTo>
                  <a:lnTo>
                    <a:pt x="4224274" y="6223"/>
                  </a:lnTo>
                  <a:lnTo>
                    <a:pt x="4225671" y="7493"/>
                  </a:lnTo>
                  <a:lnTo>
                    <a:pt x="4226560" y="9144"/>
                  </a:lnTo>
                  <a:lnTo>
                    <a:pt x="4227576" y="10922"/>
                  </a:lnTo>
                  <a:lnTo>
                    <a:pt x="4228211" y="12826"/>
                  </a:lnTo>
                  <a:lnTo>
                    <a:pt x="4228592" y="14985"/>
                  </a:lnTo>
                  <a:lnTo>
                    <a:pt x="4228973" y="17145"/>
                  </a:lnTo>
                  <a:lnTo>
                    <a:pt x="4229227" y="19303"/>
                  </a:lnTo>
                  <a:lnTo>
                    <a:pt x="4229227" y="21462"/>
                  </a:lnTo>
                  <a:lnTo>
                    <a:pt x="4229227" y="23495"/>
                  </a:lnTo>
                  <a:lnTo>
                    <a:pt x="4228973" y="25653"/>
                  </a:lnTo>
                  <a:lnTo>
                    <a:pt x="4228592" y="27685"/>
                  </a:lnTo>
                  <a:lnTo>
                    <a:pt x="4228211" y="29718"/>
                  </a:lnTo>
                  <a:lnTo>
                    <a:pt x="4222623" y="36956"/>
                  </a:lnTo>
                  <a:lnTo>
                    <a:pt x="4220972" y="37973"/>
                  </a:lnTo>
                  <a:lnTo>
                    <a:pt x="4219194" y="38353"/>
                  </a:lnTo>
                  <a:lnTo>
                    <a:pt x="4217162" y="38353"/>
                  </a:lnTo>
                  <a:lnTo>
                    <a:pt x="4099433" y="38353"/>
                  </a:lnTo>
                  <a:lnTo>
                    <a:pt x="4099433" y="134238"/>
                  </a:lnTo>
                  <a:lnTo>
                    <a:pt x="4200398" y="134238"/>
                  </a:lnTo>
                  <a:lnTo>
                    <a:pt x="4202557" y="134238"/>
                  </a:lnTo>
                  <a:lnTo>
                    <a:pt x="4212082" y="145160"/>
                  </a:lnTo>
                  <a:lnTo>
                    <a:pt x="4212463" y="147320"/>
                  </a:lnTo>
                  <a:lnTo>
                    <a:pt x="4212717" y="149478"/>
                  </a:lnTo>
                  <a:lnTo>
                    <a:pt x="4212717" y="151637"/>
                  </a:lnTo>
                  <a:lnTo>
                    <a:pt x="4212717" y="153797"/>
                  </a:lnTo>
                  <a:lnTo>
                    <a:pt x="4212463" y="155955"/>
                  </a:lnTo>
                  <a:lnTo>
                    <a:pt x="4212082" y="157861"/>
                  </a:lnTo>
                  <a:lnTo>
                    <a:pt x="4211701" y="159892"/>
                  </a:lnTo>
                  <a:lnTo>
                    <a:pt x="4210939" y="161671"/>
                  </a:lnTo>
                  <a:lnTo>
                    <a:pt x="4209923" y="163194"/>
                  </a:lnTo>
                  <a:lnTo>
                    <a:pt x="4208907" y="164718"/>
                  </a:lnTo>
                  <a:lnTo>
                    <a:pt x="4207637" y="165862"/>
                  </a:lnTo>
                  <a:lnTo>
                    <a:pt x="4205986" y="166624"/>
                  </a:lnTo>
                  <a:lnTo>
                    <a:pt x="4204335" y="167512"/>
                  </a:lnTo>
                  <a:lnTo>
                    <a:pt x="4202430" y="167893"/>
                  </a:lnTo>
                  <a:lnTo>
                    <a:pt x="4200398" y="167893"/>
                  </a:lnTo>
                  <a:lnTo>
                    <a:pt x="4099433" y="167893"/>
                  </a:lnTo>
                  <a:lnTo>
                    <a:pt x="4099433" y="277875"/>
                  </a:lnTo>
                  <a:lnTo>
                    <a:pt x="4219194" y="277875"/>
                  </a:lnTo>
                  <a:lnTo>
                    <a:pt x="4221226" y="277875"/>
                  </a:lnTo>
                  <a:lnTo>
                    <a:pt x="4223004" y="278256"/>
                  </a:lnTo>
                  <a:lnTo>
                    <a:pt x="4224655" y="279273"/>
                  </a:lnTo>
                  <a:lnTo>
                    <a:pt x="4226306" y="280162"/>
                  </a:lnTo>
                  <a:lnTo>
                    <a:pt x="4231640" y="293115"/>
                  </a:lnTo>
                  <a:lnTo>
                    <a:pt x="4231640" y="295275"/>
                  </a:lnTo>
                  <a:lnTo>
                    <a:pt x="4231640" y="297434"/>
                  </a:lnTo>
                  <a:lnTo>
                    <a:pt x="4228719" y="307213"/>
                  </a:lnTo>
                  <a:lnTo>
                    <a:pt x="4227703" y="308863"/>
                  </a:lnTo>
                  <a:lnTo>
                    <a:pt x="4226306" y="310134"/>
                  </a:lnTo>
                  <a:lnTo>
                    <a:pt x="4224782" y="311150"/>
                  </a:lnTo>
                  <a:lnTo>
                    <a:pt x="4223131" y="312038"/>
                  </a:lnTo>
                  <a:lnTo>
                    <a:pt x="4221353" y="312547"/>
                  </a:lnTo>
                  <a:lnTo>
                    <a:pt x="4219194" y="312547"/>
                  </a:lnTo>
                  <a:lnTo>
                    <a:pt x="4079113" y="312547"/>
                  </a:lnTo>
                  <a:lnTo>
                    <a:pt x="4075303" y="312547"/>
                  </a:lnTo>
                  <a:lnTo>
                    <a:pt x="4071366" y="311150"/>
                  </a:lnTo>
                  <a:lnTo>
                    <a:pt x="4067429" y="308355"/>
                  </a:lnTo>
                  <a:lnTo>
                    <a:pt x="4063492" y="305435"/>
                  </a:lnTo>
                  <a:lnTo>
                    <a:pt x="4061460" y="300481"/>
                  </a:lnTo>
                  <a:lnTo>
                    <a:pt x="4061460" y="293242"/>
                  </a:lnTo>
                  <a:lnTo>
                    <a:pt x="4061460" y="22986"/>
                  </a:lnTo>
                  <a:lnTo>
                    <a:pt x="4061460" y="15875"/>
                  </a:lnTo>
                  <a:lnTo>
                    <a:pt x="4063492" y="10795"/>
                  </a:lnTo>
                  <a:lnTo>
                    <a:pt x="4067429" y="8000"/>
                  </a:lnTo>
                  <a:lnTo>
                    <a:pt x="4071493" y="5206"/>
                  </a:lnTo>
                  <a:lnTo>
                    <a:pt x="4075303" y="3682"/>
                  </a:lnTo>
                  <a:lnTo>
                    <a:pt x="4079113" y="3682"/>
                  </a:lnTo>
                  <a:close/>
                </a:path>
                <a:path w="5782945" h="316865">
                  <a:moveTo>
                    <a:pt x="3375152" y="3682"/>
                  </a:moveTo>
                  <a:lnTo>
                    <a:pt x="3506216" y="3682"/>
                  </a:lnTo>
                  <a:lnTo>
                    <a:pt x="3508121" y="3682"/>
                  </a:lnTo>
                  <a:lnTo>
                    <a:pt x="3510026" y="4191"/>
                  </a:lnTo>
                  <a:lnTo>
                    <a:pt x="3511550" y="5206"/>
                  </a:lnTo>
                  <a:lnTo>
                    <a:pt x="3513201" y="6096"/>
                  </a:lnTo>
                  <a:lnTo>
                    <a:pt x="3514598" y="7493"/>
                  </a:lnTo>
                  <a:lnTo>
                    <a:pt x="3518534" y="19303"/>
                  </a:lnTo>
                  <a:lnTo>
                    <a:pt x="3518534" y="21462"/>
                  </a:lnTo>
                  <a:lnTo>
                    <a:pt x="3518534" y="23495"/>
                  </a:lnTo>
                  <a:lnTo>
                    <a:pt x="3515614" y="33274"/>
                  </a:lnTo>
                  <a:lnTo>
                    <a:pt x="3514598" y="34798"/>
                  </a:lnTo>
                  <a:lnTo>
                    <a:pt x="3513201" y="36068"/>
                  </a:lnTo>
                  <a:lnTo>
                    <a:pt x="3511677" y="36956"/>
                  </a:lnTo>
                  <a:lnTo>
                    <a:pt x="3510026" y="37973"/>
                  </a:lnTo>
                  <a:lnTo>
                    <a:pt x="3508248" y="38353"/>
                  </a:lnTo>
                  <a:lnTo>
                    <a:pt x="3506216" y="38353"/>
                  </a:lnTo>
                  <a:lnTo>
                    <a:pt x="3395345" y="38353"/>
                  </a:lnTo>
                  <a:lnTo>
                    <a:pt x="3395345" y="142240"/>
                  </a:lnTo>
                  <a:lnTo>
                    <a:pt x="3500120" y="142240"/>
                  </a:lnTo>
                  <a:lnTo>
                    <a:pt x="3501898" y="142240"/>
                  </a:lnTo>
                  <a:lnTo>
                    <a:pt x="3503549" y="142494"/>
                  </a:lnTo>
                  <a:lnTo>
                    <a:pt x="3505327" y="143255"/>
                  </a:lnTo>
                  <a:lnTo>
                    <a:pt x="3506978" y="143891"/>
                  </a:lnTo>
                  <a:lnTo>
                    <a:pt x="3512566" y="156590"/>
                  </a:lnTo>
                  <a:lnTo>
                    <a:pt x="3512566" y="159003"/>
                  </a:lnTo>
                  <a:lnTo>
                    <a:pt x="3512566" y="161036"/>
                  </a:lnTo>
                  <a:lnTo>
                    <a:pt x="3509645" y="170814"/>
                  </a:lnTo>
                  <a:lnTo>
                    <a:pt x="3508502" y="172338"/>
                  </a:lnTo>
                  <a:lnTo>
                    <a:pt x="3507231" y="173609"/>
                  </a:lnTo>
                  <a:lnTo>
                    <a:pt x="3505707" y="174498"/>
                  </a:lnTo>
                  <a:lnTo>
                    <a:pt x="3504056" y="175513"/>
                  </a:lnTo>
                  <a:lnTo>
                    <a:pt x="3502279" y="175894"/>
                  </a:lnTo>
                  <a:lnTo>
                    <a:pt x="3500120" y="175894"/>
                  </a:lnTo>
                  <a:lnTo>
                    <a:pt x="3395345" y="175894"/>
                  </a:lnTo>
                  <a:lnTo>
                    <a:pt x="3395345" y="303149"/>
                  </a:lnTo>
                  <a:lnTo>
                    <a:pt x="3395345" y="304926"/>
                  </a:lnTo>
                  <a:lnTo>
                    <a:pt x="3394964" y="306577"/>
                  </a:lnTo>
                  <a:lnTo>
                    <a:pt x="3393948" y="308228"/>
                  </a:lnTo>
                  <a:lnTo>
                    <a:pt x="3393058" y="309752"/>
                  </a:lnTo>
                  <a:lnTo>
                    <a:pt x="3391662" y="311023"/>
                  </a:lnTo>
                  <a:lnTo>
                    <a:pt x="3389756" y="311785"/>
                  </a:lnTo>
                  <a:lnTo>
                    <a:pt x="3387979" y="312547"/>
                  </a:lnTo>
                  <a:lnTo>
                    <a:pt x="3386074" y="313054"/>
                  </a:lnTo>
                  <a:lnTo>
                    <a:pt x="3384169" y="313436"/>
                  </a:lnTo>
                  <a:lnTo>
                    <a:pt x="3382264" y="313816"/>
                  </a:lnTo>
                  <a:lnTo>
                    <a:pt x="3379597" y="313943"/>
                  </a:lnTo>
                  <a:lnTo>
                    <a:pt x="3376295" y="313943"/>
                  </a:lnTo>
                  <a:lnTo>
                    <a:pt x="3373120" y="313943"/>
                  </a:lnTo>
                  <a:lnTo>
                    <a:pt x="3357372" y="305053"/>
                  </a:lnTo>
                  <a:lnTo>
                    <a:pt x="3357372" y="303149"/>
                  </a:lnTo>
                  <a:lnTo>
                    <a:pt x="3357372" y="22986"/>
                  </a:lnTo>
                  <a:lnTo>
                    <a:pt x="3357372" y="15875"/>
                  </a:lnTo>
                  <a:lnTo>
                    <a:pt x="3359404" y="10795"/>
                  </a:lnTo>
                  <a:lnTo>
                    <a:pt x="3363341" y="8000"/>
                  </a:lnTo>
                  <a:lnTo>
                    <a:pt x="3367404" y="5206"/>
                  </a:lnTo>
                  <a:lnTo>
                    <a:pt x="3371342" y="3682"/>
                  </a:lnTo>
                  <a:lnTo>
                    <a:pt x="3375152" y="3682"/>
                  </a:lnTo>
                  <a:close/>
                </a:path>
                <a:path w="5782945" h="316865">
                  <a:moveTo>
                    <a:pt x="3157220" y="3682"/>
                  </a:moveTo>
                  <a:lnTo>
                    <a:pt x="3288283" y="3682"/>
                  </a:lnTo>
                  <a:lnTo>
                    <a:pt x="3290189" y="3682"/>
                  </a:lnTo>
                  <a:lnTo>
                    <a:pt x="3292094" y="4191"/>
                  </a:lnTo>
                  <a:lnTo>
                    <a:pt x="3293618" y="5206"/>
                  </a:lnTo>
                  <a:lnTo>
                    <a:pt x="3295269" y="6096"/>
                  </a:lnTo>
                  <a:lnTo>
                    <a:pt x="3296666" y="7493"/>
                  </a:lnTo>
                  <a:lnTo>
                    <a:pt x="3300603" y="19303"/>
                  </a:lnTo>
                  <a:lnTo>
                    <a:pt x="3300603" y="21462"/>
                  </a:lnTo>
                  <a:lnTo>
                    <a:pt x="3300603" y="23495"/>
                  </a:lnTo>
                  <a:lnTo>
                    <a:pt x="3297681" y="33274"/>
                  </a:lnTo>
                  <a:lnTo>
                    <a:pt x="3296666" y="34798"/>
                  </a:lnTo>
                  <a:lnTo>
                    <a:pt x="3295269" y="36068"/>
                  </a:lnTo>
                  <a:lnTo>
                    <a:pt x="3293745" y="36956"/>
                  </a:lnTo>
                  <a:lnTo>
                    <a:pt x="3292094" y="37973"/>
                  </a:lnTo>
                  <a:lnTo>
                    <a:pt x="3290316" y="38353"/>
                  </a:lnTo>
                  <a:lnTo>
                    <a:pt x="3288283" y="38353"/>
                  </a:lnTo>
                  <a:lnTo>
                    <a:pt x="3177413" y="38353"/>
                  </a:lnTo>
                  <a:lnTo>
                    <a:pt x="3177413" y="142240"/>
                  </a:lnTo>
                  <a:lnTo>
                    <a:pt x="3282188" y="142240"/>
                  </a:lnTo>
                  <a:lnTo>
                    <a:pt x="3283966" y="142240"/>
                  </a:lnTo>
                  <a:lnTo>
                    <a:pt x="3285617" y="142494"/>
                  </a:lnTo>
                  <a:lnTo>
                    <a:pt x="3287395" y="143255"/>
                  </a:lnTo>
                  <a:lnTo>
                    <a:pt x="3289046" y="143891"/>
                  </a:lnTo>
                  <a:lnTo>
                    <a:pt x="3290443" y="145033"/>
                  </a:lnTo>
                  <a:lnTo>
                    <a:pt x="3291585" y="146557"/>
                  </a:lnTo>
                  <a:lnTo>
                    <a:pt x="3292729" y="148081"/>
                  </a:lnTo>
                  <a:lnTo>
                    <a:pt x="3293491" y="149986"/>
                  </a:lnTo>
                  <a:lnTo>
                    <a:pt x="3293999" y="152146"/>
                  </a:lnTo>
                  <a:lnTo>
                    <a:pt x="3294379" y="154304"/>
                  </a:lnTo>
                  <a:lnTo>
                    <a:pt x="3294633" y="156590"/>
                  </a:lnTo>
                  <a:lnTo>
                    <a:pt x="3294633" y="159003"/>
                  </a:lnTo>
                  <a:lnTo>
                    <a:pt x="3294633" y="161036"/>
                  </a:lnTo>
                  <a:lnTo>
                    <a:pt x="3287776" y="174498"/>
                  </a:lnTo>
                  <a:lnTo>
                    <a:pt x="3286125" y="175513"/>
                  </a:lnTo>
                  <a:lnTo>
                    <a:pt x="3284347" y="175894"/>
                  </a:lnTo>
                  <a:lnTo>
                    <a:pt x="3282188" y="175894"/>
                  </a:lnTo>
                  <a:lnTo>
                    <a:pt x="3177413" y="175894"/>
                  </a:lnTo>
                  <a:lnTo>
                    <a:pt x="3177413" y="303149"/>
                  </a:lnTo>
                  <a:lnTo>
                    <a:pt x="3177413" y="304926"/>
                  </a:lnTo>
                  <a:lnTo>
                    <a:pt x="3177032" y="306577"/>
                  </a:lnTo>
                  <a:lnTo>
                    <a:pt x="3176016" y="308228"/>
                  </a:lnTo>
                  <a:lnTo>
                    <a:pt x="3175127" y="309752"/>
                  </a:lnTo>
                  <a:lnTo>
                    <a:pt x="3173730" y="311023"/>
                  </a:lnTo>
                  <a:lnTo>
                    <a:pt x="3171825" y="311785"/>
                  </a:lnTo>
                  <a:lnTo>
                    <a:pt x="3170047" y="312547"/>
                  </a:lnTo>
                  <a:lnTo>
                    <a:pt x="3168142" y="313054"/>
                  </a:lnTo>
                  <a:lnTo>
                    <a:pt x="3166237" y="313436"/>
                  </a:lnTo>
                  <a:lnTo>
                    <a:pt x="3164332" y="313816"/>
                  </a:lnTo>
                  <a:lnTo>
                    <a:pt x="3161665" y="313943"/>
                  </a:lnTo>
                  <a:lnTo>
                    <a:pt x="3158363" y="313943"/>
                  </a:lnTo>
                  <a:lnTo>
                    <a:pt x="3155188" y="313943"/>
                  </a:lnTo>
                  <a:lnTo>
                    <a:pt x="3145028" y="311785"/>
                  </a:lnTo>
                  <a:lnTo>
                    <a:pt x="3143250" y="311023"/>
                  </a:lnTo>
                  <a:lnTo>
                    <a:pt x="3141853" y="309879"/>
                  </a:lnTo>
                  <a:lnTo>
                    <a:pt x="3140837" y="308355"/>
                  </a:lnTo>
                  <a:lnTo>
                    <a:pt x="3139947" y="306831"/>
                  </a:lnTo>
                  <a:lnTo>
                    <a:pt x="3139440" y="305053"/>
                  </a:lnTo>
                  <a:lnTo>
                    <a:pt x="3139440" y="303149"/>
                  </a:lnTo>
                  <a:lnTo>
                    <a:pt x="3139440" y="22986"/>
                  </a:lnTo>
                  <a:lnTo>
                    <a:pt x="3139440" y="15875"/>
                  </a:lnTo>
                  <a:lnTo>
                    <a:pt x="3141472" y="10795"/>
                  </a:lnTo>
                  <a:lnTo>
                    <a:pt x="3145409" y="8000"/>
                  </a:lnTo>
                  <a:lnTo>
                    <a:pt x="3149472" y="5206"/>
                  </a:lnTo>
                  <a:lnTo>
                    <a:pt x="3153410" y="3682"/>
                  </a:lnTo>
                  <a:lnTo>
                    <a:pt x="3157220" y="3682"/>
                  </a:lnTo>
                  <a:close/>
                </a:path>
                <a:path w="5782945" h="316865">
                  <a:moveTo>
                    <a:pt x="2923921" y="3682"/>
                  </a:moveTo>
                  <a:lnTo>
                    <a:pt x="3061970" y="3682"/>
                  </a:lnTo>
                  <a:lnTo>
                    <a:pt x="3063875" y="3682"/>
                  </a:lnTo>
                  <a:lnTo>
                    <a:pt x="3065780" y="4191"/>
                  </a:lnTo>
                  <a:lnTo>
                    <a:pt x="3067431" y="5206"/>
                  </a:lnTo>
                  <a:lnTo>
                    <a:pt x="3069082" y="6223"/>
                  </a:lnTo>
                  <a:lnTo>
                    <a:pt x="3070479" y="7493"/>
                  </a:lnTo>
                  <a:lnTo>
                    <a:pt x="3071368" y="9144"/>
                  </a:lnTo>
                  <a:lnTo>
                    <a:pt x="3072384" y="10922"/>
                  </a:lnTo>
                  <a:lnTo>
                    <a:pt x="3073019" y="12826"/>
                  </a:lnTo>
                  <a:lnTo>
                    <a:pt x="3073400" y="14985"/>
                  </a:lnTo>
                  <a:lnTo>
                    <a:pt x="3073781" y="17145"/>
                  </a:lnTo>
                  <a:lnTo>
                    <a:pt x="3074035" y="19303"/>
                  </a:lnTo>
                  <a:lnTo>
                    <a:pt x="3074035" y="21462"/>
                  </a:lnTo>
                  <a:lnTo>
                    <a:pt x="3074035" y="23495"/>
                  </a:lnTo>
                  <a:lnTo>
                    <a:pt x="3067431" y="36956"/>
                  </a:lnTo>
                  <a:lnTo>
                    <a:pt x="3065780" y="37973"/>
                  </a:lnTo>
                  <a:lnTo>
                    <a:pt x="3064002" y="38353"/>
                  </a:lnTo>
                  <a:lnTo>
                    <a:pt x="3061970" y="38353"/>
                  </a:lnTo>
                  <a:lnTo>
                    <a:pt x="2944241" y="38353"/>
                  </a:lnTo>
                  <a:lnTo>
                    <a:pt x="2944241" y="134238"/>
                  </a:lnTo>
                  <a:lnTo>
                    <a:pt x="3045206" y="134238"/>
                  </a:lnTo>
                  <a:lnTo>
                    <a:pt x="3047365" y="134238"/>
                  </a:lnTo>
                  <a:lnTo>
                    <a:pt x="3056890" y="145160"/>
                  </a:lnTo>
                  <a:lnTo>
                    <a:pt x="3057271" y="147320"/>
                  </a:lnTo>
                  <a:lnTo>
                    <a:pt x="3057525" y="149478"/>
                  </a:lnTo>
                  <a:lnTo>
                    <a:pt x="3057525" y="151637"/>
                  </a:lnTo>
                  <a:lnTo>
                    <a:pt x="3057525" y="153797"/>
                  </a:lnTo>
                  <a:lnTo>
                    <a:pt x="3057271" y="155955"/>
                  </a:lnTo>
                  <a:lnTo>
                    <a:pt x="3056890" y="157861"/>
                  </a:lnTo>
                  <a:lnTo>
                    <a:pt x="3056509" y="159892"/>
                  </a:lnTo>
                  <a:lnTo>
                    <a:pt x="3055747" y="161671"/>
                  </a:lnTo>
                  <a:lnTo>
                    <a:pt x="3054731" y="163194"/>
                  </a:lnTo>
                  <a:lnTo>
                    <a:pt x="3053715" y="164718"/>
                  </a:lnTo>
                  <a:lnTo>
                    <a:pt x="3052445" y="165862"/>
                  </a:lnTo>
                  <a:lnTo>
                    <a:pt x="3050794" y="166624"/>
                  </a:lnTo>
                  <a:lnTo>
                    <a:pt x="3049143" y="167512"/>
                  </a:lnTo>
                  <a:lnTo>
                    <a:pt x="3047238" y="167893"/>
                  </a:lnTo>
                  <a:lnTo>
                    <a:pt x="3045206" y="167893"/>
                  </a:lnTo>
                  <a:lnTo>
                    <a:pt x="2944241" y="167893"/>
                  </a:lnTo>
                  <a:lnTo>
                    <a:pt x="2944241" y="277875"/>
                  </a:lnTo>
                  <a:lnTo>
                    <a:pt x="3064002" y="277875"/>
                  </a:lnTo>
                  <a:lnTo>
                    <a:pt x="3066034" y="277875"/>
                  </a:lnTo>
                  <a:lnTo>
                    <a:pt x="3067812" y="278256"/>
                  </a:lnTo>
                  <a:lnTo>
                    <a:pt x="3069463" y="279273"/>
                  </a:lnTo>
                  <a:lnTo>
                    <a:pt x="3071114" y="280162"/>
                  </a:lnTo>
                  <a:lnTo>
                    <a:pt x="3076447" y="293115"/>
                  </a:lnTo>
                  <a:lnTo>
                    <a:pt x="3076447" y="295275"/>
                  </a:lnTo>
                  <a:lnTo>
                    <a:pt x="3076447" y="297434"/>
                  </a:lnTo>
                  <a:lnTo>
                    <a:pt x="3073527" y="307213"/>
                  </a:lnTo>
                  <a:lnTo>
                    <a:pt x="3072510" y="308863"/>
                  </a:lnTo>
                  <a:lnTo>
                    <a:pt x="3071114" y="310134"/>
                  </a:lnTo>
                  <a:lnTo>
                    <a:pt x="3069590" y="311150"/>
                  </a:lnTo>
                  <a:lnTo>
                    <a:pt x="3067939" y="312038"/>
                  </a:lnTo>
                  <a:lnTo>
                    <a:pt x="3066160" y="312547"/>
                  </a:lnTo>
                  <a:lnTo>
                    <a:pt x="3064002" y="312547"/>
                  </a:lnTo>
                  <a:lnTo>
                    <a:pt x="2924047" y="312547"/>
                  </a:lnTo>
                  <a:lnTo>
                    <a:pt x="2920110" y="312547"/>
                  </a:lnTo>
                  <a:lnTo>
                    <a:pt x="2916173" y="311150"/>
                  </a:lnTo>
                  <a:lnTo>
                    <a:pt x="2912237" y="308355"/>
                  </a:lnTo>
                  <a:lnTo>
                    <a:pt x="2908300" y="305435"/>
                  </a:lnTo>
                  <a:lnTo>
                    <a:pt x="2906268" y="300481"/>
                  </a:lnTo>
                  <a:lnTo>
                    <a:pt x="2906268" y="293242"/>
                  </a:lnTo>
                  <a:lnTo>
                    <a:pt x="2906268" y="22986"/>
                  </a:lnTo>
                  <a:lnTo>
                    <a:pt x="2906268" y="15875"/>
                  </a:lnTo>
                  <a:lnTo>
                    <a:pt x="2908300" y="10795"/>
                  </a:lnTo>
                  <a:lnTo>
                    <a:pt x="2912237" y="8000"/>
                  </a:lnTo>
                  <a:lnTo>
                    <a:pt x="2916301" y="5206"/>
                  </a:lnTo>
                  <a:lnTo>
                    <a:pt x="2920110" y="3682"/>
                  </a:lnTo>
                  <a:lnTo>
                    <a:pt x="2923921" y="3682"/>
                  </a:lnTo>
                  <a:close/>
                </a:path>
                <a:path w="5782945" h="316865">
                  <a:moveTo>
                    <a:pt x="1971547" y="3682"/>
                  </a:moveTo>
                  <a:lnTo>
                    <a:pt x="2034413" y="3682"/>
                  </a:lnTo>
                  <a:lnTo>
                    <a:pt x="2053127" y="4371"/>
                  </a:lnTo>
                  <a:lnTo>
                    <a:pt x="2100580" y="14604"/>
                  </a:lnTo>
                  <a:lnTo>
                    <a:pt x="2136513" y="35857"/>
                  </a:lnTo>
                  <a:lnTo>
                    <a:pt x="2162476" y="67055"/>
                  </a:lnTo>
                  <a:lnTo>
                    <a:pt x="2178079" y="106878"/>
                  </a:lnTo>
                  <a:lnTo>
                    <a:pt x="2183384" y="153670"/>
                  </a:lnTo>
                  <a:lnTo>
                    <a:pt x="2182766" y="172342"/>
                  </a:lnTo>
                  <a:lnTo>
                    <a:pt x="2173605" y="221741"/>
                  </a:lnTo>
                  <a:lnTo>
                    <a:pt x="2153548" y="261086"/>
                  </a:lnTo>
                  <a:lnTo>
                    <a:pt x="2123090" y="289496"/>
                  </a:lnTo>
                  <a:lnTo>
                    <a:pt x="2082589" y="306760"/>
                  </a:lnTo>
                  <a:lnTo>
                    <a:pt x="2030476" y="312547"/>
                  </a:lnTo>
                  <a:lnTo>
                    <a:pt x="1971547" y="312547"/>
                  </a:lnTo>
                  <a:lnTo>
                    <a:pt x="1967610" y="312547"/>
                  </a:lnTo>
                  <a:lnTo>
                    <a:pt x="1963673" y="311150"/>
                  </a:lnTo>
                  <a:lnTo>
                    <a:pt x="1959737" y="308355"/>
                  </a:lnTo>
                  <a:lnTo>
                    <a:pt x="1955800" y="305435"/>
                  </a:lnTo>
                  <a:lnTo>
                    <a:pt x="1953768" y="300481"/>
                  </a:lnTo>
                  <a:lnTo>
                    <a:pt x="1953768" y="293242"/>
                  </a:lnTo>
                  <a:lnTo>
                    <a:pt x="1953768" y="22986"/>
                  </a:lnTo>
                  <a:lnTo>
                    <a:pt x="1953768" y="15875"/>
                  </a:lnTo>
                  <a:lnTo>
                    <a:pt x="1955800" y="10795"/>
                  </a:lnTo>
                  <a:lnTo>
                    <a:pt x="1959737" y="8000"/>
                  </a:lnTo>
                  <a:lnTo>
                    <a:pt x="1963801" y="5206"/>
                  </a:lnTo>
                  <a:lnTo>
                    <a:pt x="1967610" y="3682"/>
                  </a:lnTo>
                  <a:lnTo>
                    <a:pt x="1971547" y="3682"/>
                  </a:lnTo>
                  <a:close/>
                </a:path>
                <a:path w="5782945" h="316865">
                  <a:moveTo>
                    <a:pt x="1064641" y="3682"/>
                  </a:moveTo>
                  <a:lnTo>
                    <a:pt x="1202690" y="3682"/>
                  </a:lnTo>
                  <a:lnTo>
                    <a:pt x="1204595" y="3682"/>
                  </a:lnTo>
                  <a:lnTo>
                    <a:pt x="1206500" y="4191"/>
                  </a:lnTo>
                  <a:lnTo>
                    <a:pt x="1208151" y="5206"/>
                  </a:lnTo>
                  <a:lnTo>
                    <a:pt x="1209802" y="6223"/>
                  </a:lnTo>
                  <a:lnTo>
                    <a:pt x="1211198" y="7493"/>
                  </a:lnTo>
                  <a:lnTo>
                    <a:pt x="1212088" y="9144"/>
                  </a:lnTo>
                  <a:lnTo>
                    <a:pt x="1213104" y="10922"/>
                  </a:lnTo>
                  <a:lnTo>
                    <a:pt x="1213739" y="12826"/>
                  </a:lnTo>
                  <a:lnTo>
                    <a:pt x="1214120" y="14985"/>
                  </a:lnTo>
                  <a:lnTo>
                    <a:pt x="1214501" y="17145"/>
                  </a:lnTo>
                  <a:lnTo>
                    <a:pt x="1214755" y="19303"/>
                  </a:lnTo>
                  <a:lnTo>
                    <a:pt x="1214755" y="21462"/>
                  </a:lnTo>
                  <a:lnTo>
                    <a:pt x="1214755" y="23495"/>
                  </a:lnTo>
                  <a:lnTo>
                    <a:pt x="1214501" y="25653"/>
                  </a:lnTo>
                  <a:lnTo>
                    <a:pt x="1214120" y="27685"/>
                  </a:lnTo>
                  <a:lnTo>
                    <a:pt x="1213739" y="29718"/>
                  </a:lnTo>
                  <a:lnTo>
                    <a:pt x="1208151" y="36956"/>
                  </a:lnTo>
                  <a:lnTo>
                    <a:pt x="1206500" y="37973"/>
                  </a:lnTo>
                  <a:lnTo>
                    <a:pt x="1204721" y="38353"/>
                  </a:lnTo>
                  <a:lnTo>
                    <a:pt x="1202690" y="38353"/>
                  </a:lnTo>
                  <a:lnTo>
                    <a:pt x="1084960" y="38353"/>
                  </a:lnTo>
                  <a:lnTo>
                    <a:pt x="1084960" y="134238"/>
                  </a:lnTo>
                  <a:lnTo>
                    <a:pt x="1185926" y="134238"/>
                  </a:lnTo>
                  <a:lnTo>
                    <a:pt x="1188084" y="134238"/>
                  </a:lnTo>
                  <a:lnTo>
                    <a:pt x="1197609" y="145160"/>
                  </a:lnTo>
                  <a:lnTo>
                    <a:pt x="1197991" y="147320"/>
                  </a:lnTo>
                  <a:lnTo>
                    <a:pt x="1198245" y="149478"/>
                  </a:lnTo>
                  <a:lnTo>
                    <a:pt x="1198245" y="151637"/>
                  </a:lnTo>
                  <a:lnTo>
                    <a:pt x="1198245" y="153797"/>
                  </a:lnTo>
                  <a:lnTo>
                    <a:pt x="1197991" y="155955"/>
                  </a:lnTo>
                  <a:lnTo>
                    <a:pt x="1197609" y="157861"/>
                  </a:lnTo>
                  <a:lnTo>
                    <a:pt x="1197229" y="159892"/>
                  </a:lnTo>
                  <a:lnTo>
                    <a:pt x="1191514" y="166624"/>
                  </a:lnTo>
                  <a:lnTo>
                    <a:pt x="1189863" y="167512"/>
                  </a:lnTo>
                  <a:lnTo>
                    <a:pt x="1187958" y="167893"/>
                  </a:lnTo>
                  <a:lnTo>
                    <a:pt x="1185926" y="167893"/>
                  </a:lnTo>
                  <a:lnTo>
                    <a:pt x="1084960" y="167893"/>
                  </a:lnTo>
                  <a:lnTo>
                    <a:pt x="1084960" y="277875"/>
                  </a:lnTo>
                  <a:lnTo>
                    <a:pt x="1204721" y="277875"/>
                  </a:lnTo>
                  <a:lnTo>
                    <a:pt x="1206754" y="277875"/>
                  </a:lnTo>
                  <a:lnTo>
                    <a:pt x="1208532" y="278256"/>
                  </a:lnTo>
                  <a:lnTo>
                    <a:pt x="1210183" y="279273"/>
                  </a:lnTo>
                  <a:lnTo>
                    <a:pt x="1211833" y="280162"/>
                  </a:lnTo>
                  <a:lnTo>
                    <a:pt x="1217168" y="293115"/>
                  </a:lnTo>
                  <a:lnTo>
                    <a:pt x="1217168" y="295275"/>
                  </a:lnTo>
                  <a:lnTo>
                    <a:pt x="1217168" y="297434"/>
                  </a:lnTo>
                  <a:lnTo>
                    <a:pt x="1214246" y="307213"/>
                  </a:lnTo>
                  <a:lnTo>
                    <a:pt x="1213231" y="308863"/>
                  </a:lnTo>
                  <a:lnTo>
                    <a:pt x="1211833" y="310134"/>
                  </a:lnTo>
                  <a:lnTo>
                    <a:pt x="1210309" y="311150"/>
                  </a:lnTo>
                  <a:lnTo>
                    <a:pt x="1208658" y="312038"/>
                  </a:lnTo>
                  <a:lnTo>
                    <a:pt x="1206881" y="312547"/>
                  </a:lnTo>
                  <a:lnTo>
                    <a:pt x="1204721" y="312547"/>
                  </a:lnTo>
                  <a:lnTo>
                    <a:pt x="1064768" y="312547"/>
                  </a:lnTo>
                  <a:lnTo>
                    <a:pt x="1060831" y="312547"/>
                  </a:lnTo>
                  <a:lnTo>
                    <a:pt x="1056894" y="311150"/>
                  </a:lnTo>
                  <a:lnTo>
                    <a:pt x="1052957" y="308355"/>
                  </a:lnTo>
                  <a:lnTo>
                    <a:pt x="1049020" y="305435"/>
                  </a:lnTo>
                  <a:lnTo>
                    <a:pt x="1046988" y="300481"/>
                  </a:lnTo>
                  <a:lnTo>
                    <a:pt x="1046988" y="293242"/>
                  </a:lnTo>
                  <a:lnTo>
                    <a:pt x="1046988" y="22986"/>
                  </a:lnTo>
                  <a:lnTo>
                    <a:pt x="1046988" y="15875"/>
                  </a:lnTo>
                  <a:lnTo>
                    <a:pt x="1049020" y="10795"/>
                  </a:lnTo>
                  <a:lnTo>
                    <a:pt x="1052957" y="8000"/>
                  </a:lnTo>
                  <a:lnTo>
                    <a:pt x="1057020" y="5206"/>
                  </a:lnTo>
                  <a:lnTo>
                    <a:pt x="1060831" y="3682"/>
                  </a:lnTo>
                  <a:lnTo>
                    <a:pt x="1064641" y="3682"/>
                  </a:lnTo>
                  <a:close/>
                </a:path>
                <a:path w="5782945" h="316865">
                  <a:moveTo>
                    <a:pt x="822452" y="3682"/>
                  </a:moveTo>
                  <a:lnTo>
                    <a:pt x="883157" y="3682"/>
                  </a:lnTo>
                  <a:lnTo>
                    <a:pt x="889000" y="3682"/>
                  </a:lnTo>
                  <a:lnTo>
                    <a:pt x="894969" y="4063"/>
                  </a:lnTo>
                  <a:lnTo>
                    <a:pt x="934275" y="12239"/>
                  </a:lnTo>
                  <a:lnTo>
                    <a:pt x="968247" y="37719"/>
                  </a:lnTo>
                  <a:lnTo>
                    <a:pt x="985440" y="78152"/>
                  </a:lnTo>
                  <a:lnTo>
                    <a:pt x="986663" y="94233"/>
                  </a:lnTo>
                  <a:lnTo>
                    <a:pt x="986188" y="104878"/>
                  </a:lnTo>
                  <a:lnTo>
                    <a:pt x="975050" y="143053"/>
                  </a:lnTo>
                  <a:lnTo>
                    <a:pt x="942482" y="177434"/>
                  </a:lnTo>
                  <a:lnTo>
                    <a:pt x="902366" y="191611"/>
                  </a:lnTo>
                  <a:lnTo>
                    <a:pt x="876554" y="193421"/>
                  </a:lnTo>
                  <a:lnTo>
                    <a:pt x="842644" y="193421"/>
                  </a:lnTo>
                  <a:lnTo>
                    <a:pt x="842644" y="303149"/>
                  </a:lnTo>
                  <a:lnTo>
                    <a:pt x="842644" y="304926"/>
                  </a:lnTo>
                  <a:lnTo>
                    <a:pt x="842264" y="306577"/>
                  </a:lnTo>
                  <a:lnTo>
                    <a:pt x="841247" y="308228"/>
                  </a:lnTo>
                  <a:lnTo>
                    <a:pt x="840358" y="309752"/>
                  </a:lnTo>
                  <a:lnTo>
                    <a:pt x="838962" y="311023"/>
                  </a:lnTo>
                  <a:lnTo>
                    <a:pt x="837057" y="311785"/>
                  </a:lnTo>
                  <a:lnTo>
                    <a:pt x="835279" y="312547"/>
                  </a:lnTo>
                  <a:lnTo>
                    <a:pt x="833373" y="313054"/>
                  </a:lnTo>
                  <a:lnTo>
                    <a:pt x="831469" y="313436"/>
                  </a:lnTo>
                  <a:lnTo>
                    <a:pt x="829564" y="313816"/>
                  </a:lnTo>
                  <a:lnTo>
                    <a:pt x="826896" y="313943"/>
                  </a:lnTo>
                  <a:lnTo>
                    <a:pt x="823594" y="313943"/>
                  </a:lnTo>
                  <a:lnTo>
                    <a:pt x="820419" y="313943"/>
                  </a:lnTo>
                  <a:lnTo>
                    <a:pt x="806195" y="308355"/>
                  </a:lnTo>
                  <a:lnTo>
                    <a:pt x="805180" y="306831"/>
                  </a:lnTo>
                  <a:lnTo>
                    <a:pt x="804671" y="305053"/>
                  </a:lnTo>
                  <a:lnTo>
                    <a:pt x="804671" y="303149"/>
                  </a:lnTo>
                  <a:lnTo>
                    <a:pt x="804671" y="22986"/>
                  </a:lnTo>
                  <a:lnTo>
                    <a:pt x="804671" y="15875"/>
                  </a:lnTo>
                  <a:lnTo>
                    <a:pt x="806704" y="10795"/>
                  </a:lnTo>
                  <a:lnTo>
                    <a:pt x="810641" y="8000"/>
                  </a:lnTo>
                  <a:lnTo>
                    <a:pt x="814705" y="5206"/>
                  </a:lnTo>
                  <a:lnTo>
                    <a:pt x="818515" y="3682"/>
                  </a:lnTo>
                  <a:lnTo>
                    <a:pt x="822452" y="3682"/>
                  </a:lnTo>
                  <a:close/>
                </a:path>
                <a:path w="5782945" h="316865">
                  <a:moveTo>
                    <a:pt x="5763514" y="3301"/>
                  </a:moveTo>
                  <a:lnTo>
                    <a:pt x="5765927" y="3301"/>
                  </a:lnTo>
                  <a:lnTo>
                    <a:pt x="5768340" y="3428"/>
                  </a:lnTo>
                  <a:lnTo>
                    <a:pt x="5770753" y="3682"/>
                  </a:lnTo>
                  <a:lnTo>
                    <a:pt x="5773166" y="3936"/>
                  </a:lnTo>
                  <a:lnTo>
                    <a:pt x="5775198" y="4572"/>
                  </a:lnTo>
                  <a:lnTo>
                    <a:pt x="5776849" y="5460"/>
                  </a:lnTo>
                  <a:lnTo>
                    <a:pt x="5778627" y="6223"/>
                  </a:lnTo>
                  <a:lnTo>
                    <a:pt x="5780024" y="7493"/>
                  </a:lnTo>
                  <a:lnTo>
                    <a:pt x="5781040" y="9017"/>
                  </a:lnTo>
                  <a:lnTo>
                    <a:pt x="5782056" y="10541"/>
                  </a:lnTo>
                  <a:lnTo>
                    <a:pt x="5782691" y="12192"/>
                  </a:lnTo>
                  <a:lnTo>
                    <a:pt x="5782691" y="13970"/>
                  </a:lnTo>
                  <a:lnTo>
                    <a:pt x="5782691" y="294131"/>
                  </a:lnTo>
                  <a:lnTo>
                    <a:pt x="5782691" y="297561"/>
                  </a:lnTo>
                  <a:lnTo>
                    <a:pt x="5782056" y="300609"/>
                  </a:lnTo>
                  <a:lnTo>
                    <a:pt x="5780913" y="303022"/>
                  </a:lnTo>
                  <a:lnTo>
                    <a:pt x="5779770" y="305562"/>
                  </a:lnTo>
                  <a:lnTo>
                    <a:pt x="5778373" y="307593"/>
                  </a:lnTo>
                  <a:lnTo>
                    <a:pt x="5776468" y="309117"/>
                  </a:lnTo>
                  <a:lnTo>
                    <a:pt x="5774690" y="310768"/>
                  </a:lnTo>
                  <a:lnTo>
                    <a:pt x="5772658" y="311912"/>
                  </a:lnTo>
                  <a:lnTo>
                    <a:pt x="5770499" y="312547"/>
                  </a:lnTo>
                  <a:lnTo>
                    <a:pt x="5768213" y="313181"/>
                  </a:lnTo>
                  <a:lnTo>
                    <a:pt x="5766181" y="313436"/>
                  </a:lnTo>
                  <a:lnTo>
                    <a:pt x="5764276" y="313436"/>
                  </a:lnTo>
                  <a:lnTo>
                    <a:pt x="5758434" y="313436"/>
                  </a:lnTo>
                  <a:lnTo>
                    <a:pt x="5754751" y="313436"/>
                  </a:lnTo>
                  <a:lnTo>
                    <a:pt x="5751449" y="313054"/>
                  </a:lnTo>
                  <a:lnTo>
                    <a:pt x="5748401" y="312038"/>
                  </a:lnTo>
                  <a:lnTo>
                    <a:pt x="5745480" y="311150"/>
                  </a:lnTo>
                  <a:lnTo>
                    <a:pt x="5731764" y="298830"/>
                  </a:lnTo>
                  <a:lnTo>
                    <a:pt x="5729224" y="295528"/>
                  </a:lnTo>
                  <a:lnTo>
                    <a:pt x="5726430" y="291084"/>
                  </a:lnTo>
                  <a:lnTo>
                    <a:pt x="5723255" y="285623"/>
                  </a:lnTo>
                  <a:lnTo>
                    <a:pt x="5617972" y="98678"/>
                  </a:lnTo>
                  <a:lnTo>
                    <a:pt x="5613779" y="91346"/>
                  </a:lnTo>
                  <a:lnTo>
                    <a:pt x="5609764" y="84216"/>
                  </a:lnTo>
                  <a:lnTo>
                    <a:pt x="5605916" y="77301"/>
                  </a:lnTo>
                  <a:lnTo>
                    <a:pt x="5602224" y="70611"/>
                  </a:lnTo>
                  <a:lnTo>
                    <a:pt x="5596001" y="59181"/>
                  </a:lnTo>
                  <a:lnTo>
                    <a:pt x="5596001" y="61341"/>
                  </a:lnTo>
                  <a:lnTo>
                    <a:pt x="5596001" y="304926"/>
                  </a:lnTo>
                  <a:lnTo>
                    <a:pt x="5595620" y="306577"/>
                  </a:lnTo>
                  <a:lnTo>
                    <a:pt x="5594604" y="308228"/>
                  </a:lnTo>
                  <a:lnTo>
                    <a:pt x="5593715" y="309752"/>
                  </a:lnTo>
                  <a:lnTo>
                    <a:pt x="5592318" y="311023"/>
                  </a:lnTo>
                  <a:lnTo>
                    <a:pt x="5590413" y="311785"/>
                  </a:lnTo>
                  <a:lnTo>
                    <a:pt x="5588635" y="312547"/>
                  </a:lnTo>
                  <a:lnTo>
                    <a:pt x="5586730" y="313054"/>
                  </a:lnTo>
                  <a:lnTo>
                    <a:pt x="5584825" y="313436"/>
                  </a:lnTo>
                  <a:lnTo>
                    <a:pt x="5582920" y="313816"/>
                  </a:lnTo>
                  <a:lnTo>
                    <a:pt x="5580253" y="313943"/>
                  </a:lnTo>
                  <a:lnTo>
                    <a:pt x="5576951" y="313943"/>
                  </a:lnTo>
                  <a:lnTo>
                    <a:pt x="5573776" y="313943"/>
                  </a:lnTo>
                  <a:lnTo>
                    <a:pt x="5563616" y="311785"/>
                  </a:lnTo>
                  <a:lnTo>
                    <a:pt x="5561838" y="311023"/>
                  </a:lnTo>
                  <a:lnTo>
                    <a:pt x="5560441" y="309879"/>
                  </a:lnTo>
                  <a:lnTo>
                    <a:pt x="5559425" y="308355"/>
                  </a:lnTo>
                  <a:lnTo>
                    <a:pt x="5558536" y="306831"/>
                  </a:lnTo>
                  <a:lnTo>
                    <a:pt x="5558028" y="305053"/>
                  </a:lnTo>
                  <a:lnTo>
                    <a:pt x="5558028" y="303149"/>
                  </a:lnTo>
                  <a:lnTo>
                    <a:pt x="5558028" y="22986"/>
                  </a:lnTo>
                  <a:lnTo>
                    <a:pt x="5558028" y="15875"/>
                  </a:lnTo>
                  <a:lnTo>
                    <a:pt x="5560060" y="10795"/>
                  </a:lnTo>
                  <a:lnTo>
                    <a:pt x="5564124" y="8000"/>
                  </a:lnTo>
                  <a:lnTo>
                    <a:pt x="5568061" y="5206"/>
                  </a:lnTo>
                  <a:lnTo>
                    <a:pt x="5571998" y="3682"/>
                  </a:lnTo>
                  <a:lnTo>
                    <a:pt x="5575808" y="3682"/>
                  </a:lnTo>
                  <a:lnTo>
                    <a:pt x="5587365" y="3682"/>
                  </a:lnTo>
                  <a:lnTo>
                    <a:pt x="5591429" y="3682"/>
                  </a:lnTo>
                  <a:lnTo>
                    <a:pt x="5594985" y="4063"/>
                  </a:lnTo>
                  <a:lnTo>
                    <a:pt x="5597906" y="4825"/>
                  </a:lnTo>
                  <a:lnTo>
                    <a:pt x="5600954" y="5587"/>
                  </a:lnTo>
                  <a:lnTo>
                    <a:pt x="5613146" y="15748"/>
                  </a:lnTo>
                  <a:lnTo>
                    <a:pt x="5615178" y="18542"/>
                  </a:lnTo>
                  <a:lnTo>
                    <a:pt x="5617337" y="22225"/>
                  </a:lnTo>
                  <a:lnTo>
                    <a:pt x="5619877" y="26797"/>
                  </a:lnTo>
                  <a:lnTo>
                    <a:pt x="5700522" y="169925"/>
                  </a:lnTo>
                  <a:lnTo>
                    <a:pt x="5704593" y="177472"/>
                  </a:lnTo>
                  <a:lnTo>
                    <a:pt x="5708427" y="184483"/>
                  </a:lnTo>
                  <a:lnTo>
                    <a:pt x="5712023" y="190946"/>
                  </a:lnTo>
                  <a:lnTo>
                    <a:pt x="5715381" y="196850"/>
                  </a:lnTo>
                  <a:lnTo>
                    <a:pt x="5718619" y="202588"/>
                  </a:lnTo>
                  <a:lnTo>
                    <a:pt x="5721858" y="208375"/>
                  </a:lnTo>
                  <a:lnTo>
                    <a:pt x="5725096" y="214209"/>
                  </a:lnTo>
                  <a:lnTo>
                    <a:pt x="5728335" y="220090"/>
                  </a:lnTo>
                  <a:lnTo>
                    <a:pt x="5731527" y="225998"/>
                  </a:lnTo>
                  <a:lnTo>
                    <a:pt x="5734637" y="231727"/>
                  </a:lnTo>
                  <a:lnTo>
                    <a:pt x="5737675" y="237289"/>
                  </a:lnTo>
                  <a:lnTo>
                    <a:pt x="5740654" y="242697"/>
                  </a:lnTo>
                  <a:lnTo>
                    <a:pt x="5744718" y="250316"/>
                  </a:lnTo>
                  <a:lnTo>
                    <a:pt x="5744718" y="12192"/>
                  </a:lnTo>
                  <a:lnTo>
                    <a:pt x="5745099" y="10541"/>
                  </a:lnTo>
                  <a:lnTo>
                    <a:pt x="5745988" y="9017"/>
                  </a:lnTo>
                  <a:lnTo>
                    <a:pt x="5747004" y="7493"/>
                  </a:lnTo>
                  <a:lnTo>
                    <a:pt x="5748274" y="6223"/>
                  </a:lnTo>
                  <a:lnTo>
                    <a:pt x="5750052" y="5460"/>
                  </a:lnTo>
                  <a:lnTo>
                    <a:pt x="5751703" y="4572"/>
                  </a:lnTo>
                  <a:lnTo>
                    <a:pt x="5753735" y="3936"/>
                  </a:lnTo>
                  <a:lnTo>
                    <a:pt x="5755894" y="3682"/>
                  </a:lnTo>
                  <a:lnTo>
                    <a:pt x="5758180" y="3428"/>
                  </a:lnTo>
                  <a:lnTo>
                    <a:pt x="5760720" y="3301"/>
                  </a:lnTo>
                  <a:lnTo>
                    <a:pt x="5763514" y="3301"/>
                  </a:lnTo>
                  <a:close/>
                </a:path>
                <a:path w="5782945" h="316865">
                  <a:moveTo>
                    <a:pt x="4498594" y="3301"/>
                  </a:moveTo>
                  <a:lnTo>
                    <a:pt x="4501007" y="3301"/>
                  </a:lnTo>
                  <a:lnTo>
                    <a:pt x="4503420" y="3428"/>
                  </a:lnTo>
                  <a:lnTo>
                    <a:pt x="4505833" y="3682"/>
                  </a:lnTo>
                  <a:lnTo>
                    <a:pt x="4508246" y="3936"/>
                  </a:lnTo>
                  <a:lnTo>
                    <a:pt x="4510278" y="4572"/>
                  </a:lnTo>
                  <a:lnTo>
                    <a:pt x="4511929" y="5460"/>
                  </a:lnTo>
                  <a:lnTo>
                    <a:pt x="4513707" y="6223"/>
                  </a:lnTo>
                  <a:lnTo>
                    <a:pt x="4515104" y="7493"/>
                  </a:lnTo>
                  <a:lnTo>
                    <a:pt x="4516120" y="9017"/>
                  </a:lnTo>
                  <a:lnTo>
                    <a:pt x="4517136" y="10541"/>
                  </a:lnTo>
                  <a:lnTo>
                    <a:pt x="4517771" y="12192"/>
                  </a:lnTo>
                  <a:lnTo>
                    <a:pt x="4517771" y="13970"/>
                  </a:lnTo>
                  <a:lnTo>
                    <a:pt x="4517771" y="294131"/>
                  </a:lnTo>
                  <a:lnTo>
                    <a:pt x="4517771" y="297561"/>
                  </a:lnTo>
                  <a:lnTo>
                    <a:pt x="4517136" y="300609"/>
                  </a:lnTo>
                  <a:lnTo>
                    <a:pt x="4515993" y="303022"/>
                  </a:lnTo>
                  <a:lnTo>
                    <a:pt x="4514850" y="305562"/>
                  </a:lnTo>
                  <a:lnTo>
                    <a:pt x="4513453" y="307593"/>
                  </a:lnTo>
                  <a:lnTo>
                    <a:pt x="4511548" y="309117"/>
                  </a:lnTo>
                  <a:lnTo>
                    <a:pt x="4509770" y="310768"/>
                  </a:lnTo>
                  <a:lnTo>
                    <a:pt x="4507738" y="311912"/>
                  </a:lnTo>
                  <a:lnTo>
                    <a:pt x="4505579" y="312547"/>
                  </a:lnTo>
                  <a:lnTo>
                    <a:pt x="4503293" y="313181"/>
                  </a:lnTo>
                  <a:lnTo>
                    <a:pt x="4501261" y="313436"/>
                  </a:lnTo>
                  <a:lnTo>
                    <a:pt x="4499356" y="313436"/>
                  </a:lnTo>
                  <a:lnTo>
                    <a:pt x="4493514" y="313436"/>
                  </a:lnTo>
                  <a:lnTo>
                    <a:pt x="4489831" y="313436"/>
                  </a:lnTo>
                  <a:lnTo>
                    <a:pt x="4486529" y="313054"/>
                  </a:lnTo>
                  <a:lnTo>
                    <a:pt x="4483481" y="312038"/>
                  </a:lnTo>
                  <a:lnTo>
                    <a:pt x="4480560" y="311150"/>
                  </a:lnTo>
                  <a:lnTo>
                    <a:pt x="4466844" y="298830"/>
                  </a:lnTo>
                  <a:lnTo>
                    <a:pt x="4464304" y="295528"/>
                  </a:lnTo>
                  <a:lnTo>
                    <a:pt x="4461510" y="291084"/>
                  </a:lnTo>
                  <a:lnTo>
                    <a:pt x="4458335" y="285623"/>
                  </a:lnTo>
                  <a:lnTo>
                    <a:pt x="4353052" y="98678"/>
                  </a:lnTo>
                  <a:lnTo>
                    <a:pt x="4348859" y="91346"/>
                  </a:lnTo>
                  <a:lnTo>
                    <a:pt x="4344844" y="84216"/>
                  </a:lnTo>
                  <a:lnTo>
                    <a:pt x="4340996" y="77301"/>
                  </a:lnTo>
                  <a:lnTo>
                    <a:pt x="4337304" y="70611"/>
                  </a:lnTo>
                  <a:lnTo>
                    <a:pt x="4331081" y="59181"/>
                  </a:lnTo>
                  <a:lnTo>
                    <a:pt x="4331081" y="61341"/>
                  </a:lnTo>
                  <a:lnTo>
                    <a:pt x="4331081" y="304926"/>
                  </a:lnTo>
                  <a:lnTo>
                    <a:pt x="4330700" y="306577"/>
                  </a:lnTo>
                  <a:lnTo>
                    <a:pt x="4329684" y="308228"/>
                  </a:lnTo>
                  <a:lnTo>
                    <a:pt x="4328795" y="309752"/>
                  </a:lnTo>
                  <a:lnTo>
                    <a:pt x="4327398" y="311023"/>
                  </a:lnTo>
                  <a:lnTo>
                    <a:pt x="4325493" y="311785"/>
                  </a:lnTo>
                  <a:lnTo>
                    <a:pt x="4323715" y="312547"/>
                  </a:lnTo>
                  <a:lnTo>
                    <a:pt x="4321810" y="313054"/>
                  </a:lnTo>
                  <a:lnTo>
                    <a:pt x="4319905" y="313436"/>
                  </a:lnTo>
                  <a:lnTo>
                    <a:pt x="4318000" y="313816"/>
                  </a:lnTo>
                  <a:lnTo>
                    <a:pt x="4315333" y="313943"/>
                  </a:lnTo>
                  <a:lnTo>
                    <a:pt x="4312031" y="313943"/>
                  </a:lnTo>
                  <a:lnTo>
                    <a:pt x="4308856" y="313943"/>
                  </a:lnTo>
                  <a:lnTo>
                    <a:pt x="4298696" y="311785"/>
                  </a:lnTo>
                  <a:lnTo>
                    <a:pt x="4296918" y="311023"/>
                  </a:lnTo>
                  <a:lnTo>
                    <a:pt x="4295521" y="309879"/>
                  </a:lnTo>
                  <a:lnTo>
                    <a:pt x="4294505" y="308355"/>
                  </a:lnTo>
                  <a:lnTo>
                    <a:pt x="4293616" y="306831"/>
                  </a:lnTo>
                  <a:lnTo>
                    <a:pt x="4293108" y="305053"/>
                  </a:lnTo>
                  <a:lnTo>
                    <a:pt x="4293108" y="303149"/>
                  </a:lnTo>
                  <a:lnTo>
                    <a:pt x="4293108" y="22986"/>
                  </a:lnTo>
                  <a:lnTo>
                    <a:pt x="4293108" y="15875"/>
                  </a:lnTo>
                  <a:lnTo>
                    <a:pt x="4295140" y="10795"/>
                  </a:lnTo>
                  <a:lnTo>
                    <a:pt x="4299204" y="8000"/>
                  </a:lnTo>
                  <a:lnTo>
                    <a:pt x="4303141" y="5206"/>
                  </a:lnTo>
                  <a:lnTo>
                    <a:pt x="4307078" y="3682"/>
                  </a:lnTo>
                  <a:lnTo>
                    <a:pt x="4310888" y="3682"/>
                  </a:lnTo>
                  <a:lnTo>
                    <a:pt x="4322445" y="3682"/>
                  </a:lnTo>
                  <a:lnTo>
                    <a:pt x="4326509" y="3682"/>
                  </a:lnTo>
                  <a:lnTo>
                    <a:pt x="4330065" y="4063"/>
                  </a:lnTo>
                  <a:lnTo>
                    <a:pt x="4332986" y="4825"/>
                  </a:lnTo>
                  <a:lnTo>
                    <a:pt x="4336034" y="5587"/>
                  </a:lnTo>
                  <a:lnTo>
                    <a:pt x="4348226" y="15748"/>
                  </a:lnTo>
                  <a:lnTo>
                    <a:pt x="4350258" y="18542"/>
                  </a:lnTo>
                  <a:lnTo>
                    <a:pt x="4352417" y="22225"/>
                  </a:lnTo>
                  <a:lnTo>
                    <a:pt x="4354957" y="26797"/>
                  </a:lnTo>
                  <a:lnTo>
                    <a:pt x="4435602" y="169925"/>
                  </a:lnTo>
                  <a:lnTo>
                    <a:pt x="4439673" y="177472"/>
                  </a:lnTo>
                  <a:lnTo>
                    <a:pt x="4443507" y="184483"/>
                  </a:lnTo>
                  <a:lnTo>
                    <a:pt x="4447103" y="190946"/>
                  </a:lnTo>
                  <a:lnTo>
                    <a:pt x="4450461" y="196850"/>
                  </a:lnTo>
                  <a:lnTo>
                    <a:pt x="4453699" y="202588"/>
                  </a:lnTo>
                  <a:lnTo>
                    <a:pt x="4456938" y="208375"/>
                  </a:lnTo>
                  <a:lnTo>
                    <a:pt x="4460176" y="214209"/>
                  </a:lnTo>
                  <a:lnTo>
                    <a:pt x="4463415" y="220090"/>
                  </a:lnTo>
                  <a:lnTo>
                    <a:pt x="4466607" y="225998"/>
                  </a:lnTo>
                  <a:lnTo>
                    <a:pt x="4469717" y="231727"/>
                  </a:lnTo>
                  <a:lnTo>
                    <a:pt x="4472755" y="237289"/>
                  </a:lnTo>
                  <a:lnTo>
                    <a:pt x="4475734" y="242697"/>
                  </a:lnTo>
                  <a:lnTo>
                    <a:pt x="4479798" y="250316"/>
                  </a:lnTo>
                  <a:lnTo>
                    <a:pt x="4479798" y="12192"/>
                  </a:lnTo>
                  <a:lnTo>
                    <a:pt x="4480179" y="10541"/>
                  </a:lnTo>
                  <a:lnTo>
                    <a:pt x="4481195" y="9017"/>
                  </a:lnTo>
                  <a:lnTo>
                    <a:pt x="4482084" y="7493"/>
                  </a:lnTo>
                  <a:lnTo>
                    <a:pt x="4483354" y="6223"/>
                  </a:lnTo>
                  <a:lnTo>
                    <a:pt x="4485132" y="5460"/>
                  </a:lnTo>
                  <a:lnTo>
                    <a:pt x="4486783" y="4572"/>
                  </a:lnTo>
                  <a:lnTo>
                    <a:pt x="4488815" y="3936"/>
                  </a:lnTo>
                  <a:lnTo>
                    <a:pt x="4490974" y="3682"/>
                  </a:lnTo>
                  <a:lnTo>
                    <a:pt x="4493260" y="3428"/>
                  </a:lnTo>
                  <a:lnTo>
                    <a:pt x="4495800" y="3301"/>
                  </a:lnTo>
                  <a:lnTo>
                    <a:pt x="4498594" y="3301"/>
                  </a:lnTo>
                  <a:close/>
                </a:path>
                <a:path w="5782945" h="316865">
                  <a:moveTo>
                    <a:pt x="1855978" y="3301"/>
                  </a:moveTo>
                  <a:lnTo>
                    <a:pt x="1858391" y="3301"/>
                  </a:lnTo>
                  <a:lnTo>
                    <a:pt x="1860804" y="3428"/>
                  </a:lnTo>
                  <a:lnTo>
                    <a:pt x="1863217" y="3682"/>
                  </a:lnTo>
                  <a:lnTo>
                    <a:pt x="1865630" y="3936"/>
                  </a:lnTo>
                  <a:lnTo>
                    <a:pt x="1867662" y="4572"/>
                  </a:lnTo>
                  <a:lnTo>
                    <a:pt x="1869313" y="5460"/>
                  </a:lnTo>
                  <a:lnTo>
                    <a:pt x="1871091" y="6223"/>
                  </a:lnTo>
                  <a:lnTo>
                    <a:pt x="1872488" y="7493"/>
                  </a:lnTo>
                  <a:lnTo>
                    <a:pt x="1873504" y="9017"/>
                  </a:lnTo>
                  <a:lnTo>
                    <a:pt x="1874520" y="10541"/>
                  </a:lnTo>
                  <a:lnTo>
                    <a:pt x="1875155" y="12192"/>
                  </a:lnTo>
                  <a:lnTo>
                    <a:pt x="1875155" y="13970"/>
                  </a:lnTo>
                  <a:lnTo>
                    <a:pt x="1875155" y="294131"/>
                  </a:lnTo>
                  <a:lnTo>
                    <a:pt x="1875155" y="297561"/>
                  </a:lnTo>
                  <a:lnTo>
                    <a:pt x="1874520" y="300609"/>
                  </a:lnTo>
                  <a:lnTo>
                    <a:pt x="1873377" y="303022"/>
                  </a:lnTo>
                  <a:lnTo>
                    <a:pt x="1872233" y="305562"/>
                  </a:lnTo>
                  <a:lnTo>
                    <a:pt x="1870837" y="307593"/>
                  </a:lnTo>
                  <a:lnTo>
                    <a:pt x="1868932" y="309117"/>
                  </a:lnTo>
                  <a:lnTo>
                    <a:pt x="1867154" y="310768"/>
                  </a:lnTo>
                  <a:lnTo>
                    <a:pt x="1865121" y="311912"/>
                  </a:lnTo>
                  <a:lnTo>
                    <a:pt x="1862963" y="312547"/>
                  </a:lnTo>
                  <a:lnTo>
                    <a:pt x="1860677" y="313181"/>
                  </a:lnTo>
                  <a:lnTo>
                    <a:pt x="1858645" y="313436"/>
                  </a:lnTo>
                  <a:lnTo>
                    <a:pt x="1856740" y="313436"/>
                  </a:lnTo>
                  <a:lnTo>
                    <a:pt x="1850897" y="313436"/>
                  </a:lnTo>
                  <a:lnTo>
                    <a:pt x="1847215" y="313436"/>
                  </a:lnTo>
                  <a:lnTo>
                    <a:pt x="1843913" y="313054"/>
                  </a:lnTo>
                  <a:lnTo>
                    <a:pt x="1840865" y="312038"/>
                  </a:lnTo>
                  <a:lnTo>
                    <a:pt x="1837944" y="311150"/>
                  </a:lnTo>
                  <a:lnTo>
                    <a:pt x="1824228" y="298830"/>
                  </a:lnTo>
                  <a:lnTo>
                    <a:pt x="1821688" y="295528"/>
                  </a:lnTo>
                  <a:lnTo>
                    <a:pt x="1818894" y="291084"/>
                  </a:lnTo>
                  <a:lnTo>
                    <a:pt x="1815719" y="285623"/>
                  </a:lnTo>
                  <a:lnTo>
                    <a:pt x="1710435" y="98678"/>
                  </a:lnTo>
                  <a:lnTo>
                    <a:pt x="1706243" y="91346"/>
                  </a:lnTo>
                  <a:lnTo>
                    <a:pt x="1702228" y="84216"/>
                  </a:lnTo>
                  <a:lnTo>
                    <a:pt x="1698380" y="77301"/>
                  </a:lnTo>
                  <a:lnTo>
                    <a:pt x="1694688" y="70611"/>
                  </a:lnTo>
                  <a:lnTo>
                    <a:pt x="1688465" y="59181"/>
                  </a:lnTo>
                  <a:lnTo>
                    <a:pt x="1688465" y="61341"/>
                  </a:lnTo>
                  <a:lnTo>
                    <a:pt x="1688465" y="304926"/>
                  </a:lnTo>
                  <a:lnTo>
                    <a:pt x="1688083" y="306577"/>
                  </a:lnTo>
                  <a:lnTo>
                    <a:pt x="1687068" y="308228"/>
                  </a:lnTo>
                  <a:lnTo>
                    <a:pt x="1686179" y="309752"/>
                  </a:lnTo>
                  <a:lnTo>
                    <a:pt x="1684782" y="311023"/>
                  </a:lnTo>
                  <a:lnTo>
                    <a:pt x="1682877" y="311785"/>
                  </a:lnTo>
                  <a:lnTo>
                    <a:pt x="1681098" y="312547"/>
                  </a:lnTo>
                  <a:lnTo>
                    <a:pt x="1679194" y="313054"/>
                  </a:lnTo>
                  <a:lnTo>
                    <a:pt x="1677289" y="313436"/>
                  </a:lnTo>
                  <a:lnTo>
                    <a:pt x="1675383" y="313816"/>
                  </a:lnTo>
                  <a:lnTo>
                    <a:pt x="1672717" y="313943"/>
                  </a:lnTo>
                  <a:lnTo>
                    <a:pt x="1669415" y="313943"/>
                  </a:lnTo>
                  <a:lnTo>
                    <a:pt x="1666240" y="313943"/>
                  </a:lnTo>
                  <a:lnTo>
                    <a:pt x="1656080" y="311785"/>
                  </a:lnTo>
                  <a:lnTo>
                    <a:pt x="1654302" y="311023"/>
                  </a:lnTo>
                  <a:lnTo>
                    <a:pt x="1652905" y="309879"/>
                  </a:lnTo>
                  <a:lnTo>
                    <a:pt x="1651889" y="308355"/>
                  </a:lnTo>
                  <a:lnTo>
                    <a:pt x="1651000" y="306831"/>
                  </a:lnTo>
                  <a:lnTo>
                    <a:pt x="1650492" y="305053"/>
                  </a:lnTo>
                  <a:lnTo>
                    <a:pt x="1650492" y="303149"/>
                  </a:lnTo>
                  <a:lnTo>
                    <a:pt x="1650492" y="22986"/>
                  </a:lnTo>
                  <a:lnTo>
                    <a:pt x="1650492" y="15875"/>
                  </a:lnTo>
                  <a:lnTo>
                    <a:pt x="1652523" y="10795"/>
                  </a:lnTo>
                  <a:lnTo>
                    <a:pt x="1656588" y="8000"/>
                  </a:lnTo>
                  <a:lnTo>
                    <a:pt x="1660525" y="5206"/>
                  </a:lnTo>
                  <a:lnTo>
                    <a:pt x="1664462" y="3682"/>
                  </a:lnTo>
                  <a:lnTo>
                    <a:pt x="1668271" y="3682"/>
                  </a:lnTo>
                  <a:lnTo>
                    <a:pt x="1679829" y="3682"/>
                  </a:lnTo>
                  <a:lnTo>
                    <a:pt x="1683893" y="3682"/>
                  </a:lnTo>
                  <a:lnTo>
                    <a:pt x="1687448" y="4063"/>
                  </a:lnTo>
                  <a:lnTo>
                    <a:pt x="1690370" y="4825"/>
                  </a:lnTo>
                  <a:lnTo>
                    <a:pt x="1693418" y="5587"/>
                  </a:lnTo>
                  <a:lnTo>
                    <a:pt x="1705609" y="15748"/>
                  </a:lnTo>
                  <a:lnTo>
                    <a:pt x="1707642" y="18542"/>
                  </a:lnTo>
                  <a:lnTo>
                    <a:pt x="1709801" y="22225"/>
                  </a:lnTo>
                  <a:lnTo>
                    <a:pt x="1712341" y="26797"/>
                  </a:lnTo>
                  <a:lnTo>
                    <a:pt x="1792985" y="169925"/>
                  </a:lnTo>
                  <a:lnTo>
                    <a:pt x="1797057" y="177472"/>
                  </a:lnTo>
                  <a:lnTo>
                    <a:pt x="1800891" y="184483"/>
                  </a:lnTo>
                  <a:lnTo>
                    <a:pt x="1804487" y="190946"/>
                  </a:lnTo>
                  <a:lnTo>
                    <a:pt x="1807845" y="196850"/>
                  </a:lnTo>
                  <a:lnTo>
                    <a:pt x="1811083" y="202588"/>
                  </a:lnTo>
                  <a:lnTo>
                    <a:pt x="1814321" y="208375"/>
                  </a:lnTo>
                  <a:lnTo>
                    <a:pt x="1817560" y="214209"/>
                  </a:lnTo>
                  <a:lnTo>
                    <a:pt x="1820798" y="220090"/>
                  </a:lnTo>
                  <a:lnTo>
                    <a:pt x="1823991" y="225998"/>
                  </a:lnTo>
                  <a:lnTo>
                    <a:pt x="1827101" y="231727"/>
                  </a:lnTo>
                  <a:lnTo>
                    <a:pt x="1830139" y="237289"/>
                  </a:lnTo>
                  <a:lnTo>
                    <a:pt x="1833118" y="242697"/>
                  </a:lnTo>
                  <a:lnTo>
                    <a:pt x="1837182" y="250316"/>
                  </a:lnTo>
                  <a:lnTo>
                    <a:pt x="1837182" y="12192"/>
                  </a:lnTo>
                  <a:lnTo>
                    <a:pt x="1837563" y="10541"/>
                  </a:lnTo>
                  <a:lnTo>
                    <a:pt x="1838579" y="9017"/>
                  </a:lnTo>
                  <a:lnTo>
                    <a:pt x="1839468" y="7493"/>
                  </a:lnTo>
                  <a:lnTo>
                    <a:pt x="1840738" y="6223"/>
                  </a:lnTo>
                  <a:lnTo>
                    <a:pt x="1842516" y="5460"/>
                  </a:lnTo>
                  <a:lnTo>
                    <a:pt x="1844167" y="4572"/>
                  </a:lnTo>
                  <a:lnTo>
                    <a:pt x="1846198" y="3936"/>
                  </a:lnTo>
                  <a:lnTo>
                    <a:pt x="1848358" y="3682"/>
                  </a:lnTo>
                  <a:lnTo>
                    <a:pt x="1850644" y="3428"/>
                  </a:lnTo>
                  <a:lnTo>
                    <a:pt x="1853183" y="3301"/>
                  </a:lnTo>
                  <a:lnTo>
                    <a:pt x="1855978" y="3301"/>
                  </a:lnTo>
                  <a:close/>
                </a:path>
                <a:path w="5782945" h="316865">
                  <a:moveTo>
                    <a:pt x="5162423" y="2285"/>
                  </a:moveTo>
                  <a:lnTo>
                    <a:pt x="5165471" y="2285"/>
                  </a:lnTo>
                  <a:lnTo>
                    <a:pt x="5168011" y="2540"/>
                  </a:lnTo>
                  <a:lnTo>
                    <a:pt x="5170043" y="2921"/>
                  </a:lnTo>
                  <a:lnTo>
                    <a:pt x="5172202" y="3175"/>
                  </a:lnTo>
                  <a:lnTo>
                    <a:pt x="5174107" y="3809"/>
                  </a:lnTo>
                  <a:lnTo>
                    <a:pt x="5175885" y="4572"/>
                  </a:lnTo>
                  <a:lnTo>
                    <a:pt x="5177790" y="5333"/>
                  </a:lnTo>
                  <a:lnTo>
                    <a:pt x="5179187" y="6476"/>
                  </a:lnTo>
                  <a:lnTo>
                    <a:pt x="5180076" y="8127"/>
                  </a:lnTo>
                  <a:lnTo>
                    <a:pt x="5181092" y="9651"/>
                  </a:lnTo>
                  <a:lnTo>
                    <a:pt x="5181473" y="11302"/>
                  </a:lnTo>
                  <a:lnTo>
                    <a:pt x="5181473" y="13080"/>
                  </a:lnTo>
                  <a:lnTo>
                    <a:pt x="5181473" y="303149"/>
                  </a:lnTo>
                  <a:lnTo>
                    <a:pt x="5181473" y="304926"/>
                  </a:lnTo>
                  <a:lnTo>
                    <a:pt x="5181092" y="306577"/>
                  </a:lnTo>
                  <a:lnTo>
                    <a:pt x="5180076" y="308228"/>
                  </a:lnTo>
                  <a:lnTo>
                    <a:pt x="5179187" y="309752"/>
                  </a:lnTo>
                  <a:lnTo>
                    <a:pt x="5177790" y="311023"/>
                  </a:lnTo>
                  <a:lnTo>
                    <a:pt x="5175885" y="311785"/>
                  </a:lnTo>
                  <a:lnTo>
                    <a:pt x="5174107" y="312547"/>
                  </a:lnTo>
                  <a:lnTo>
                    <a:pt x="5172202" y="313054"/>
                  </a:lnTo>
                  <a:lnTo>
                    <a:pt x="5170297" y="313436"/>
                  </a:lnTo>
                  <a:lnTo>
                    <a:pt x="5168392" y="313816"/>
                  </a:lnTo>
                  <a:lnTo>
                    <a:pt x="5165725" y="313943"/>
                  </a:lnTo>
                  <a:lnTo>
                    <a:pt x="5162423" y="313943"/>
                  </a:lnTo>
                  <a:lnTo>
                    <a:pt x="5159248" y="313943"/>
                  </a:lnTo>
                  <a:lnTo>
                    <a:pt x="5149088" y="311785"/>
                  </a:lnTo>
                  <a:lnTo>
                    <a:pt x="5147310" y="311023"/>
                  </a:lnTo>
                  <a:lnTo>
                    <a:pt x="5145913" y="309879"/>
                  </a:lnTo>
                  <a:lnTo>
                    <a:pt x="5144897" y="308355"/>
                  </a:lnTo>
                  <a:lnTo>
                    <a:pt x="5144008" y="306831"/>
                  </a:lnTo>
                  <a:lnTo>
                    <a:pt x="5143500" y="305053"/>
                  </a:lnTo>
                  <a:lnTo>
                    <a:pt x="5143500" y="303149"/>
                  </a:lnTo>
                  <a:lnTo>
                    <a:pt x="5143500" y="13080"/>
                  </a:lnTo>
                  <a:lnTo>
                    <a:pt x="5143500" y="11175"/>
                  </a:lnTo>
                  <a:lnTo>
                    <a:pt x="5144135" y="9398"/>
                  </a:lnTo>
                  <a:lnTo>
                    <a:pt x="5145151" y="7874"/>
                  </a:lnTo>
                  <a:lnTo>
                    <a:pt x="5146294" y="6350"/>
                  </a:lnTo>
                  <a:lnTo>
                    <a:pt x="5147691" y="5206"/>
                  </a:lnTo>
                  <a:lnTo>
                    <a:pt x="5149469" y="4445"/>
                  </a:lnTo>
                  <a:lnTo>
                    <a:pt x="5151247" y="3682"/>
                  </a:lnTo>
                  <a:lnTo>
                    <a:pt x="5153152" y="3175"/>
                  </a:lnTo>
                  <a:lnTo>
                    <a:pt x="5155311" y="2794"/>
                  </a:lnTo>
                  <a:lnTo>
                    <a:pt x="5157343" y="2540"/>
                  </a:lnTo>
                  <a:lnTo>
                    <a:pt x="5159756" y="2285"/>
                  </a:lnTo>
                  <a:lnTo>
                    <a:pt x="5162423" y="2285"/>
                  </a:lnTo>
                  <a:close/>
                </a:path>
                <a:path w="5782945" h="316865">
                  <a:moveTo>
                    <a:pt x="3964559" y="2285"/>
                  </a:moveTo>
                  <a:lnTo>
                    <a:pt x="3967607" y="2285"/>
                  </a:lnTo>
                  <a:lnTo>
                    <a:pt x="3970147" y="2540"/>
                  </a:lnTo>
                  <a:lnTo>
                    <a:pt x="3972179" y="2921"/>
                  </a:lnTo>
                  <a:lnTo>
                    <a:pt x="3974338" y="3175"/>
                  </a:lnTo>
                  <a:lnTo>
                    <a:pt x="3976243" y="3809"/>
                  </a:lnTo>
                  <a:lnTo>
                    <a:pt x="3978021" y="4572"/>
                  </a:lnTo>
                  <a:lnTo>
                    <a:pt x="3979926" y="5333"/>
                  </a:lnTo>
                  <a:lnTo>
                    <a:pt x="3981323" y="6476"/>
                  </a:lnTo>
                  <a:lnTo>
                    <a:pt x="3982212" y="8127"/>
                  </a:lnTo>
                  <a:lnTo>
                    <a:pt x="3983228" y="9651"/>
                  </a:lnTo>
                  <a:lnTo>
                    <a:pt x="3983609" y="11302"/>
                  </a:lnTo>
                  <a:lnTo>
                    <a:pt x="3983609" y="13080"/>
                  </a:lnTo>
                  <a:lnTo>
                    <a:pt x="3983609" y="303149"/>
                  </a:lnTo>
                  <a:lnTo>
                    <a:pt x="3983609" y="304926"/>
                  </a:lnTo>
                  <a:lnTo>
                    <a:pt x="3983228" y="306577"/>
                  </a:lnTo>
                  <a:lnTo>
                    <a:pt x="3982212" y="308228"/>
                  </a:lnTo>
                  <a:lnTo>
                    <a:pt x="3981323" y="309752"/>
                  </a:lnTo>
                  <a:lnTo>
                    <a:pt x="3979926" y="311023"/>
                  </a:lnTo>
                  <a:lnTo>
                    <a:pt x="3978021" y="311785"/>
                  </a:lnTo>
                  <a:lnTo>
                    <a:pt x="3976243" y="312547"/>
                  </a:lnTo>
                  <a:lnTo>
                    <a:pt x="3974338" y="313054"/>
                  </a:lnTo>
                  <a:lnTo>
                    <a:pt x="3972433" y="313436"/>
                  </a:lnTo>
                  <a:lnTo>
                    <a:pt x="3970528" y="313816"/>
                  </a:lnTo>
                  <a:lnTo>
                    <a:pt x="3967861" y="313943"/>
                  </a:lnTo>
                  <a:lnTo>
                    <a:pt x="3964559" y="313943"/>
                  </a:lnTo>
                  <a:lnTo>
                    <a:pt x="3961384" y="313943"/>
                  </a:lnTo>
                  <a:lnTo>
                    <a:pt x="3951224" y="311785"/>
                  </a:lnTo>
                  <a:lnTo>
                    <a:pt x="3949446" y="311023"/>
                  </a:lnTo>
                  <a:lnTo>
                    <a:pt x="3948049" y="309879"/>
                  </a:lnTo>
                  <a:lnTo>
                    <a:pt x="3947033" y="308355"/>
                  </a:lnTo>
                  <a:lnTo>
                    <a:pt x="3946144" y="306831"/>
                  </a:lnTo>
                  <a:lnTo>
                    <a:pt x="3945636" y="305053"/>
                  </a:lnTo>
                  <a:lnTo>
                    <a:pt x="3945636" y="303149"/>
                  </a:lnTo>
                  <a:lnTo>
                    <a:pt x="3945636" y="13080"/>
                  </a:lnTo>
                  <a:lnTo>
                    <a:pt x="3945636" y="11175"/>
                  </a:lnTo>
                  <a:lnTo>
                    <a:pt x="3946271" y="9398"/>
                  </a:lnTo>
                  <a:lnTo>
                    <a:pt x="3947287" y="7874"/>
                  </a:lnTo>
                  <a:lnTo>
                    <a:pt x="3948429" y="6350"/>
                  </a:lnTo>
                  <a:lnTo>
                    <a:pt x="3949827" y="5206"/>
                  </a:lnTo>
                  <a:lnTo>
                    <a:pt x="3951604" y="4445"/>
                  </a:lnTo>
                  <a:lnTo>
                    <a:pt x="3953383" y="3682"/>
                  </a:lnTo>
                  <a:lnTo>
                    <a:pt x="3955288" y="3175"/>
                  </a:lnTo>
                  <a:lnTo>
                    <a:pt x="3957447" y="2794"/>
                  </a:lnTo>
                  <a:lnTo>
                    <a:pt x="3959479" y="2540"/>
                  </a:lnTo>
                  <a:lnTo>
                    <a:pt x="3961892" y="2285"/>
                  </a:lnTo>
                  <a:lnTo>
                    <a:pt x="3964559" y="2285"/>
                  </a:lnTo>
                  <a:close/>
                </a:path>
                <a:path w="5782945" h="316865">
                  <a:moveTo>
                    <a:pt x="3594227" y="2285"/>
                  </a:moveTo>
                  <a:lnTo>
                    <a:pt x="3597275" y="2285"/>
                  </a:lnTo>
                  <a:lnTo>
                    <a:pt x="3599815" y="2540"/>
                  </a:lnTo>
                  <a:lnTo>
                    <a:pt x="3601847" y="2921"/>
                  </a:lnTo>
                  <a:lnTo>
                    <a:pt x="3604005" y="3175"/>
                  </a:lnTo>
                  <a:lnTo>
                    <a:pt x="3605910" y="3809"/>
                  </a:lnTo>
                  <a:lnTo>
                    <a:pt x="3607689" y="4572"/>
                  </a:lnTo>
                  <a:lnTo>
                    <a:pt x="3609594" y="5333"/>
                  </a:lnTo>
                  <a:lnTo>
                    <a:pt x="3610991" y="6476"/>
                  </a:lnTo>
                  <a:lnTo>
                    <a:pt x="3611879" y="8127"/>
                  </a:lnTo>
                  <a:lnTo>
                    <a:pt x="3612896" y="9651"/>
                  </a:lnTo>
                  <a:lnTo>
                    <a:pt x="3613277" y="11302"/>
                  </a:lnTo>
                  <a:lnTo>
                    <a:pt x="3613277" y="13080"/>
                  </a:lnTo>
                  <a:lnTo>
                    <a:pt x="3613277" y="303149"/>
                  </a:lnTo>
                  <a:lnTo>
                    <a:pt x="3613277" y="304926"/>
                  </a:lnTo>
                  <a:lnTo>
                    <a:pt x="3612896" y="306577"/>
                  </a:lnTo>
                  <a:lnTo>
                    <a:pt x="3611879" y="308228"/>
                  </a:lnTo>
                  <a:lnTo>
                    <a:pt x="3610991" y="309752"/>
                  </a:lnTo>
                  <a:lnTo>
                    <a:pt x="3609594" y="311023"/>
                  </a:lnTo>
                  <a:lnTo>
                    <a:pt x="3607689" y="311785"/>
                  </a:lnTo>
                  <a:lnTo>
                    <a:pt x="3605910" y="312547"/>
                  </a:lnTo>
                  <a:lnTo>
                    <a:pt x="3604005" y="313054"/>
                  </a:lnTo>
                  <a:lnTo>
                    <a:pt x="3602101" y="313436"/>
                  </a:lnTo>
                  <a:lnTo>
                    <a:pt x="3600196" y="313816"/>
                  </a:lnTo>
                  <a:lnTo>
                    <a:pt x="3597529" y="313943"/>
                  </a:lnTo>
                  <a:lnTo>
                    <a:pt x="3594227" y="313943"/>
                  </a:lnTo>
                  <a:lnTo>
                    <a:pt x="3591052" y="313943"/>
                  </a:lnTo>
                  <a:lnTo>
                    <a:pt x="3580892" y="311785"/>
                  </a:lnTo>
                  <a:lnTo>
                    <a:pt x="3579114" y="311023"/>
                  </a:lnTo>
                  <a:lnTo>
                    <a:pt x="3577717" y="309879"/>
                  </a:lnTo>
                  <a:lnTo>
                    <a:pt x="3576701" y="308355"/>
                  </a:lnTo>
                  <a:lnTo>
                    <a:pt x="3575812" y="306831"/>
                  </a:lnTo>
                  <a:lnTo>
                    <a:pt x="3575304" y="305053"/>
                  </a:lnTo>
                  <a:lnTo>
                    <a:pt x="3575304" y="303149"/>
                  </a:lnTo>
                  <a:lnTo>
                    <a:pt x="3575304" y="13080"/>
                  </a:lnTo>
                  <a:lnTo>
                    <a:pt x="3575304" y="11175"/>
                  </a:lnTo>
                  <a:lnTo>
                    <a:pt x="3575939" y="9398"/>
                  </a:lnTo>
                  <a:lnTo>
                    <a:pt x="3576954" y="7874"/>
                  </a:lnTo>
                  <a:lnTo>
                    <a:pt x="3578098" y="6350"/>
                  </a:lnTo>
                  <a:lnTo>
                    <a:pt x="3579495" y="5206"/>
                  </a:lnTo>
                  <a:lnTo>
                    <a:pt x="3581273" y="4445"/>
                  </a:lnTo>
                  <a:lnTo>
                    <a:pt x="3583051" y="3682"/>
                  </a:lnTo>
                  <a:lnTo>
                    <a:pt x="3584955" y="3175"/>
                  </a:lnTo>
                  <a:lnTo>
                    <a:pt x="3587115" y="2794"/>
                  </a:lnTo>
                  <a:lnTo>
                    <a:pt x="3589147" y="2540"/>
                  </a:lnTo>
                  <a:lnTo>
                    <a:pt x="3591559" y="2285"/>
                  </a:lnTo>
                  <a:lnTo>
                    <a:pt x="3594227" y="2285"/>
                  </a:lnTo>
                  <a:close/>
                </a:path>
                <a:path w="5782945" h="316865">
                  <a:moveTo>
                    <a:pt x="1476756" y="2285"/>
                  </a:moveTo>
                  <a:lnTo>
                    <a:pt x="1479422" y="2285"/>
                  </a:lnTo>
                  <a:lnTo>
                    <a:pt x="1482090" y="2412"/>
                  </a:lnTo>
                  <a:lnTo>
                    <a:pt x="1484630" y="2794"/>
                  </a:lnTo>
                  <a:lnTo>
                    <a:pt x="1487170" y="3048"/>
                  </a:lnTo>
                  <a:lnTo>
                    <a:pt x="1499743" y="18160"/>
                  </a:lnTo>
                  <a:lnTo>
                    <a:pt x="1604518" y="298323"/>
                  </a:lnTo>
                  <a:lnTo>
                    <a:pt x="1605407" y="300100"/>
                  </a:lnTo>
                  <a:lnTo>
                    <a:pt x="1605915" y="302260"/>
                  </a:lnTo>
                  <a:lnTo>
                    <a:pt x="1605660" y="304800"/>
                  </a:lnTo>
                  <a:lnTo>
                    <a:pt x="1605533" y="307339"/>
                  </a:lnTo>
                  <a:lnTo>
                    <a:pt x="1590294" y="313943"/>
                  </a:lnTo>
                  <a:lnTo>
                    <a:pt x="1586738" y="313943"/>
                  </a:lnTo>
                  <a:lnTo>
                    <a:pt x="1583055" y="313943"/>
                  </a:lnTo>
                  <a:lnTo>
                    <a:pt x="1580260" y="313816"/>
                  </a:lnTo>
                  <a:lnTo>
                    <a:pt x="1578102" y="313563"/>
                  </a:lnTo>
                  <a:lnTo>
                    <a:pt x="1575943" y="313309"/>
                  </a:lnTo>
                  <a:lnTo>
                    <a:pt x="1538478" y="228091"/>
                  </a:lnTo>
                  <a:lnTo>
                    <a:pt x="1414145" y="228091"/>
                  </a:lnTo>
                  <a:lnTo>
                    <a:pt x="1387347" y="304418"/>
                  </a:lnTo>
                  <a:lnTo>
                    <a:pt x="1386967" y="305815"/>
                  </a:lnTo>
                  <a:lnTo>
                    <a:pt x="1386332" y="307213"/>
                  </a:lnTo>
                  <a:lnTo>
                    <a:pt x="1385316" y="308482"/>
                  </a:lnTo>
                  <a:lnTo>
                    <a:pt x="1384300" y="309752"/>
                  </a:lnTo>
                  <a:lnTo>
                    <a:pt x="1382903" y="310768"/>
                  </a:lnTo>
                  <a:lnTo>
                    <a:pt x="1370583" y="313943"/>
                  </a:lnTo>
                  <a:lnTo>
                    <a:pt x="1367155" y="313943"/>
                  </a:lnTo>
                  <a:lnTo>
                    <a:pt x="1363345" y="313943"/>
                  </a:lnTo>
                  <a:lnTo>
                    <a:pt x="1351026" y="310641"/>
                  </a:lnTo>
                  <a:lnTo>
                    <a:pt x="1349120" y="309244"/>
                  </a:lnTo>
                  <a:lnTo>
                    <a:pt x="1348232" y="307213"/>
                  </a:lnTo>
                  <a:lnTo>
                    <a:pt x="1348105" y="304673"/>
                  </a:lnTo>
                  <a:lnTo>
                    <a:pt x="1347978" y="302260"/>
                  </a:lnTo>
                  <a:lnTo>
                    <a:pt x="1348358" y="300100"/>
                  </a:lnTo>
                  <a:lnTo>
                    <a:pt x="1349247" y="298068"/>
                  </a:lnTo>
                  <a:lnTo>
                    <a:pt x="1454277" y="11810"/>
                  </a:lnTo>
                  <a:lnTo>
                    <a:pt x="1462532" y="4063"/>
                  </a:lnTo>
                  <a:lnTo>
                    <a:pt x="1464437" y="3428"/>
                  </a:lnTo>
                  <a:lnTo>
                    <a:pt x="1466595" y="3048"/>
                  </a:lnTo>
                  <a:lnTo>
                    <a:pt x="1469135" y="2794"/>
                  </a:lnTo>
                  <a:lnTo>
                    <a:pt x="1471676" y="2412"/>
                  </a:lnTo>
                  <a:lnTo>
                    <a:pt x="1474216" y="2285"/>
                  </a:lnTo>
                  <a:lnTo>
                    <a:pt x="1476756" y="2285"/>
                  </a:lnTo>
                  <a:close/>
                </a:path>
                <a:path w="5782945" h="316865">
                  <a:moveTo>
                    <a:pt x="632459" y="2285"/>
                  </a:moveTo>
                  <a:lnTo>
                    <a:pt x="635127" y="2285"/>
                  </a:lnTo>
                  <a:lnTo>
                    <a:pt x="637794" y="2412"/>
                  </a:lnTo>
                  <a:lnTo>
                    <a:pt x="640333" y="2794"/>
                  </a:lnTo>
                  <a:lnTo>
                    <a:pt x="642873" y="3048"/>
                  </a:lnTo>
                  <a:lnTo>
                    <a:pt x="655446" y="18160"/>
                  </a:lnTo>
                  <a:lnTo>
                    <a:pt x="760221" y="298323"/>
                  </a:lnTo>
                  <a:lnTo>
                    <a:pt x="761110" y="300100"/>
                  </a:lnTo>
                  <a:lnTo>
                    <a:pt x="761619" y="302260"/>
                  </a:lnTo>
                  <a:lnTo>
                    <a:pt x="761365" y="304800"/>
                  </a:lnTo>
                  <a:lnTo>
                    <a:pt x="761238" y="307339"/>
                  </a:lnTo>
                  <a:lnTo>
                    <a:pt x="745997" y="313943"/>
                  </a:lnTo>
                  <a:lnTo>
                    <a:pt x="742442" y="313943"/>
                  </a:lnTo>
                  <a:lnTo>
                    <a:pt x="738758" y="313943"/>
                  </a:lnTo>
                  <a:lnTo>
                    <a:pt x="735965" y="313816"/>
                  </a:lnTo>
                  <a:lnTo>
                    <a:pt x="733806" y="313563"/>
                  </a:lnTo>
                  <a:lnTo>
                    <a:pt x="731646" y="313309"/>
                  </a:lnTo>
                  <a:lnTo>
                    <a:pt x="694182" y="228091"/>
                  </a:lnTo>
                  <a:lnTo>
                    <a:pt x="569848" y="228091"/>
                  </a:lnTo>
                  <a:lnTo>
                    <a:pt x="543051" y="304418"/>
                  </a:lnTo>
                  <a:lnTo>
                    <a:pt x="542670" y="305815"/>
                  </a:lnTo>
                  <a:lnTo>
                    <a:pt x="542036" y="307213"/>
                  </a:lnTo>
                  <a:lnTo>
                    <a:pt x="541019" y="308482"/>
                  </a:lnTo>
                  <a:lnTo>
                    <a:pt x="540004" y="309752"/>
                  </a:lnTo>
                  <a:lnTo>
                    <a:pt x="538607" y="310768"/>
                  </a:lnTo>
                  <a:lnTo>
                    <a:pt x="526288" y="313943"/>
                  </a:lnTo>
                  <a:lnTo>
                    <a:pt x="522859" y="313943"/>
                  </a:lnTo>
                  <a:lnTo>
                    <a:pt x="519049" y="313943"/>
                  </a:lnTo>
                  <a:lnTo>
                    <a:pt x="506730" y="310641"/>
                  </a:lnTo>
                  <a:lnTo>
                    <a:pt x="504825" y="309244"/>
                  </a:lnTo>
                  <a:lnTo>
                    <a:pt x="503936" y="307213"/>
                  </a:lnTo>
                  <a:lnTo>
                    <a:pt x="503809" y="304673"/>
                  </a:lnTo>
                  <a:lnTo>
                    <a:pt x="503681" y="302260"/>
                  </a:lnTo>
                  <a:lnTo>
                    <a:pt x="504063" y="300100"/>
                  </a:lnTo>
                  <a:lnTo>
                    <a:pt x="504951" y="298068"/>
                  </a:lnTo>
                  <a:lnTo>
                    <a:pt x="609981" y="11810"/>
                  </a:lnTo>
                  <a:lnTo>
                    <a:pt x="618235" y="4063"/>
                  </a:lnTo>
                  <a:lnTo>
                    <a:pt x="620141" y="3428"/>
                  </a:lnTo>
                  <a:lnTo>
                    <a:pt x="622300" y="3048"/>
                  </a:lnTo>
                  <a:lnTo>
                    <a:pt x="624840" y="2794"/>
                  </a:lnTo>
                  <a:lnTo>
                    <a:pt x="627380" y="2412"/>
                  </a:lnTo>
                  <a:lnTo>
                    <a:pt x="629919" y="2285"/>
                  </a:lnTo>
                  <a:lnTo>
                    <a:pt x="632459" y="2285"/>
                  </a:lnTo>
                  <a:close/>
                </a:path>
                <a:path w="5782945" h="316865">
                  <a:moveTo>
                    <a:pt x="261238" y="2285"/>
                  </a:moveTo>
                  <a:lnTo>
                    <a:pt x="264287" y="2285"/>
                  </a:lnTo>
                  <a:lnTo>
                    <a:pt x="266826" y="2540"/>
                  </a:lnTo>
                  <a:lnTo>
                    <a:pt x="268859" y="2921"/>
                  </a:lnTo>
                  <a:lnTo>
                    <a:pt x="271018" y="3175"/>
                  </a:lnTo>
                  <a:lnTo>
                    <a:pt x="272923" y="3809"/>
                  </a:lnTo>
                  <a:lnTo>
                    <a:pt x="274700" y="4572"/>
                  </a:lnTo>
                  <a:lnTo>
                    <a:pt x="276606" y="5333"/>
                  </a:lnTo>
                  <a:lnTo>
                    <a:pt x="278003" y="6476"/>
                  </a:lnTo>
                  <a:lnTo>
                    <a:pt x="278892" y="8127"/>
                  </a:lnTo>
                  <a:lnTo>
                    <a:pt x="279907" y="9651"/>
                  </a:lnTo>
                  <a:lnTo>
                    <a:pt x="280288" y="11302"/>
                  </a:lnTo>
                  <a:lnTo>
                    <a:pt x="280288" y="13080"/>
                  </a:lnTo>
                  <a:lnTo>
                    <a:pt x="280288" y="133730"/>
                  </a:lnTo>
                  <a:lnTo>
                    <a:pt x="419988" y="133730"/>
                  </a:lnTo>
                  <a:lnTo>
                    <a:pt x="419988" y="13080"/>
                  </a:lnTo>
                  <a:lnTo>
                    <a:pt x="419988" y="11175"/>
                  </a:lnTo>
                  <a:lnTo>
                    <a:pt x="420497" y="9525"/>
                  </a:lnTo>
                  <a:lnTo>
                    <a:pt x="421386" y="8000"/>
                  </a:lnTo>
                  <a:lnTo>
                    <a:pt x="422275" y="6476"/>
                  </a:lnTo>
                  <a:lnTo>
                    <a:pt x="423672" y="5333"/>
                  </a:lnTo>
                  <a:lnTo>
                    <a:pt x="425450" y="4572"/>
                  </a:lnTo>
                  <a:lnTo>
                    <a:pt x="427228" y="3809"/>
                  </a:lnTo>
                  <a:lnTo>
                    <a:pt x="429132" y="3175"/>
                  </a:lnTo>
                  <a:lnTo>
                    <a:pt x="431165" y="2794"/>
                  </a:lnTo>
                  <a:lnTo>
                    <a:pt x="433324" y="2540"/>
                  </a:lnTo>
                  <a:lnTo>
                    <a:pt x="435863" y="2285"/>
                  </a:lnTo>
                  <a:lnTo>
                    <a:pt x="438912" y="2285"/>
                  </a:lnTo>
                  <a:lnTo>
                    <a:pt x="441706" y="2285"/>
                  </a:lnTo>
                  <a:lnTo>
                    <a:pt x="452374" y="4572"/>
                  </a:lnTo>
                  <a:lnTo>
                    <a:pt x="454151" y="5333"/>
                  </a:lnTo>
                  <a:lnTo>
                    <a:pt x="455549" y="6476"/>
                  </a:lnTo>
                  <a:lnTo>
                    <a:pt x="456565" y="8127"/>
                  </a:lnTo>
                  <a:lnTo>
                    <a:pt x="457454" y="9651"/>
                  </a:lnTo>
                  <a:lnTo>
                    <a:pt x="457962" y="11302"/>
                  </a:lnTo>
                  <a:lnTo>
                    <a:pt x="457962" y="13080"/>
                  </a:lnTo>
                  <a:lnTo>
                    <a:pt x="457962" y="303149"/>
                  </a:lnTo>
                  <a:lnTo>
                    <a:pt x="457962" y="304926"/>
                  </a:lnTo>
                  <a:lnTo>
                    <a:pt x="457454" y="306577"/>
                  </a:lnTo>
                  <a:lnTo>
                    <a:pt x="441960" y="313943"/>
                  </a:lnTo>
                  <a:lnTo>
                    <a:pt x="438912" y="313943"/>
                  </a:lnTo>
                  <a:lnTo>
                    <a:pt x="435482" y="313943"/>
                  </a:lnTo>
                  <a:lnTo>
                    <a:pt x="419988" y="305053"/>
                  </a:lnTo>
                  <a:lnTo>
                    <a:pt x="419988" y="303149"/>
                  </a:lnTo>
                  <a:lnTo>
                    <a:pt x="419988" y="168401"/>
                  </a:lnTo>
                  <a:lnTo>
                    <a:pt x="280288" y="168401"/>
                  </a:lnTo>
                  <a:lnTo>
                    <a:pt x="280288" y="303149"/>
                  </a:lnTo>
                  <a:lnTo>
                    <a:pt x="280288" y="304926"/>
                  </a:lnTo>
                  <a:lnTo>
                    <a:pt x="279907" y="306577"/>
                  </a:lnTo>
                  <a:lnTo>
                    <a:pt x="278892" y="308228"/>
                  </a:lnTo>
                  <a:lnTo>
                    <a:pt x="278003" y="309752"/>
                  </a:lnTo>
                  <a:lnTo>
                    <a:pt x="276606" y="311023"/>
                  </a:lnTo>
                  <a:lnTo>
                    <a:pt x="274700" y="311785"/>
                  </a:lnTo>
                  <a:lnTo>
                    <a:pt x="272923" y="312547"/>
                  </a:lnTo>
                  <a:lnTo>
                    <a:pt x="271018" y="313054"/>
                  </a:lnTo>
                  <a:lnTo>
                    <a:pt x="269113" y="313436"/>
                  </a:lnTo>
                  <a:lnTo>
                    <a:pt x="267207" y="313816"/>
                  </a:lnTo>
                  <a:lnTo>
                    <a:pt x="264541" y="313943"/>
                  </a:lnTo>
                  <a:lnTo>
                    <a:pt x="261238" y="313943"/>
                  </a:lnTo>
                  <a:lnTo>
                    <a:pt x="258063" y="313943"/>
                  </a:lnTo>
                  <a:lnTo>
                    <a:pt x="247904" y="311785"/>
                  </a:lnTo>
                  <a:lnTo>
                    <a:pt x="246125" y="311023"/>
                  </a:lnTo>
                  <a:lnTo>
                    <a:pt x="244729" y="309879"/>
                  </a:lnTo>
                  <a:lnTo>
                    <a:pt x="243840" y="308355"/>
                  </a:lnTo>
                  <a:lnTo>
                    <a:pt x="242824" y="306831"/>
                  </a:lnTo>
                  <a:lnTo>
                    <a:pt x="242316" y="305053"/>
                  </a:lnTo>
                  <a:lnTo>
                    <a:pt x="242316" y="303149"/>
                  </a:lnTo>
                  <a:lnTo>
                    <a:pt x="242316" y="13080"/>
                  </a:lnTo>
                  <a:lnTo>
                    <a:pt x="242316" y="11175"/>
                  </a:lnTo>
                  <a:lnTo>
                    <a:pt x="242824" y="9525"/>
                  </a:lnTo>
                  <a:lnTo>
                    <a:pt x="243712" y="8000"/>
                  </a:lnTo>
                  <a:lnTo>
                    <a:pt x="244729" y="6476"/>
                  </a:lnTo>
                  <a:lnTo>
                    <a:pt x="246125" y="5333"/>
                  </a:lnTo>
                  <a:lnTo>
                    <a:pt x="247904" y="4572"/>
                  </a:lnTo>
                  <a:lnTo>
                    <a:pt x="249681" y="3809"/>
                  </a:lnTo>
                  <a:lnTo>
                    <a:pt x="251587" y="3175"/>
                  </a:lnTo>
                  <a:lnTo>
                    <a:pt x="253745" y="2794"/>
                  </a:lnTo>
                  <a:lnTo>
                    <a:pt x="255905" y="2540"/>
                  </a:lnTo>
                  <a:lnTo>
                    <a:pt x="258318" y="2285"/>
                  </a:lnTo>
                  <a:lnTo>
                    <a:pt x="261238" y="2285"/>
                  </a:lnTo>
                  <a:close/>
                </a:path>
                <a:path w="5782945" h="316865">
                  <a:moveTo>
                    <a:pt x="3804412" y="888"/>
                  </a:moveTo>
                  <a:lnTo>
                    <a:pt x="3848354" y="7620"/>
                  </a:lnTo>
                  <a:lnTo>
                    <a:pt x="3885692" y="26288"/>
                  </a:lnTo>
                  <a:lnTo>
                    <a:pt x="3892550" y="33908"/>
                  </a:lnTo>
                  <a:lnTo>
                    <a:pt x="3893312" y="35178"/>
                  </a:lnTo>
                  <a:lnTo>
                    <a:pt x="3895344" y="44957"/>
                  </a:lnTo>
                  <a:lnTo>
                    <a:pt x="3895471" y="46608"/>
                  </a:lnTo>
                  <a:lnTo>
                    <a:pt x="3895471" y="48259"/>
                  </a:lnTo>
                  <a:lnTo>
                    <a:pt x="3895471" y="50546"/>
                  </a:lnTo>
                  <a:lnTo>
                    <a:pt x="3895344" y="52831"/>
                  </a:lnTo>
                  <a:lnTo>
                    <a:pt x="3886581" y="66421"/>
                  </a:lnTo>
                  <a:lnTo>
                    <a:pt x="3884295" y="66421"/>
                  </a:lnTo>
                  <a:lnTo>
                    <a:pt x="3880993" y="66421"/>
                  </a:lnTo>
                  <a:lnTo>
                    <a:pt x="3877183" y="64770"/>
                  </a:lnTo>
                  <a:lnTo>
                    <a:pt x="3872738" y="61213"/>
                  </a:lnTo>
                  <a:lnTo>
                    <a:pt x="3868420" y="57784"/>
                  </a:lnTo>
                  <a:lnTo>
                    <a:pt x="3827714" y="38639"/>
                  </a:lnTo>
                  <a:lnTo>
                    <a:pt x="3803015" y="36068"/>
                  </a:lnTo>
                  <a:lnTo>
                    <a:pt x="3793301" y="36566"/>
                  </a:lnTo>
                  <a:lnTo>
                    <a:pt x="3751151" y="53832"/>
                  </a:lnTo>
                  <a:lnTo>
                    <a:pt x="3727434" y="84978"/>
                  </a:lnTo>
                  <a:lnTo>
                    <a:pt x="3714178" y="131540"/>
                  </a:lnTo>
                  <a:lnTo>
                    <a:pt x="3712464" y="160274"/>
                  </a:lnTo>
                  <a:lnTo>
                    <a:pt x="3712846" y="174565"/>
                  </a:lnTo>
                  <a:lnTo>
                    <a:pt x="3722163" y="222654"/>
                  </a:lnTo>
                  <a:lnTo>
                    <a:pt x="3742737" y="256373"/>
                  </a:lnTo>
                  <a:lnTo>
                    <a:pt x="3783361" y="277987"/>
                  </a:lnTo>
                  <a:lnTo>
                    <a:pt x="3804030" y="279907"/>
                  </a:lnTo>
                  <a:lnTo>
                    <a:pt x="3812716" y="279642"/>
                  </a:lnTo>
                  <a:lnTo>
                    <a:pt x="3851783" y="269113"/>
                  </a:lnTo>
                  <a:lnTo>
                    <a:pt x="3879469" y="251205"/>
                  </a:lnTo>
                  <a:lnTo>
                    <a:pt x="3883406" y="249554"/>
                  </a:lnTo>
                  <a:lnTo>
                    <a:pt x="3886835" y="249554"/>
                  </a:lnTo>
                  <a:lnTo>
                    <a:pt x="3888613" y="249554"/>
                  </a:lnTo>
                  <a:lnTo>
                    <a:pt x="3890391" y="249936"/>
                  </a:lnTo>
                  <a:lnTo>
                    <a:pt x="3891788" y="250951"/>
                  </a:lnTo>
                  <a:lnTo>
                    <a:pt x="3893312" y="251840"/>
                  </a:lnTo>
                  <a:lnTo>
                    <a:pt x="3894454" y="253237"/>
                  </a:lnTo>
                  <a:lnTo>
                    <a:pt x="3895090" y="254888"/>
                  </a:lnTo>
                  <a:lnTo>
                    <a:pt x="3895725" y="256666"/>
                  </a:lnTo>
                  <a:lnTo>
                    <a:pt x="3896233" y="258444"/>
                  </a:lnTo>
                  <a:lnTo>
                    <a:pt x="3896487" y="260476"/>
                  </a:lnTo>
                  <a:lnTo>
                    <a:pt x="3896741" y="262509"/>
                  </a:lnTo>
                  <a:lnTo>
                    <a:pt x="3896868" y="264794"/>
                  </a:lnTo>
                  <a:lnTo>
                    <a:pt x="3896868" y="267207"/>
                  </a:lnTo>
                  <a:lnTo>
                    <a:pt x="3896868" y="268859"/>
                  </a:lnTo>
                  <a:lnTo>
                    <a:pt x="3896741" y="270510"/>
                  </a:lnTo>
                  <a:lnTo>
                    <a:pt x="3896614" y="272288"/>
                  </a:lnTo>
                  <a:lnTo>
                    <a:pt x="3896360" y="273938"/>
                  </a:lnTo>
                  <a:lnTo>
                    <a:pt x="3896106" y="275589"/>
                  </a:lnTo>
                  <a:lnTo>
                    <a:pt x="3895725" y="276987"/>
                  </a:lnTo>
                  <a:lnTo>
                    <a:pt x="3895344" y="278384"/>
                  </a:lnTo>
                  <a:lnTo>
                    <a:pt x="3894709" y="279780"/>
                  </a:lnTo>
                  <a:lnTo>
                    <a:pt x="3893947" y="280924"/>
                  </a:lnTo>
                  <a:lnTo>
                    <a:pt x="3893312" y="282193"/>
                  </a:lnTo>
                  <a:lnTo>
                    <a:pt x="3892042" y="283717"/>
                  </a:lnTo>
                  <a:lnTo>
                    <a:pt x="3890391" y="285368"/>
                  </a:lnTo>
                  <a:lnTo>
                    <a:pt x="3888613" y="287147"/>
                  </a:lnTo>
                  <a:lnTo>
                    <a:pt x="3885184" y="289687"/>
                  </a:lnTo>
                  <a:lnTo>
                    <a:pt x="3879977" y="293115"/>
                  </a:lnTo>
                  <a:lnTo>
                    <a:pt x="3874897" y="296544"/>
                  </a:lnTo>
                  <a:lnTo>
                    <a:pt x="3833876" y="312038"/>
                  </a:lnTo>
                  <a:lnTo>
                    <a:pt x="3800602" y="315594"/>
                  </a:lnTo>
                  <a:lnTo>
                    <a:pt x="3786286" y="314952"/>
                  </a:lnTo>
                  <a:lnTo>
                    <a:pt x="3747389" y="305307"/>
                  </a:lnTo>
                  <a:lnTo>
                    <a:pt x="3706876" y="275336"/>
                  </a:lnTo>
                  <a:lnTo>
                    <a:pt x="3686123" y="240849"/>
                  </a:lnTo>
                  <a:lnTo>
                    <a:pt x="3674538" y="196738"/>
                  </a:lnTo>
                  <a:lnTo>
                    <a:pt x="3672331" y="162178"/>
                  </a:lnTo>
                  <a:lnTo>
                    <a:pt x="3672927" y="143986"/>
                  </a:lnTo>
                  <a:lnTo>
                    <a:pt x="3681856" y="95123"/>
                  </a:lnTo>
                  <a:lnTo>
                    <a:pt x="3700537" y="55350"/>
                  </a:lnTo>
                  <a:lnTo>
                    <a:pt x="3727910" y="25717"/>
                  </a:lnTo>
                  <a:lnTo>
                    <a:pt x="3763085" y="7157"/>
                  </a:lnTo>
                  <a:lnTo>
                    <a:pt x="3790033" y="1581"/>
                  </a:lnTo>
                  <a:lnTo>
                    <a:pt x="3804412" y="888"/>
                  </a:lnTo>
                  <a:close/>
                </a:path>
                <a:path w="5782945" h="316865">
                  <a:moveTo>
                    <a:pt x="2458720" y="888"/>
                  </a:moveTo>
                  <a:lnTo>
                    <a:pt x="2502662" y="7620"/>
                  </a:lnTo>
                  <a:lnTo>
                    <a:pt x="2540000" y="26288"/>
                  </a:lnTo>
                  <a:lnTo>
                    <a:pt x="2546858" y="33908"/>
                  </a:lnTo>
                  <a:lnTo>
                    <a:pt x="2547620" y="35178"/>
                  </a:lnTo>
                  <a:lnTo>
                    <a:pt x="2549652" y="44957"/>
                  </a:lnTo>
                  <a:lnTo>
                    <a:pt x="2549779" y="46608"/>
                  </a:lnTo>
                  <a:lnTo>
                    <a:pt x="2549779" y="48259"/>
                  </a:lnTo>
                  <a:lnTo>
                    <a:pt x="2549779" y="50546"/>
                  </a:lnTo>
                  <a:lnTo>
                    <a:pt x="2549652" y="52831"/>
                  </a:lnTo>
                  <a:lnTo>
                    <a:pt x="2549397" y="54863"/>
                  </a:lnTo>
                  <a:lnTo>
                    <a:pt x="2549017" y="56896"/>
                  </a:lnTo>
                  <a:lnTo>
                    <a:pt x="2548509" y="58674"/>
                  </a:lnTo>
                  <a:lnTo>
                    <a:pt x="2547747" y="60325"/>
                  </a:lnTo>
                  <a:lnTo>
                    <a:pt x="2546985" y="61975"/>
                  </a:lnTo>
                  <a:lnTo>
                    <a:pt x="2545842" y="63373"/>
                  </a:lnTo>
                  <a:lnTo>
                    <a:pt x="2544318" y="64643"/>
                  </a:lnTo>
                  <a:lnTo>
                    <a:pt x="2542794" y="65912"/>
                  </a:lnTo>
                  <a:lnTo>
                    <a:pt x="2540889" y="66421"/>
                  </a:lnTo>
                  <a:lnTo>
                    <a:pt x="2538603" y="66421"/>
                  </a:lnTo>
                  <a:lnTo>
                    <a:pt x="2535301" y="66421"/>
                  </a:lnTo>
                  <a:lnTo>
                    <a:pt x="2531491" y="64770"/>
                  </a:lnTo>
                  <a:lnTo>
                    <a:pt x="2527046" y="61213"/>
                  </a:lnTo>
                  <a:lnTo>
                    <a:pt x="2522728" y="57784"/>
                  </a:lnTo>
                  <a:lnTo>
                    <a:pt x="2482022" y="38639"/>
                  </a:lnTo>
                  <a:lnTo>
                    <a:pt x="2457322" y="36068"/>
                  </a:lnTo>
                  <a:lnTo>
                    <a:pt x="2447609" y="36566"/>
                  </a:lnTo>
                  <a:lnTo>
                    <a:pt x="2405459" y="53832"/>
                  </a:lnTo>
                  <a:lnTo>
                    <a:pt x="2381742" y="84978"/>
                  </a:lnTo>
                  <a:lnTo>
                    <a:pt x="2368486" y="131540"/>
                  </a:lnTo>
                  <a:lnTo>
                    <a:pt x="2366772" y="160274"/>
                  </a:lnTo>
                  <a:lnTo>
                    <a:pt x="2367154" y="174565"/>
                  </a:lnTo>
                  <a:lnTo>
                    <a:pt x="2376471" y="222654"/>
                  </a:lnTo>
                  <a:lnTo>
                    <a:pt x="2397045" y="256373"/>
                  </a:lnTo>
                  <a:lnTo>
                    <a:pt x="2437669" y="277987"/>
                  </a:lnTo>
                  <a:lnTo>
                    <a:pt x="2458339" y="279907"/>
                  </a:lnTo>
                  <a:lnTo>
                    <a:pt x="2467024" y="279642"/>
                  </a:lnTo>
                  <a:lnTo>
                    <a:pt x="2506091" y="269113"/>
                  </a:lnTo>
                  <a:lnTo>
                    <a:pt x="2533777" y="251205"/>
                  </a:lnTo>
                  <a:lnTo>
                    <a:pt x="2537714" y="249554"/>
                  </a:lnTo>
                  <a:lnTo>
                    <a:pt x="2541143" y="249554"/>
                  </a:lnTo>
                  <a:lnTo>
                    <a:pt x="2543047" y="249554"/>
                  </a:lnTo>
                  <a:lnTo>
                    <a:pt x="2544698" y="249936"/>
                  </a:lnTo>
                  <a:lnTo>
                    <a:pt x="2546096" y="250951"/>
                  </a:lnTo>
                  <a:lnTo>
                    <a:pt x="2547620" y="251840"/>
                  </a:lnTo>
                  <a:lnTo>
                    <a:pt x="2548763" y="253237"/>
                  </a:lnTo>
                  <a:lnTo>
                    <a:pt x="2549397" y="254888"/>
                  </a:lnTo>
                  <a:lnTo>
                    <a:pt x="2550033" y="256666"/>
                  </a:lnTo>
                  <a:lnTo>
                    <a:pt x="2550541" y="258444"/>
                  </a:lnTo>
                  <a:lnTo>
                    <a:pt x="2550795" y="260476"/>
                  </a:lnTo>
                  <a:lnTo>
                    <a:pt x="2551048" y="262509"/>
                  </a:lnTo>
                  <a:lnTo>
                    <a:pt x="2551176" y="264794"/>
                  </a:lnTo>
                  <a:lnTo>
                    <a:pt x="2551176" y="267207"/>
                  </a:lnTo>
                  <a:lnTo>
                    <a:pt x="2551176" y="268859"/>
                  </a:lnTo>
                  <a:lnTo>
                    <a:pt x="2551048" y="270510"/>
                  </a:lnTo>
                  <a:lnTo>
                    <a:pt x="2550922" y="272288"/>
                  </a:lnTo>
                  <a:lnTo>
                    <a:pt x="2550668" y="273938"/>
                  </a:lnTo>
                  <a:lnTo>
                    <a:pt x="2550414" y="275589"/>
                  </a:lnTo>
                  <a:lnTo>
                    <a:pt x="2550033" y="276987"/>
                  </a:lnTo>
                  <a:lnTo>
                    <a:pt x="2549652" y="278384"/>
                  </a:lnTo>
                  <a:lnTo>
                    <a:pt x="2549017" y="279780"/>
                  </a:lnTo>
                  <a:lnTo>
                    <a:pt x="2548255" y="280924"/>
                  </a:lnTo>
                  <a:lnTo>
                    <a:pt x="2547620" y="282193"/>
                  </a:lnTo>
                  <a:lnTo>
                    <a:pt x="2546350" y="283717"/>
                  </a:lnTo>
                  <a:lnTo>
                    <a:pt x="2544698" y="285368"/>
                  </a:lnTo>
                  <a:lnTo>
                    <a:pt x="2542921" y="287147"/>
                  </a:lnTo>
                  <a:lnTo>
                    <a:pt x="2539492" y="289687"/>
                  </a:lnTo>
                  <a:lnTo>
                    <a:pt x="2534285" y="293115"/>
                  </a:lnTo>
                  <a:lnTo>
                    <a:pt x="2529205" y="296544"/>
                  </a:lnTo>
                  <a:lnTo>
                    <a:pt x="2488184" y="312038"/>
                  </a:lnTo>
                  <a:lnTo>
                    <a:pt x="2454910" y="315594"/>
                  </a:lnTo>
                  <a:lnTo>
                    <a:pt x="2440594" y="314952"/>
                  </a:lnTo>
                  <a:lnTo>
                    <a:pt x="2401697" y="305307"/>
                  </a:lnTo>
                  <a:lnTo>
                    <a:pt x="2361184" y="275336"/>
                  </a:lnTo>
                  <a:lnTo>
                    <a:pt x="2340431" y="240849"/>
                  </a:lnTo>
                  <a:lnTo>
                    <a:pt x="2328846" y="196738"/>
                  </a:lnTo>
                  <a:lnTo>
                    <a:pt x="2326640" y="162178"/>
                  </a:lnTo>
                  <a:lnTo>
                    <a:pt x="2327235" y="143986"/>
                  </a:lnTo>
                  <a:lnTo>
                    <a:pt x="2336165" y="95123"/>
                  </a:lnTo>
                  <a:lnTo>
                    <a:pt x="2354845" y="55350"/>
                  </a:lnTo>
                  <a:lnTo>
                    <a:pt x="2382218" y="25717"/>
                  </a:lnTo>
                  <a:lnTo>
                    <a:pt x="2417393" y="7157"/>
                  </a:lnTo>
                  <a:lnTo>
                    <a:pt x="2444341" y="1581"/>
                  </a:lnTo>
                  <a:lnTo>
                    <a:pt x="2458720" y="888"/>
                  </a:lnTo>
                  <a:close/>
                </a:path>
                <a:path w="5782945" h="316865">
                  <a:moveTo>
                    <a:pt x="5389880" y="380"/>
                  </a:moveTo>
                  <a:lnTo>
                    <a:pt x="5428583" y="5175"/>
                  </a:lnTo>
                  <a:lnTo>
                    <a:pt x="5469001" y="20954"/>
                  </a:lnTo>
                  <a:lnTo>
                    <a:pt x="5474716" y="24510"/>
                  </a:lnTo>
                  <a:lnTo>
                    <a:pt x="5478653" y="27304"/>
                  </a:lnTo>
                  <a:lnTo>
                    <a:pt x="5480939" y="29591"/>
                  </a:lnTo>
                  <a:lnTo>
                    <a:pt x="5483225" y="31876"/>
                  </a:lnTo>
                  <a:lnTo>
                    <a:pt x="5484749" y="34290"/>
                  </a:lnTo>
                  <a:lnTo>
                    <a:pt x="5485765" y="36702"/>
                  </a:lnTo>
                  <a:lnTo>
                    <a:pt x="5486654" y="39243"/>
                  </a:lnTo>
                  <a:lnTo>
                    <a:pt x="5487162" y="42545"/>
                  </a:lnTo>
                  <a:lnTo>
                    <a:pt x="5487162" y="46481"/>
                  </a:lnTo>
                  <a:lnTo>
                    <a:pt x="5487162" y="48513"/>
                  </a:lnTo>
                  <a:lnTo>
                    <a:pt x="5486908" y="50546"/>
                  </a:lnTo>
                  <a:lnTo>
                    <a:pt x="5486527" y="52704"/>
                  </a:lnTo>
                  <a:lnTo>
                    <a:pt x="5486146" y="54863"/>
                  </a:lnTo>
                  <a:lnTo>
                    <a:pt x="5485511" y="56896"/>
                  </a:lnTo>
                  <a:lnTo>
                    <a:pt x="5484749" y="58547"/>
                  </a:lnTo>
                  <a:lnTo>
                    <a:pt x="5483987" y="60198"/>
                  </a:lnTo>
                  <a:lnTo>
                    <a:pt x="5482717" y="61595"/>
                  </a:lnTo>
                  <a:lnTo>
                    <a:pt x="5481193" y="62865"/>
                  </a:lnTo>
                  <a:lnTo>
                    <a:pt x="5479542" y="64007"/>
                  </a:lnTo>
                  <a:lnTo>
                    <a:pt x="5477764" y="64643"/>
                  </a:lnTo>
                  <a:lnTo>
                    <a:pt x="5475732" y="64643"/>
                  </a:lnTo>
                  <a:lnTo>
                    <a:pt x="5472811" y="64643"/>
                  </a:lnTo>
                  <a:lnTo>
                    <a:pt x="5469001" y="62992"/>
                  </a:lnTo>
                  <a:lnTo>
                    <a:pt x="5464556" y="59562"/>
                  </a:lnTo>
                  <a:lnTo>
                    <a:pt x="5459984" y="56260"/>
                  </a:lnTo>
                  <a:lnTo>
                    <a:pt x="5422519" y="39624"/>
                  </a:lnTo>
                  <a:lnTo>
                    <a:pt x="5387721" y="35051"/>
                  </a:lnTo>
                  <a:lnTo>
                    <a:pt x="5375388" y="35645"/>
                  </a:lnTo>
                  <a:lnTo>
                    <a:pt x="5332984" y="49567"/>
                  </a:lnTo>
                  <a:lnTo>
                    <a:pt x="5302454" y="78876"/>
                  </a:lnTo>
                  <a:lnTo>
                    <a:pt x="5284731" y="120719"/>
                  </a:lnTo>
                  <a:lnTo>
                    <a:pt x="5280660" y="158241"/>
                  </a:lnTo>
                  <a:lnTo>
                    <a:pt x="5281183" y="172598"/>
                  </a:lnTo>
                  <a:lnTo>
                    <a:pt x="5289042" y="210692"/>
                  </a:lnTo>
                  <a:lnTo>
                    <a:pt x="5311648" y="249047"/>
                  </a:lnTo>
                  <a:lnTo>
                    <a:pt x="5345938" y="272796"/>
                  </a:lnTo>
                  <a:lnTo>
                    <a:pt x="5389753" y="280924"/>
                  </a:lnTo>
                  <a:lnTo>
                    <a:pt x="5397511" y="280685"/>
                  </a:lnTo>
                  <a:lnTo>
                    <a:pt x="5435790" y="272700"/>
                  </a:lnTo>
                  <a:lnTo>
                    <a:pt x="5448173" y="177546"/>
                  </a:lnTo>
                  <a:lnTo>
                    <a:pt x="5376545" y="177546"/>
                  </a:lnTo>
                  <a:lnTo>
                    <a:pt x="5372227" y="177546"/>
                  </a:lnTo>
                  <a:lnTo>
                    <a:pt x="5369179" y="175894"/>
                  </a:lnTo>
                  <a:lnTo>
                    <a:pt x="5367274" y="172592"/>
                  </a:lnTo>
                  <a:lnTo>
                    <a:pt x="5365369" y="169290"/>
                  </a:lnTo>
                  <a:lnTo>
                    <a:pt x="5364480" y="165226"/>
                  </a:lnTo>
                  <a:lnTo>
                    <a:pt x="5364480" y="160400"/>
                  </a:lnTo>
                  <a:lnTo>
                    <a:pt x="5364480" y="157861"/>
                  </a:lnTo>
                  <a:lnTo>
                    <a:pt x="5367147" y="148081"/>
                  </a:lnTo>
                  <a:lnTo>
                    <a:pt x="5368036" y="146557"/>
                  </a:lnTo>
                  <a:lnTo>
                    <a:pt x="5369306" y="145287"/>
                  </a:lnTo>
                  <a:lnTo>
                    <a:pt x="5370957" y="144272"/>
                  </a:lnTo>
                  <a:lnTo>
                    <a:pt x="5372608" y="143382"/>
                  </a:lnTo>
                  <a:lnTo>
                    <a:pt x="5374513" y="142875"/>
                  </a:lnTo>
                  <a:lnTo>
                    <a:pt x="5376545" y="142875"/>
                  </a:lnTo>
                  <a:lnTo>
                    <a:pt x="5468239" y="142875"/>
                  </a:lnTo>
                  <a:lnTo>
                    <a:pt x="5470144" y="142875"/>
                  </a:lnTo>
                  <a:lnTo>
                    <a:pt x="5472049" y="143255"/>
                  </a:lnTo>
                  <a:lnTo>
                    <a:pt x="5474208" y="143891"/>
                  </a:lnTo>
                  <a:lnTo>
                    <a:pt x="5476240" y="144525"/>
                  </a:lnTo>
                  <a:lnTo>
                    <a:pt x="5478272" y="145542"/>
                  </a:lnTo>
                  <a:lnTo>
                    <a:pt x="5480177" y="147193"/>
                  </a:lnTo>
                  <a:lnTo>
                    <a:pt x="5482082" y="148717"/>
                  </a:lnTo>
                  <a:lnTo>
                    <a:pt x="5483606" y="150749"/>
                  </a:lnTo>
                  <a:lnTo>
                    <a:pt x="5484622" y="153416"/>
                  </a:lnTo>
                  <a:lnTo>
                    <a:pt x="5485638" y="155955"/>
                  </a:lnTo>
                  <a:lnTo>
                    <a:pt x="5486146" y="158876"/>
                  </a:lnTo>
                  <a:lnTo>
                    <a:pt x="5486146" y="162178"/>
                  </a:lnTo>
                  <a:lnTo>
                    <a:pt x="5486146" y="273430"/>
                  </a:lnTo>
                  <a:lnTo>
                    <a:pt x="5486146" y="277749"/>
                  </a:lnTo>
                  <a:lnTo>
                    <a:pt x="5485384" y="281559"/>
                  </a:lnTo>
                  <a:lnTo>
                    <a:pt x="5483860" y="284988"/>
                  </a:lnTo>
                  <a:lnTo>
                    <a:pt x="5482463" y="288416"/>
                  </a:lnTo>
                  <a:lnTo>
                    <a:pt x="5456809" y="302640"/>
                  </a:lnTo>
                  <a:lnTo>
                    <a:pt x="5449824" y="305562"/>
                  </a:lnTo>
                  <a:lnTo>
                    <a:pt x="5411724" y="314578"/>
                  </a:lnTo>
                  <a:lnTo>
                    <a:pt x="5404231" y="315594"/>
                  </a:lnTo>
                  <a:lnTo>
                    <a:pt x="5396611" y="316102"/>
                  </a:lnTo>
                  <a:lnTo>
                    <a:pt x="5388991" y="316102"/>
                  </a:lnTo>
                  <a:lnTo>
                    <a:pt x="5340520" y="309673"/>
                  </a:lnTo>
                  <a:lnTo>
                    <a:pt x="5300805" y="291052"/>
                  </a:lnTo>
                  <a:lnTo>
                    <a:pt x="5270688" y="261810"/>
                  </a:lnTo>
                  <a:lnTo>
                    <a:pt x="5250561" y="223519"/>
                  </a:lnTo>
                  <a:lnTo>
                    <a:pt x="5241274" y="177567"/>
                  </a:lnTo>
                  <a:lnTo>
                    <a:pt x="5240655" y="160781"/>
                  </a:lnTo>
                  <a:lnTo>
                    <a:pt x="5241323" y="143257"/>
                  </a:lnTo>
                  <a:lnTo>
                    <a:pt x="5251450" y="95376"/>
                  </a:lnTo>
                  <a:lnTo>
                    <a:pt x="5272595" y="55854"/>
                  </a:lnTo>
                  <a:lnTo>
                    <a:pt x="5303662" y="26066"/>
                  </a:lnTo>
                  <a:lnTo>
                    <a:pt x="5343445" y="6971"/>
                  </a:lnTo>
                  <a:lnTo>
                    <a:pt x="5373735" y="1117"/>
                  </a:lnTo>
                  <a:lnTo>
                    <a:pt x="5389880" y="380"/>
                  </a:lnTo>
                  <a:close/>
                </a:path>
                <a:path w="5782945" h="316865">
                  <a:moveTo>
                    <a:pt x="5000244" y="0"/>
                  </a:moveTo>
                  <a:lnTo>
                    <a:pt x="5006594" y="0"/>
                  </a:lnTo>
                  <a:lnTo>
                    <a:pt x="5013198" y="634"/>
                  </a:lnTo>
                  <a:lnTo>
                    <a:pt x="5050790" y="11175"/>
                  </a:lnTo>
                  <a:lnTo>
                    <a:pt x="5065776" y="20193"/>
                  </a:lnTo>
                  <a:lnTo>
                    <a:pt x="5067554" y="21971"/>
                  </a:lnTo>
                  <a:lnTo>
                    <a:pt x="5068697" y="23368"/>
                  </a:lnTo>
                  <a:lnTo>
                    <a:pt x="5069332" y="24510"/>
                  </a:lnTo>
                  <a:lnTo>
                    <a:pt x="5069967" y="25526"/>
                  </a:lnTo>
                  <a:lnTo>
                    <a:pt x="5071872" y="34798"/>
                  </a:lnTo>
                  <a:lnTo>
                    <a:pt x="5071999" y="36702"/>
                  </a:lnTo>
                  <a:lnTo>
                    <a:pt x="5071999" y="38607"/>
                  </a:lnTo>
                  <a:lnTo>
                    <a:pt x="5071999" y="40767"/>
                  </a:lnTo>
                  <a:lnTo>
                    <a:pt x="5071872" y="42799"/>
                  </a:lnTo>
                  <a:lnTo>
                    <a:pt x="5071618" y="44703"/>
                  </a:lnTo>
                  <a:lnTo>
                    <a:pt x="5071237" y="46735"/>
                  </a:lnTo>
                  <a:lnTo>
                    <a:pt x="5070856" y="48513"/>
                  </a:lnTo>
                  <a:lnTo>
                    <a:pt x="5070094" y="50165"/>
                  </a:lnTo>
                  <a:lnTo>
                    <a:pt x="5069459" y="51816"/>
                  </a:lnTo>
                  <a:lnTo>
                    <a:pt x="5068443" y="53340"/>
                  </a:lnTo>
                  <a:lnTo>
                    <a:pt x="5066919" y="54609"/>
                  </a:lnTo>
                  <a:lnTo>
                    <a:pt x="5065522" y="55879"/>
                  </a:lnTo>
                  <a:lnTo>
                    <a:pt x="5063744" y="56515"/>
                  </a:lnTo>
                  <a:lnTo>
                    <a:pt x="5061458" y="56515"/>
                  </a:lnTo>
                  <a:lnTo>
                    <a:pt x="5058791" y="56515"/>
                  </a:lnTo>
                  <a:lnTo>
                    <a:pt x="5055616" y="55372"/>
                  </a:lnTo>
                  <a:lnTo>
                    <a:pt x="5051806" y="52958"/>
                  </a:lnTo>
                  <a:lnTo>
                    <a:pt x="5048123" y="50546"/>
                  </a:lnTo>
                  <a:lnTo>
                    <a:pt x="5043678" y="48005"/>
                  </a:lnTo>
                  <a:lnTo>
                    <a:pt x="5038725" y="45338"/>
                  </a:lnTo>
                  <a:lnTo>
                    <a:pt x="5033645" y="42672"/>
                  </a:lnTo>
                  <a:lnTo>
                    <a:pt x="5027676" y="40258"/>
                  </a:lnTo>
                  <a:lnTo>
                    <a:pt x="5020691" y="38100"/>
                  </a:lnTo>
                  <a:lnTo>
                    <a:pt x="5013706" y="35941"/>
                  </a:lnTo>
                  <a:lnTo>
                    <a:pt x="5005832" y="34925"/>
                  </a:lnTo>
                  <a:lnTo>
                    <a:pt x="4997196" y="34925"/>
                  </a:lnTo>
                  <a:lnTo>
                    <a:pt x="4988814" y="34925"/>
                  </a:lnTo>
                  <a:lnTo>
                    <a:pt x="4981575" y="35941"/>
                  </a:lnTo>
                  <a:lnTo>
                    <a:pt x="4975352" y="38226"/>
                  </a:lnTo>
                  <a:lnTo>
                    <a:pt x="4969129" y="40512"/>
                  </a:lnTo>
                  <a:lnTo>
                    <a:pt x="4948174" y="70993"/>
                  </a:lnTo>
                  <a:lnTo>
                    <a:pt x="4948174" y="76834"/>
                  </a:lnTo>
                  <a:lnTo>
                    <a:pt x="4948174" y="85344"/>
                  </a:lnTo>
                  <a:lnTo>
                    <a:pt x="4949952" y="92582"/>
                  </a:lnTo>
                  <a:lnTo>
                    <a:pt x="4953635" y="98551"/>
                  </a:lnTo>
                  <a:lnTo>
                    <a:pt x="4957191" y="104521"/>
                  </a:lnTo>
                  <a:lnTo>
                    <a:pt x="4990084" y="127888"/>
                  </a:lnTo>
                  <a:lnTo>
                    <a:pt x="5015611" y="140080"/>
                  </a:lnTo>
                  <a:lnTo>
                    <a:pt x="5022181" y="143273"/>
                  </a:lnTo>
                  <a:lnTo>
                    <a:pt x="5059810" y="166008"/>
                  </a:lnTo>
                  <a:lnTo>
                    <a:pt x="5084865" y="201856"/>
                  </a:lnTo>
                  <a:lnTo>
                    <a:pt x="5088509" y="226949"/>
                  </a:lnTo>
                  <a:lnTo>
                    <a:pt x="5088032" y="237089"/>
                  </a:lnTo>
                  <a:lnTo>
                    <a:pt x="5071745" y="279860"/>
                  </a:lnTo>
                  <a:lnTo>
                    <a:pt x="5036192" y="307111"/>
                  </a:lnTo>
                  <a:lnTo>
                    <a:pt x="4997396" y="316104"/>
                  </a:lnTo>
                  <a:lnTo>
                    <a:pt x="4986655" y="316484"/>
                  </a:lnTo>
                  <a:lnTo>
                    <a:pt x="4979269" y="316317"/>
                  </a:lnTo>
                  <a:lnTo>
                    <a:pt x="4935220" y="307213"/>
                  </a:lnTo>
                  <a:lnTo>
                    <a:pt x="4917567" y="299212"/>
                  </a:lnTo>
                  <a:lnTo>
                    <a:pt x="4912741" y="296544"/>
                  </a:lnTo>
                  <a:lnTo>
                    <a:pt x="4902708" y="284225"/>
                  </a:lnTo>
                  <a:lnTo>
                    <a:pt x="4901692" y="281177"/>
                  </a:lnTo>
                  <a:lnTo>
                    <a:pt x="4901184" y="277622"/>
                  </a:lnTo>
                  <a:lnTo>
                    <a:pt x="4901184" y="273557"/>
                  </a:lnTo>
                  <a:lnTo>
                    <a:pt x="4901184" y="270637"/>
                  </a:lnTo>
                  <a:lnTo>
                    <a:pt x="4910836" y="255397"/>
                  </a:lnTo>
                  <a:lnTo>
                    <a:pt x="4912360" y="255397"/>
                  </a:lnTo>
                  <a:lnTo>
                    <a:pt x="4915535" y="255397"/>
                  </a:lnTo>
                  <a:lnTo>
                    <a:pt x="4919218" y="256921"/>
                  </a:lnTo>
                  <a:lnTo>
                    <a:pt x="4923536" y="259841"/>
                  </a:lnTo>
                  <a:lnTo>
                    <a:pt x="4927727" y="262763"/>
                  </a:lnTo>
                  <a:lnTo>
                    <a:pt x="4932934" y="265811"/>
                  </a:lnTo>
                  <a:lnTo>
                    <a:pt x="4973986" y="280209"/>
                  </a:lnTo>
                  <a:lnTo>
                    <a:pt x="4989576" y="281177"/>
                  </a:lnTo>
                  <a:lnTo>
                    <a:pt x="4998593" y="281177"/>
                  </a:lnTo>
                  <a:lnTo>
                    <a:pt x="5006721" y="280035"/>
                  </a:lnTo>
                  <a:lnTo>
                    <a:pt x="5013960" y="277622"/>
                  </a:lnTo>
                  <a:lnTo>
                    <a:pt x="5021072" y="275336"/>
                  </a:lnTo>
                  <a:lnTo>
                    <a:pt x="5047615" y="244982"/>
                  </a:lnTo>
                  <a:lnTo>
                    <a:pt x="5049139" y="237616"/>
                  </a:lnTo>
                  <a:lnTo>
                    <a:pt x="5049139" y="229488"/>
                  </a:lnTo>
                  <a:lnTo>
                    <a:pt x="5049139" y="221106"/>
                  </a:lnTo>
                  <a:lnTo>
                    <a:pt x="5024131" y="188418"/>
                  </a:lnTo>
                  <a:lnTo>
                    <a:pt x="4987305" y="169040"/>
                  </a:lnTo>
                  <a:lnTo>
                    <a:pt x="4981067" y="166115"/>
                  </a:lnTo>
                  <a:lnTo>
                    <a:pt x="4974871" y="163143"/>
                  </a:lnTo>
                  <a:lnTo>
                    <a:pt x="4938188" y="140390"/>
                  </a:lnTo>
                  <a:lnTo>
                    <a:pt x="4913282" y="104443"/>
                  </a:lnTo>
                  <a:lnTo>
                    <a:pt x="4909693" y="78994"/>
                  </a:lnTo>
                  <a:lnTo>
                    <a:pt x="4910099" y="69992"/>
                  </a:lnTo>
                  <a:lnTo>
                    <a:pt x="4924313" y="32305"/>
                  </a:lnTo>
                  <a:lnTo>
                    <a:pt x="4955827" y="8310"/>
                  </a:lnTo>
                  <a:lnTo>
                    <a:pt x="4990621" y="333"/>
                  </a:lnTo>
                  <a:lnTo>
                    <a:pt x="5000244" y="0"/>
                  </a:lnTo>
                  <a:close/>
                </a:path>
                <a:path w="5782945" h="316865">
                  <a:moveTo>
                    <a:pt x="2714497" y="0"/>
                  </a:moveTo>
                  <a:lnTo>
                    <a:pt x="2759914" y="6054"/>
                  </a:lnTo>
                  <a:lnTo>
                    <a:pt x="2795698" y="24082"/>
                  </a:lnTo>
                  <a:lnTo>
                    <a:pt x="2821765" y="52659"/>
                  </a:lnTo>
                  <a:lnTo>
                    <a:pt x="2838196" y="90931"/>
                  </a:lnTo>
                  <a:lnTo>
                    <a:pt x="2845464" y="137598"/>
                  </a:lnTo>
                  <a:lnTo>
                    <a:pt x="2845943" y="154812"/>
                  </a:lnTo>
                  <a:lnTo>
                    <a:pt x="2845419" y="172581"/>
                  </a:lnTo>
                  <a:lnTo>
                    <a:pt x="2837560" y="220979"/>
                  </a:lnTo>
                  <a:lnTo>
                    <a:pt x="2819987" y="260967"/>
                  </a:lnTo>
                  <a:lnTo>
                    <a:pt x="2792682" y="290972"/>
                  </a:lnTo>
                  <a:lnTo>
                    <a:pt x="2755356" y="310001"/>
                  </a:lnTo>
                  <a:lnTo>
                    <a:pt x="2708529" y="316484"/>
                  </a:lnTo>
                  <a:lnTo>
                    <a:pt x="2691886" y="315813"/>
                  </a:lnTo>
                  <a:lnTo>
                    <a:pt x="2649220" y="305562"/>
                  </a:lnTo>
                  <a:lnTo>
                    <a:pt x="2616769" y="283862"/>
                  </a:lnTo>
                  <a:lnTo>
                    <a:pt x="2594403" y="251761"/>
                  </a:lnTo>
                  <a:lnTo>
                    <a:pt x="2581443" y="209934"/>
                  </a:lnTo>
                  <a:lnTo>
                    <a:pt x="2577210" y="159892"/>
                  </a:lnTo>
                  <a:lnTo>
                    <a:pt x="2577734" y="142317"/>
                  </a:lnTo>
                  <a:lnTo>
                    <a:pt x="2585593" y="94615"/>
                  </a:lnTo>
                  <a:lnTo>
                    <a:pt x="2603023" y="55145"/>
                  </a:lnTo>
                  <a:lnTo>
                    <a:pt x="2630455" y="25431"/>
                  </a:lnTo>
                  <a:lnTo>
                    <a:pt x="2667599" y="6482"/>
                  </a:lnTo>
                  <a:lnTo>
                    <a:pt x="2714497" y="0"/>
                  </a:lnTo>
                  <a:close/>
                </a:path>
                <a:path w="5782945" h="316865">
                  <a:moveTo>
                    <a:pt x="99060" y="0"/>
                  </a:moveTo>
                  <a:lnTo>
                    <a:pt x="105410" y="0"/>
                  </a:lnTo>
                  <a:lnTo>
                    <a:pt x="112013" y="634"/>
                  </a:lnTo>
                  <a:lnTo>
                    <a:pt x="149606" y="11175"/>
                  </a:lnTo>
                  <a:lnTo>
                    <a:pt x="164592" y="20193"/>
                  </a:lnTo>
                  <a:lnTo>
                    <a:pt x="166369" y="21971"/>
                  </a:lnTo>
                  <a:lnTo>
                    <a:pt x="167512" y="23368"/>
                  </a:lnTo>
                  <a:lnTo>
                    <a:pt x="168148" y="24510"/>
                  </a:lnTo>
                  <a:lnTo>
                    <a:pt x="168782" y="25526"/>
                  </a:lnTo>
                  <a:lnTo>
                    <a:pt x="170687" y="34798"/>
                  </a:lnTo>
                  <a:lnTo>
                    <a:pt x="170815" y="36702"/>
                  </a:lnTo>
                  <a:lnTo>
                    <a:pt x="170815" y="38607"/>
                  </a:lnTo>
                  <a:lnTo>
                    <a:pt x="170815" y="40767"/>
                  </a:lnTo>
                  <a:lnTo>
                    <a:pt x="170687" y="42799"/>
                  </a:lnTo>
                  <a:lnTo>
                    <a:pt x="170434" y="44703"/>
                  </a:lnTo>
                  <a:lnTo>
                    <a:pt x="170053" y="46735"/>
                  </a:lnTo>
                  <a:lnTo>
                    <a:pt x="169672" y="48513"/>
                  </a:lnTo>
                  <a:lnTo>
                    <a:pt x="168910" y="50165"/>
                  </a:lnTo>
                  <a:lnTo>
                    <a:pt x="168275" y="51816"/>
                  </a:lnTo>
                  <a:lnTo>
                    <a:pt x="167259" y="53340"/>
                  </a:lnTo>
                  <a:lnTo>
                    <a:pt x="165735" y="54609"/>
                  </a:lnTo>
                  <a:lnTo>
                    <a:pt x="164337" y="55879"/>
                  </a:lnTo>
                  <a:lnTo>
                    <a:pt x="162560" y="56515"/>
                  </a:lnTo>
                  <a:lnTo>
                    <a:pt x="160274" y="56515"/>
                  </a:lnTo>
                  <a:lnTo>
                    <a:pt x="157606" y="56515"/>
                  </a:lnTo>
                  <a:lnTo>
                    <a:pt x="154431" y="55372"/>
                  </a:lnTo>
                  <a:lnTo>
                    <a:pt x="150622" y="52958"/>
                  </a:lnTo>
                  <a:lnTo>
                    <a:pt x="146938" y="50546"/>
                  </a:lnTo>
                  <a:lnTo>
                    <a:pt x="142494" y="48005"/>
                  </a:lnTo>
                  <a:lnTo>
                    <a:pt x="137541" y="45338"/>
                  </a:lnTo>
                  <a:lnTo>
                    <a:pt x="132461" y="42672"/>
                  </a:lnTo>
                  <a:lnTo>
                    <a:pt x="126492" y="40258"/>
                  </a:lnTo>
                  <a:lnTo>
                    <a:pt x="119506" y="38100"/>
                  </a:lnTo>
                  <a:lnTo>
                    <a:pt x="112522" y="35941"/>
                  </a:lnTo>
                  <a:lnTo>
                    <a:pt x="104648" y="34925"/>
                  </a:lnTo>
                  <a:lnTo>
                    <a:pt x="96012" y="34925"/>
                  </a:lnTo>
                  <a:lnTo>
                    <a:pt x="87630" y="34925"/>
                  </a:lnTo>
                  <a:lnTo>
                    <a:pt x="80391" y="35941"/>
                  </a:lnTo>
                  <a:lnTo>
                    <a:pt x="74168" y="38226"/>
                  </a:lnTo>
                  <a:lnTo>
                    <a:pt x="67944" y="40512"/>
                  </a:lnTo>
                  <a:lnTo>
                    <a:pt x="46990" y="70993"/>
                  </a:lnTo>
                  <a:lnTo>
                    <a:pt x="46990" y="76834"/>
                  </a:lnTo>
                  <a:lnTo>
                    <a:pt x="46990" y="85344"/>
                  </a:lnTo>
                  <a:lnTo>
                    <a:pt x="48768" y="92582"/>
                  </a:lnTo>
                  <a:lnTo>
                    <a:pt x="52450" y="98551"/>
                  </a:lnTo>
                  <a:lnTo>
                    <a:pt x="56006" y="104521"/>
                  </a:lnTo>
                  <a:lnTo>
                    <a:pt x="88900" y="127888"/>
                  </a:lnTo>
                  <a:lnTo>
                    <a:pt x="114426" y="140080"/>
                  </a:lnTo>
                  <a:lnTo>
                    <a:pt x="120997" y="143273"/>
                  </a:lnTo>
                  <a:lnTo>
                    <a:pt x="158626" y="166008"/>
                  </a:lnTo>
                  <a:lnTo>
                    <a:pt x="183681" y="201856"/>
                  </a:lnTo>
                  <a:lnTo>
                    <a:pt x="187325" y="226949"/>
                  </a:lnTo>
                  <a:lnTo>
                    <a:pt x="186848" y="237089"/>
                  </a:lnTo>
                  <a:lnTo>
                    <a:pt x="170560" y="279860"/>
                  </a:lnTo>
                  <a:lnTo>
                    <a:pt x="135008" y="307111"/>
                  </a:lnTo>
                  <a:lnTo>
                    <a:pt x="96212" y="316104"/>
                  </a:lnTo>
                  <a:lnTo>
                    <a:pt x="85470" y="316484"/>
                  </a:lnTo>
                  <a:lnTo>
                    <a:pt x="78085" y="316317"/>
                  </a:lnTo>
                  <a:lnTo>
                    <a:pt x="34036" y="307213"/>
                  </a:lnTo>
                  <a:lnTo>
                    <a:pt x="16382" y="299212"/>
                  </a:lnTo>
                  <a:lnTo>
                    <a:pt x="11556" y="296544"/>
                  </a:lnTo>
                  <a:lnTo>
                    <a:pt x="1524" y="284225"/>
                  </a:lnTo>
                  <a:lnTo>
                    <a:pt x="507" y="281177"/>
                  </a:lnTo>
                  <a:lnTo>
                    <a:pt x="0" y="277622"/>
                  </a:lnTo>
                  <a:lnTo>
                    <a:pt x="0" y="273557"/>
                  </a:lnTo>
                  <a:lnTo>
                    <a:pt x="0" y="270637"/>
                  </a:lnTo>
                  <a:lnTo>
                    <a:pt x="9651" y="255397"/>
                  </a:lnTo>
                  <a:lnTo>
                    <a:pt x="11175" y="255397"/>
                  </a:lnTo>
                  <a:lnTo>
                    <a:pt x="14350" y="255397"/>
                  </a:lnTo>
                  <a:lnTo>
                    <a:pt x="18034" y="256921"/>
                  </a:lnTo>
                  <a:lnTo>
                    <a:pt x="22351" y="259841"/>
                  </a:lnTo>
                  <a:lnTo>
                    <a:pt x="26543" y="262763"/>
                  </a:lnTo>
                  <a:lnTo>
                    <a:pt x="31750" y="265811"/>
                  </a:lnTo>
                  <a:lnTo>
                    <a:pt x="72802" y="280209"/>
                  </a:lnTo>
                  <a:lnTo>
                    <a:pt x="88392" y="281177"/>
                  </a:lnTo>
                  <a:lnTo>
                    <a:pt x="97409" y="281177"/>
                  </a:lnTo>
                  <a:lnTo>
                    <a:pt x="105537" y="280035"/>
                  </a:lnTo>
                  <a:lnTo>
                    <a:pt x="112775" y="277622"/>
                  </a:lnTo>
                  <a:lnTo>
                    <a:pt x="119887" y="275336"/>
                  </a:lnTo>
                  <a:lnTo>
                    <a:pt x="146431" y="244982"/>
                  </a:lnTo>
                  <a:lnTo>
                    <a:pt x="147955" y="237616"/>
                  </a:lnTo>
                  <a:lnTo>
                    <a:pt x="147955" y="229488"/>
                  </a:lnTo>
                  <a:lnTo>
                    <a:pt x="147955" y="221106"/>
                  </a:lnTo>
                  <a:lnTo>
                    <a:pt x="122947" y="188418"/>
                  </a:lnTo>
                  <a:lnTo>
                    <a:pt x="86121" y="169040"/>
                  </a:lnTo>
                  <a:lnTo>
                    <a:pt x="79882" y="166115"/>
                  </a:lnTo>
                  <a:lnTo>
                    <a:pt x="73687" y="163143"/>
                  </a:lnTo>
                  <a:lnTo>
                    <a:pt x="37004" y="140390"/>
                  </a:lnTo>
                  <a:lnTo>
                    <a:pt x="12098" y="104443"/>
                  </a:lnTo>
                  <a:lnTo>
                    <a:pt x="8509" y="78994"/>
                  </a:lnTo>
                  <a:lnTo>
                    <a:pt x="8915" y="69992"/>
                  </a:lnTo>
                  <a:lnTo>
                    <a:pt x="23129" y="32305"/>
                  </a:lnTo>
                  <a:lnTo>
                    <a:pt x="54643" y="8310"/>
                  </a:lnTo>
                  <a:lnTo>
                    <a:pt x="89437" y="333"/>
                  </a:lnTo>
                  <a:lnTo>
                    <a:pt x="9906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2317" y="2703576"/>
            <a:ext cx="8042275" cy="1635760"/>
            <a:chOff x="1582317" y="2703576"/>
            <a:chExt cx="8042275" cy="1635760"/>
          </a:xfrm>
        </p:grpSpPr>
        <p:sp>
          <p:nvSpPr>
            <p:cNvPr id="16" name="object 16"/>
            <p:cNvSpPr/>
            <p:nvPr/>
          </p:nvSpPr>
          <p:spPr>
            <a:xfrm>
              <a:off x="1582317" y="2729313"/>
              <a:ext cx="2633239" cy="1499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1375" y="2703576"/>
              <a:ext cx="2807207" cy="16352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8480" y="2703576"/>
              <a:ext cx="2735579" cy="1635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46429" y="5181598"/>
            <a:ext cx="8077834" cy="1637030"/>
            <a:chOff x="1546429" y="5181598"/>
            <a:chExt cx="8077834" cy="1637030"/>
          </a:xfrm>
        </p:grpSpPr>
        <p:sp>
          <p:nvSpPr>
            <p:cNvPr id="20" name="object 20"/>
            <p:cNvSpPr/>
            <p:nvPr/>
          </p:nvSpPr>
          <p:spPr>
            <a:xfrm>
              <a:off x="1546429" y="5207336"/>
              <a:ext cx="2633239" cy="14996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8327" y="5181598"/>
              <a:ext cx="2883407" cy="1636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8479" y="5181598"/>
              <a:ext cx="2735579" cy="16367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138" y="199009"/>
            <a:ext cx="6691630" cy="318770"/>
            <a:chOff x="2247138" y="199009"/>
            <a:chExt cx="6691630" cy="318770"/>
          </a:xfrm>
        </p:grpSpPr>
        <p:sp>
          <p:nvSpPr>
            <p:cNvPr id="3" name="object 3"/>
            <p:cNvSpPr/>
            <p:nvPr/>
          </p:nvSpPr>
          <p:spPr>
            <a:xfrm>
              <a:off x="2248027" y="199898"/>
              <a:ext cx="6689275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842" y="25234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621"/>
                  </a:lnTo>
                  <a:lnTo>
                    <a:pt x="104902" y="142621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2452" y="237363"/>
              <a:ext cx="101600" cy="102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2767" y="237363"/>
              <a:ext cx="15354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023" y="237363"/>
              <a:ext cx="153542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420" y="237363"/>
              <a:ext cx="101600" cy="1023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2" y="233934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027" y="199898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682"/>
                  </a:moveTo>
                  <a:lnTo>
                    <a:pt x="5996178" y="3682"/>
                  </a:lnTo>
                  <a:lnTo>
                    <a:pt x="5998209" y="3682"/>
                  </a:lnTo>
                  <a:lnTo>
                    <a:pt x="5999988" y="4191"/>
                  </a:lnTo>
                  <a:lnTo>
                    <a:pt x="6001639" y="5206"/>
                  </a:lnTo>
                  <a:lnTo>
                    <a:pt x="6003417" y="6223"/>
                  </a:lnTo>
                  <a:lnTo>
                    <a:pt x="6004687" y="7493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495"/>
                  </a:lnTo>
                  <a:lnTo>
                    <a:pt x="6005576" y="33147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6956"/>
                  </a:lnTo>
                  <a:lnTo>
                    <a:pt x="6000115" y="37973"/>
                  </a:lnTo>
                  <a:lnTo>
                    <a:pt x="5998209" y="38353"/>
                  </a:lnTo>
                  <a:lnTo>
                    <a:pt x="5996178" y="38353"/>
                  </a:lnTo>
                  <a:lnTo>
                    <a:pt x="5911850" y="38353"/>
                  </a:lnTo>
                  <a:lnTo>
                    <a:pt x="5911850" y="303149"/>
                  </a:lnTo>
                  <a:lnTo>
                    <a:pt x="5911850" y="304926"/>
                  </a:lnTo>
                  <a:lnTo>
                    <a:pt x="5911342" y="306577"/>
                  </a:lnTo>
                  <a:lnTo>
                    <a:pt x="5900420" y="313436"/>
                  </a:lnTo>
                  <a:lnTo>
                    <a:pt x="5898515" y="313816"/>
                  </a:lnTo>
                  <a:lnTo>
                    <a:pt x="5895848" y="313943"/>
                  </a:lnTo>
                  <a:lnTo>
                    <a:pt x="5892673" y="313943"/>
                  </a:lnTo>
                  <a:lnTo>
                    <a:pt x="5889498" y="313943"/>
                  </a:lnTo>
                  <a:lnTo>
                    <a:pt x="5879338" y="311785"/>
                  </a:lnTo>
                  <a:lnTo>
                    <a:pt x="5877559" y="311023"/>
                  </a:lnTo>
                  <a:lnTo>
                    <a:pt x="5876163" y="309879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053"/>
                  </a:lnTo>
                  <a:lnTo>
                    <a:pt x="5873877" y="303149"/>
                  </a:lnTo>
                  <a:lnTo>
                    <a:pt x="5873877" y="38353"/>
                  </a:lnTo>
                  <a:lnTo>
                    <a:pt x="5789295" y="38353"/>
                  </a:lnTo>
                  <a:lnTo>
                    <a:pt x="5787136" y="38353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5941"/>
                  </a:lnTo>
                  <a:lnTo>
                    <a:pt x="5780913" y="34671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8923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682"/>
                  </a:lnTo>
                  <a:lnTo>
                    <a:pt x="5789295" y="3682"/>
                  </a:lnTo>
                  <a:close/>
                </a:path>
                <a:path w="6689725" h="316865">
                  <a:moveTo>
                    <a:pt x="5553075" y="3682"/>
                  </a:moveTo>
                  <a:lnTo>
                    <a:pt x="5759958" y="3682"/>
                  </a:lnTo>
                  <a:lnTo>
                    <a:pt x="5761990" y="3682"/>
                  </a:lnTo>
                  <a:lnTo>
                    <a:pt x="5763768" y="4191"/>
                  </a:lnTo>
                  <a:lnTo>
                    <a:pt x="5765419" y="5206"/>
                  </a:lnTo>
                  <a:lnTo>
                    <a:pt x="5767197" y="6223"/>
                  </a:lnTo>
                  <a:lnTo>
                    <a:pt x="5768467" y="7493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495"/>
                  </a:lnTo>
                  <a:lnTo>
                    <a:pt x="5769356" y="33147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6956"/>
                  </a:lnTo>
                  <a:lnTo>
                    <a:pt x="5763895" y="37973"/>
                  </a:lnTo>
                  <a:lnTo>
                    <a:pt x="5761990" y="38353"/>
                  </a:lnTo>
                  <a:lnTo>
                    <a:pt x="5759958" y="38353"/>
                  </a:lnTo>
                  <a:lnTo>
                    <a:pt x="5675630" y="38353"/>
                  </a:lnTo>
                  <a:lnTo>
                    <a:pt x="5675630" y="303149"/>
                  </a:lnTo>
                  <a:lnTo>
                    <a:pt x="5675630" y="304926"/>
                  </a:lnTo>
                  <a:lnTo>
                    <a:pt x="5675122" y="306577"/>
                  </a:lnTo>
                  <a:lnTo>
                    <a:pt x="5664200" y="313436"/>
                  </a:lnTo>
                  <a:lnTo>
                    <a:pt x="5662295" y="313816"/>
                  </a:lnTo>
                  <a:lnTo>
                    <a:pt x="5659628" y="313943"/>
                  </a:lnTo>
                  <a:lnTo>
                    <a:pt x="5656453" y="313943"/>
                  </a:lnTo>
                  <a:lnTo>
                    <a:pt x="5653278" y="313943"/>
                  </a:lnTo>
                  <a:lnTo>
                    <a:pt x="5643118" y="311785"/>
                  </a:lnTo>
                  <a:lnTo>
                    <a:pt x="5641340" y="311023"/>
                  </a:lnTo>
                  <a:lnTo>
                    <a:pt x="5639943" y="309879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053"/>
                  </a:lnTo>
                  <a:lnTo>
                    <a:pt x="5637657" y="303149"/>
                  </a:lnTo>
                  <a:lnTo>
                    <a:pt x="5637657" y="38353"/>
                  </a:lnTo>
                  <a:lnTo>
                    <a:pt x="5553075" y="38353"/>
                  </a:lnTo>
                  <a:lnTo>
                    <a:pt x="5550916" y="38353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5941"/>
                  </a:lnTo>
                  <a:lnTo>
                    <a:pt x="5544693" y="34671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8923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682"/>
                  </a:lnTo>
                  <a:lnTo>
                    <a:pt x="5553075" y="3682"/>
                  </a:lnTo>
                  <a:close/>
                </a:path>
                <a:path w="6689725" h="316865">
                  <a:moveTo>
                    <a:pt x="5261609" y="3682"/>
                  </a:moveTo>
                  <a:lnTo>
                    <a:pt x="5392801" y="3682"/>
                  </a:lnTo>
                  <a:lnTo>
                    <a:pt x="5394706" y="3682"/>
                  </a:lnTo>
                  <a:lnTo>
                    <a:pt x="5396483" y="4191"/>
                  </a:lnTo>
                  <a:lnTo>
                    <a:pt x="5398134" y="5206"/>
                  </a:lnTo>
                  <a:lnTo>
                    <a:pt x="5399786" y="6096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795"/>
                  </a:lnTo>
                  <a:lnTo>
                    <a:pt x="5404104" y="12700"/>
                  </a:lnTo>
                  <a:lnTo>
                    <a:pt x="5404484" y="14858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495"/>
                  </a:lnTo>
                  <a:lnTo>
                    <a:pt x="5402199" y="33274"/>
                  </a:lnTo>
                  <a:lnTo>
                    <a:pt x="5401183" y="34798"/>
                  </a:lnTo>
                  <a:lnTo>
                    <a:pt x="5399786" y="36068"/>
                  </a:lnTo>
                  <a:lnTo>
                    <a:pt x="5398262" y="36956"/>
                  </a:lnTo>
                  <a:lnTo>
                    <a:pt x="5396611" y="37973"/>
                  </a:lnTo>
                  <a:lnTo>
                    <a:pt x="5394833" y="38353"/>
                  </a:lnTo>
                  <a:lnTo>
                    <a:pt x="5392801" y="38353"/>
                  </a:lnTo>
                  <a:lnTo>
                    <a:pt x="5281930" y="38353"/>
                  </a:lnTo>
                  <a:lnTo>
                    <a:pt x="5281930" y="142240"/>
                  </a:lnTo>
                  <a:lnTo>
                    <a:pt x="5386705" y="142240"/>
                  </a:lnTo>
                  <a:lnTo>
                    <a:pt x="5388483" y="142240"/>
                  </a:lnTo>
                  <a:lnTo>
                    <a:pt x="5390133" y="142494"/>
                  </a:lnTo>
                  <a:lnTo>
                    <a:pt x="5391784" y="143255"/>
                  </a:lnTo>
                  <a:lnTo>
                    <a:pt x="5393563" y="143891"/>
                  </a:lnTo>
                  <a:lnTo>
                    <a:pt x="5394959" y="145033"/>
                  </a:lnTo>
                  <a:lnTo>
                    <a:pt x="5396103" y="146557"/>
                  </a:lnTo>
                  <a:lnTo>
                    <a:pt x="5397246" y="148081"/>
                  </a:lnTo>
                  <a:lnTo>
                    <a:pt x="5398008" y="149986"/>
                  </a:lnTo>
                  <a:lnTo>
                    <a:pt x="5398389" y="152146"/>
                  </a:lnTo>
                  <a:lnTo>
                    <a:pt x="5398897" y="154304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036"/>
                  </a:lnTo>
                  <a:lnTo>
                    <a:pt x="5398897" y="163194"/>
                  </a:lnTo>
                  <a:lnTo>
                    <a:pt x="5398389" y="165353"/>
                  </a:lnTo>
                  <a:lnTo>
                    <a:pt x="5398008" y="167386"/>
                  </a:lnTo>
                  <a:lnTo>
                    <a:pt x="5392166" y="174498"/>
                  </a:lnTo>
                  <a:lnTo>
                    <a:pt x="5390642" y="175513"/>
                  </a:lnTo>
                  <a:lnTo>
                    <a:pt x="5388737" y="175894"/>
                  </a:lnTo>
                  <a:lnTo>
                    <a:pt x="5386705" y="175894"/>
                  </a:lnTo>
                  <a:lnTo>
                    <a:pt x="5281930" y="175894"/>
                  </a:lnTo>
                  <a:lnTo>
                    <a:pt x="5281930" y="303149"/>
                  </a:lnTo>
                  <a:lnTo>
                    <a:pt x="5281930" y="304926"/>
                  </a:lnTo>
                  <a:lnTo>
                    <a:pt x="5281422" y="306577"/>
                  </a:lnTo>
                  <a:lnTo>
                    <a:pt x="5280533" y="308228"/>
                  </a:lnTo>
                  <a:lnTo>
                    <a:pt x="5279517" y="309752"/>
                  </a:lnTo>
                  <a:lnTo>
                    <a:pt x="5278120" y="311023"/>
                  </a:lnTo>
                  <a:lnTo>
                    <a:pt x="5276342" y="311785"/>
                  </a:lnTo>
                  <a:lnTo>
                    <a:pt x="5274564" y="312547"/>
                  </a:lnTo>
                  <a:lnTo>
                    <a:pt x="5272658" y="313054"/>
                  </a:lnTo>
                  <a:lnTo>
                    <a:pt x="5270754" y="313436"/>
                  </a:lnTo>
                  <a:lnTo>
                    <a:pt x="5268722" y="313816"/>
                  </a:lnTo>
                  <a:lnTo>
                    <a:pt x="5266182" y="313943"/>
                  </a:lnTo>
                  <a:lnTo>
                    <a:pt x="5262880" y="313943"/>
                  </a:lnTo>
                  <a:lnTo>
                    <a:pt x="5259705" y="313943"/>
                  </a:lnTo>
                  <a:lnTo>
                    <a:pt x="5257038" y="313816"/>
                  </a:lnTo>
                  <a:lnTo>
                    <a:pt x="5255133" y="313436"/>
                  </a:lnTo>
                  <a:lnTo>
                    <a:pt x="5253101" y="313054"/>
                  </a:lnTo>
                  <a:lnTo>
                    <a:pt x="5251196" y="312547"/>
                  </a:lnTo>
                  <a:lnTo>
                    <a:pt x="5249418" y="311785"/>
                  </a:lnTo>
                  <a:lnTo>
                    <a:pt x="5247640" y="311023"/>
                  </a:lnTo>
                  <a:lnTo>
                    <a:pt x="5246370" y="309879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053"/>
                  </a:lnTo>
                  <a:lnTo>
                    <a:pt x="5243957" y="303149"/>
                  </a:lnTo>
                  <a:lnTo>
                    <a:pt x="5243957" y="22986"/>
                  </a:lnTo>
                  <a:lnTo>
                    <a:pt x="5243957" y="15875"/>
                  </a:lnTo>
                  <a:lnTo>
                    <a:pt x="5245989" y="10795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682"/>
                  </a:lnTo>
                  <a:lnTo>
                    <a:pt x="5261609" y="3682"/>
                  </a:lnTo>
                  <a:close/>
                </a:path>
                <a:path w="6689725" h="316865">
                  <a:moveTo>
                    <a:pt x="4904994" y="3682"/>
                  </a:moveTo>
                  <a:lnTo>
                    <a:pt x="4961255" y="3682"/>
                  </a:lnTo>
                  <a:lnTo>
                    <a:pt x="4968240" y="3682"/>
                  </a:lnTo>
                  <a:lnTo>
                    <a:pt x="4974463" y="3936"/>
                  </a:lnTo>
                  <a:lnTo>
                    <a:pt x="5018160" y="12846"/>
                  </a:lnTo>
                  <a:lnTo>
                    <a:pt x="5051804" y="39316"/>
                  </a:lnTo>
                  <a:lnTo>
                    <a:pt x="5064984" y="78464"/>
                  </a:lnTo>
                  <a:lnTo>
                    <a:pt x="5065268" y="85725"/>
                  </a:lnTo>
                  <a:lnTo>
                    <a:pt x="5064984" y="93325"/>
                  </a:lnTo>
                  <a:lnTo>
                    <a:pt x="5048123" y="135762"/>
                  </a:lnTo>
                  <a:lnTo>
                    <a:pt x="5042662" y="142240"/>
                  </a:lnTo>
                  <a:lnTo>
                    <a:pt x="5036184" y="147700"/>
                  </a:lnTo>
                  <a:lnTo>
                    <a:pt x="5028819" y="152146"/>
                  </a:lnTo>
                  <a:lnTo>
                    <a:pt x="5021326" y="156717"/>
                  </a:lnTo>
                  <a:lnTo>
                    <a:pt x="5014341" y="159257"/>
                  </a:lnTo>
                  <a:lnTo>
                    <a:pt x="5007609" y="159765"/>
                  </a:lnTo>
                  <a:lnTo>
                    <a:pt x="5011166" y="159003"/>
                  </a:lnTo>
                  <a:lnTo>
                    <a:pt x="5015230" y="160400"/>
                  </a:lnTo>
                  <a:lnTo>
                    <a:pt x="5019548" y="164084"/>
                  </a:lnTo>
                  <a:lnTo>
                    <a:pt x="5023993" y="167766"/>
                  </a:lnTo>
                  <a:lnTo>
                    <a:pt x="5045075" y="200660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179"/>
                  </a:lnTo>
                  <a:lnTo>
                    <a:pt x="5083937" y="299719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6"/>
                  </a:lnTo>
                  <a:lnTo>
                    <a:pt x="5083937" y="306197"/>
                  </a:lnTo>
                  <a:lnTo>
                    <a:pt x="5083175" y="307721"/>
                  </a:lnTo>
                  <a:lnTo>
                    <a:pt x="5082413" y="309372"/>
                  </a:lnTo>
                  <a:lnTo>
                    <a:pt x="5068316" y="313943"/>
                  </a:lnTo>
                  <a:lnTo>
                    <a:pt x="5064887" y="313943"/>
                  </a:lnTo>
                  <a:lnTo>
                    <a:pt x="5061839" y="313943"/>
                  </a:lnTo>
                  <a:lnTo>
                    <a:pt x="5046980" y="307593"/>
                  </a:lnTo>
                  <a:lnTo>
                    <a:pt x="5045837" y="305942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362"/>
                  </a:lnTo>
                  <a:lnTo>
                    <a:pt x="4998466" y="193928"/>
                  </a:lnTo>
                  <a:lnTo>
                    <a:pt x="4993640" y="189102"/>
                  </a:lnTo>
                  <a:lnTo>
                    <a:pt x="4988814" y="184150"/>
                  </a:lnTo>
                  <a:lnTo>
                    <a:pt x="4982972" y="180339"/>
                  </a:lnTo>
                  <a:lnTo>
                    <a:pt x="4976114" y="177418"/>
                  </a:lnTo>
                  <a:lnTo>
                    <a:pt x="4969129" y="174498"/>
                  </a:lnTo>
                  <a:lnTo>
                    <a:pt x="4961001" y="173100"/>
                  </a:lnTo>
                  <a:lnTo>
                    <a:pt x="4951349" y="173100"/>
                  </a:lnTo>
                  <a:lnTo>
                    <a:pt x="4925314" y="173100"/>
                  </a:lnTo>
                  <a:lnTo>
                    <a:pt x="4925314" y="303149"/>
                  </a:lnTo>
                  <a:lnTo>
                    <a:pt x="4925314" y="304926"/>
                  </a:lnTo>
                  <a:lnTo>
                    <a:pt x="4924806" y="306577"/>
                  </a:lnTo>
                  <a:lnTo>
                    <a:pt x="4923917" y="308228"/>
                  </a:lnTo>
                  <a:lnTo>
                    <a:pt x="4922901" y="309752"/>
                  </a:lnTo>
                  <a:lnTo>
                    <a:pt x="4921504" y="311023"/>
                  </a:lnTo>
                  <a:lnTo>
                    <a:pt x="4919726" y="311785"/>
                  </a:lnTo>
                  <a:lnTo>
                    <a:pt x="4917948" y="312547"/>
                  </a:lnTo>
                  <a:lnTo>
                    <a:pt x="4916043" y="313054"/>
                  </a:lnTo>
                  <a:lnTo>
                    <a:pt x="4914138" y="313436"/>
                  </a:lnTo>
                  <a:lnTo>
                    <a:pt x="4912106" y="313816"/>
                  </a:lnTo>
                  <a:lnTo>
                    <a:pt x="4909566" y="313943"/>
                  </a:lnTo>
                  <a:lnTo>
                    <a:pt x="4906264" y="313943"/>
                  </a:lnTo>
                  <a:lnTo>
                    <a:pt x="4903089" y="313943"/>
                  </a:lnTo>
                  <a:lnTo>
                    <a:pt x="4900422" y="313816"/>
                  </a:lnTo>
                  <a:lnTo>
                    <a:pt x="4898517" y="313436"/>
                  </a:lnTo>
                  <a:lnTo>
                    <a:pt x="4896484" y="313054"/>
                  </a:lnTo>
                  <a:lnTo>
                    <a:pt x="4894580" y="312547"/>
                  </a:lnTo>
                  <a:lnTo>
                    <a:pt x="4892802" y="311785"/>
                  </a:lnTo>
                  <a:lnTo>
                    <a:pt x="4891024" y="311023"/>
                  </a:lnTo>
                  <a:lnTo>
                    <a:pt x="4889754" y="309879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053"/>
                  </a:lnTo>
                  <a:lnTo>
                    <a:pt x="4887341" y="303149"/>
                  </a:lnTo>
                  <a:lnTo>
                    <a:pt x="4887341" y="22986"/>
                  </a:lnTo>
                  <a:lnTo>
                    <a:pt x="4887341" y="15875"/>
                  </a:lnTo>
                  <a:lnTo>
                    <a:pt x="4889373" y="10795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682"/>
                  </a:lnTo>
                  <a:lnTo>
                    <a:pt x="4904994" y="3682"/>
                  </a:lnTo>
                  <a:close/>
                </a:path>
                <a:path w="6689725" h="316865">
                  <a:moveTo>
                    <a:pt x="4673346" y="3682"/>
                  </a:moveTo>
                  <a:lnTo>
                    <a:pt x="4811268" y="3682"/>
                  </a:lnTo>
                  <a:lnTo>
                    <a:pt x="4813300" y="3682"/>
                  </a:lnTo>
                  <a:lnTo>
                    <a:pt x="4815078" y="4191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495"/>
                  </a:lnTo>
                  <a:lnTo>
                    <a:pt x="4823206" y="25653"/>
                  </a:lnTo>
                  <a:lnTo>
                    <a:pt x="4822825" y="27685"/>
                  </a:lnTo>
                  <a:lnTo>
                    <a:pt x="4822444" y="29718"/>
                  </a:lnTo>
                  <a:lnTo>
                    <a:pt x="4816856" y="36956"/>
                  </a:lnTo>
                  <a:lnTo>
                    <a:pt x="4815205" y="37973"/>
                  </a:lnTo>
                  <a:lnTo>
                    <a:pt x="4813427" y="38353"/>
                  </a:lnTo>
                  <a:lnTo>
                    <a:pt x="4811268" y="38353"/>
                  </a:lnTo>
                  <a:lnTo>
                    <a:pt x="4693666" y="38353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620"/>
                  </a:lnTo>
                  <a:lnTo>
                    <a:pt x="4800219" y="135635"/>
                  </a:lnTo>
                  <a:lnTo>
                    <a:pt x="4801997" y="136651"/>
                  </a:lnTo>
                  <a:lnTo>
                    <a:pt x="4806315" y="145160"/>
                  </a:lnTo>
                  <a:lnTo>
                    <a:pt x="4806696" y="147320"/>
                  </a:lnTo>
                  <a:lnTo>
                    <a:pt x="4806950" y="149478"/>
                  </a:lnTo>
                  <a:lnTo>
                    <a:pt x="4806950" y="151637"/>
                  </a:lnTo>
                  <a:lnTo>
                    <a:pt x="4806950" y="153797"/>
                  </a:lnTo>
                  <a:lnTo>
                    <a:pt x="4806696" y="155955"/>
                  </a:lnTo>
                  <a:lnTo>
                    <a:pt x="4806315" y="157861"/>
                  </a:lnTo>
                  <a:lnTo>
                    <a:pt x="4805933" y="159892"/>
                  </a:lnTo>
                  <a:lnTo>
                    <a:pt x="4805172" y="161671"/>
                  </a:lnTo>
                  <a:lnTo>
                    <a:pt x="4804156" y="163194"/>
                  </a:lnTo>
                  <a:lnTo>
                    <a:pt x="4803140" y="164718"/>
                  </a:lnTo>
                  <a:lnTo>
                    <a:pt x="4801870" y="165862"/>
                  </a:lnTo>
                  <a:lnTo>
                    <a:pt x="4800219" y="166624"/>
                  </a:lnTo>
                  <a:lnTo>
                    <a:pt x="4798568" y="167512"/>
                  </a:lnTo>
                  <a:lnTo>
                    <a:pt x="4796663" y="167893"/>
                  </a:lnTo>
                  <a:lnTo>
                    <a:pt x="4794631" y="167893"/>
                  </a:lnTo>
                  <a:lnTo>
                    <a:pt x="4693666" y="167893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256"/>
                  </a:lnTo>
                  <a:lnTo>
                    <a:pt x="4818888" y="279273"/>
                  </a:lnTo>
                  <a:lnTo>
                    <a:pt x="4820539" y="280162"/>
                  </a:lnTo>
                  <a:lnTo>
                    <a:pt x="4825111" y="288671"/>
                  </a:lnTo>
                  <a:lnTo>
                    <a:pt x="4825619" y="290956"/>
                  </a:lnTo>
                  <a:lnTo>
                    <a:pt x="4825746" y="293115"/>
                  </a:lnTo>
                  <a:lnTo>
                    <a:pt x="4825746" y="295275"/>
                  </a:lnTo>
                  <a:lnTo>
                    <a:pt x="4825746" y="297434"/>
                  </a:lnTo>
                  <a:lnTo>
                    <a:pt x="4815458" y="312547"/>
                  </a:lnTo>
                  <a:lnTo>
                    <a:pt x="4813427" y="312547"/>
                  </a:lnTo>
                  <a:lnTo>
                    <a:pt x="4673346" y="312547"/>
                  </a:lnTo>
                  <a:lnTo>
                    <a:pt x="4669536" y="312547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435"/>
                  </a:lnTo>
                  <a:lnTo>
                    <a:pt x="4655693" y="300481"/>
                  </a:lnTo>
                  <a:lnTo>
                    <a:pt x="4655693" y="293242"/>
                  </a:lnTo>
                  <a:lnTo>
                    <a:pt x="4655693" y="22986"/>
                  </a:lnTo>
                  <a:lnTo>
                    <a:pt x="4655693" y="15875"/>
                  </a:lnTo>
                  <a:lnTo>
                    <a:pt x="4657725" y="10795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682"/>
                  </a:lnTo>
                  <a:lnTo>
                    <a:pt x="4673346" y="3682"/>
                  </a:lnTo>
                  <a:close/>
                </a:path>
                <a:path w="6689725" h="316865">
                  <a:moveTo>
                    <a:pt x="4385309" y="3682"/>
                  </a:moveTo>
                  <a:lnTo>
                    <a:pt x="4448175" y="3682"/>
                  </a:lnTo>
                  <a:lnTo>
                    <a:pt x="4466963" y="4371"/>
                  </a:lnTo>
                  <a:lnTo>
                    <a:pt x="4514469" y="14604"/>
                  </a:lnTo>
                  <a:lnTo>
                    <a:pt x="4550402" y="35857"/>
                  </a:lnTo>
                  <a:lnTo>
                    <a:pt x="4576270" y="67055"/>
                  </a:lnTo>
                  <a:lnTo>
                    <a:pt x="4591948" y="106878"/>
                  </a:lnTo>
                  <a:lnTo>
                    <a:pt x="4597146" y="153670"/>
                  </a:lnTo>
                  <a:lnTo>
                    <a:pt x="4596546" y="172342"/>
                  </a:lnTo>
                  <a:lnTo>
                    <a:pt x="4587367" y="221741"/>
                  </a:lnTo>
                  <a:lnTo>
                    <a:pt x="4567435" y="261086"/>
                  </a:lnTo>
                  <a:lnTo>
                    <a:pt x="4536963" y="289496"/>
                  </a:lnTo>
                  <a:lnTo>
                    <a:pt x="4496369" y="306760"/>
                  </a:lnTo>
                  <a:lnTo>
                    <a:pt x="4444238" y="312547"/>
                  </a:lnTo>
                  <a:lnTo>
                    <a:pt x="4385309" y="312547"/>
                  </a:lnTo>
                  <a:lnTo>
                    <a:pt x="4381500" y="312547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435"/>
                  </a:lnTo>
                  <a:lnTo>
                    <a:pt x="4367657" y="300481"/>
                  </a:lnTo>
                  <a:lnTo>
                    <a:pt x="4367657" y="293242"/>
                  </a:lnTo>
                  <a:lnTo>
                    <a:pt x="4367657" y="22986"/>
                  </a:lnTo>
                  <a:lnTo>
                    <a:pt x="4367657" y="15875"/>
                  </a:lnTo>
                  <a:lnTo>
                    <a:pt x="4369689" y="10795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682"/>
                  </a:lnTo>
                  <a:lnTo>
                    <a:pt x="4385309" y="3682"/>
                  </a:lnTo>
                  <a:close/>
                </a:path>
                <a:path w="6689725" h="316865">
                  <a:moveTo>
                    <a:pt x="3385566" y="3682"/>
                  </a:moveTo>
                  <a:lnTo>
                    <a:pt x="3448431" y="3682"/>
                  </a:lnTo>
                  <a:lnTo>
                    <a:pt x="3467219" y="4371"/>
                  </a:lnTo>
                  <a:lnTo>
                    <a:pt x="3514725" y="14604"/>
                  </a:lnTo>
                  <a:lnTo>
                    <a:pt x="3550658" y="35857"/>
                  </a:lnTo>
                  <a:lnTo>
                    <a:pt x="3576526" y="67055"/>
                  </a:lnTo>
                  <a:lnTo>
                    <a:pt x="3592204" y="106878"/>
                  </a:lnTo>
                  <a:lnTo>
                    <a:pt x="3597402" y="153670"/>
                  </a:lnTo>
                  <a:lnTo>
                    <a:pt x="3596802" y="172342"/>
                  </a:lnTo>
                  <a:lnTo>
                    <a:pt x="3587623" y="221741"/>
                  </a:lnTo>
                  <a:lnTo>
                    <a:pt x="3567691" y="261086"/>
                  </a:lnTo>
                  <a:lnTo>
                    <a:pt x="3537219" y="289496"/>
                  </a:lnTo>
                  <a:lnTo>
                    <a:pt x="3496625" y="306760"/>
                  </a:lnTo>
                  <a:lnTo>
                    <a:pt x="3444494" y="312547"/>
                  </a:lnTo>
                  <a:lnTo>
                    <a:pt x="3385566" y="312547"/>
                  </a:lnTo>
                  <a:lnTo>
                    <a:pt x="3381756" y="312547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435"/>
                  </a:lnTo>
                  <a:lnTo>
                    <a:pt x="3367913" y="300481"/>
                  </a:lnTo>
                  <a:lnTo>
                    <a:pt x="3367913" y="293242"/>
                  </a:lnTo>
                  <a:lnTo>
                    <a:pt x="3367913" y="22986"/>
                  </a:lnTo>
                  <a:lnTo>
                    <a:pt x="3367913" y="15875"/>
                  </a:lnTo>
                  <a:lnTo>
                    <a:pt x="3369945" y="10795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682"/>
                  </a:lnTo>
                  <a:lnTo>
                    <a:pt x="3385566" y="3682"/>
                  </a:lnTo>
                  <a:close/>
                </a:path>
                <a:path w="6689725" h="316865">
                  <a:moveTo>
                    <a:pt x="1723263" y="3682"/>
                  </a:moveTo>
                  <a:lnTo>
                    <a:pt x="1930146" y="3682"/>
                  </a:lnTo>
                  <a:lnTo>
                    <a:pt x="1932177" y="3682"/>
                  </a:lnTo>
                  <a:lnTo>
                    <a:pt x="1933956" y="4191"/>
                  </a:lnTo>
                  <a:lnTo>
                    <a:pt x="1935607" y="5206"/>
                  </a:lnTo>
                  <a:lnTo>
                    <a:pt x="1937385" y="6223"/>
                  </a:lnTo>
                  <a:lnTo>
                    <a:pt x="1938655" y="7493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495"/>
                  </a:lnTo>
                  <a:lnTo>
                    <a:pt x="1939544" y="33147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6956"/>
                  </a:lnTo>
                  <a:lnTo>
                    <a:pt x="1934083" y="37973"/>
                  </a:lnTo>
                  <a:lnTo>
                    <a:pt x="1932177" y="38353"/>
                  </a:lnTo>
                  <a:lnTo>
                    <a:pt x="1930146" y="38353"/>
                  </a:lnTo>
                  <a:lnTo>
                    <a:pt x="1845818" y="38353"/>
                  </a:lnTo>
                  <a:lnTo>
                    <a:pt x="1845818" y="303149"/>
                  </a:lnTo>
                  <a:lnTo>
                    <a:pt x="1845818" y="304926"/>
                  </a:lnTo>
                  <a:lnTo>
                    <a:pt x="1845310" y="306577"/>
                  </a:lnTo>
                  <a:lnTo>
                    <a:pt x="1834388" y="313436"/>
                  </a:lnTo>
                  <a:lnTo>
                    <a:pt x="1832483" y="313816"/>
                  </a:lnTo>
                  <a:lnTo>
                    <a:pt x="1829815" y="313943"/>
                  </a:lnTo>
                  <a:lnTo>
                    <a:pt x="1826640" y="313943"/>
                  </a:lnTo>
                  <a:lnTo>
                    <a:pt x="1823465" y="313943"/>
                  </a:lnTo>
                  <a:lnTo>
                    <a:pt x="1813306" y="311785"/>
                  </a:lnTo>
                  <a:lnTo>
                    <a:pt x="1811527" y="311023"/>
                  </a:lnTo>
                  <a:lnTo>
                    <a:pt x="1810131" y="309879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053"/>
                  </a:lnTo>
                  <a:lnTo>
                    <a:pt x="1807845" y="303149"/>
                  </a:lnTo>
                  <a:lnTo>
                    <a:pt x="1807845" y="38353"/>
                  </a:lnTo>
                  <a:lnTo>
                    <a:pt x="1723263" y="38353"/>
                  </a:lnTo>
                  <a:lnTo>
                    <a:pt x="1721103" y="38353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5941"/>
                  </a:lnTo>
                  <a:lnTo>
                    <a:pt x="1714881" y="34671"/>
                  </a:lnTo>
                  <a:lnTo>
                    <a:pt x="1713864" y="33147"/>
                  </a:lnTo>
                  <a:lnTo>
                    <a:pt x="1712976" y="31623"/>
                  </a:lnTo>
                  <a:lnTo>
                    <a:pt x="1712340" y="29845"/>
                  </a:lnTo>
                  <a:lnTo>
                    <a:pt x="1711960" y="27940"/>
                  </a:lnTo>
                  <a:lnTo>
                    <a:pt x="1711578" y="26034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8923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682"/>
                  </a:lnTo>
                  <a:lnTo>
                    <a:pt x="1723263" y="3682"/>
                  </a:lnTo>
                  <a:close/>
                </a:path>
                <a:path w="6689725" h="316865">
                  <a:moveTo>
                    <a:pt x="1485519" y="3682"/>
                  </a:moveTo>
                  <a:lnTo>
                    <a:pt x="1692402" y="3682"/>
                  </a:lnTo>
                  <a:lnTo>
                    <a:pt x="1694434" y="3682"/>
                  </a:lnTo>
                  <a:lnTo>
                    <a:pt x="1696212" y="4191"/>
                  </a:lnTo>
                  <a:lnTo>
                    <a:pt x="1697863" y="5206"/>
                  </a:lnTo>
                  <a:lnTo>
                    <a:pt x="1699640" y="6223"/>
                  </a:lnTo>
                  <a:lnTo>
                    <a:pt x="1700911" y="7493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495"/>
                  </a:lnTo>
                  <a:lnTo>
                    <a:pt x="1701800" y="33147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6956"/>
                  </a:lnTo>
                  <a:lnTo>
                    <a:pt x="1696339" y="37973"/>
                  </a:lnTo>
                  <a:lnTo>
                    <a:pt x="1694434" y="38353"/>
                  </a:lnTo>
                  <a:lnTo>
                    <a:pt x="1692402" y="38353"/>
                  </a:lnTo>
                  <a:lnTo>
                    <a:pt x="1608074" y="38353"/>
                  </a:lnTo>
                  <a:lnTo>
                    <a:pt x="1608074" y="303149"/>
                  </a:lnTo>
                  <a:lnTo>
                    <a:pt x="1608074" y="304926"/>
                  </a:lnTo>
                  <a:lnTo>
                    <a:pt x="1607565" y="306577"/>
                  </a:lnTo>
                  <a:lnTo>
                    <a:pt x="1596644" y="313436"/>
                  </a:lnTo>
                  <a:lnTo>
                    <a:pt x="1594739" y="313816"/>
                  </a:lnTo>
                  <a:lnTo>
                    <a:pt x="1592072" y="313943"/>
                  </a:lnTo>
                  <a:lnTo>
                    <a:pt x="1588897" y="313943"/>
                  </a:lnTo>
                  <a:lnTo>
                    <a:pt x="1585722" y="313943"/>
                  </a:lnTo>
                  <a:lnTo>
                    <a:pt x="1575562" y="311785"/>
                  </a:lnTo>
                  <a:lnTo>
                    <a:pt x="1573784" y="311023"/>
                  </a:lnTo>
                  <a:lnTo>
                    <a:pt x="1572387" y="309879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053"/>
                  </a:lnTo>
                  <a:lnTo>
                    <a:pt x="1570101" y="303149"/>
                  </a:lnTo>
                  <a:lnTo>
                    <a:pt x="1570101" y="38353"/>
                  </a:lnTo>
                  <a:lnTo>
                    <a:pt x="1485519" y="38353"/>
                  </a:lnTo>
                  <a:lnTo>
                    <a:pt x="1483360" y="38353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5941"/>
                  </a:lnTo>
                  <a:lnTo>
                    <a:pt x="1477137" y="34671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8923"/>
                  </a:lnTo>
                  <a:lnTo>
                    <a:pt x="1483360" y="3682"/>
                  </a:lnTo>
                  <a:lnTo>
                    <a:pt x="1485519" y="3682"/>
                  </a:lnTo>
                  <a:close/>
                </a:path>
                <a:path w="6689725" h="316865">
                  <a:moveTo>
                    <a:pt x="1194053" y="3682"/>
                  </a:moveTo>
                  <a:lnTo>
                    <a:pt x="1325245" y="3682"/>
                  </a:lnTo>
                  <a:lnTo>
                    <a:pt x="1327150" y="3682"/>
                  </a:lnTo>
                  <a:lnTo>
                    <a:pt x="1328927" y="4191"/>
                  </a:lnTo>
                  <a:lnTo>
                    <a:pt x="1330578" y="5206"/>
                  </a:lnTo>
                  <a:lnTo>
                    <a:pt x="1332230" y="6096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795"/>
                  </a:lnTo>
                  <a:lnTo>
                    <a:pt x="1336548" y="12700"/>
                  </a:lnTo>
                  <a:lnTo>
                    <a:pt x="1336928" y="14858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495"/>
                  </a:lnTo>
                  <a:lnTo>
                    <a:pt x="1334643" y="33274"/>
                  </a:lnTo>
                  <a:lnTo>
                    <a:pt x="1333627" y="34798"/>
                  </a:lnTo>
                  <a:lnTo>
                    <a:pt x="1332230" y="36068"/>
                  </a:lnTo>
                  <a:lnTo>
                    <a:pt x="1330706" y="36956"/>
                  </a:lnTo>
                  <a:lnTo>
                    <a:pt x="1329055" y="37973"/>
                  </a:lnTo>
                  <a:lnTo>
                    <a:pt x="1327277" y="38353"/>
                  </a:lnTo>
                  <a:lnTo>
                    <a:pt x="1325245" y="38353"/>
                  </a:lnTo>
                  <a:lnTo>
                    <a:pt x="1214374" y="38353"/>
                  </a:lnTo>
                  <a:lnTo>
                    <a:pt x="1214374" y="142240"/>
                  </a:lnTo>
                  <a:lnTo>
                    <a:pt x="1319149" y="142240"/>
                  </a:lnTo>
                  <a:lnTo>
                    <a:pt x="1320927" y="142240"/>
                  </a:lnTo>
                  <a:lnTo>
                    <a:pt x="1322577" y="142494"/>
                  </a:lnTo>
                  <a:lnTo>
                    <a:pt x="1324228" y="143255"/>
                  </a:lnTo>
                  <a:lnTo>
                    <a:pt x="1326007" y="143891"/>
                  </a:lnTo>
                  <a:lnTo>
                    <a:pt x="1330833" y="152146"/>
                  </a:lnTo>
                  <a:lnTo>
                    <a:pt x="1331340" y="154304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036"/>
                  </a:lnTo>
                  <a:lnTo>
                    <a:pt x="1331340" y="163194"/>
                  </a:lnTo>
                  <a:lnTo>
                    <a:pt x="1330833" y="165353"/>
                  </a:lnTo>
                  <a:lnTo>
                    <a:pt x="1330452" y="167386"/>
                  </a:lnTo>
                  <a:lnTo>
                    <a:pt x="1324610" y="174498"/>
                  </a:lnTo>
                  <a:lnTo>
                    <a:pt x="1323086" y="175513"/>
                  </a:lnTo>
                  <a:lnTo>
                    <a:pt x="1321181" y="175894"/>
                  </a:lnTo>
                  <a:lnTo>
                    <a:pt x="1319149" y="175894"/>
                  </a:lnTo>
                  <a:lnTo>
                    <a:pt x="1214374" y="175894"/>
                  </a:lnTo>
                  <a:lnTo>
                    <a:pt x="1214374" y="303149"/>
                  </a:lnTo>
                  <a:lnTo>
                    <a:pt x="1214374" y="304926"/>
                  </a:lnTo>
                  <a:lnTo>
                    <a:pt x="1213865" y="306577"/>
                  </a:lnTo>
                  <a:lnTo>
                    <a:pt x="1212977" y="308228"/>
                  </a:lnTo>
                  <a:lnTo>
                    <a:pt x="1211961" y="309752"/>
                  </a:lnTo>
                  <a:lnTo>
                    <a:pt x="1210564" y="311023"/>
                  </a:lnTo>
                  <a:lnTo>
                    <a:pt x="1208786" y="311785"/>
                  </a:lnTo>
                  <a:lnTo>
                    <a:pt x="1207008" y="312547"/>
                  </a:lnTo>
                  <a:lnTo>
                    <a:pt x="1205102" y="313054"/>
                  </a:lnTo>
                  <a:lnTo>
                    <a:pt x="1203198" y="313436"/>
                  </a:lnTo>
                  <a:lnTo>
                    <a:pt x="1201165" y="313816"/>
                  </a:lnTo>
                  <a:lnTo>
                    <a:pt x="1198626" y="313943"/>
                  </a:lnTo>
                  <a:lnTo>
                    <a:pt x="1195324" y="313943"/>
                  </a:lnTo>
                  <a:lnTo>
                    <a:pt x="1192149" y="313943"/>
                  </a:lnTo>
                  <a:lnTo>
                    <a:pt x="1189482" y="313816"/>
                  </a:lnTo>
                  <a:lnTo>
                    <a:pt x="1187577" y="313436"/>
                  </a:lnTo>
                  <a:lnTo>
                    <a:pt x="1185545" y="313054"/>
                  </a:lnTo>
                  <a:lnTo>
                    <a:pt x="1183639" y="312547"/>
                  </a:lnTo>
                  <a:lnTo>
                    <a:pt x="1181862" y="311785"/>
                  </a:lnTo>
                  <a:lnTo>
                    <a:pt x="1180084" y="311023"/>
                  </a:lnTo>
                  <a:lnTo>
                    <a:pt x="1178814" y="309879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053"/>
                  </a:lnTo>
                  <a:lnTo>
                    <a:pt x="1176401" y="303149"/>
                  </a:lnTo>
                  <a:lnTo>
                    <a:pt x="1176401" y="22986"/>
                  </a:lnTo>
                  <a:lnTo>
                    <a:pt x="1176401" y="15875"/>
                  </a:lnTo>
                  <a:lnTo>
                    <a:pt x="1178433" y="10795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682"/>
                  </a:lnTo>
                  <a:lnTo>
                    <a:pt x="1194053" y="3682"/>
                  </a:lnTo>
                  <a:close/>
                </a:path>
                <a:path w="6689725" h="316865">
                  <a:moveTo>
                    <a:pt x="838962" y="3682"/>
                  </a:moveTo>
                  <a:lnTo>
                    <a:pt x="895223" y="3682"/>
                  </a:lnTo>
                  <a:lnTo>
                    <a:pt x="902208" y="3682"/>
                  </a:lnTo>
                  <a:lnTo>
                    <a:pt x="908431" y="3936"/>
                  </a:lnTo>
                  <a:lnTo>
                    <a:pt x="952128" y="12846"/>
                  </a:lnTo>
                  <a:lnTo>
                    <a:pt x="985772" y="39316"/>
                  </a:lnTo>
                  <a:lnTo>
                    <a:pt x="998952" y="78464"/>
                  </a:lnTo>
                  <a:lnTo>
                    <a:pt x="999236" y="85725"/>
                  </a:lnTo>
                  <a:lnTo>
                    <a:pt x="998952" y="93325"/>
                  </a:lnTo>
                  <a:lnTo>
                    <a:pt x="982091" y="135762"/>
                  </a:lnTo>
                  <a:lnTo>
                    <a:pt x="976630" y="142240"/>
                  </a:lnTo>
                  <a:lnTo>
                    <a:pt x="970153" y="147700"/>
                  </a:lnTo>
                  <a:lnTo>
                    <a:pt x="962787" y="152146"/>
                  </a:lnTo>
                  <a:lnTo>
                    <a:pt x="955294" y="156717"/>
                  </a:lnTo>
                  <a:lnTo>
                    <a:pt x="948309" y="159257"/>
                  </a:lnTo>
                  <a:lnTo>
                    <a:pt x="941578" y="159765"/>
                  </a:lnTo>
                  <a:lnTo>
                    <a:pt x="945134" y="159003"/>
                  </a:lnTo>
                  <a:lnTo>
                    <a:pt x="949198" y="160400"/>
                  </a:lnTo>
                  <a:lnTo>
                    <a:pt x="953516" y="164084"/>
                  </a:lnTo>
                  <a:lnTo>
                    <a:pt x="957961" y="167766"/>
                  </a:lnTo>
                  <a:lnTo>
                    <a:pt x="979043" y="200660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179"/>
                  </a:lnTo>
                  <a:lnTo>
                    <a:pt x="1017905" y="299719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6"/>
                  </a:lnTo>
                  <a:lnTo>
                    <a:pt x="1017905" y="306197"/>
                  </a:lnTo>
                  <a:lnTo>
                    <a:pt x="1017143" y="307721"/>
                  </a:lnTo>
                  <a:lnTo>
                    <a:pt x="1016381" y="309372"/>
                  </a:lnTo>
                  <a:lnTo>
                    <a:pt x="1002284" y="313943"/>
                  </a:lnTo>
                  <a:lnTo>
                    <a:pt x="998855" y="313943"/>
                  </a:lnTo>
                  <a:lnTo>
                    <a:pt x="995807" y="313943"/>
                  </a:lnTo>
                  <a:lnTo>
                    <a:pt x="980948" y="307593"/>
                  </a:lnTo>
                  <a:lnTo>
                    <a:pt x="979805" y="305942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362"/>
                  </a:lnTo>
                  <a:lnTo>
                    <a:pt x="932434" y="193928"/>
                  </a:lnTo>
                  <a:lnTo>
                    <a:pt x="927608" y="189102"/>
                  </a:lnTo>
                  <a:lnTo>
                    <a:pt x="922782" y="184150"/>
                  </a:lnTo>
                  <a:lnTo>
                    <a:pt x="916940" y="180339"/>
                  </a:lnTo>
                  <a:lnTo>
                    <a:pt x="910082" y="177418"/>
                  </a:lnTo>
                  <a:lnTo>
                    <a:pt x="903097" y="174498"/>
                  </a:lnTo>
                  <a:lnTo>
                    <a:pt x="894969" y="173100"/>
                  </a:lnTo>
                  <a:lnTo>
                    <a:pt x="885317" y="173100"/>
                  </a:lnTo>
                  <a:lnTo>
                    <a:pt x="859282" y="173100"/>
                  </a:lnTo>
                  <a:lnTo>
                    <a:pt x="859282" y="303149"/>
                  </a:lnTo>
                  <a:lnTo>
                    <a:pt x="859282" y="304926"/>
                  </a:lnTo>
                  <a:lnTo>
                    <a:pt x="858774" y="306577"/>
                  </a:lnTo>
                  <a:lnTo>
                    <a:pt x="857885" y="308228"/>
                  </a:lnTo>
                  <a:lnTo>
                    <a:pt x="856869" y="309752"/>
                  </a:lnTo>
                  <a:lnTo>
                    <a:pt x="855472" y="311023"/>
                  </a:lnTo>
                  <a:lnTo>
                    <a:pt x="853694" y="311785"/>
                  </a:lnTo>
                  <a:lnTo>
                    <a:pt x="851916" y="312547"/>
                  </a:lnTo>
                  <a:lnTo>
                    <a:pt x="850011" y="313054"/>
                  </a:lnTo>
                  <a:lnTo>
                    <a:pt x="848106" y="313436"/>
                  </a:lnTo>
                  <a:lnTo>
                    <a:pt x="846074" y="313816"/>
                  </a:lnTo>
                  <a:lnTo>
                    <a:pt x="843534" y="313943"/>
                  </a:lnTo>
                  <a:lnTo>
                    <a:pt x="840232" y="313943"/>
                  </a:lnTo>
                  <a:lnTo>
                    <a:pt x="837057" y="313943"/>
                  </a:lnTo>
                  <a:lnTo>
                    <a:pt x="834390" y="313816"/>
                  </a:lnTo>
                  <a:lnTo>
                    <a:pt x="832485" y="313436"/>
                  </a:lnTo>
                  <a:lnTo>
                    <a:pt x="830453" y="313054"/>
                  </a:lnTo>
                  <a:lnTo>
                    <a:pt x="828548" y="312547"/>
                  </a:lnTo>
                  <a:lnTo>
                    <a:pt x="826770" y="311785"/>
                  </a:lnTo>
                  <a:lnTo>
                    <a:pt x="824992" y="311023"/>
                  </a:lnTo>
                  <a:lnTo>
                    <a:pt x="823722" y="309879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053"/>
                  </a:lnTo>
                  <a:lnTo>
                    <a:pt x="821309" y="303149"/>
                  </a:lnTo>
                  <a:lnTo>
                    <a:pt x="821309" y="22986"/>
                  </a:lnTo>
                  <a:lnTo>
                    <a:pt x="821309" y="15875"/>
                  </a:lnTo>
                  <a:lnTo>
                    <a:pt x="823341" y="10795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682"/>
                  </a:lnTo>
                  <a:lnTo>
                    <a:pt x="838962" y="3682"/>
                  </a:lnTo>
                  <a:close/>
                </a:path>
                <a:path w="6689725" h="316865">
                  <a:moveTo>
                    <a:pt x="605790" y="3682"/>
                  </a:moveTo>
                  <a:lnTo>
                    <a:pt x="743712" y="3682"/>
                  </a:lnTo>
                  <a:lnTo>
                    <a:pt x="745744" y="3682"/>
                  </a:lnTo>
                  <a:lnTo>
                    <a:pt x="747522" y="4191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495"/>
                  </a:lnTo>
                  <a:lnTo>
                    <a:pt x="755650" y="25653"/>
                  </a:lnTo>
                  <a:lnTo>
                    <a:pt x="755269" y="27685"/>
                  </a:lnTo>
                  <a:lnTo>
                    <a:pt x="754888" y="29718"/>
                  </a:lnTo>
                  <a:lnTo>
                    <a:pt x="749300" y="36956"/>
                  </a:lnTo>
                  <a:lnTo>
                    <a:pt x="747649" y="37973"/>
                  </a:lnTo>
                  <a:lnTo>
                    <a:pt x="745871" y="38353"/>
                  </a:lnTo>
                  <a:lnTo>
                    <a:pt x="743712" y="38353"/>
                  </a:lnTo>
                  <a:lnTo>
                    <a:pt x="626110" y="38353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620"/>
                  </a:lnTo>
                  <a:lnTo>
                    <a:pt x="732663" y="135635"/>
                  </a:lnTo>
                  <a:lnTo>
                    <a:pt x="734441" y="136651"/>
                  </a:lnTo>
                  <a:lnTo>
                    <a:pt x="738759" y="145160"/>
                  </a:lnTo>
                  <a:lnTo>
                    <a:pt x="739140" y="147320"/>
                  </a:lnTo>
                  <a:lnTo>
                    <a:pt x="739394" y="149478"/>
                  </a:lnTo>
                  <a:lnTo>
                    <a:pt x="739394" y="151637"/>
                  </a:lnTo>
                  <a:lnTo>
                    <a:pt x="739394" y="153797"/>
                  </a:lnTo>
                  <a:lnTo>
                    <a:pt x="739140" y="155955"/>
                  </a:lnTo>
                  <a:lnTo>
                    <a:pt x="738759" y="157861"/>
                  </a:lnTo>
                  <a:lnTo>
                    <a:pt x="738378" y="159892"/>
                  </a:lnTo>
                  <a:lnTo>
                    <a:pt x="737616" y="161671"/>
                  </a:lnTo>
                  <a:lnTo>
                    <a:pt x="736600" y="163194"/>
                  </a:lnTo>
                  <a:lnTo>
                    <a:pt x="735584" y="164718"/>
                  </a:lnTo>
                  <a:lnTo>
                    <a:pt x="734314" y="165862"/>
                  </a:lnTo>
                  <a:lnTo>
                    <a:pt x="732663" y="166624"/>
                  </a:lnTo>
                  <a:lnTo>
                    <a:pt x="731012" y="167512"/>
                  </a:lnTo>
                  <a:lnTo>
                    <a:pt x="729107" y="167893"/>
                  </a:lnTo>
                  <a:lnTo>
                    <a:pt x="727075" y="167893"/>
                  </a:lnTo>
                  <a:lnTo>
                    <a:pt x="626110" y="167893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256"/>
                  </a:lnTo>
                  <a:lnTo>
                    <a:pt x="751332" y="279273"/>
                  </a:lnTo>
                  <a:lnTo>
                    <a:pt x="752983" y="280162"/>
                  </a:lnTo>
                  <a:lnTo>
                    <a:pt x="757555" y="288671"/>
                  </a:lnTo>
                  <a:lnTo>
                    <a:pt x="758063" y="290956"/>
                  </a:lnTo>
                  <a:lnTo>
                    <a:pt x="758190" y="293115"/>
                  </a:lnTo>
                  <a:lnTo>
                    <a:pt x="758190" y="295275"/>
                  </a:lnTo>
                  <a:lnTo>
                    <a:pt x="758190" y="297434"/>
                  </a:lnTo>
                  <a:lnTo>
                    <a:pt x="747903" y="312547"/>
                  </a:lnTo>
                  <a:lnTo>
                    <a:pt x="745871" y="312547"/>
                  </a:lnTo>
                  <a:lnTo>
                    <a:pt x="605790" y="312547"/>
                  </a:lnTo>
                  <a:lnTo>
                    <a:pt x="601980" y="312547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435"/>
                  </a:lnTo>
                  <a:lnTo>
                    <a:pt x="588137" y="300481"/>
                  </a:lnTo>
                  <a:lnTo>
                    <a:pt x="588137" y="293242"/>
                  </a:lnTo>
                  <a:lnTo>
                    <a:pt x="588137" y="22986"/>
                  </a:lnTo>
                  <a:lnTo>
                    <a:pt x="588137" y="15875"/>
                  </a:lnTo>
                  <a:lnTo>
                    <a:pt x="590169" y="10795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682"/>
                  </a:lnTo>
                  <a:lnTo>
                    <a:pt x="605790" y="3682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682"/>
                  </a:lnTo>
                  <a:lnTo>
                    <a:pt x="6376543" y="3936"/>
                  </a:lnTo>
                  <a:lnTo>
                    <a:pt x="6378575" y="4572"/>
                  </a:lnTo>
                  <a:lnTo>
                    <a:pt x="6380226" y="5460"/>
                  </a:lnTo>
                  <a:lnTo>
                    <a:pt x="6381877" y="6223"/>
                  </a:lnTo>
                  <a:lnTo>
                    <a:pt x="6383274" y="7493"/>
                  </a:lnTo>
                  <a:lnTo>
                    <a:pt x="6384417" y="9017"/>
                  </a:lnTo>
                  <a:lnTo>
                    <a:pt x="6385433" y="10541"/>
                  </a:lnTo>
                  <a:lnTo>
                    <a:pt x="6385941" y="12192"/>
                  </a:lnTo>
                  <a:lnTo>
                    <a:pt x="6385941" y="13970"/>
                  </a:lnTo>
                  <a:lnTo>
                    <a:pt x="6385941" y="294131"/>
                  </a:lnTo>
                  <a:lnTo>
                    <a:pt x="6385941" y="297561"/>
                  </a:lnTo>
                  <a:lnTo>
                    <a:pt x="6385433" y="300609"/>
                  </a:lnTo>
                  <a:lnTo>
                    <a:pt x="6384290" y="303022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117"/>
                  </a:lnTo>
                  <a:lnTo>
                    <a:pt x="6378067" y="310768"/>
                  </a:lnTo>
                  <a:lnTo>
                    <a:pt x="6376034" y="311912"/>
                  </a:lnTo>
                  <a:lnTo>
                    <a:pt x="6373749" y="312547"/>
                  </a:lnTo>
                  <a:lnTo>
                    <a:pt x="6371590" y="313181"/>
                  </a:lnTo>
                  <a:lnTo>
                    <a:pt x="6369558" y="313436"/>
                  </a:lnTo>
                  <a:lnTo>
                    <a:pt x="6367653" y="313436"/>
                  </a:lnTo>
                  <a:lnTo>
                    <a:pt x="6361811" y="313436"/>
                  </a:lnTo>
                  <a:lnTo>
                    <a:pt x="6358128" y="313436"/>
                  </a:lnTo>
                  <a:lnTo>
                    <a:pt x="6354826" y="313054"/>
                  </a:lnTo>
                  <a:lnTo>
                    <a:pt x="6351778" y="312038"/>
                  </a:lnTo>
                  <a:lnTo>
                    <a:pt x="6348730" y="311150"/>
                  </a:lnTo>
                  <a:lnTo>
                    <a:pt x="6221222" y="98678"/>
                  </a:lnTo>
                  <a:lnTo>
                    <a:pt x="6213109" y="84216"/>
                  </a:lnTo>
                  <a:lnTo>
                    <a:pt x="6209238" y="77301"/>
                  </a:lnTo>
                  <a:lnTo>
                    <a:pt x="6205474" y="70611"/>
                  </a:lnTo>
                  <a:lnTo>
                    <a:pt x="6199378" y="59181"/>
                  </a:lnTo>
                  <a:lnTo>
                    <a:pt x="6199378" y="61341"/>
                  </a:lnTo>
                  <a:lnTo>
                    <a:pt x="6199378" y="304926"/>
                  </a:lnTo>
                  <a:lnTo>
                    <a:pt x="6198870" y="306577"/>
                  </a:lnTo>
                  <a:lnTo>
                    <a:pt x="6197981" y="308228"/>
                  </a:lnTo>
                  <a:lnTo>
                    <a:pt x="6196965" y="309752"/>
                  </a:lnTo>
                  <a:lnTo>
                    <a:pt x="6195568" y="311023"/>
                  </a:lnTo>
                  <a:lnTo>
                    <a:pt x="6193790" y="311785"/>
                  </a:lnTo>
                  <a:lnTo>
                    <a:pt x="6192012" y="312547"/>
                  </a:lnTo>
                  <a:lnTo>
                    <a:pt x="6190107" y="313054"/>
                  </a:lnTo>
                  <a:lnTo>
                    <a:pt x="6188202" y="313436"/>
                  </a:lnTo>
                  <a:lnTo>
                    <a:pt x="6186170" y="313816"/>
                  </a:lnTo>
                  <a:lnTo>
                    <a:pt x="6183630" y="313943"/>
                  </a:lnTo>
                  <a:lnTo>
                    <a:pt x="6180328" y="313943"/>
                  </a:lnTo>
                  <a:lnTo>
                    <a:pt x="6177153" y="313943"/>
                  </a:lnTo>
                  <a:lnTo>
                    <a:pt x="6174486" y="313816"/>
                  </a:lnTo>
                  <a:lnTo>
                    <a:pt x="6172581" y="313436"/>
                  </a:lnTo>
                  <a:lnTo>
                    <a:pt x="6170549" y="313054"/>
                  </a:lnTo>
                  <a:lnTo>
                    <a:pt x="6168644" y="312547"/>
                  </a:lnTo>
                  <a:lnTo>
                    <a:pt x="6166866" y="311785"/>
                  </a:lnTo>
                  <a:lnTo>
                    <a:pt x="6165088" y="311023"/>
                  </a:lnTo>
                  <a:lnTo>
                    <a:pt x="6163818" y="309879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053"/>
                  </a:lnTo>
                  <a:lnTo>
                    <a:pt x="6161405" y="303149"/>
                  </a:lnTo>
                  <a:lnTo>
                    <a:pt x="6161405" y="22986"/>
                  </a:lnTo>
                  <a:lnTo>
                    <a:pt x="6161405" y="15875"/>
                  </a:lnTo>
                  <a:lnTo>
                    <a:pt x="6163437" y="10795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682"/>
                  </a:lnTo>
                  <a:lnTo>
                    <a:pt x="6179184" y="3682"/>
                  </a:lnTo>
                  <a:lnTo>
                    <a:pt x="6190742" y="3682"/>
                  </a:lnTo>
                  <a:lnTo>
                    <a:pt x="6194806" y="3682"/>
                  </a:lnTo>
                  <a:lnTo>
                    <a:pt x="6198362" y="4063"/>
                  </a:lnTo>
                  <a:lnTo>
                    <a:pt x="6201283" y="4825"/>
                  </a:lnTo>
                  <a:lnTo>
                    <a:pt x="6204204" y="5587"/>
                  </a:lnTo>
                  <a:lnTo>
                    <a:pt x="6206998" y="6857"/>
                  </a:lnTo>
                  <a:lnTo>
                    <a:pt x="6209538" y="8762"/>
                  </a:lnTo>
                  <a:lnTo>
                    <a:pt x="6212205" y="10668"/>
                  </a:lnTo>
                  <a:lnTo>
                    <a:pt x="6223254" y="26797"/>
                  </a:lnTo>
                  <a:lnTo>
                    <a:pt x="6303899" y="169925"/>
                  </a:lnTo>
                  <a:lnTo>
                    <a:pt x="6321942" y="202588"/>
                  </a:lnTo>
                  <a:lnTo>
                    <a:pt x="6325219" y="208375"/>
                  </a:lnTo>
                  <a:lnTo>
                    <a:pt x="6328471" y="214209"/>
                  </a:lnTo>
                  <a:lnTo>
                    <a:pt x="6331712" y="220090"/>
                  </a:lnTo>
                  <a:lnTo>
                    <a:pt x="6334902" y="225998"/>
                  </a:lnTo>
                  <a:lnTo>
                    <a:pt x="6337998" y="231727"/>
                  </a:lnTo>
                  <a:lnTo>
                    <a:pt x="6340998" y="237289"/>
                  </a:lnTo>
                  <a:lnTo>
                    <a:pt x="6343904" y="242697"/>
                  </a:lnTo>
                  <a:lnTo>
                    <a:pt x="6348095" y="250316"/>
                  </a:lnTo>
                  <a:lnTo>
                    <a:pt x="6348095" y="248157"/>
                  </a:lnTo>
                  <a:lnTo>
                    <a:pt x="6348095" y="242188"/>
                  </a:lnTo>
                  <a:lnTo>
                    <a:pt x="6347968" y="235712"/>
                  </a:lnTo>
                  <a:lnTo>
                    <a:pt x="6347968" y="12192"/>
                  </a:lnTo>
                  <a:lnTo>
                    <a:pt x="6348476" y="10541"/>
                  </a:lnTo>
                  <a:lnTo>
                    <a:pt x="6349365" y="9017"/>
                  </a:lnTo>
                  <a:lnTo>
                    <a:pt x="6350254" y="7493"/>
                  </a:lnTo>
                  <a:lnTo>
                    <a:pt x="6351651" y="6223"/>
                  </a:lnTo>
                  <a:lnTo>
                    <a:pt x="6353302" y="5460"/>
                  </a:lnTo>
                  <a:lnTo>
                    <a:pt x="6355080" y="4572"/>
                  </a:lnTo>
                  <a:lnTo>
                    <a:pt x="6356984" y="3936"/>
                  </a:lnTo>
                  <a:lnTo>
                    <a:pt x="6359271" y="3682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682"/>
                  </a:lnTo>
                  <a:lnTo>
                    <a:pt x="4279519" y="3936"/>
                  </a:lnTo>
                  <a:lnTo>
                    <a:pt x="4281551" y="4572"/>
                  </a:lnTo>
                  <a:lnTo>
                    <a:pt x="4283202" y="5460"/>
                  </a:lnTo>
                  <a:lnTo>
                    <a:pt x="4284853" y="6223"/>
                  </a:lnTo>
                  <a:lnTo>
                    <a:pt x="4286250" y="7493"/>
                  </a:lnTo>
                  <a:lnTo>
                    <a:pt x="4287393" y="9017"/>
                  </a:lnTo>
                  <a:lnTo>
                    <a:pt x="4288408" y="10541"/>
                  </a:lnTo>
                  <a:lnTo>
                    <a:pt x="4288917" y="12192"/>
                  </a:lnTo>
                  <a:lnTo>
                    <a:pt x="4288917" y="13970"/>
                  </a:lnTo>
                  <a:lnTo>
                    <a:pt x="4288917" y="294131"/>
                  </a:lnTo>
                  <a:lnTo>
                    <a:pt x="4288917" y="297561"/>
                  </a:lnTo>
                  <a:lnTo>
                    <a:pt x="4288408" y="300609"/>
                  </a:lnTo>
                  <a:lnTo>
                    <a:pt x="4287266" y="303022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117"/>
                  </a:lnTo>
                  <a:lnTo>
                    <a:pt x="4281043" y="310768"/>
                  </a:lnTo>
                  <a:lnTo>
                    <a:pt x="4279011" y="311912"/>
                  </a:lnTo>
                  <a:lnTo>
                    <a:pt x="4276725" y="312547"/>
                  </a:lnTo>
                  <a:lnTo>
                    <a:pt x="4274566" y="313181"/>
                  </a:lnTo>
                  <a:lnTo>
                    <a:pt x="4272533" y="313436"/>
                  </a:lnTo>
                  <a:lnTo>
                    <a:pt x="4270629" y="313436"/>
                  </a:lnTo>
                  <a:lnTo>
                    <a:pt x="4264787" y="313436"/>
                  </a:lnTo>
                  <a:lnTo>
                    <a:pt x="4261104" y="313436"/>
                  </a:lnTo>
                  <a:lnTo>
                    <a:pt x="4257802" y="313054"/>
                  </a:lnTo>
                  <a:lnTo>
                    <a:pt x="4254754" y="312038"/>
                  </a:lnTo>
                  <a:lnTo>
                    <a:pt x="4251706" y="311150"/>
                  </a:lnTo>
                  <a:lnTo>
                    <a:pt x="4124198" y="98678"/>
                  </a:lnTo>
                  <a:lnTo>
                    <a:pt x="4116085" y="84216"/>
                  </a:lnTo>
                  <a:lnTo>
                    <a:pt x="4112214" y="77301"/>
                  </a:lnTo>
                  <a:lnTo>
                    <a:pt x="4108450" y="70611"/>
                  </a:lnTo>
                  <a:lnTo>
                    <a:pt x="4102354" y="59181"/>
                  </a:lnTo>
                  <a:lnTo>
                    <a:pt x="4102354" y="61341"/>
                  </a:lnTo>
                  <a:lnTo>
                    <a:pt x="4102354" y="304926"/>
                  </a:lnTo>
                  <a:lnTo>
                    <a:pt x="4101846" y="306577"/>
                  </a:lnTo>
                  <a:lnTo>
                    <a:pt x="4100957" y="308228"/>
                  </a:lnTo>
                  <a:lnTo>
                    <a:pt x="4099941" y="309752"/>
                  </a:lnTo>
                  <a:lnTo>
                    <a:pt x="4098544" y="311023"/>
                  </a:lnTo>
                  <a:lnTo>
                    <a:pt x="4096766" y="311785"/>
                  </a:lnTo>
                  <a:lnTo>
                    <a:pt x="4094988" y="312547"/>
                  </a:lnTo>
                  <a:lnTo>
                    <a:pt x="4093083" y="313054"/>
                  </a:lnTo>
                  <a:lnTo>
                    <a:pt x="4091178" y="313436"/>
                  </a:lnTo>
                  <a:lnTo>
                    <a:pt x="4089146" y="313816"/>
                  </a:lnTo>
                  <a:lnTo>
                    <a:pt x="4086606" y="313943"/>
                  </a:lnTo>
                  <a:lnTo>
                    <a:pt x="4083304" y="313943"/>
                  </a:lnTo>
                  <a:lnTo>
                    <a:pt x="4080129" y="313943"/>
                  </a:lnTo>
                  <a:lnTo>
                    <a:pt x="4077462" y="313816"/>
                  </a:lnTo>
                  <a:lnTo>
                    <a:pt x="4075557" y="313436"/>
                  </a:lnTo>
                  <a:lnTo>
                    <a:pt x="4073525" y="313054"/>
                  </a:lnTo>
                  <a:lnTo>
                    <a:pt x="4071620" y="312547"/>
                  </a:lnTo>
                  <a:lnTo>
                    <a:pt x="4069842" y="311785"/>
                  </a:lnTo>
                  <a:lnTo>
                    <a:pt x="4068064" y="311023"/>
                  </a:lnTo>
                  <a:lnTo>
                    <a:pt x="4066794" y="309879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053"/>
                  </a:lnTo>
                  <a:lnTo>
                    <a:pt x="4064381" y="303149"/>
                  </a:lnTo>
                  <a:lnTo>
                    <a:pt x="4064381" y="22986"/>
                  </a:lnTo>
                  <a:lnTo>
                    <a:pt x="4064381" y="15875"/>
                  </a:lnTo>
                  <a:lnTo>
                    <a:pt x="4066413" y="10795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682"/>
                  </a:lnTo>
                  <a:lnTo>
                    <a:pt x="4082161" y="3682"/>
                  </a:lnTo>
                  <a:lnTo>
                    <a:pt x="4093718" y="3682"/>
                  </a:lnTo>
                  <a:lnTo>
                    <a:pt x="4097782" y="3682"/>
                  </a:lnTo>
                  <a:lnTo>
                    <a:pt x="4101338" y="4063"/>
                  </a:lnTo>
                  <a:lnTo>
                    <a:pt x="4104259" y="4825"/>
                  </a:lnTo>
                  <a:lnTo>
                    <a:pt x="4107180" y="5587"/>
                  </a:lnTo>
                  <a:lnTo>
                    <a:pt x="4109974" y="6857"/>
                  </a:lnTo>
                  <a:lnTo>
                    <a:pt x="4112514" y="8762"/>
                  </a:lnTo>
                  <a:lnTo>
                    <a:pt x="4115181" y="10668"/>
                  </a:lnTo>
                  <a:lnTo>
                    <a:pt x="4126230" y="26797"/>
                  </a:lnTo>
                  <a:lnTo>
                    <a:pt x="4206875" y="169925"/>
                  </a:lnTo>
                  <a:lnTo>
                    <a:pt x="4224918" y="202588"/>
                  </a:lnTo>
                  <a:lnTo>
                    <a:pt x="4228195" y="208375"/>
                  </a:lnTo>
                  <a:lnTo>
                    <a:pt x="4231447" y="214209"/>
                  </a:lnTo>
                  <a:lnTo>
                    <a:pt x="4234688" y="220090"/>
                  </a:lnTo>
                  <a:lnTo>
                    <a:pt x="4237878" y="225998"/>
                  </a:lnTo>
                  <a:lnTo>
                    <a:pt x="4240974" y="231727"/>
                  </a:lnTo>
                  <a:lnTo>
                    <a:pt x="4243974" y="237289"/>
                  </a:lnTo>
                  <a:lnTo>
                    <a:pt x="4246880" y="242697"/>
                  </a:lnTo>
                  <a:lnTo>
                    <a:pt x="4251071" y="250316"/>
                  </a:lnTo>
                  <a:lnTo>
                    <a:pt x="4251071" y="248157"/>
                  </a:lnTo>
                  <a:lnTo>
                    <a:pt x="4251071" y="242188"/>
                  </a:lnTo>
                  <a:lnTo>
                    <a:pt x="4250944" y="235712"/>
                  </a:lnTo>
                  <a:lnTo>
                    <a:pt x="4250944" y="12192"/>
                  </a:lnTo>
                  <a:lnTo>
                    <a:pt x="4251452" y="10541"/>
                  </a:lnTo>
                  <a:lnTo>
                    <a:pt x="4252341" y="9017"/>
                  </a:lnTo>
                  <a:lnTo>
                    <a:pt x="4253230" y="7493"/>
                  </a:lnTo>
                  <a:lnTo>
                    <a:pt x="4254627" y="6223"/>
                  </a:lnTo>
                  <a:lnTo>
                    <a:pt x="4256278" y="5460"/>
                  </a:lnTo>
                  <a:lnTo>
                    <a:pt x="4258056" y="4572"/>
                  </a:lnTo>
                  <a:lnTo>
                    <a:pt x="4259961" y="3936"/>
                  </a:lnTo>
                  <a:lnTo>
                    <a:pt x="4262247" y="3682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682"/>
                  </a:lnTo>
                  <a:lnTo>
                    <a:pt x="3279775" y="3936"/>
                  </a:lnTo>
                  <a:lnTo>
                    <a:pt x="3281807" y="4572"/>
                  </a:lnTo>
                  <a:lnTo>
                    <a:pt x="3283458" y="5460"/>
                  </a:lnTo>
                  <a:lnTo>
                    <a:pt x="3285109" y="6223"/>
                  </a:lnTo>
                  <a:lnTo>
                    <a:pt x="3286506" y="7493"/>
                  </a:lnTo>
                  <a:lnTo>
                    <a:pt x="3287649" y="9017"/>
                  </a:lnTo>
                  <a:lnTo>
                    <a:pt x="3288665" y="10541"/>
                  </a:lnTo>
                  <a:lnTo>
                    <a:pt x="3289173" y="12192"/>
                  </a:lnTo>
                  <a:lnTo>
                    <a:pt x="3289173" y="13970"/>
                  </a:lnTo>
                  <a:lnTo>
                    <a:pt x="3289173" y="294131"/>
                  </a:lnTo>
                  <a:lnTo>
                    <a:pt x="3289173" y="297561"/>
                  </a:lnTo>
                  <a:lnTo>
                    <a:pt x="3288665" y="300609"/>
                  </a:lnTo>
                  <a:lnTo>
                    <a:pt x="3287522" y="303022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117"/>
                  </a:lnTo>
                  <a:lnTo>
                    <a:pt x="3281299" y="310768"/>
                  </a:lnTo>
                  <a:lnTo>
                    <a:pt x="3279267" y="311912"/>
                  </a:lnTo>
                  <a:lnTo>
                    <a:pt x="3276981" y="312547"/>
                  </a:lnTo>
                  <a:lnTo>
                    <a:pt x="3274822" y="313181"/>
                  </a:lnTo>
                  <a:lnTo>
                    <a:pt x="3272790" y="313436"/>
                  </a:lnTo>
                  <a:lnTo>
                    <a:pt x="3270885" y="313436"/>
                  </a:lnTo>
                  <a:lnTo>
                    <a:pt x="3265043" y="313436"/>
                  </a:lnTo>
                  <a:lnTo>
                    <a:pt x="3261360" y="313436"/>
                  </a:lnTo>
                  <a:lnTo>
                    <a:pt x="3258058" y="313054"/>
                  </a:lnTo>
                  <a:lnTo>
                    <a:pt x="3255010" y="312038"/>
                  </a:lnTo>
                  <a:lnTo>
                    <a:pt x="3251962" y="311150"/>
                  </a:lnTo>
                  <a:lnTo>
                    <a:pt x="3124454" y="98678"/>
                  </a:lnTo>
                  <a:lnTo>
                    <a:pt x="3116341" y="84216"/>
                  </a:lnTo>
                  <a:lnTo>
                    <a:pt x="3112470" y="77301"/>
                  </a:lnTo>
                  <a:lnTo>
                    <a:pt x="3108706" y="70611"/>
                  </a:lnTo>
                  <a:lnTo>
                    <a:pt x="3102610" y="59181"/>
                  </a:lnTo>
                  <a:lnTo>
                    <a:pt x="3102610" y="61341"/>
                  </a:lnTo>
                  <a:lnTo>
                    <a:pt x="3102610" y="304926"/>
                  </a:lnTo>
                  <a:lnTo>
                    <a:pt x="3102102" y="306577"/>
                  </a:lnTo>
                  <a:lnTo>
                    <a:pt x="3101213" y="308228"/>
                  </a:lnTo>
                  <a:lnTo>
                    <a:pt x="3100197" y="309752"/>
                  </a:lnTo>
                  <a:lnTo>
                    <a:pt x="3098800" y="311023"/>
                  </a:lnTo>
                  <a:lnTo>
                    <a:pt x="3097022" y="311785"/>
                  </a:lnTo>
                  <a:lnTo>
                    <a:pt x="3095244" y="312547"/>
                  </a:lnTo>
                  <a:lnTo>
                    <a:pt x="3093339" y="313054"/>
                  </a:lnTo>
                  <a:lnTo>
                    <a:pt x="3091434" y="313436"/>
                  </a:lnTo>
                  <a:lnTo>
                    <a:pt x="3089402" y="313816"/>
                  </a:lnTo>
                  <a:lnTo>
                    <a:pt x="3086862" y="313943"/>
                  </a:lnTo>
                  <a:lnTo>
                    <a:pt x="3083560" y="313943"/>
                  </a:lnTo>
                  <a:lnTo>
                    <a:pt x="3080385" y="313943"/>
                  </a:lnTo>
                  <a:lnTo>
                    <a:pt x="3077718" y="313816"/>
                  </a:lnTo>
                  <a:lnTo>
                    <a:pt x="3075813" y="313436"/>
                  </a:lnTo>
                  <a:lnTo>
                    <a:pt x="3073781" y="313054"/>
                  </a:lnTo>
                  <a:lnTo>
                    <a:pt x="3071876" y="312547"/>
                  </a:lnTo>
                  <a:lnTo>
                    <a:pt x="3070098" y="311785"/>
                  </a:lnTo>
                  <a:lnTo>
                    <a:pt x="3068320" y="311023"/>
                  </a:lnTo>
                  <a:lnTo>
                    <a:pt x="3067050" y="309879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053"/>
                  </a:lnTo>
                  <a:lnTo>
                    <a:pt x="3064637" y="303149"/>
                  </a:lnTo>
                  <a:lnTo>
                    <a:pt x="3064637" y="22986"/>
                  </a:lnTo>
                  <a:lnTo>
                    <a:pt x="3064637" y="15875"/>
                  </a:lnTo>
                  <a:lnTo>
                    <a:pt x="3066669" y="10795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682"/>
                  </a:lnTo>
                  <a:lnTo>
                    <a:pt x="3082417" y="3682"/>
                  </a:lnTo>
                  <a:lnTo>
                    <a:pt x="3093974" y="3682"/>
                  </a:lnTo>
                  <a:lnTo>
                    <a:pt x="3098038" y="3682"/>
                  </a:lnTo>
                  <a:lnTo>
                    <a:pt x="3101594" y="4063"/>
                  </a:lnTo>
                  <a:lnTo>
                    <a:pt x="3104515" y="4825"/>
                  </a:lnTo>
                  <a:lnTo>
                    <a:pt x="3107436" y="5587"/>
                  </a:lnTo>
                  <a:lnTo>
                    <a:pt x="3110230" y="6857"/>
                  </a:lnTo>
                  <a:lnTo>
                    <a:pt x="3112770" y="8762"/>
                  </a:lnTo>
                  <a:lnTo>
                    <a:pt x="3115437" y="10668"/>
                  </a:lnTo>
                  <a:lnTo>
                    <a:pt x="3126486" y="26797"/>
                  </a:lnTo>
                  <a:lnTo>
                    <a:pt x="3207131" y="169925"/>
                  </a:lnTo>
                  <a:lnTo>
                    <a:pt x="3225174" y="202588"/>
                  </a:lnTo>
                  <a:lnTo>
                    <a:pt x="3228451" y="208375"/>
                  </a:lnTo>
                  <a:lnTo>
                    <a:pt x="3231703" y="214209"/>
                  </a:lnTo>
                  <a:lnTo>
                    <a:pt x="3234944" y="220090"/>
                  </a:lnTo>
                  <a:lnTo>
                    <a:pt x="3238134" y="225998"/>
                  </a:lnTo>
                  <a:lnTo>
                    <a:pt x="3241230" y="231727"/>
                  </a:lnTo>
                  <a:lnTo>
                    <a:pt x="3244230" y="237289"/>
                  </a:lnTo>
                  <a:lnTo>
                    <a:pt x="3247136" y="242697"/>
                  </a:lnTo>
                  <a:lnTo>
                    <a:pt x="3251327" y="250316"/>
                  </a:lnTo>
                  <a:lnTo>
                    <a:pt x="3251327" y="248157"/>
                  </a:lnTo>
                  <a:lnTo>
                    <a:pt x="3251327" y="242188"/>
                  </a:lnTo>
                  <a:lnTo>
                    <a:pt x="3251200" y="235712"/>
                  </a:lnTo>
                  <a:lnTo>
                    <a:pt x="3251200" y="12192"/>
                  </a:lnTo>
                  <a:lnTo>
                    <a:pt x="3251708" y="10541"/>
                  </a:lnTo>
                  <a:lnTo>
                    <a:pt x="3252597" y="9017"/>
                  </a:lnTo>
                  <a:lnTo>
                    <a:pt x="3253486" y="7493"/>
                  </a:lnTo>
                  <a:lnTo>
                    <a:pt x="3254883" y="6223"/>
                  </a:lnTo>
                  <a:lnTo>
                    <a:pt x="3256534" y="5460"/>
                  </a:lnTo>
                  <a:lnTo>
                    <a:pt x="3258312" y="4572"/>
                  </a:lnTo>
                  <a:lnTo>
                    <a:pt x="3260217" y="3936"/>
                  </a:lnTo>
                  <a:lnTo>
                    <a:pt x="3262503" y="3682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682"/>
                  </a:lnTo>
                  <a:lnTo>
                    <a:pt x="2310511" y="3936"/>
                  </a:lnTo>
                  <a:lnTo>
                    <a:pt x="2312543" y="4572"/>
                  </a:lnTo>
                  <a:lnTo>
                    <a:pt x="2314194" y="5460"/>
                  </a:lnTo>
                  <a:lnTo>
                    <a:pt x="2315845" y="6223"/>
                  </a:lnTo>
                  <a:lnTo>
                    <a:pt x="2317242" y="7493"/>
                  </a:lnTo>
                  <a:lnTo>
                    <a:pt x="2318385" y="9017"/>
                  </a:lnTo>
                  <a:lnTo>
                    <a:pt x="2319401" y="10541"/>
                  </a:lnTo>
                  <a:lnTo>
                    <a:pt x="2319909" y="12192"/>
                  </a:lnTo>
                  <a:lnTo>
                    <a:pt x="2319909" y="13970"/>
                  </a:lnTo>
                  <a:lnTo>
                    <a:pt x="2319909" y="294131"/>
                  </a:lnTo>
                  <a:lnTo>
                    <a:pt x="2319909" y="297561"/>
                  </a:lnTo>
                  <a:lnTo>
                    <a:pt x="2319401" y="300609"/>
                  </a:lnTo>
                  <a:lnTo>
                    <a:pt x="2318258" y="303022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117"/>
                  </a:lnTo>
                  <a:lnTo>
                    <a:pt x="2312035" y="310768"/>
                  </a:lnTo>
                  <a:lnTo>
                    <a:pt x="2310003" y="311912"/>
                  </a:lnTo>
                  <a:lnTo>
                    <a:pt x="2307717" y="312547"/>
                  </a:lnTo>
                  <a:lnTo>
                    <a:pt x="2305558" y="313181"/>
                  </a:lnTo>
                  <a:lnTo>
                    <a:pt x="2303526" y="313436"/>
                  </a:lnTo>
                  <a:lnTo>
                    <a:pt x="2301621" y="313436"/>
                  </a:lnTo>
                  <a:lnTo>
                    <a:pt x="2295779" y="313436"/>
                  </a:lnTo>
                  <a:lnTo>
                    <a:pt x="2292096" y="313436"/>
                  </a:lnTo>
                  <a:lnTo>
                    <a:pt x="2288794" y="313054"/>
                  </a:lnTo>
                  <a:lnTo>
                    <a:pt x="2285746" y="312038"/>
                  </a:lnTo>
                  <a:lnTo>
                    <a:pt x="2282698" y="311150"/>
                  </a:lnTo>
                  <a:lnTo>
                    <a:pt x="2155190" y="98678"/>
                  </a:lnTo>
                  <a:lnTo>
                    <a:pt x="2147077" y="84216"/>
                  </a:lnTo>
                  <a:lnTo>
                    <a:pt x="2143206" y="77301"/>
                  </a:lnTo>
                  <a:lnTo>
                    <a:pt x="2139442" y="70611"/>
                  </a:lnTo>
                  <a:lnTo>
                    <a:pt x="2133346" y="59181"/>
                  </a:lnTo>
                  <a:lnTo>
                    <a:pt x="2133346" y="61341"/>
                  </a:lnTo>
                  <a:lnTo>
                    <a:pt x="2133346" y="304926"/>
                  </a:lnTo>
                  <a:lnTo>
                    <a:pt x="2132838" y="306577"/>
                  </a:lnTo>
                  <a:lnTo>
                    <a:pt x="2131949" y="308228"/>
                  </a:lnTo>
                  <a:lnTo>
                    <a:pt x="2130933" y="309752"/>
                  </a:lnTo>
                  <a:lnTo>
                    <a:pt x="2129536" y="311023"/>
                  </a:lnTo>
                  <a:lnTo>
                    <a:pt x="2127758" y="311785"/>
                  </a:lnTo>
                  <a:lnTo>
                    <a:pt x="2125980" y="312547"/>
                  </a:lnTo>
                  <a:lnTo>
                    <a:pt x="2124075" y="313054"/>
                  </a:lnTo>
                  <a:lnTo>
                    <a:pt x="2122170" y="313436"/>
                  </a:lnTo>
                  <a:lnTo>
                    <a:pt x="2120138" y="313816"/>
                  </a:lnTo>
                  <a:lnTo>
                    <a:pt x="2117598" y="313943"/>
                  </a:lnTo>
                  <a:lnTo>
                    <a:pt x="2114296" y="313943"/>
                  </a:lnTo>
                  <a:lnTo>
                    <a:pt x="2111121" y="313943"/>
                  </a:lnTo>
                  <a:lnTo>
                    <a:pt x="2108454" y="313816"/>
                  </a:lnTo>
                  <a:lnTo>
                    <a:pt x="2106549" y="313436"/>
                  </a:lnTo>
                  <a:lnTo>
                    <a:pt x="2104517" y="313054"/>
                  </a:lnTo>
                  <a:lnTo>
                    <a:pt x="2102612" y="312547"/>
                  </a:lnTo>
                  <a:lnTo>
                    <a:pt x="2100834" y="311785"/>
                  </a:lnTo>
                  <a:lnTo>
                    <a:pt x="2099056" y="311023"/>
                  </a:lnTo>
                  <a:lnTo>
                    <a:pt x="2097786" y="309879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053"/>
                  </a:lnTo>
                  <a:lnTo>
                    <a:pt x="2095373" y="303149"/>
                  </a:lnTo>
                  <a:lnTo>
                    <a:pt x="2095373" y="22986"/>
                  </a:lnTo>
                  <a:lnTo>
                    <a:pt x="2095373" y="15875"/>
                  </a:lnTo>
                  <a:lnTo>
                    <a:pt x="2097405" y="10795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682"/>
                  </a:lnTo>
                  <a:lnTo>
                    <a:pt x="2113153" y="3682"/>
                  </a:lnTo>
                  <a:lnTo>
                    <a:pt x="2124710" y="3682"/>
                  </a:lnTo>
                  <a:lnTo>
                    <a:pt x="2128774" y="3682"/>
                  </a:lnTo>
                  <a:lnTo>
                    <a:pt x="2132330" y="4063"/>
                  </a:lnTo>
                  <a:lnTo>
                    <a:pt x="2135251" y="4825"/>
                  </a:lnTo>
                  <a:lnTo>
                    <a:pt x="2138172" y="5587"/>
                  </a:lnTo>
                  <a:lnTo>
                    <a:pt x="2140966" y="6857"/>
                  </a:lnTo>
                  <a:lnTo>
                    <a:pt x="2143506" y="8762"/>
                  </a:lnTo>
                  <a:lnTo>
                    <a:pt x="2146173" y="10668"/>
                  </a:lnTo>
                  <a:lnTo>
                    <a:pt x="2157222" y="26797"/>
                  </a:lnTo>
                  <a:lnTo>
                    <a:pt x="2237867" y="169925"/>
                  </a:lnTo>
                  <a:lnTo>
                    <a:pt x="2255910" y="202588"/>
                  </a:lnTo>
                  <a:lnTo>
                    <a:pt x="2259187" y="208375"/>
                  </a:lnTo>
                  <a:lnTo>
                    <a:pt x="2262439" y="214209"/>
                  </a:lnTo>
                  <a:lnTo>
                    <a:pt x="2265680" y="220090"/>
                  </a:lnTo>
                  <a:lnTo>
                    <a:pt x="2268870" y="225998"/>
                  </a:lnTo>
                  <a:lnTo>
                    <a:pt x="2271966" y="231727"/>
                  </a:lnTo>
                  <a:lnTo>
                    <a:pt x="2274966" y="237289"/>
                  </a:lnTo>
                  <a:lnTo>
                    <a:pt x="2277872" y="242697"/>
                  </a:lnTo>
                  <a:lnTo>
                    <a:pt x="2282063" y="250316"/>
                  </a:lnTo>
                  <a:lnTo>
                    <a:pt x="2282063" y="248157"/>
                  </a:lnTo>
                  <a:lnTo>
                    <a:pt x="2282063" y="242188"/>
                  </a:lnTo>
                  <a:lnTo>
                    <a:pt x="2281936" y="235712"/>
                  </a:lnTo>
                  <a:lnTo>
                    <a:pt x="2281936" y="12192"/>
                  </a:lnTo>
                  <a:lnTo>
                    <a:pt x="2282444" y="10541"/>
                  </a:lnTo>
                  <a:lnTo>
                    <a:pt x="2283333" y="9017"/>
                  </a:lnTo>
                  <a:lnTo>
                    <a:pt x="2284222" y="7493"/>
                  </a:lnTo>
                  <a:lnTo>
                    <a:pt x="2285619" y="6223"/>
                  </a:lnTo>
                  <a:lnTo>
                    <a:pt x="2287270" y="5460"/>
                  </a:lnTo>
                  <a:lnTo>
                    <a:pt x="2289048" y="4572"/>
                  </a:lnTo>
                  <a:lnTo>
                    <a:pt x="2290953" y="3936"/>
                  </a:lnTo>
                  <a:lnTo>
                    <a:pt x="2293239" y="3682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285"/>
                  </a:moveTo>
                  <a:lnTo>
                    <a:pt x="6067552" y="2285"/>
                  </a:lnTo>
                  <a:lnTo>
                    <a:pt x="6070092" y="2540"/>
                  </a:lnTo>
                  <a:lnTo>
                    <a:pt x="6072124" y="2921"/>
                  </a:lnTo>
                  <a:lnTo>
                    <a:pt x="6074283" y="3175"/>
                  </a:lnTo>
                  <a:lnTo>
                    <a:pt x="6076188" y="3809"/>
                  </a:lnTo>
                  <a:lnTo>
                    <a:pt x="6077966" y="4572"/>
                  </a:lnTo>
                  <a:lnTo>
                    <a:pt x="6079744" y="5333"/>
                  </a:lnTo>
                  <a:lnTo>
                    <a:pt x="6081141" y="6476"/>
                  </a:lnTo>
                  <a:lnTo>
                    <a:pt x="6082157" y="8127"/>
                  </a:lnTo>
                  <a:lnTo>
                    <a:pt x="6083046" y="9651"/>
                  </a:lnTo>
                  <a:lnTo>
                    <a:pt x="6083554" y="11302"/>
                  </a:lnTo>
                  <a:lnTo>
                    <a:pt x="6083554" y="13080"/>
                  </a:lnTo>
                  <a:lnTo>
                    <a:pt x="6083554" y="303149"/>
                  </a:lnTo>
                  <a:lnTo>
                    <a:pt x="6083554" y="304926"/>
                  </a:lnTo>
                  <a:lnTo>
                    <a:pt x="6083046" y="306577"/>
                  </a:lnTo>
                  <a:lnTo>
                    <a:pt x="6082157" y="308228"/>
                  </a:lnTo>
                  <a:lnTo>
                    <a:pt x="6081141" y="309752"/>
                  </a:lnTo>
                  <a:lnTo>
                    <a:pt x="6079744" y="311023"/>
                  </a:lnTo>
                  <a:lnTo>
                    <a:pt x="6077966" y="311785"/>
                  </a:lnTo>
                  <a:lnTo>
                    <a:pt x="6076188" y="312547"/>
                  </a:lnTo>
                  <a:lnTo>
                    <a:pt x="6074283" y="313054"/>
                  </a:lnTo>
                  <a:lnTo>
                    <a:pt x="6072378" y="313436"/>
                  </a:lnTo>
                  <a:lnTo>
                    <a:pt x="6070346" y="313816"/>
                  </a:lnTo>
                  <a:lnTo>
                    <a:pt x="6067806" y="313943"/>
                  </a:lnTo>
                  <a:lnTo>
                    <a:pt x="6064504" y="313943"/>
                  </a:lnTo>
                  <a:lnTo>
                    <a:pt x="6061329" y="313943"/>
                  </a:lnTo>
                  <a:lnTo>
                    <a:pt x="6058662" y="313816"/>
                  </a:lnTo>
                  <a:lnTo>
                    <a:pt x="6056757" y="313436"/>
                  </a:lnTo>
                  <a:lnTo>
                    <a:pt x="6054725" y="313054"/>
                  </a:lnTo>
                  <a:lnTo>
                    <a:pt x="6052820" y="312547"/>
                  </a:lnTo>
                  <a:lnTo>
                    <a:pt x="6051042" y="311785"/>
                  </a:lnTo>
                  <a:lnTo>
                    <a:pt x="6049264" y="311023"/>
                  </a:lnTo>
                  <a:lnTo>
                    <a:pt x="6047994" y="309879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053"/>
                  </a:lnTo>
                  <a:lnTo>
                    <a:pt x="6045581" y="303149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398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445"/>
                  </a:lnTo>
                  <a:lnTo>
                    <a:pt x="6053328" y="3682"/>
                  </a:lnTo>
                  <a:lnTo>
                    <a:pt x="6055233" y="3175"/>
                  </a:lnTo>
                  <a:lnTo>
                    <a:pt x="6057265" y="2794"/>
                  </a:lnTo>
                  <a:lnTo>
                    <a:pt x="6059297" y="2540"/>
                  </a:lnTo>
                  <a:lnTo>
                    <a:pt x="6061709" y="2285"/>
                  </a:lnTo>
                  <a:lnTo>
                    <a:pt x="6064504" y="2285"/>
                  </a:lnTo>
                  <a:close/>
                </a:path>
                <a:path w="6689725" h="316865">
                  <a:moveTo>
                    <a:pt x="5482336" y="2285"/>
                  </a:moveTo>
                  <a:lnTo>
                    <a:pt x="5485383" y="2285"/>
                  </a:lnTo>
                  <a:lnTo>
                    <a:pt x="5487924" y="2540"/>
                  </a:lnTo>
                  <a:lnTo>
                    <a:pt x="5489956" y="2921"/>
                  </a:lnTo>
                  <a:lnTo>
                    <a:pt x="5492115" y="3175"/>
                  </a:lnTo>
                  <a:lnTo>
                    <a:pt x="5494020" y="3809"/>
                  </a:lnTo>
                  <a:lnTo>
                    <a:pt x="5495798" y="4572"/>
                  </a:lnTo>
                  <a:lnTo>
                    <a:pt x="5497576" y="5333"/>
                  </a:lnTo>
                  <a:lnTo>
                    <a:pt x="5498973" y="6476"/>
                  </a:lnTo>
                  <a:lnTo>
                    <a:pt x="5499989" y="8127"/>
                  </a:lnTo>
                  <a:lnTo>
                    <a:pt x="5500878" y="9651"/>
                  </a:lnTo>
                  <a:lnTo>
                    <a:pt x="5501386" y="11302"/>
                  </a:lnTo>
                  <a:lnTo>
                    <a:pt x="5501386" y="13080"/>
                  </a:lnTo>
                  <a:lnTo>
                    <a:pt x="5501386" y="303149"/>
                  </a:lnTo>
                  <a:lnTo>
                    <a:pt x="5501386" y="304926"/>
                  </a:lnTo>
                  <a:lnTo>
                    <a:pt x="5500878" y="306577"/>
                  </a:lnTo>
                  <a:lnTo>
                    <a:pt x="5499989" y="308228"/>
                  </a:lnTo>
                  <a:lnTo>
                    <a:pt x="5498973" y="309752"/>
                  </a:lnTo>
                  <a:lnTo>
                    <a:pt x="5497576" y="311023"/>
                  </a:lnTo>
                  <a:lnTo>
                    <a:pt x="5495798" y="311785"/>
                  </a:lnTo>
                  <a:lnTo>
                    <a:pt x="5494020" y="312547"/>
                  </a:lnTo>
                  <a:lnTo>
                    <a:pt x="5492115" y="313054"/>
                  </a:lnTo>
                  <a:lnTo>
                    <a:pt x="5490209" y="313436"/>
                  </a:lnTo>
                  <a:lnTo>
                    <a:pt x="5488178" y="313816"/>
                  </a:lnTo>
                  <a:lnTo>
                    <a:pt x="5485638" y="313943"/>
                  </a:lnTo>
                  <a:lnTo>
                    <a:pt x="5482336" y="313943"/>
                  </a:lnTo>
                  <a:lnTo>
                    <a:pt x="5479161" y="313943"/>
                  </a:lnTo>
                  <a:lnTo>
                    <a:pt x="5476494" y="313816"/>
                  </a:lnTo>
                  <a:lnTo>
                    <a:pt x="5474589" y="313436"/>
                  </a:lnTo>
                  <a:lnTo>
                    <a:pt x="5472557" y="313054"/>
                  </a:lnTo>
                  <a:lnTo>
                    <a:pt x="5470652" y="312547"/>
                  </a:lnTo>
                  <a:lnTo>
                    <a:pt x="5468874" y="311785"/>
                  </a:lnTo>
                  <a:lnTo>
                    <a:pt x="5467096" y="311023"/>
                  </a:lnTo>
                  <a:lnTo>
                    <a:pt x="5465826" y="309879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053"/>
                  </a:lnTo>
                  <a:lnTo>
                    <a:pt x="5463413" y="303149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398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445"/>
                  </a:lnTo>
                  <a:lnTo>
                    <a:pt x="5471159" y="3682"/>
                  </a:lnTo>
                  <a:lnTo>
                    <a:pt x="5473065" y="3175"/>
                  </a:lnTo>
                  <a:lnTo>
                    <a:pt x="5475097" y="2794"/>
                  </a:lnTo>
                  <a:lnTo>
                    <a:pt x="5477129" y="2540"/>
                  </a:lnTo>
                  <a:lnTo>
                    <a:pt x="5479542" y="2285"/>
                  </a:lnTo>
                  <a:lnTo>
                    <a:pt x="5482336" y="2285"/>
                  </a:lnTo>
                  <a:close/>
                </a:path>
                <a:path w="6689725" h="316865">
                  <a:moveTo>
                    <a:pt x="3779266" y="2285"/>
                  </a:moveTo>
                  <a:lnTo>
                    <a:pt x="3782187" y="2285"/>
                  </a:lnTo>
                  <a:lnTo>
                    <a:pt x="3784600" y="2540"/>
                  </a:lnTo>
                  <a:lnTo>
                    <a:pt x="3786759" y="2794"/>
                  </a:lnTo>
                  <a:lnTo>
                    <a:pt x="3789045" y="3175"/>
                  </a:lnTo>
                  <a:lnTo>
                    <a:pt x="3790950" y="3809"/>
                  </a:lnTo>
                  <a:lnTo>
                    <a:pt x="3792728" y="4572"/>
                  </a:lnTo>
                  <a:lnTo>
                    <a:pt x="3794633" y="5333"/>
                  </a:lnTo>
                  <a:lnTo>
                    <a:pt x="3796030" y="6476"/>
                  </a:lnTo>
                  <a:lnTo>
                    <a:pt x="3796919" y="8127"/>
                  </a:lnTo>
                  <a:lnTo>
                    <a:pt x="3797935" y="9778"/>
                  </a:lnTo>
                  <a:lnTo>
                    <a:pt x="3798443" y="11302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187"/>
                  </a:lnTo>
                  <a:lnTo>
                    <a:pt x="3828827" y="269763"/>
                  </a:lnTo>
                  <a:lnTo>
                    <a:pt x="3872738" y="281559"/>
                  </a:lnTo>
                  <a:lnTo>
                    <a:pt x="3881356" y="281247"/>
                  </a:lnTo>
                  <a:lnTo>
                    <a:pt x="3922450" y="265941"/>
                  </a:lnTo>
                  <a:lnTo>
                    <a:pt x="3944340" y="226889"/>
                  </a:lnTo>
                  <a:lnTo>
                    <a:pt x="3947287" y="197992"/>
                  </a:lnTo>
                  <a:lnTo>
                    <a:pt x="3947287" y="13080"/>
                  </a:lnTo>
                  <a:lnTo>
                    <a:pt x="3947287" y="11175"/>
                  </a:lnTo>
                  <a:lnTo>
                    <a:pt x="3947668" y="9525"/>
                  </a:lnTo>
                  <a:lnTo>
                    <a:pt x="3948684" y="8000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175"/>
                  </a:lnTo>
                  <a:lnTo>
                    <a:pt x="3958590" y="2794"/>
                  </a:lnTo>
                  <a:lnTo>
                    <a:pt x="3960749" y="2540"/>
                  </a:lnTo>
                  <a:lnTo>
                    <a:pt x="3963289" y="2285"/>
                  </a:lnTo>
                  <a:lnTo>
                    <a:pt x="3966083" y="2285"/>
                  </a:lnTo>
                  <a:lnTo>
                    <a:pt x="3969004" y="2285"/>
                  </a:lnTo>
                  <a:lnTo>
                    <a:pt x="3983736" y="8127"/>
                  </a:lnTo>
                  <a:lnTo>
                    <a:pt x="3984752" y="9778"/>
                  </a:lnTo>
                  <a:lnTo>
                    <a:pt x="3985260" y="11302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475"/>
                  </a:lnTo>
                  <a:lnTo>
                    <a:pt x="3961058" y="277354"/>
                  </a:lnTo>
                  <a:lnTo>
                    <a:pt x="3927780" y="304355"/>
                  </a:lnTo>
                  <a:lnTo>
                    <a:pt x="3883011" y="316005"/>
                  </a:lnTo>
                  <a:lnTo>
                    <a:pt x="3870198" y="316484"/>
                  </a:lnTo>
                  <a:lnTo>
                    <a:pt x="3858508" y="316027"/>
                  </a:lnTo>
                  <a:lnTo>
                    <a:pt x="3816367" y="304805"/>
                  </a:lnTo>
                  <a:lnTo>
                    <a:pt x="3784347" y="279128"/>
                  </a:lnTo>
                  <a:lnTo>
                    <a:pt x="3764970" y="239329"/>
                  </a:lnTo>
                  <a:lnTo>
                    <a:pt x="3760470" y="200913"/>
                  </a:lnTo>
                  <a:lnTo>
                    <a:pt x="3760470" y="13080"/>
                  </a:lnTo>
                  <a:lnTo>
                    <a:pt x="3760470" y="11175"/>
                  </a:lnTo>
                  <a:lnTo>
                    <a:pt x="3760851" y="9525"/>
                  </a:lnTo>
                  <a:lnTo>
                    <a:pt x="3761867" y="8000"/>
                  </a:lnTo>
                  <a:lnTo>
                    <a:pt x="3762756" y="6350"/>
                  </a:lnTo>
                  <a:lnTo>
                    <a:pt x="3764153" y="5206"/>
                  </a:lnTo>
                  <a:lnTo>
                    <a:pt x="3765931" y="4572"/>
                  </a:lnTo>
                  <a:lnTo>
                    <a:pt x="3767582" y="3809"/>
                  </a:lnTo>
                  <a:lnTo>
                    <a:pt x="3769614" y="3301"/>
                  </a:lnTo>
                  <a:lnTo>
                    <a:pt x="3771773" y="2921"/>
                  </a:lnTo>
                  <a:lnTo>
                    <a:pt x="3773932" y="2540"/>
                  </a:lnTo>
                  <a:lnTo>
                    <a:pt x="3776472" y="2285"/>
                  </a:lnTo>
                  <a:lnTo>
                    <a:pt x="3779266" y="2285"/>
                  </a:lnTo>
                  <a:close/>
                </a:path>
                <a:path w="6689725" h="316865">
                  <a:moveTo>
                    <a:pt x="2890901" y="2285"/>
                  </a:moveTo>
                  <a:lnTo>
                    <a:pt x="2893568" y="2285"/>
                  </a:lnTo>
                  <a:lnTo>
                    <a:pt x="2896235" y="2412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3888" y="18160"/>
                  </a:lnTo>
                  <a:lnTo>
                    <a:pt x="3018663" y="298323"/>
                  </a:lnTo>
                  <a:lnTo>
                    <a:pt x="3019552" y="300100"/>
                  </a:lnTo>
                  <a:lnTo>
                    <a:pt x="3019933" y="302260"/>
                  </a:lnTo>
                  <a:lnTo>
                    <a:pt x="3019806" y="304800"/>
                  </a:lnTo>
                  <a:lnTo>
                    <a:pt x="3004439" y="313943"/>
                  </a:lnTo>
                  <a:lnTo>
                    <a:pt x="3000756" y="313943"/>
                  </a:lnTo>
                  <a:lnTo>
                    <a:pt x="2997200" y="313943"/>
                  </a:lnTo>
                  <a:lnTo>
                    <a:pt x="2986405" y="312038"/>
                  </a:lnTo>
                  <a:lnTo>
                    <a:pt x="2984627" y="311276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418"/>
                  </a:lnTo>
                  <a:lnTo>
                    <a:pt x="2801112" y="305815"/>
                  </a:lnTo>
                  <a:lnTo>
                    <a:pt x="2800477" y="307213"/>
                  </a:lnTo>
                  <a:lnTo>
                    <a:pt x="2799334" y="308482"/>
                  </a:lnTo>
                  <a:lnTo>
                    <a:pt x="2798318" y="309752"/>
                  </a:lnTo>
                  <a:lnTo>
                    <a:pt x="2797048" y="310768"/>
                  </a:lnTo>
                  <a:lnTo>
                    <a:pt x="2784729" y="313943"/>
                  </a:lnTo>
                  <a:lnTo>
                    <a:pt x="2781300" y="313943"/>
                  </a:lnTo>
                  <a:lnTo>
                    <a:pt x="2777490" y="313943"/>
                  </a:lnTo>
                  <a:lnTo>
                    <a:pt x="2765171" y="310641"/>
                  </a:lnTo>
                  <a:lnTo>
                    <a:pt x="2763266" y="309244"/>
                  </a:lnTo>
                  <a:lnTo>
                    <a:pt x="2762250" y="307213"/>
                  </a:lnTo>
                  <a:lnTo>
                    <a:pt x="2762123" y="304673"/>
                  </a:lnTo>
                  <a:lnTo>
                    <a:pt x="2761996" y="302260"/>
                  </a:lnTo>
                  <a:lnTo>
                    <a:pt x="2762504" y="300100"/>
                  </a:lnTo>
                  <a:lnTo>
                    <a:pt x="2763393" y="298068"/>
                  </a:lnTo>
                  <a:lnTo>
                    <a:pt x="2868422" y="11810"/>
                  </a:lnTo>
                  <a:lnTo>
                    <a:pt x="2876677" y="4063"/>
                  </a:lnTo>
                  <a:lnTo>
                    <a:pt x="2878582" y="3428"/>
                  </a:lnTo>
                  <a:lnTo>
                    <a:pt x="2880741" y="3048"/>
                  </a:lnTo>
                  <a:lnTo>
                    <a:pt x="2883281" y="2794"/>
                  </a:lnTo>
                  <a:lnTo>
                    <a:pt x="2885694" y="2412"/>
                  </a:lnTo>
                  <a:lnTo>
                    <a:pt x="2888361" y="2285"/>
                  </a:lnTo>
                  <a:lnTo>
                    <a:pt x="2890901" y="2285"/>
                  </a:lnTo>
                  <a:close/>
                </a:path>
                <a:path w="6689725" h="316865">
                  <a:moveTo>
                    <a:pt x="1998472" y="2285"/>
                  </a:moveTo>
                  <a:lnTo>
                    <a:pt x="2001520" y="2285"/>
                  </a:lnTo>
                  <a:lnTo>
                    <a:pt x="2004060" y="2540"/>
                  </a:lnTo>
                  <a:lnTo>
                    <a:pt x="2006092" y="2921"/>
                  </a:lnTo>
                  <a:lnTo>
                    <a:pt x="2008251" y="3175"/>
                  </a:lnTo>
                  <a:lnTo>
                    <a:pt x="2010156" y="3809"/>
                  </a:lnTo>
                  <a:lnTo>
                    <a:pt x="2011934" y="4572"/>
                  </a:lnTo>
                  <a:lnTo>
                    <a:pt x="2013712" y="5333"/>
                  </a:lnTo>
                  <a:lnTo>
                    <a:pt x="2015109" y="6476"/>
                  </a:lnTo>
                  <a:lnTo>
                    <a:pt x="2016125" y="8127"/>
                  </a:lnTo>
                  <a:lnTo>
                    <a:pt x="2017014" y="9651"/>
                  </a:lnTo>
                  <a:lnTo>
                    <a:pt x="2017522" y="11302"/>
                  </a:lnTo>
                  <a:lnTo>
                    <a:pt x="2017522" y="13080"/>
                  </a:lnTo>
                  <a:lnTo>
                    <a:pt x="2017522" y="303149"/>
                  </a:lnTo>
                  <a:lnTo>
                    <a:pt x="2017522" y="304926"/>
                  </a:lnTo>
                  <a:lnTo>
                    <a:pt x="2017014" y="306577"/>
                  </a:lnTo>
                  <a:lnTo>
                    <a:pt x="2016125" y="308228"/>
                  </a:lnTo>
                  <a:lnTo>
                    <a:pt x="2015109" y="309752"/>
                  </a:lnTo>
                  <a:lnTo>
                    <a:pt x="2013712" y="311023"/>
                  </a:lnTo>
                  <a:lnTo>
                    <a:pt x="2011934" y="311785"/>
                  </a:lnTo>
                  <a:lnTo>
                    <a:pt x="2010156" y="312547"/>
                  </a:lnTo>
                  <a:lnTo>
                    <a:pt x="2008251" y="313054"/>
                  </a:lnTo>
                  <a:lnTo>
                    <a:pt x="2006346" y="313436"/>
                  </a:lnTo>
                  <a:lnTo>
                    <a:pt x="2004314" y="313816"/>
                  </a:lnTo>
                  <a:lnTo>
                    <a:pt x="2001774" y="313943"/>
                  </a:lnTo>
                  <a:lnTo>
                    <a:pt x="1998472" y="313943"/>
                  </a:lnTo>
                  <a:lnTo>
                    <a:pt x="1995297" y="313943"/>
                  </a:lnTo>
                  <a:lnTo>
                    <a:pt x="1992630" y="313816"/>
                  </a:lnTo>
                  <a:lnTo>
                    <a:pt x="1990725" y="313436"/>
                  </a:lnTo>
                  <a:lnTo>
                    <a:pt x="1988693" y="313054"/>
                  </a:lnTo>
                  <a:lnTo>
                    <a:pt x="1986788" y="312547"/>
                  </a:lnTo>
                  <a:lnTo>
                    <a:pt x="1985010" y="311785"/>
                  </a:lnTo>
                  <a:lnTo>
                    <a:pt x="1983232" y="311023"/>
                  </a:lnTo>
                  <a:lnTo>
                    <a:pt x="1981962" y="309879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053"/>
                  </a:lnTo>
                  <a:lnTo>
                    <a:pt x="1979549" y="303149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398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445"/>
                  </a:lnTo>
                  <a:lnTo>
                    <a:pt x="1987296" y="3682"/>
                  </a:lnTo>
                  <a:lnTo>
                    <a:pt x="1989201" y="3175"/>
                  </a:lnTo>
                  <a:lnTo>
                    <a:pt x="1991233" y="2794"/>
                  </a:lnTo>
                  <a:lnTo>
                    <a:pt x="1993264" y="2540"/>
                  </a:lnTo>
                  <a:lnTo>
                    <a:pt x="1995677" y="2285"/>
                  </a:lnTo>
                  <a:lnTo>
                    <a:pt x="1998472" y="2285"/>
                  </a:lnTo>
                  <a:close/>
                </a:path>
                <a:path w="6689725" h="316865">
                  <a:moveTo>
                    <a:pt x="1414780" y="2285"/>
                  </a:moveTo>
                  <a:lnTo>
                    <a:pt x="1417827" y="2285"/>
                  </a:lnTo>
                  <a:lnTo>
                    <a:pt x="1420368" y="2540"/>
                  </a:lnTo>
                  <a:lnTo>
                    <a:pt x="1422400" y="2921"/>
                  </a:lnTo>
                  <a:lnTo>
                    <a:pt x="1424559" y="3175"/>
                  </a:lnTo>
                  <a:lnTo>
                    <a:pt x="1426464" y="3809"/>
                  </a:lnTo>
                  <a:lnTo>
                    <a:pt x="1428242" y="4572"/>
                  </a:lnTo>
                  <a:lnTo>
                    <a:pt x="1430020" y="5333"/>
                  </a:lnTo>
                  <a:lnTo>
                    <a:pt x="1431417" y="6476"/>
                  </a:lnTo>
                  <a:lnTo>
                    <a:pt x="1432433" y="8127"/>
                  </a:lnTo>
                  <a:lnTo>
                    <a:pt x="1433322" y="9651"/>
                  </a:lnTo>
                  <a:lnTo>
                    <a:pt x="1433830" y="11302"/>
                  </a:lnTo>
                  <a:lnTo>
                    <a:pt x="1433830" y="13080"/>
                  </a:lnTo>
                  <a:lnTo>
                    <a:pt x="1433830" y="303149"/>
                  </a:lnTo>
                  <a:lnTo>
                    <a:pt x="1433830" y="304926"/>
                  </a:lnTo>
                  <a:lnTo>
                    <a:pt x="1433322" y="306577"/>
                  </a:lnTo>
                  <a:lnTo>
                    <a:pt x="1418082" y="313943"/>
                  </a:lnTo>
                  <a:lnTo>
                    <a:pt x="1414780" y="313943"/>
                  </a:lnTo>
                  <a:lnTo>
                    <a:pt x="1411605" y="313943"/>
                  </a:lnTo>
                  <a:lnTo>
                    <a:pt x="1408938" y="313816"/>
                  </a:lnTo>
                  <a:lnTo>
                    <a:pt x="1407033" y="313436"/>
                  </a:lnTo>
                  <a:lnTo>
                    <a:pt x="1405001" y="313054"/>
                  </a:lnTo>
                  <a:lnTo>
                    <a:pt x="1403096" y="312547"/>
                  </a:lnTo>
                  <a:lnTo>
                    <a:pt x="1401318" y="311785"/>
                  </a:lnTo>
                  <a:lnTo>
                    <a:pt x="1399539" y="311023"/>
                  </a:lnTo>
                  <a:lnTo>
                    <a:pt x="1398270" y="309879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053"/>
                  </a:lnTo>
                  <a:lnTo>
                    <a:pt x="1395857" y="303149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398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445"/>
                  </a:lnTo>
                  <a:lnTo>
                    <a:pt x="1403603" y="3682"/>
                  </a:lnTo>
                  <a:lnTo>
                    <a:pt x="1405509" y="3175"/>
                  </a:lnTo>
                  <a:lnTo>
                    <a:pt x="1407540" y="2794"/>
                  </a:lnTo>
                  <a:lnTo>
                    <a:pt x="1409573" y="2540"/>
                  </a:lnTo>
                  <a:lnTo>
                    <a:pt x="1411986" y="2285"/>
                  </a:lnTo>
                  <a:lnTo>
                    <a:pt x="1414780" y="2285"/>
                  </a:lnTo>
                  <a:close/>
                </a:path>
                <a:path w="6689725" h="316865">
                  <a:moveTo>
                    <a:pt x="310134" y="2285"/>
                  </a:moveTo>
                  <a:lnTo>
                    <a:pt x="313055" y="2285"/>
                  </a:lnTo>
                  <a:lnTo>
                    <a:pt x="315722" y="2412"/>
                  </a:lnTo>
                  <a:lnTo>
                    <a:pt x="318008" y="2794"/>
                  </a:lnTo>
                  <a:lnTo>
                    <a:pt x="320167" y="3048"/>
                  </a:lnTo>
                  <a:lnTo>
                    <a:pt x="322199" y="3555"/>
                  </a:lnTo>
                  <a:lnTo>
                    <a:pt x="323723" y="4318"/>
                  </a:lnTo>
                  <a:lnTo>
                    <a:pt x="325374" y="5079"/>
                  </a:lnTo>
                  <a:lnTo>
                    <a:pt x="326644" y="6096"/>
                  </a:lnTo>
                  <a:lnTo>
                    <a:pt x="327533" y="7366"/>
                  </a:lnTo>
                  <a:lnTo>
                    <a:pt x="328422" y="8635"/>
                  </a:lnTo>
                  <a:lnTo>
                    <a:pt x="329184" y="10159"/>
                  </a:lnTo>
                  <a:lnTo>
                    <a:pt x="329946" y="11937"/>
                  </a:lnTo>
                  <a:lnTo>
                    <a:pt x="418211" y="262254"/>
                  </a:lnTo>
                  <a:lnTo>
                    <a:pt x="503681" y="11810"/>
                  </a:lnTo>
                  <a:lnTo>
                    <a:pt x="504063" y="10286"/>
                  </a:lnTo>
                  <a:lnTo>
                    <a:pt x="504698" y="8890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4952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412"/>
                  </a:lnTo>
                  <a:lnTo>
                    <a:pt x="521335" y="2285"/>
                  </a:lnTo>
                  <a:lnTo>
                    <a:pt x="524510" y="2285"/>
                  </a:lnTo>
                  <a:lnTo>
                    <a:pt x="528193" y="2285"/>
                  </a:lnTo>
                  <a:lnTo>
                    <a:pt x="541020" y="5969"/>
                  </a:lnTo>
                  <a:lnTo>
                    <a:pt x="542798" y="7493"/>
                  </a:lnTo>
                  <a:lnTo>
                    <a:pt x="543560" y="9525"/>
                  </a:lnTo>
                  <a:lnTo>
                    <a:pt x="543433" y="11937"/>
                  </a:lnTo>
                  <a:lnTo>
                    <a:pt x="543306" y="14350"/>
                  </a:lnTo>
                  <a:lnTo>
                    <a:pt x="542798" y="16763"/>
                  </a:lnTo>
                  <a:lnTo>
                    <a:pt x="541909" y="19050"/>
                  </a:lnTo>
                  <a:lnTo>
                    <a:pt x="439293" y="304418"/>
                  </a:lnTo>
                  <a:lnTo>
                    <a:pt x="424561" y="313563"/>
                  </a:lnTo>
                  <a:lnTo>
                    <a:pt x="422275" y="313816"/>
                  </a:lnTo>
                  <a:lnTo>
                    <a:pt x="419608" y="313943"/>
                  </a:lnTo>
                  <a:lnTo>
                    <a:pt x="416687" y="313943"/>
                  </a:lnTo>
                  <a:lnTo>
                    <a:pt x="414655" y="313943"/>
                  </a:lnTo>
                  <a:lnTo>
                    <a:pt x="412750" y="313943"/>
                  </a:lnTo>
                  <a:lnTo>
                    <a:pt x="411099" y="313816"/>
                  </a:lnTo>
                  <a:lnTo>
                    <a:pt x="409448" y="313689"/>
                  </a:lnTo>
                  <a:lnTo>
                    <a:pt x="407924" y="313563"/>
                  </a:lnTo>
                  <a:lnTo>
                    <a:pt x="406400" y="313309"/>
                  </a:lnTo>
                  <a:lnTo>
                    <a:pt x="404875" y="312927"/>
                  </a:lnTo>
                  <a:lnTo>
                    <a:pt x="403606" y="312674"/>
                  </a:lnTo>
                  <a:lnTo>
                    <a:pt x="402590" y="312292"/>
                  </a:lnTo>
                  <a:lnTo>
                    <a:pt x="401447" y="311912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6748" y="308990"/>
                  </a:lnTo>
                  <a:lnTo>
                    <a:pt x="395986" y="307975"/>
                  </a:lnTo>
                  <a:lnTo>
                    <a:pt x="395224" y="306959"/>
                  </a:lnTo>
                  <a:lnTo>
                    <a:pt x="394716" y="30606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3970"/>
                  </a:lnTo>
                  <a:lnTo>
                    <a:pt x="290322" y="11429"/>
                  </a:lnTo>
                  <a:lnTo>
                    <a:pt x="290449" y="8762"/>
                  </a:lnTo>
                  <a:lnTo>
                    <a:pt x="291465" y="6730"/>
                  </a:lnTo>
                  <a:lnTo>
                    <a:pt x="293497" y="5333"/>
                  </a:lnTo>
                  <a:lnTo>
                    <a:pt x="295402" y="3936"/>
                  </a:lnTo>
                  <a:lnTo>
                    <a:pt x="297815" y="3048"/>
                  </a:lnTo>
                  <a:lnTo>
                    <a:pt x="300736" y="2794"/>
                  </a:lnTo>
                  <a:lnTo>
                    <a:pt x="303530" y="2412"/>
                  </a:lnTo>
                  <a:lnTo>
                    <a:pt x="306705" y="2285"/>
                  </a:lnTo>
                  <a:lnTo>
                    <a:pt x="310134" y="2285"/>
                  </a:lnTo>
                  <a:close/>
                </a:path>
                <a:path w="6689725" h="316865">
                  <a:moveTo>
                    <a:pt x="6592189" y="380"/>
                  </a:moveTo>
                  <a:lnTo>
                    <a:pt x="6630820" y="5175"/>
                  </a:lnTo>
                  <a:lnTo>
                    <a:pt x="6671309" y="20954"/>
                  </a:lnTo>
                  <a:lnTo>
                    <a:pt x="6677025" y="24510"/>
                  </a:lnTo>
                  <a:lnTo>
                    <a:pt x="6687947" y="36702"/>
                  </a:lnTo>
                  <a:lnTo>
                    <a:pt x="6688963" y="39243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7058" y="58547"/>
                  </a:lnTo>
                  <a:lnTo>
                    <a:pt x="6686296" y="60198"/>
                  </a:lnTo>
                  <a:lnTo>
                    <a:pt x="6685026" y="61595"/>
                  </a:lnTo>
                  <a:lnTo>
                    <a:pt x="6683375" y="62865"/>
                  </a:lnTo>
                  <a:lnTo>
                    <a:pt x="6681851" y="64007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2"/>
                  </a:lnTo>
                  <a:lnTo>
                    <a:pt x="6666738" y="59562"/>
                  </a:lnTo>
                  <a:lnTo>
                    <a:pt x="6662293" y="56260"/>
                  </a:lnTo>
                  <a:lnTo>
                    <a:pt x="6624701" y="39624"/>
                  </a:lnTo>
                  <a:lnTo>
                    <a:pt x="6590030" y="35051"/>
                  </a:lnTo>
                  <a:lnTo>
                    <a:pt x="6577643" y="35645"/>
                  </a:lnTo>
                  <a:lnTo>
                    <a:pt x="6535293" y="49567"/>
                  </a:lnTo>
                  <a:lnTo>
                    <a:pt x="6504763" y="78876"/>
                  </a:lnTo>
                  <a:lnTo>
                    <a:pt x="6487040" y="120719"/>
                  </a:lnTo>
                  <a:lnTo>
                    <a:pt x="6482969" y="158241"/>
                  </a:lnTo>
                  <a:lnTo>
                    <a:pt x="6483490" y="172598"/>
                  </a:lnTo>
                  <a:lnTo>
                    <a:pt x="6491224" y="210692"/>
                  </a:lnTo>
                  <a:lnTo>
                    <a:pt x="6513957" y="249047"/>
                  </a:lnTo>
                  <a:lnTo>
                    <a:pt x="6548247" y="272796"/>
                  </a:lnTo>
                  <a:lnTo>
                    <a:pt x="6592062" y="280924"/>
                  </a:lnTo>
                  <a:lnTo>
                    <a:pt x="6599801" y="280685"/>
                  </a:lnTo>
                  <a:lnTo>
                    <a:pt x="6638035" y="272700"/>
                  </a:lnTo>
                  <a:lnTo>
                    <a:pt x="6650482" y="177546"/>
                  </a:lnTo>
                  <a:lnTo>
                    <a:pt x="6578854" y="177546"/>
                  </a:lnTo>
                  <a:lnTo>
                    <a:pt x="6574536" y="177546"/>
                  </a:lnTo>
                  <a:lnTo>
                    <a:pt x="6571488" y="175894"/>
                  </a:lnTo>
                  <a:lnTo>
                    <a:pt x="6569583" y="172592"/>
                  </a:lnTo>
                  <a:lnTo>
                    <a:pt x="6567678" y="169290"/>
                  </a:lnTo>
                  <a:lnTo>
                    <a:pt x="6566789" y="165226"/>
                  </a:lnTo>
                  <a:lnTo>
                    <a:pt x="6566789" y="160400"/>
                  </a:lnTo>
                  <a:lnTo>
                    <a:pt x="6566789" y="157861"/>
                  </a:lnTo>
                  <a:lnTo>
                    <a:pt x="6576822" y="142875"/>
                  </a:lnTo>
                  <a:lnTo>
                    <a:pt x="6578854" y="142875"/>
                  </a:lnTo>
                  <a:lnTo>
                    <a:pt x="6670548" y="142875"/>
                  </a:lnTo>
                  <a:lnTo>
                    <a:pt x="6672326" y="142875"/>
                  </a:lnTo>
                  <a:lnTo>
                    <a:pt x="6674358" y="143255"/>
                  </a:lnTo>
                  <a:lnTo>
                    <a:pt x="6676390" y="143891"/>
                  </a:lnTo>
                  <a:lnTo>
                    <a:pt x="6678549" y="144525"/>
                  </a:lnTo>
                  <a:lnTo>
                    <a:pt x="6680581" y="145542"/>
                  </a:lnTo>
                  <a:lnTo>
                    <a:pt x="6682486" y="147193"/>
                  </a:lnTo>
                  <a:lnTo>
                    <a:pt x="6684391" y="148717"/>
                  </a:lnTo>
                  <a:lnTo>
                    <a:pt x="6685915" y="150749"/>
                  </a:lnTo>
                  <a:lnTo>
                    <a:pt x="6686931" y="153416"/>
                  </a:lnTo>
                  <a:lnTo>
                    <a:pt x="6687947" y="155955"/>
                  </a:lnTo>
                  <a:lnTo>
                    <a:pt x="6688455" y="158876"/>
                  </a:lnTo>
                  <a:lnTo>
                    <a:pt x="6688455" y="162178"/>
                  </a:lnTo>
                  <a:lnTo>
                    <a:pt x="6688455" y="273430"/>
                  </a:lnTo>
                  <a:lnTo>
                    <a:pt x="6688455" y="277749"/>
                  </a:lnTo>
                  <a:lnTo>
                    <a:pt x="6687693" y="281559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59118" y="302640"/>
                  </a:lnTo>
                  <a:lnTo>
                    <a:pt x="6652133" y="305562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673"/>
                  </a:lnTo>
                  <a:lnTo>
                    <a:pt x="6503114" y="291052"/>
                  </a:lnTo>
                  <a:lnTo>
                    <a:pt x="6472997" y="261810"/>
                  </a:lnTo>
                  <a:lnTo>
                    <a:pt x="6452870" y="223519"/>
                  </a:lnTo>
                  <a:lnTo>
                    <a:pt x="6443475" y="177567"/>
                  </a:lnTo>
                  <a:lnTo>
                    <a:pt x="6442837" y="160781"/>
                  </a:lnTo>
                  <a:lnTo>
                    <a:pt x="6443523" y="143257"/>
                  </a:lnTo>
                  <a:lnTo>
                    <a:pt x="6453632" y="95376"/>
                  </a:lnTo>
                  <a:lnTo>
                    <a:pt x="6474902" y="55854"/>
                  </a:lnTo>
                  <a:lnTo>
                    <a:pt x="6505971" y="26066"/>
                  </a:lnTo>
                  <a:lnTo>
                    <a:pt x="6545754" y="6971"/>
                  </a:lnTo>
                  <a:lnTo>
                    <a:pt x="6576044" y="1117"/>
                  </a:lnTo>
                  <a:lnTo>
                    <a:pt x="6592189" y="380"/>
                  </a:lnTo>
                  <a:close/>
                </a:path>
                <a:path w="6689725" h="316865">
                  <a:moveTo>
                    <a:pt x="2526157" y="380"/>
                  </a:moveTo>
                  <a:lnTo>
                    <a:pt x="2564788" y="5175"/>
                  </a:lnTo>
                  <a:lnTo>
                    <a:pt x="2605278" y="20954"/>
                  </a:lnTo>
                  <a:lnTo>
                    <a:pt x="2610993" y="24510"/>
                  </a:lnTo>
                  <a:lnTo>
                    <a:pt x="2621915" y="36702"/>
                  </a:lnTo>
                  <a:lnTo>
                    <a:pt x="2622931" y="39243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546"/>
                  </a:lnTo>
                  <a:lnTo>
                    <a:pt x="2622804" y="52704"/>
                  </a:lnTo>
                  <a:lnTo>
                    <a:pt x="2622423" y="54863"/>
                  </a:lnTo>
                  <a:lnTo>
                    <a:pt x="2621788" y="56896"/>
                  </a:lnTo>
                  <a:lnTo>
                    <a:pt x="2621026" y="58547"/>
                  </a:lnTo>
                  <a:lnTo>
                    <a:pt x="2620264" y="60198"/>
                  </a:lnTo>
                  <a:lnTo>
                    <a:pt x="2618994" y="61595"/>
                  </a:lnTo>
                  <a:lnTo>
                    <a:pt x="2617343" y="62865"/>
                  </a:lnTo>
                  <a:lnTo>
                    <a:pt x="2615819" y="64007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2"/>
                  </a:lnTo>
                  <a:lnTo>
                    <a:pt x="2600706" y="59562"/>
                  </a:lnTo>
                  <a:lnTo>
                    <a:pt x="2596261" y="56260"/>
                  </a:lnTo>
                  <a:lnTo>
                    <a:pt x="2558669" y="39624"/>
                  </a:lnTo>
                  <a:lnTo>
                    <a:pt x="2523998" y="35051"/>
                  </a:lnTo>
                  <a:lnTo>
                    <a:pt x="2511611" y="35645"/>
                  </a:lnTo>
                  <a:lnTo>
                    <a:pt x="2469261" y="49567"/>
                  </a:lnTo>
                  <a:lnTo>
                    <a:pt x="2438731" y="78876"/>
                  </a:lnTo>
                  <a:lnTo>
                    <a:pt x="2421008" y="120719"/>
                  </a:lnTo>
                  <a:lnTo>
                    <a:pt x="2416937" y="158241"/>
                  </a:lnTo>
                  <a:lnTo>
                    <a:pt x="2417458" y="172598"/>
                  </a:lnTo>
                  <a:lnTo>
                    <a:pt x="2425192" y="210692"/>
                  </a:lnTo>
                  <a:lnTo>
                    <a:pt x="2447925" y="249047"/>
                  </a:lnTo>
                  <a:lnTo>
                    <a:pt x="2482215" y="272796"/>
                  </a:lnTo>
                  <a:lnTo>
                    <a:pt x="2526030" y="280924"/>
                  </a:lnTo>
                  <a:lnTo>
                    <a:pt x="2533769" y="280685"/>
                  </a:lnTo>
                  <a:lnTo>
                    <a:pt x="2572004" y="272700"/>
                  </a:lnTo>
                  <a:lnTo>
                    <a:pt x="2584450" y="177546"/>
                  </a:lnTo>
                  <a:lnTo>
                    <a:pt x="2512822" y="177546"/>
                  </a:lnTo>
                  <a:lnTo>
                    <a:pt x="2508504" y="177546"/>
                  </a:lnTo>
                  <a:lnTo>
                    <a:pt x="2505456" y="175894"/>
                  </a:lnTo>
                  <a:lnTo>
                    <a:pt x="2503551" y="172592"/>
                  </a:lnTo>
                  <a:lnTo>
                    <a:pt x="2501646" y="169290"/>
                  </a:lnTo>
                  <a:lnTo>
                    <a:pt x="2500757" y="165226"/>
                  </a:lnTo>
                  <a:lnTo>
                    <a:pt x="2500757" y="160400"/>
                  </a:lnTo>
                  <a:lnTo>
                    <a:pt x="2500757" y="157861"/>
                  </a:lnTo>
                  <a:lnTo>
                    <a:pt x="2510790" y="142875"/>
                  </a:lnTo>
                  <a:lnTo>
                    <a:pt x="2512822" y="142875"/>
                  </a:lnTo>
                  <a:lnTo>
                    <a:pt x="2604516" y="142875"/>
                  </a:lnTo>
                  <a:lnTo>
                    <a:pt x="2606294" y="142875"/>
                  </a:lnTo>
                  <a:lnTo>
                    <a:pt x="2608326" y="143255"/>
                  </a:lnTo>
                  <a:lnTo>
                    <a:pt x="2610485" y="143891"/>
                  </a:lnTo>
                  <a:lnTo>
                    <a:pt x="2612517" y="144525"/>
                  </a:lnTo>
                  <a:lnTo>
                    <a:pt x="2614549" y="145542"/>
                  </a:lnTo>
                  <a:lnTo>
                    <a:pt x="2616454" y="147193"/>
                  </a:lnTo>
                  <a:lnTo>
                    <a:pt x="2618359" y="148717"/>
                  </a:lnTo>
                  <a:lnTo>
                    <a:pt x="2619883" y="150749"/>
                  </a:lnTo>
                  <a:lnTo>
                    <a:pt x="2620899" y="153416"/>
                  </a:lnTo>
                  <a:lnTo>
                    <a:pt x="2621915" y="155955"/>
                  </a:lnTo>
                  <a:lnTo>
                    <a:pt x="2622423" y="158876"/>
                  </a:lnTo>
                  <a:lnTo>
                    <a:pt x="2622423" y="162178"/>
                  </a:lnTo>
                  <a:lnTo>
                    <a:pt x="2622423" y="273430"/>
                  </a:lnTo>
                  <a:lnTo>
                    <a:pt x="2622423" y="277749"/>
                  </a:lnTo>
                  <a:lnTo>
                    <a:pt x="2621661" y="281559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593086" y="302640"/>
                  </a:lnTo>
                  <a:lnTo>
                    <a:pt x="2586101" y="305562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673"/>
                  </a:lnTo>
                  <a:lnTo>
                    <a:pt x="2437082" y="291052"/>
                  </a:lnTo>
                  <a:lnTo>
                    <a:pt x="2406965" y="261810"/>
                  </a:lnTo>
                  <a:lnTo>
                    <a:pt x="2386838" y="223519"/>
                  </a:lnTo>
                  <a:lnTo>
                    <a:pt x="2377443" y="177567"/>
                  </a:lnTo>
                  <a:lnTo>
                    <a:pt x="2376805" y="160781"/>
                  </a:lnTo>
                  <a:lnTo>
                    <a:pt x="2377491" y="143257"/>
                  </a:lnTo>
                  <a:lnTo>
                    <a:pt x="2387600" y="95376"/>
                  </a:lnTo>
                  <a:lnTo>
                    <a:pt x="2408870" y="55854"/>
                  </a:lnTo>
                  <a:lnTo>
                    <a:pt x="2439939" y="26066"/>
                  </a:lnTo>
                  <a:lnTo>
                    <a:pt x="2479722" y="6971"/>
                  </a:lnTo>
                  <a:lnTo>
                    <a:pt x="2510012" y="1117"/>
                  </a:lnTo>
                  <a:lnTo>
                    <a:pt x="2526157" y="380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054"/>
                  </a:lnTo>
                  <a:lnTo>
                    <a:pt x="218487" y="24082"/>
                  </a:lnTo>
                  <a:lnTo>
                    <a:pt x="244554" y="52659"/>
                  </a:lnTo>
                  <a:lnTo>
                    <a:pt x="260985" y="90931"/>
                  </a:lnTo>
                  <a:lnTo>
                    <a:pt x="268235" y="137598"/>
                  </a:lnTo>
                  <a:lnTo>
                    <a:pt x="268731" y="154812"/>
                  </a:lnTo>
                  <a:lnTo>
                    <a:pt x="268206" y="172581"/>
                  </a:lnTo>
                  <a:lnTo>
                    <a:pt x="260223" y="220979"/>
                  </a:lnTo>
                  <a:lnTo>
                    <a:pt x="242720" y="260967"/>
                  </a:lnTo>
                  <a:lnTo>
                    <a:pt x="215455" y="290972"/>
                  </a:lnTo>
                  <a:lnTo>
                    <a:pt x="178143" y="310001"/>
                  </a:lnTo>
                  <a:lnTo>
                    <a:pt x="131191" y="316484"/>
                  </a:lnTo>
                  <a:lnTo>
                    <a:pt x="114619" y="315813"/>
                  </a:lnTo>
                  <a:lnTo>
                    <a:pt x="71881" y="305562"/>
                  </a:lnTo>
                  <a:lnTo>
                    <a:pt x="39556" y="283862"/>
                  </a:lnTo>
                  <a:lnTo>
                    <a:pt x="17144" y="251761"/>
                  </a:lnTo>
                  <a:lnTo>
                    <a:pt x="4232" y="209934"/>
                  </a:lnTo>
                  <a:lnTo>
                    <a:pt x="0" y="159892"/>
                  </a:lnTo>
                  <a:lnTo>
                    <a:pt x="523" y="142317"/>
                  </a:lnTo>
                  <a:lnTo>
                    <a:pt x="8381" y="94615"/>
                  </a:lnTo>
                  <a:lnTo>
                    <a:pt x="25759" y="55145"/>
                  </a:lnTo>
                  <a:lnTo>
                    <a:pt x="53213" y="25431"/>
                  </a:lnTo>
                  <a:lnTo>
                    <a:pt x="90316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5044" y="1306512"/>
            <a:ext cx="4975860" cy="462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Generalization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 Machine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9141" y="2286000"/>
            <a:ext cx="8107045" cy="3432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5"/>
              </a:spcBef>
              <a:buFont typeface="Wingdings"/>
              <a:buChar char=""/>
              <a:tabLst>
                <a:tab pos="300990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 goal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5" dirty="0">
                <a:latin typeface="Liberation Serif"/>
                <a:cs typeface="Liberation Serif"/>
              </a:rPr>
              <a:t>a good machine learning model is to generalize </a:t>
            </a:r>
            <a:r>
              <a:rPr sz="2200" spc="-10" dirty="0">
                <a:latin typeface="Liberation Serif"/>
                <a:cs typeface="Liberation Serif"/>
              </a:rPr>
              <a:t>well  </a:t>
            </a:r>
            <a:r>
              <a:rPr sz="2200" dirty="0">
                <a:latin typeface="Liberation Serif"/>
                <a:cs typeface="Liberation Serif"/>
              </a:rPr>
              <a:t>from </a:t>
            </a:r>
            <a:r>
              <a:rPr sz="2200" spc="-5" dirty="0">
                <a:latin typeface="Liberation Serif"/>
                <a:cs typeface="Liberation Serif"/>
              </a:rPr>
              <a:t>the </a:t>
            </a:r>
            <a:r>
              <a:rPr sz="2200" dirty="0">
                <a:latin typeface="Liberation Serif"/>
                <a:cs typeface="Liberation Serif"/>
              </a:rPr>
              <a:t>training </a:t>
            </a:r>
            <a:r>
              <a:rPr sz="2200" spc="-5" dirty="0">
                <a:latin typeface="Liberation Serif"/>
                <a:cs typeface="Liberation Serif"/>
              </a:rPr>
              <a:t>data to </a:t>
            </a:r>
            <a:r>
              <a:rPr sz="2200" spc="-10" dirty="0">
                <a:latin typeface="Liberation Serif"/>
                <a:cs typeface="Liberation Serif"/>
              </a:rPr>
              <a:t>any </a:t>
            </a:r>
            <a:r>
              <a:rPr sz="2200" spc="-5" dirty="0">
                <a:latin typeface="Liberation Serif"/>
                <a:cs typeface="Liberation Serif"/>
              </a:rPr>
              <a:t>data from the problem domain. This  allows </a:t>
            </a:r>
            <a:r>
              <a:rPr sz="2200" dirty="0">
                <a:latin typeface="Liberation Serif"/>
                <a:cs typeface="Liberation Serif"/>
              </a:rPr>
              <a:t>us </a:t>
            </a:r>
            <a:r>
              <a:rPr sz="2200" spc="-5" dirty="0">
                <a:latin typeface="Liberation Serif"/>
                <a:cs typeface="Liberation Serif"/>
              </a:rPr>
              <a:t>to make </a:t>
            </a:r>
            <a:r>
              <a:rPr sz="2200" dirty="0">
                <a:latin typeface="Liberation Serif"/>
                <a:cs typeface="Liberation Serif"/>
              </a:rPr>
              <a:t>predictions </a:t>
            </a:r>
            <a:r>
              <a:rPr sz="2200" spc="-5" dirty="0">
                <a:latin typeface="Liberation Serif"/>
                <a:cs typeface="Liberation Serif"/>
              </a:rPr>
              <a:t>in the future </a:t>
            </a:r>
            <a:r>
              <a:rPr sz="2200" dirty="0">
                <a:latin typeface="Liberation Serif"/>
                <a:cs typeface="Liberation Serif"/>
              </a:rPr>
              <a:t>on </a:t>
            </a:r>
            <a:r>
              <a:rPr sz="2200" spc="-5" dirty="0">
                <a:latin typeface="Liberation Serif"/>
                <a:cs typeface="Liberation Serif"/>
              </a:rPr>
              <a:t>data the model has never  seen. “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 general concepts 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specific</a:t>
            </a:r>
            <a:r>
              <a:rPr sz="22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r>
              <a:rPr sz="2400" spc="-5" dirty="0">
                <a:latin typeface="Carlito"/>
                <a:cs typeface="Carlito"/>
              </a:rPr>
              <a:t>”</a:t>
            </a:r>
            <a:endParaRPr sz="2400" dirty="0">
              <a:latin typeface="Carlito"/>
              <a:cs typeface="Carlito"/>
            </a:endParaRPr>
          </a:p>
          <a:p>
            <a:pPr marL="30480" marR="114300" algn="just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319405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There is a terminology used in machine learning </a:t>
            </a:r>
            <a:r>
              <a:rPr sz="2200" spc="-10" dirty="0">
                <a:latin typeface="Liberation Serif"/>
                <a:cs typeface="Liberation Serif"/>
              </a:rPr>
              <a:t>when </a:t>
            </a:r>
            <a:r>
              <a:rPr sz="2200" spc="-5" dirty="0">
                <a:latin typeface="Liberation Serif"/>
                <a:cs typeface="Liberation Serif"/>
              </a:rPr>
              <a:t>we talk about  how </a:t>
            </a:r>
            <a:r>
              <a:rPr sz="2200" spc="-10" dirty="0">
                <a:latin typeface="Liberation Serif"/>
                <a:cs typeface="Liberation Serif"/>
              </a:rPr>
              <a:t>well </a:t>
            </a:r>
            <a:r>
              <a:rPr sz="2200" spc="-5" dirty="0">
                <a:latin typeface="Liberation Serif"/>
                <a:cs typeface="Liberation Serif"/>
              </a:rPr>
              <a:t>a machine learning model learns and generalizes to new data,  namely </a:t>
            </a:r>
            <a:r>
              <a:rPr sz="2200" b="1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overfitting and</a:t>
            </a:r>
            <a:r>
              <a:rPr sz="2200" b="1" i="1" spc="4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underfitting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850" dirty="0">
              <a:latin typeface="Carlito"/>
              <a:cs typeface="Carlito"/>
            </a:endParaRPr>
          </a:p>
          <a:p>
            <a:pPr marL="304800" indent="-2927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Overfitting and underfitting are the </a:t>
            </a:r>
            <a:r>
              <a:rPr sz="2200" i="1" spc="-5" dirty="0">
                <a:latin typeface="Times New Roman"/>
                <a:cs typeface="Times New Roman"/>
              </a:rPr>
              <a:t>two biggest causes </a:t>
            </a:r>
            <a:r>
              <a:rPr sz="2200" i="1" dirty="0">
                <a:latin typeface="Times New Roman"/>
                <a:cs typeface="Times New Roman"/>
              </a:rPr>
              <a:t>for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poor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performance </a:t>
            </a: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of machine learning</a:t>
            </a:r>
            <a:r>
              <a:rPr sz="2200" b="1" spc="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algorithms.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138" y="199009"/>
            <a:ext cx="6691630" cy="318770"/>
            <a:chOff x="2247138" y="199009"/>
            <a:chExt cx="6691630" cy="318770"/>
          </a:xfrm>
        </p:grpSpPr>
        <p:sp>
          <p:nvSpPr>
            <p:cNvPr id="3" name="object 3"/>
            <p:cNvSpPr/>
            <p:nvPr/>
          </p:nvSpPr>
          <p:spPr>
            <a:xfrm>
              <a:off x="2248027" y="199898"/>
              <a:ext cx="6689275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842" y="25234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621"/>
                  </a:lnTo>
                  <a:lnTo>
                    <a:pt x="104902" y="142621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2452" y="237363"/>
              <a:ext cx="101600" cy="102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2767" y="237363"/>
              <a:ext cx="15354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023" y="237363"/>
              <a:ext cx="153542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420" y="237363"/>
              <a:ext cx="101600" cy="1023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2" y="233934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027" y="199898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682"/>
                  </a:moveTo>
                  <a:lnTo>
                    <a:pt x="5996178" y="3682"/>
                  </a:lnTo>
                  <a:lnTo>
                    <a:pt x="5998209" y="3682"/>
                  </a:lnTo>
                  <a:lnTo>
                    <a:pt x="5999988" y="4191"/>
                  </a:lnTo>
                  <a:lnTo>
                    <a:pt x="6001639" y="5206"/>
                  </a:lnTo>
                  <a:lnTo>
                    <a:pt x="6003417" y="6223"/>
                  </a:lnTo>
                  <a:lnTo>
                    <a:pt x="6004687" y="7493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495"/>
                  </a:lnTo>
                  <a:lnTo>
                    <a:pt x="6005576" y="33147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6956"/>
                  </a:lnTo>
                  <a:lnTo>
                    <a:pt x="6000115" y="37973"/>
                  </a:lnTo>
                  <a:lnTo>
                    <a:pt x="5998209" y="38353"/>
                  </a:lnTo>
                  <a:lnTo>
                    <a:pt x="5996178" y="38353"/>
                  </a:lnTo>
                  <a:lnTo>
                    <a:pt x="5911850" y="38353"/>
                  </a:lnTo>
                  <a:lnTo>
                    <a:pt x="5911850" y="303149"/>
                  </a:lnTo>
                  <a:lnTo>
                    <a:pt x="5911850" y="304926"/>
                  </a:lnTo>
                  <a:lnTo>
                    <a:pt x="5911342" y="306577"/>
                  </a:lnTo>
                  <a:lnTo>
                    <a:pt x="5900420" y="313436"/>
                  </a:lnTo>
                  <a:lnTo>
                    <a:pt x="5898515" y="313816"/>
                  </a:lnTo>
                  <a:lnTo>
                    <a:pt x="5895848" y="313943"/>
                  </a:lnTo>
                  <a:lnTo>
                    <a:pt x="5892673" y="313943"/>
                  </a:lnTo>
                  <a:lnTo>
                    <a:pt x="5889498" y="313943"/>
                  </a:lnTo>
                  <a:lnTo>
                    <a:pt x="5879338" y="311785"/>
                  </a:lnTo>
                  <a:lnTo>
                    <a:pt x="5877559" y="311023"/>
                  </a:lnTo>
                  <a:lnTo>
                    <a:pt x="5876163" y="309879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053"/>
                  </a:lnTo>
                  <a:lnTo>
                    <a:pt x="5873877" y="303149"/>
                  </a:lnTo>
                  <a:lnTo>
                    <a:pt x="5873877" y="38353"/>
                  </a:lnTo>
                  <a:lnTo>
                    <a:pt x="5789295" y="38353"/>
                  </a:lnTo>
                  <a:lnTo>
                    <a:pt x="5787136" y="38353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5941"/>
                  </a:lnTo>
                  <a:lnTo>
                    <a:pt x="5780913" y="34671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8923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682"/>
                  </a:lnTo>
                  <a:lnTo>
                    <a:pt x="5789295" y="3682"/>
                  </a:lnTo>
                  <a:close/>
                </a:path>
                <a:path w="6689725" h="316865">
                  <a:moveTo>
                    <a:pt x="5553075" y="3682"/>
                  </a:moveTo>
                  <a:lnTo>
                    <a:pt x="5759958" y="3682"/>
                  </a:lnTo>
                  <a:lnTo>
                    <a:pt x="5761990" y="3682"/>
                  </a:lnTo>
                  <a:lnTo>
                    <a:pt x="5763768" y="4191"/>
                  </a:lnTo>
                  <a:lnTo>
                    <a:pt x="5765419" y="5206"/>
                  </a:lnTo>
                  <a:lnTo>
                    <a:pt x="5767197" y="6223"/>
                  </a:lnTo>
                  <a:lnTo>
                    <a:pt x="5768467" y="7493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495"/>
                  </a:lnTo>
                  <a:lnTo>
                    <a:pt x="5769356" y="33147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6956"/>
                  </a:lnTo>
                  <a:lnTo>
                    <a:pt x="5763895" y="37973"/>
                  </a:lnTo>
                  <a:lnTo>
                    <a:pt x="5761990" y="38353"/>
                  </a:lnTo>
                  <a:lnTo>
                    <a:pt x="5759958" y="38353"/>
                  </a:lnTo>
                  <a:lnTo>
                    <a:pt x="5675630" y="38353"/>
                  </a:lnTo>
                  <a:lnTo>
                    <a:pt x="5675630" y="303149"/>
                  </a:lnTo>
                  <a:lnTo>
                    <a:pt x="5675630" y="304926"/>
                  </a:lnTo>
                  <a:lnTo>
                    <a:pt x="5675122" y="306577"/>
                  </a:lnTo>
                  <a:lnTo>
                    <a:pt x="5664200" y="313436"/>
                  </a:lnTo>
                  <a:lnTo>
                    <a:pt x="5662295" y="313816"/>
                  </a:lnTo>
                  <a:lnTo>
                    <a:pt x="5659628" y="313943"/>
                  </a:lnTo>
                  <a:lnTo>
                    <a:pt x="5656453" y="313943"/>
                  </a:lnTo>
                  <a:lnTo>
                    <a:pt x="5653278" y="313943"/>
                  </a:lnTo>
                  <a:lnTo>
                    <a:pt x="5643118" y="311785"/>
                  </a:lnTo>
                  <a:lnTo>
                    <a:pt x="5641340" y="311023"/>
                  </a:lnTo>
                  <a:lnTo>
                    <a:pt x="5639943" y="309879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053"/>
                  </a:lnTo>
                  <a:lnTo>
                    <a:pt x="5637657" y="303149"/>
                  </a:lnTo>
                  <a:lnTo>
                    <a:pt x="5637657" y="38353"/>
                  </a:lnTo>
                  <a:lnTo>
                    <a:pt x="5553075" y="38353"/>
                  </a:lnTo>
                  <a:lnTo>
                    <a:pt x="5550916" y="38353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5941"/>
                  </a:lnTo>
                  <a:lnTo>
                    <a:pt x="5544693" y="34671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8923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682"/>
                  </a:lnTo>
                  <a:lnTo>
                    <a:pt x="5553075" y="3682"/>
                  </a:lnTo>
                  <a:close/>
                </a:path>
                <a:path w="6689725" h="316865">
                  <a:moveTo>
                    <a:pt x="5261609" y="3682"/>
                  </a:moveTo>
                  <a:lnTo>
                    <a:pt x="5392801" y="3682"/>
                  </a:lnTo>
                  <a:lnTo>
                    <a:pt x="5394706" y="3682"/>
                  </a:lnTo>
                  <a:lnTo>
                    <a:pt x="5396483" y="4191"/>
                  </a:lnTo>
                  <a:lnTo>
                    <a:pt x="5398134" y="5206"/>
                  </a:lnTo>
                  <a:lnTo>
                    <a:pt x="5399786" y="6096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795"/>
                  </a:lnTo>
                  <a:lnTo>
                    <a:pt x="5404104" y="12700"/>
                  </a:lnTo>
                  <a:lnTo>
                    <a:pt x="5404484" y="14858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495"/>
                  </a:lnTo>
                  <a:lnTo>
                    <a:pt x="5402199" y="33274"/>
                  </a:lnTo>
                  <a:lnTo>
                    <a:pt x="5401183" y="34798"/>
                  </a:lnTo>
                  <a:lnTo>
                    <a:pt x="5399786" y="36068"/>
                  </a:lnTo>
                  <a:lnTo>
                    <a:pt x="5398262" y="36956"/>
                  </a:lnTo>
                  <a:lnTo>
                    <a:pt x="5396611" y="37973"/>
                  </a:lnTo>
                  <a:lnTo>
                    <a:pt x="5394833" y="38353"/>
                  </a:lnTo>
                  <a:lnTo>
                    <a:pt x="5392801" y="38353"/>
                  </a:lnTo>
                  <a:lnTo>
                    <a:pt x="5281930" y="38353"/>
                  </a:lnTo>
                  <a:lnTo>
                    <a:pt x="5281930" y="142240"/>
                  </a:lnTo>
                  <a:lnTo>
                    <a:pt x="5386705" y="142240"/>
                  </a:lnTo>
                  <a:lnTo>
                    <a:pt x="5388483" y="142240"/>
                  </a:lnTo>
                  <a:lnTo>
                    <a:pt x="5390133" y="142494"/>
                  </a:lnTo>
                  <a:lnTo>
                    <a:pt x="5391784" y="143255"/>
                  </a:lnTo>
                  <a:lnTo>
                    <a:pt x="5393563" y="143891"/>
                  </a:lnTo>
                  <a:lnTo>
                    <a:pt x="5394959" y="145033"/>
                  </a:lnTo>
                  <a:lnTo>
                    <a:pt x="5396103" y="146557"/>
                  </a:lnTo>
                  <a:lnTo>
                    <a:pt x="5397246" y="148081"/>
                  </a:lnTo>
                  <a:lnTo>
                    <a:pt x="5398008" y="149986"/>
                  </a:lnTo>
                  <a:lnTo>
                    <a:pt x="5398389" y="152146"/>
                  </a:lnTo>
                  <a:lnTo>
                    <a:pt x="5398897" y="154304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036"/>
                  </a:lnTo>
                  <a:lnTo>
                    <a:pt x="5398897" y="163194"/>
                  </a:lnTo>
                  <a:lnTo>
                    <a:pt x="5398389" y="165353"/>
                  </a:lnTo>
                  <a:lnTo>
                    <a:pt x="5398008" y="167386"/>
                  </a:lnTo>
                  <a:lnTo>
                    <a:pt x="5392166" y="174498"/>
                  </a:lnTo>
                  <a:lnTo>
                    <a:pt x="5390642" y="175513"/>
                  </a:lnTo>
                  <a:lnTo>
                    <a:pt x="5388737" y="175894"/>
                  </a:lnTo>
                  <a:lnTo>
                    <a:pt x="5386705" y="175894"/>
                  </a:lnTo>
                  <a:lnTo>
                    <a:pt x="5281930" y="175894"/>
                  </a:lnTo>
                  <a:lnTo>
                    <a:pt x="5281930" y="303149"/>
                  </a:lnTo>
                  <a:lnTo>
                    <a:pt x="5281930" y="304926"/>
                  </a:lnTo>
                  <a:lnTo>
                    <a:pt x="5281422" y="306577"/>
                  </a:lnTo>
                  <a:lnTo>
                    <a:pt x="5280533" y="308228"/>
                  </a:lnTo>
                  <a:lnTo>
                    <a:pt x="5279517" y="309752"/>
                  </a:lnTo>
                  <a:lnTo>
                    <a:pt x="5278120" y="311023"/>
                  </a:lnTo>
                  <a:lnTo>
                    <a:pt x="5276342" y="311785"/>
                  </a:lnTo>
                  <a:lnTo>
                    <a:pt x="5274564" y="312547"/>
                  </a:lnTo>
                  <a:lnTo>
                    <a:pt x="5272658" y="313054"/>
                  </a:lnTo>
                  <a:lnTo>
                    <a:pt x="5270754" y="313436"/>
                  </a:lnTo>
                  <a:lnTo>
                    <a:pt x="5268722" y="313816"/>
                  </a:lnTo>
                  <a:lnTo>
                    <a:pt x="5266182" y="313943"/>
                  </a:lnTo>
                  <a:lnTo>
                    <a:pt x="5262880" y="313943"/>
                  </a:lnTo>
                  <a:lnTo>
                    <a:pt x="5259705" y="313943"/>
                  </a:lnTo>
                  <a:lnTo>
                    <a:pt x="5257038" y="313816"/>
                  </a:lnTo>
                  <a:lnTo>
                    <a:pt x="5255133" y="313436"/>
                  </a:lnTo>
                  <a:lnTo>
                    <a:pt x="5253101" y="313054"/>
                  </a:lnTo>
                  <a:lnTo>
                    <a:pt x="5251196" y="312547"/>
                  </a:lnTo>
                  <a:lnTo>
                    <a:pt x="5249418" y="311785"/>
                  </a:lnTo>
                  <a:lnTo>
                    <a:pt x="5247640" y="311023"/>
                  </a:lnTo>
                  <a:lnTo>
                    <a:pt x="5246370" y="309879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053"/>
                  </a:lnTo>
                  <a:lnTo>
                    <a:pt x="5243957" y="303149"/>
                  </a:lnTo>
                  <a:lnTo>
                    <a:pt x="5243957" y="22986"/>
                  </a:lnTo>
                  <a:lnTo>
                    <a:pt x="5243957" y="15875"/>
                  </a:lnTo>
                  <a:lnTo>
                    <a:pt x="5245989" y="10795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682"/>
                  </a:lnTo>
                  <a:lnTo>
                    <a:pt x="5261609" y="3682"/>
                  </a:lnTo>
                  <a:close/>
                </a:path>
                <a:path w="6689725" h="316865">
                  <a:moveTo>
                    <a:pt x="4904994" y="3682"/>
                  </a:moveTo>
                  <a:lnTo>
                    <a:pt x="4961255" y="3682"/>
                  </a:lnTo>
                  <a:lnTo>
                    <a:pt x="4968240" y="3682"/>
                  </a:lnTo>
                  <a:lnTo>
                    <a:pt x="4974463" y="3936"/>
                  </a:lnTo>
                  <a:lnTo>
                    <a:pt x="5018160" y="12846"/>
                  </a:lnTo>
                  <a:lnTo>
                    <a:pt x="5051804" y="39316"/>
                  </a:lnTo>
                  <a:lnTo>
                    <a:pt x="5064984" y="78464"/>
                  </a:lnTo>
                  <a:lnTo>
                    <a:pt x="5065268" y="85725"/>
                  </a:lnTo>
                  <a:lnTo>
                    <a:pt x="5064984" y="93325"/>
                  </a:lnTo>
                  <a:lnTo>
                    <a:pt x="5048123" y="135762"/>
                  </a:lnTo>
                  <a:lnTo>
                    <a:pt x="5042662" y="142240"/>
                  </a:lnTo>
                  <a:lnTo>
                    <a:pt x="5036184" y="147700"/>
                  </a:lnTo>
                  <a:lnTo>
                    <a:pt x="5028819" y="152146"/>
                  </a:lnTo>
                  <a:lnTo>
                    <a:pt x="5021326" y="156717"/>
                  </a:lnTo>
                  <a:lnTo>
                    <a:pt x="5014341" y="159257"/>
                  </a:lnTo>
                  <a:lnTo>
                    <a:pt x="5007609" y="159765"/>
                  </a:lnTo>
                  <a:lnTo>
                    <a:pt x="5011166" y="159003"/>
                  </a:lnTo>
                  <a:lnTo>
                    <a:pt x="5015230" y="160400"/>
                  </a:lnTo>
                  <a:lnTo>
                    <a:pt x="5019548" y="164084"/>
                  </a:lnTo>
                  <a:lnTo>
                    <a:pt x="5023993" y="167766"/>
                  </a:lnTo>
                  <a:lnTo>
                    <a:pt x="5045075" y="200660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179"/>
                  </a:lnTo>
                  <a:lnTo>
                    <a:pt x="5083937" y="299719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6"/>
                  </a:lnTo>
                  <a:lnTo>
                    <a:pt x="5083937" y="306197"/>
                  </a:lnTo>
                  <a:lnTo>
                    <a:pt x="5083175" y="307721"/>
                  </a:lnTo>
                  <a:lnTo>
                    <a:pt x="5082413" y="309372"/>
                  </a:lnTo>
                  <a:lnTo>
                    <a:pt x="5068316" y="313943"/>
                  </a:lnTo>
                  <a:lnTo>
                    <a:pt x="5064887" y="313943"/>
                  </a:lnTo>
                  <a:lnTo>
                    <a:pt x="5061839" y="313943"/>
                  </a:lnTo>
                  <a:lnTo>
                    <a:pt x="5046980" y="307593"/>
                  </a:lnTo>
                  <a:lnTo>
                    <a:pt x="5045837" y="305942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362"/>
                  </a:lnTo>
                  <a:lnTo>
                    <a:pt x="4998466" y="193928"/>
                  </a:lnTo>
                  <a:lnTo>
                    <a:pt x="4993640" y="189102"/>
                  </a:lnTo>
                  <a:lnTo>
                    <a:pt x="4988814" y="184150"/>
                  </a:lnTo>
                  <a:lnTo>
                    <a:pt x="4982972" y="180339"/>
                  </a:lnTo>
                  <a:lnTo>
                    <a:pt x="4976114" y="177418"/>
                  </a:lnTo>
                  <a:lnTo>
                    <a:pt x="4969129" y="174498"/>
                  </a:lnTo>
                  <a:lnTo>
                    <a:pt x="4961001" y="173100"/>
                  </a:lnTo>
                  <a:lnTo>
                    <a:pt x="4951349" y="173100"/>
                  </a:lnTo>
                  <a:lnTo>
                    <a:pt x="4925314" y="173100"/>
                  </a:lnTo>
                  <a:lnTo>
                    <a:pt x="4925314" y="303149"/>
                  </a:lnTo>
                  <a:lnTo>
                    <a:pt x="4925314" y="304926"/>
                  </a:lnTo>
                  <a:lnTo>
                    <a:pt x="4924806" y="306577"/>
                  </a:lnTo>
                  <a:lnTo>
                    <a:pt x="4923917" y="308228"/>
                  </a:lnTo>
                  <a:lnTo>
                    <a:pt x="4922901" y="309752"/>
                  </a:lnTo>
                  <a:lnTo>
                    <a:pt x="4921504" y="311023"/>
                  </a:lnTo>
                  <a:lnTo>
                    <a:pt x="4919726" y="311785"/>
                  </a:lnTo>
                  <a:lnTo>
                    <a:pt x="4917948" y="312547"/>
                  </a:lnTo>
                  <a:lnTo>
                    <a:pt x="4916043" y="313054"/>
                  </a:lnTo>
                  <a:lnTo>
                    <a:pt x="4914138" y="313436"/>
                  </a:lnTo>
                  <a:lnTo>
                    <a:pt x="4912106" y="313816"/>
                  </a:lnTo>
                  <a:lnTo>
                    <a:pt x="4909566" y="313943"/>
                  </a:lnTo>
                  <a:lnTo>
                    <a:pt x="4906264" y="313943"/>
                  </a:lnTo>
                  <a:lnTo>
                    <a:pt x="4903089" y="313943"/>
                  </a:lnTo>
                  <a:lnTo>
                    <a:pt x="4900422" y="313816"/>
                  </a:lnTo>
                  <a:lnTo>
                    <a:pt x="4898517" y="313436"/>
                  </a:lnTo>
                  <a:lnTo>
                    <a:pt x="4896484" y="313054"/>
                  </a:lnTo>
                  <a:lnTo>
                    <a:pt x="4894580" y="312547"/>
                  </a:lnTo>
                  <a:lnTo>
                    <a:pt x="4892802" y="311785"/>
                  </a:lnTo>
                  <a:lnTo>
                    <a:pt x="4891024" y="311023"/>
                  </a:lnTo>
                  <a:lnTo>
                    <a:pt x="4889754" y="309879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053"/>
                  </a:lnTo>
                  <a:lnTo>
                    <a:pt x="4887341" y="303149"/>
                  </a:lnTo>
                  <a:lnTo>
                    <a:pt x="4887341" y="22986"/>
                  </a:lnTo>
                  <a:lnTo>
                    <a:pt x="4887341" y="15875"/>
                  </a:lnTo>
                  <a:lnTo>
                    <a:pt x="4889373" y="10795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682"/>
                  </a:lnTo>
                  <a:lnTo>
                    <a:pt x="4904994" y="3682"/>
                  </a:lnTo>
                  <a:close/>
                </a:path>
                <a:path w="6689725" h="316865">
                  <a:moveTo>
                    <a:pt x="4673346" y="3682"/>
                  </a:moveTo>
                  <a:lnTo>
                    <a:pt x="4811268" y="3682"/>
                  </a:lnTo>
                  <a:lnTo>
                    <a:pt x="4813300" y="3682"/>
                  </a:lnTo>
                  <a:lnTo>
                    <a:pt x="4815078" y="4191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495"/>
                  </a:lnTo>
                  <a:lnTo>
                    <a:pt x="4823206" y="25653"/>
                  </a:lnTo>
                  <a:lnTo>
                    <a:pt x="4822825" y="27685"/>
                  </a:lnTo>
                  <a:lnTo>
                    <a:pt x="4822444" y="29718"/>
                  </a:lnTo>
                  <a:lnTo>
                    <a:pt x="4816856" y="36956"/>
                  </a:lnTo>
                  <a:lnTo>
                    <a:pt x="4815205" y="37973"/>
                  </a:lnTo>
                  <a:lnTo>
                    <a:pt x="4813427" y="38353"/>
                  </a:lnTo>
                  <a:lnTo>
                    <a:pt x="4811268" y="38353"/>
                  </a:lnTo>
                  <a:lnTo>
                    <a:pt x="4693666" y="38353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620"/>
                  </a:lnTo>
                  <a:lnTo>
                    <a:pt x="4800219" y="135635"/>
                  </a:lnTo>
                  <a:lnTo>
                    <a:pt x="4801997" y="136651"/>
                  </a:lnTo>
                  <a:lnTo>
                    <a:pt x="4806315" y="145160"/>
                  </a:lnTo>
                  <a:lnTo>
                    <a:pt x="4806696" y="147320"/>
                  </a:lnTo>
                  <a:lnTo>
                    <a:pt x="4806950" y="149478"/>
                  </a:lnTo>
                  <a:lnTo>
                    <a:pt x="4806950" y="151637"/>
                  </a:lnTo>
                  <a:lnTo>
                    <a:pt x="4806950" y="153797"/>
                  </a:lnTo>
                  <a:lnTo>
                    <a:pt x="4806696" y="155955"/>
                  </a:lnTo>
                  <a:lnTo>
                    <a:pt x="4806315" y="157861"/>
                  </a:lnTo>
                  <a:lnTo>
                    <a:pt x="4805933" y="159892"/>
                  </a:lnTo>
                  <a:lnTo>
                    <a:pt x="4805172" y="161671"/>
                  </a:lnTo>
                  <a:lnTo>
                    <a:pt x="4804156" y="163194"/>
                  </a:lnTo>
                  <a:lnTo>
                    <a:pt x="4803140" y="164718"/>
                  </a:lnTo>
                  <a:lnTo>
                    <a:pt x="4801870" y="165862"/>
                  </a:lnTo>
                  <a:lnTo>
                    <a:pt x="4800219" y="166624"/>
                  </a:lnTo>
                  <a:lnTo>
                    <a:pt x="4798568" y="167512"/>
                  </a:lnTo>
                  <a:lnTo>
                    <a:pt x="4796663" y="167893"/>
                  </a:lnTo>
                  <a:lnTo>
                    <a:pt x="4794631" y="167893"/>
                  </a:lnTo>
                  <a:lnTo>
                    <a:pt x="4693666" y="167893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256"/>
                  </a:lnTo>
                  <a:lnTo>
                    <a:pt x="4818888" y="279273"/>
                  </a:lnTo>
                  <a:lnTo>
                    <a:pt x="4820539" y="280162"/>
                  </a:lnTo>
                  <a:lnTo>
                    <a:pt x="4825111" y="288671"/>
                  </a:lnTo>
                  <a:lnTo>
                    <a:pt x="4825619" y="290956"/>
                  </a:lnTo>
                  <a:lnTo>
                    <a:pt x="4825746" y="293115"/>
                  </a:lnTo>
                  <a:lnTo>
                    <a:pt x="4825746" y="295275"/>
                  </a:lnTo>
                  <a:lnTo>
                    <a:pt x="4825746" y="297434"/>
                  </a:lnTo>
                  <a:lnTo>
                    <a:pt x="4815458" y="312547"/>
                  </a:lnTo>
                  <a:lnTo>
                    <a:pt x="4813427" y="312547"/>
                  </a:lnTo>
                  <a:lnTo>
                    <a:pt x="4673346" y="312547"/>
                  </a:lnTo>
                  <a:lnTo>
                    <a:pt x="4669536" y="312547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435"/>
                  </a:lnTo>
                  <a:lnTo>
                    <a:pt x="4655693" y="300481"/>
                  </a:lnTo>
                  <a:lnTo>
                    <a:pt x="4655693" y="293242"/>
                  </a:lnTo>
                  <a:lnTo>
                    <a:pt x="4655693" y="22986"/>
                  </a:lnTo>
                  <a:lnTo>
                    <a:pt x="4655693" y="15875"/>
                  </a:lnTo>
                  <a:lnTo>
                    <a:pt x="4657725" y="10795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682"/>
                  </a:lnTo>
                  <a:lnTo>
                    <a:pt x="4673346" y="3682"/>
                  </a:lnTo>
                  <a:close/>
                </a:path>
                <a:path w="6689725" h="316865">
                  <a:moveTo>
                    <a:pt x="4385309" y="3682"/>
                  </a:moveTo>
                  <a:lnTo>
                    <a:pt x="4448175" y="3682"/>
                  </a:lnTo>
                  <a:lnTo>
                    <a:pt x="4466963" y="4371"/>
                  </a:lnTo>
                  <a:lnTo>
                    <a:pt x="4514469" y="14604"/>
                  </a:lnTo>
                  <a:lnTo>
                    <a:pt x="4550402" y="35857"/>
                  </a:lnTo>
                  <a:lnTo>
                    <a:pt x="4576270" y="67055"/>
                  </a:lnTo>
                  <a:lnTo>
                    <a:pt x="4591948" y="106878"/>
                  </a:lnTo>
                  <a:lnTo>
                    <a:pt x="4597146" y="153670"/>
                  </a:lnTo>
                  <a:lnTo>
                    <a:pt x="4596546" y="172342"/>
                  </a:lnTo>
                  <a:lnTo>
                    <a:pt x="4587367" y="221741"/>
                  </a:lnTo>
                  <a:lnTo>
                    <a:pt x="4567435" y="261086"/>
                  </a:lnTo>
                  <a:lnTo>
                    <a:pt x="4536963" y="289496"/>
                  </a:lnTo>
                  <a:lnTo>
                    <a:pt x="4496369" y="306760"/>
                  </a:lnTo>
                  <a:lnTo>
                    <a:pt x="4444238" y="312547"/>
                  </a:lnTo>
                  <a:lnTo>
                    <a:pt x="4385309" y="312547"/>
                  </a:lnTo>
                  <a:lnTo>
                    <a:pt x="4381500" y="312547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435"/>
                  </a:lnTo>
                  <a:lnTo>
                    <a:pt x="4367657" y="300481"/>
                  </a:lnTo>
                  <a:lnTo>
                    <a:pt x="4367657" y="293242"/>
                  </a:lnTo>
                  <a:lnTo>
                    <a:pt x="4367657" y="22986"/>
                  </a:lnTo>
                  <a:lnTo>
                    <a:pt x="4367657" y="15875"/>
                  </a:lnTo>
                  <a:lnTo>
                    <a:pt x="4369689" y="10795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682"/>
                  </a:lnTo>
                  <a:lnTo>
                    <a:pt x="4385309" y="3682"/>
                  </a:lnTo>
                  <a:close/>
                </a:path>
                <a:path w="6689725" h="316865">
                  <a:moveTo>
                    <a:pt x="3385566" y="3682"/>
                  </a:moveTo>
                  <a:lnTo>
                    <a:pt x="3448431" y="3682"/>
                  </a:lnTo>
                  <a:lnTo>
                    <a:pt x="3467219" y="4371"/>
                  </a:lnTo>
                  <a:lnTo>
                    <a:pt x="3514725" y="14604"/>
                  </a:lnTo>
                  <a:lnTo>
                    <a:pt x="3550658" y="35857"/>
                  </a:lnTo>
                  <a:lnTo>
                    <a:pt x="3576526" y="67055"/>
                  </a:lnTo>
                  <a:lnTo>
                    <a:pt x="3592204" y="106878"/>
                  </a:lnTo>
                  <a:lnTo>
                    <a:pt x="3597402" y="153670"/>
                  </a:lnTo>
                  <a:lnTo>
                    <a:pt x="3596802" y="172342"/>
                  </a:lnTo>
                  <a:lnTo>
                    <a:pt x="3587623" y="221741"/>
                  </a:lnTo>
                  <a:lnTo>
                    <a:pt x="3567691" y="261086"/>
                  </a:lnTo>
                  <a:lnTo>
                    <a:pt x="3537219" y="289496"/>
                  </a:lnTo>
                  <a:lnTo>
                    <a:pt x="3496625" y="306760"/>
                  </a:lnTo>
                  <a:lnTo>
                    <a:pt x="3444494" y="312547"/>
                  </a:lnTo>
                  <a:lnTo>
                    <a:pt x="3385566" y="312547"/>
                  </a:lnTo>
                  <a:lnTo>
                    <a:pt x="3381756" y="312547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435"/>
                  </a:lnTo>
                  <a:lnTo>
                    <a:pt x="3367913" y="300481"/>
                  </a:lnTo>
                  <a:lnTo>
                    <a:pt x="3367913" y="293242"/>
                  </a:lnTo>
                  <a:lnTo>
                    <a:pt x="3367913" y="22986"/>
                  </a:lnTo>
                  <a:lnTo>
                    <a:pt x="3367913" y="15875"/>
                  </a:lnTo>
                  <a:lnTo>
                    <a:pt x="3369945" y="10795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682"/>
                  </a:lnTo>
                  <a:lnTo>
                    <a:pt x="3385566" y="3682"/>
                  </a:lnTo>
                  <a:close/>
                </a:path>
                <a:path w="6689725" h="316865">
                  <a:moveTo>
                    <a:pt x="1723263" y="3682"/>
                  </a:moveTo>
                  <a:lnTo>
                    <a:pt x="1930146" y="3682"/>
                  </a:lnTo>
                  <a:lnTo>
                    <a:pt x="1932177" y="3682"/>
                  </a:lnTo>
                  <a:lnTo>
                    <a:pt x="1933956" y="4191"/>
                  </a:lnTo>
                  <a:lnTo>
                    <a:pt x="1935607" y="5206"/>
                  </a:lnTo>
                  <a:lnTo>
                    <a:pt x="1937385" y="6223"/>
                  </a:lnTo>
                  <a:lnTo>
                    <a:pt x="1938655" y="7493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495"/>
                  </a:lnTo>
                  <a:lnTo>
                    <a:pt x="1939544" y="33147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6956"/>
                  </a:lnTo>
                  <a:lnTo>
                    <a:pt x="1934083" y="37973"/>
                  </a:lnTo>
                  <a:lnTo>
                    <a:pt x="1932177" y="38353"/>
                  </a:lnTo>
                  <a:lnTo>
                    <a:pt x="1930146" y="38353"/>
                  </a:lnTo>
                  <a:lnTo>
                    <a:pt x="1845818" y="38353"/>
                  </a:lnTo>
                  <a:lnTo>
                    <a:pt x="1845818" y="303149"/>
                  </a:lnTo>
                  <a:lnTo>
                    <a:pt x="1845818" y="304926"/>
                  </a:lnTo>
                  <a:lnTo>
                    <a:pt x="1845310" y="306577"/>
                  </a:lnTo>
                  <a:lnTo>
                    <a:pt x="1834388" y="313436"/>
                  </a:lnTo>
                  <a:lnTo>
                    <a:pt x="1832483" y="313816"/>
                  </a:lnTo>
                  <a:lnTo>
                    <a:pt x="1829815" y="313943"/>
                  </a:lnTo>
                  <a:lnTo>
                    <a:pt x="1826640" y="313943"/>
                  </a:lnTo>
                  <a:lnTo>
                    <a:pt x="1823465" y="313943"/>
                  </a:lnTo>
                  <a:lnTo>
                    <a:pt x="1813306" y="311785"/>
                  </a:lnTo>
                  <a:lnTo>
                    <a:pt x="1811527" y="311023"/>
                  </a:lnTo>
                  <a:lnTo>
                    <a:pt x="1810131" y="309879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053"/>
                  </a:lnTo>
                  <a:lnTo>
                    <a:pt x="1807845" y="303149"/>
                  </a:lnTo>
                  <a:lnTo>
                    <a:pt x="1807845" y="38353"/>
                  </a:lnTo>
                  <a:lnTo>
                    <a:pt x="1723263" y="38353"/>
                  </a:lnTo>
                  <a:lnTo>
                    <a:pt x="1721103" y="38353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5941"/>
                  </a:lnTo>
                  <a:lnTo>
                    <a:pt x="1714881" y="34671"/>
                  </a:lnTo>
                  <a:lnTo>
                    <a:pt x="1713864" y="33147"/>
                  </a:lnTo>
                  <a:lnTo>
                    <a:pt x="1712976" y="31623"/>
                  </a:lnTo>
                  <a:lnTo>
                    <a:pt x="1712340" y="29845"/>
                  </a:lnTo>
                  <a:lnTo>
                    <a:pt x="1711960" y="27940"/>
                  </a:lnTo>
                  <a:lnTo>
                    <a:pt x="1711578" y="26034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8923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682"/>
                  </a:lnTo>
                  <a:lnTo>
                    <a:pt x="1723263" y="3682"/>
                  </a:lnTo>
                  <a:close/>
                </a:path>
                <a:path w="6689725" h="316865">
                  <a:moveTo>
                    <a:pt x="1485519" y="3682"/>
                  </a:moveTo>
                  <a:lnTo>
                    <a:pt x="1692402" y="3682"/>
                  </a:lnTo>
                  <a:lnTo>
                    <a:pt x="1694434" y="3682"/>
                  </a:lnTo>
                  <a:lnTo>
                    <a:pt x="1696212" y="4191"/>
                  </a:lnTo>
                  <a:lnTo>
                    <a:pt x="1697863" y="5206"/>
                  </a:lnTo>
                  <a:lnTo>
                    <a:pt x="1699640" y="6223"/>
                  </a:lnTo>
                  <a:lnTo>
                    <a:pt x="1700911" y="7493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495"/>
                  </a:lnTo>
                  <a:lnTo>
                    <a:pt x="1701800" y="33147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6956"/>
                  </a:lnTo>
                  <a:lnTo>
                    <a:pt x="1696339" y="37973"/>
                  </a:lnTo>
                  <a:lnTo>
                    <a:pt x="1694434" y="38353"/>
                  </a:lnTo>
                  <a:lnTo>
                    <a:pt x="1692402" y="38353"/>
                  </a:lnTo>
                  <a:lnTo>
                    <a:pt x="1608074" y="38353"/>
                  </a:lnTo>
                  <a:lnTo>
                    <a:pt x="1608074" y="303149"/>
                  </a:lnTo>
                  <a:lnTo>
                    <a:pt x="1608074" y="304926"/>
                  </a:lnTo>
                  <a:lnTo>
                    <a:pt x="1607565" y="306577"/>
                  </a:lnTo>
                  <a:lnTo>
                    <a:pt x="1596644" y="313436"/>
                  </a:lnTo>
                  <a:lnTo>
                    <a:pt x="1594739" y="313816"/>
                  </a:lnTo>
                  <a:lnTo>
                    <a:pt x="1592072" y="313943"/>
                  </a:lnTo>
                  <a:lnTo>
                    <a:pt x="1588897" y="313943"/>
                  </a:lnTo>
                  <a:lnTo>
                    <a:pt x="1585722" y="313943"/>
                  </a:lnTo>
                  <a:lnTo>
                    <a:pt x="1575562" y="311785"/>
                  </a:lnTo>
                  <a:lnTo>
                    <a:pt x="1573784" y="311023"/>
                  </a:lnTo>
                  <a:lnTo>
                    <a:pt x="1572387" y="309879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053"/>
                  </a:lnTo>
                  <a:lnTo>
                    <a:pt x="1570101" y="303149"/>
                  </a:lnTo>
                  <a:lnTo>
                    <a:pt x="1570101" y="38353"/>
                  </a:lnTo>
                  <a:lnTo>
                    <a:pt x="1485519" y="38353"/>
                  </a:lnTo>
                  <a:lnTo>
                    <a:pt x="1483360" y="38353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5941"/>
                  </a:lnTo>
                  <a:lnTo>
                    <a:pt x="1477137" y="34671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8923"/>
                  </a:lnTo>
                  <a:lnTo>
                    <a:pt x="1483360" y="3682"/>
                  </a:lnTo>
                  <a:lnTo>
                    <a:pt x="1485519" y="3682"/>
                  </a:lnTo>
                  <a:close/>
                </a:path>
                <a:path w="6689725" h="316865">
                  <a:moveTo>
                    <a:pt x="1194053" y="3682"/>
                  </a:moveTo>
                  <a:lnTo>
                    <a:pt x="1325245" y="3682"/>
                  </a:lnTo>
                  <a:lnTo>
                    <a:pt x="1327150" y="3682"/>
                  </a:lnTo>
                  <a:lnTo>
                    <a:pt x="1328927" y="4191"/>
                  </a:lnTo>
                  <a:lnTo>
                    <a:pt x="1330578" y="5206"/>
                  </a:lnTo>
                  <a:lnTo>
                    <a:pt x="1332230" y="6096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795"/>
                  </a:lnTo>
                  <a:lnTo>
                    <a:pt x="1336548" y="12700"/>
                  </a:lnTo>
                  <a:lnTo>
                    <a:pt x="1336928" y="14858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495"/>
                  </a:lnTo>
                  <a:lnTo>
                    <a:pt x="1334643" y="33274"/>
                  </a:lnTo>
                  <a:lnTo>
                    <a:pt x="1333627" y="34798"/>
                  </a:lnTo>
                  <a:lnTo>
                    <a:pt x="1332230" y="36068"/>
                  </a:lnTo>
                  <a:lnTo>
                    <a:pt x="1330706" y="36956"/>
                  </a:lnTo>
                  <a:lnTo>
                    <a:pt x="1329055" y="37973"/>
                  </a:lnTo>
                  <a:lnTo>
                    <a:pt x="1327277" y="38353"/>
                  </a:lnTo>
                  <a:lnTo>
                    <a:pt x="1325245" y="38353"/>
                  </a:lnTo>
                  <a:lnTo>
                    <a:pt x="1214374" y="38353"/>
                  </a:lnTo>
                  <a:lnTo>
                    <a:pt x="1214374" y="142240"/>
                  </a:lnTo>
                  <a:lnTo>
                    <a:pt x="1319149" y="142240"/>
                  </a:lnTo>
                  <a:lnTo>
                    <a:pt x="1320927" y="142240"/>
                  </a:lnTo>
                  <a:lnTo>
                    <a:pt x="1322577" y="142494"/>
                  </a:lnTo>
                  <a:lnTo>
                    <a:pt x="1324228" y="143255"/>
                  </a:lnTo>
                  <a:lnTo>
                    <a:pt x="1326007" y="143891"/>
                  </a:lnTo>
                  <a:lnTo>
                    <a:pt x="1330833" y="152146"/>
                  </a:lnTo>
                  <a:lnTo>
                    <a:pt x="1331340" y="154304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036"/>
                  </a:lnTo>
                  <a:lnTo>
                    <a:pt x="1331340" y="163194"/>
                  </a:lnTo>
                  <a:lnTo>
                    <a:pt x="1330833" y="165353"/>
                  </a:lnTo>
                  <a:lnTo>
                    <a:pt x="1330452" y="167386"/>
                  </a:lnTo>
                  <a:lnTo>
                    <a:pt x="1324610" y="174498"/>
                  </a:lnTo>
                  <a:lnTo>
                    <a:pt x="1323086" y="175513"/>
                  </a:lnTo>
                  <a:lnTo>
                    <a:pt x="1321181" y="175894"/>
                  </a:lnTo>
                  <a:lnTo>
                    <a:pt x="1319149" y="175894"/>
                  </a:lnTo>
                  <a:lnTo>
                    <a:pt x="1214374" y="175894"/>
                  </a:lnTo>
                  <a:lnTo>
                    <a:pt x="1214374" y="303149"/>
                  </a:lnTo>
                  <a:lnTo>
                    <a:pt x="1214374" y="304926"/>
                  </a:lnTo>
                  <a:lnTo>
                    <a:pt x="1213865" y="306577"/>
                  </a:lnTo>
                  <a:lnTo>
                    <a:pt x="1212977" y="308228"/>
                  </a:lnTo>
                  <a:lnTo>
                    <a:pt x="1211961" y="309752"/>
                  </a:lnTo>
                  <a:lnTo>
                    <a:pt x="1210564" y="311023"/>
                  </a:lnTo>
                  <a:lnTo>
                    <a:pt x="1208786" y="311785"/>
                  </a:lnTo>
                  <a:lnTo>
                    <a:pt x="1207008" y="312547"/>
                  </a:lnTo>
                  <a:lnTo>
                    <a:pt x="1205102" y="313054"/>
                  </a:lnTo>
                  <a:lnTo>
                    <a:pt x="1203198" y="313436"/>
                  </a:lnTo>
                  <a:lnTo>
                    <a:pt x="1201165" y="313816"/>
                  </a:lnTo>
                  <a:lnTo>
                    <a:pt x="1198626" y="313943"/>
                  </a:lnTo>
                  <a:lnTo>
                    <a:pt x="1195324" y="313943"/>
                  </a:lnTo>
                  <a:lnTo>
                    <a:pt x="1192149" y="313943"/>
                  </a:lnTo>
                  <a:lnTo>
                    <a:pt x="1189482" y="313816"/>
                  </a:lnTo>
                  <a:lnTo>
                    <a:pt x="1187577" y="313436"/>
                  </a:lnTo>
                  <a:lnTo>
                    <a:pt x="1185545" y="313054"/>
                  </a:lnTo>
                  <a:lnTo>
                    <a:pt x="1183639" y="312547"/>
                  </a:lnTo>
                  <a:lnTo>
                    <a:pt x="1181862" y="311785"/>
                  </a:lnTo>
                  <a:lnTo>
                    <a:pt x="1180084" y="311023"/>
                  </a:lnTo>
                  <a:lnTo>
                    <a:pt x="1178814" y="309879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053"/>
                  </a:lnTo>
                  <a:lnTo>
                    <a:pt x="1176401" y="303149"/>
                  </a:lnTo>
                  <a:lnTo>
                    <a:pt x="1176401" y="22986"/>
                  </a:lnTo>
                  <a:lnTo>
                    <a:pt x="1176401" y="15875"/>
                  </a:lnTo>
                  <a:lnTo>
                    <a:pt x="1178433" y="10795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682"/>
                  </a:lnTo>
                  <a:lnTo>
                    <a:pt x="1194053" y="3682"/>
                  </a:lnTo>
                  <a:close/>
                </a:path>
                <a:path w="6689725" h="316865">
                  <a:moveTo>
                    <a:pt x="838962" y="3682"/>
                  </a:moveTo>
                  <a:lnTo>
                    <a:pt x="895223" y="3682"/>
                  </a:lnTo>
                  <a:lnTo>
                    <a:pt x="902208" y="3682"/>
                  </a:lnTo>
                  <a:lnTo>
                    <a:pt x="908431" y="3936"/>
                  </a:lnTo>
                  <a:lnTo>
                    <a:pt x="952128" y="12846"/>
                  </a:lnTo>
                  <a:lnTo>
                    <a:pt x="985772" y="39316"/>
                  </a:lnTo>
                  <a:lnTo>
                    <a:pt x="998952" y="78464"/>
                  </a:lnTo>
                  <a:lnTo>
                    <a:pt x="999236" y="85725"/>
                  </a:lnTo>
                  <a:lnTo>
                    <a:pt x="998952" y="93325"/>
                  </a:lnTo>
                  <a:lnTo>
                    <a:pt x="982091" y="135762"/>
                  </a:lnTo>
                  <a:lnTo>
                    <a:pt x="976630" y="142240"/>
                  </a:lnTo>
                  <a:lnTo>
                    <a:pt x="970153" y="147700"/>
                  </a:lnTo>
                  <a:lnTo>
                    <a:pt x="962787" y="152146"/>
                  </a:lnTo>
                  <a:lnTo>
                    <a:pt x="955294" y="156717"/>
                  </a:lnTo>
                  <a:lnTo>
                    <a:pt x="948309" y="159257"/>
                  </a:lnTo>
                  <a:lnTo>
                    <a:pt x="941578" y="159765"/>
                  </a:lnTo>
                  <a:lnTo>
                    <a:pt x="945134" y="159003"/>
                  </a:lnTo>
                  <a:lnTo>
                    <a:pt x="949198" y="160400"/>
                  </a:lnTo>
                  <a:lnTo>
                    <a:pt x="953516" y="164084"/>
                  </a:lnTo>
                  <a:lnTo>
                    <a:pt x="957961" y="167766"/>
                  </a:lnTo>
                  <a:lnTo>
                    <a:pt x="979043" y="200660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179"/>
                  </a:lnTo>
                  <a:lnTo>
                    <a:pt x="1017905" y="299719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6"/>
                  </a:lnTo>
                  <a:lnTo>
                    <a:pt x="1017905" y="306197"/>
                  </a:lnTo>
                  <a:lnTo>
                    <a:pt x="1017143" y="307721"/>
                  </a:lnTo>
                  <a:lnTo>
                    <a:pt x="1016381" y="309372"/>
                  </a:lnTo>
                  <a:lnTo>
                    <a:pt x="1002284" y="313943"/>
                  </a:lnTo>
                  <a:lnTo>
                    <a:pt x="998855" y="313943"/>
                  </a:lnTo>
                  <a:lnTo>
                    <a:pt x="995807" y="313943"/>
                  </a:lnTo>
                  <a:lnTo>
                    <a:pt x="980948" y="307593"/>
                  </a:lnTo>
                  <a:lnTo>
                    <a:pt x="979805" y="305942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362"/>
                  </a:lnTo>
                  <a:lnTo>
                    <a:pt x="932434" y="193928"/>
                  </a:lnTo>
                  <a:lnTo>
                    <a:pt x="927608" y="189102"/>
                  </a:lnTo>
                  <a:lnTo>
                    <a:pt x="922782" y="184150"/>
                  </a:lnTo>
                  <a:lnTo>
                    <a:pt x="916940" y="180339"/>
                  </a:lnTo>
                  <a:lnTo>
                    <a:pt x="910082" y="177418"/>
                  </a:lnTo>
                  <a:lnTo>
                    <a:pt x="903097" y="174498"/>
                  </a:lnTo>
                  <a:lnTo>
                    <a:pt x="894969" y="173100"/>
                  </a:lnTo>
                  <a:lnTo>
                    <a:pt x="885317" y="173100"/>
                  </a:lnTo>
                  <a:lnTo>
                    <a:pt x="859282" y="173100"/>
                  </a:lnTo>
                  <a:lnTo>
                    <a:pt x="859282" y="303149"/>
                  </a:lnTo>
                  <a:lnTo>
                    <a:pt x="859282" y="304926"/>
                  </a:lnTo>
                  <a:lnTo>
                    <a:pt x="858774" y="306577"/>
                  </a:lnTo>
                  <a:lnTo>
                    <a:pt x="857885" y="308228"/>
                  </a:lnTo>
                  <a:lnTo>
                    <a:pt x="856869" y="309752"/>
                  </a:lnTo>
                  <a:lnTo>
                    <a:pt x="855472" y="311023"/>
                  </a:lnTo>
                  <a:lnTo>
                    <a:pt x="853694" y="311785"/>
                  </a:lnTo>
                  <a:lnTo>
                    <a:pt x="851916" y="312547"/>
                  </a:lnTo>
                  <a:lnTo>
                    <a:pt x="850011" y="313054"/>
                  </a:lnTo>
                  <a:lnTo>
                    <a:pt x="848106" y="313436"/>
                  </a:lnTo>
                  <a:lnTo>
                    <a:pt x="846074" y="313816"/>
                  </a:lnTo>
                  <a:lnTo>
                    <a:pt x="843534" y="313943"/>
                  </a:lnTo>
                  <a:lnTo>
                    <a:pt x="840232" y="313943"/>
                  </a:lnTo>
                  <a:lnTo>
                    <a:pt x="837057" y="313943"/>
                  </a:lnTo>
                  <a:lnTo>
                    <a:pt x="834390" y="313816"/>
                  </a:lnTo>
                  <a:lnTo>
                    <a:pt x="832485" y="313436"/>
                  </a:lnTo>
                  <a:lnTo>
                    <a:pt x="830453" y="313054"/>
                  </a:lnTo>
                  <a:lnTo>
                    <a:pt x="828548" y="312547"/>
                  </a:lnTo>
                  <a:lnTo>
                    <a:pt x="826770" y="311785"/>
                  </a:lnTo>
                  <a:lnTo>
                    <a:pt x="824992" y="311023"/>
                  </a:lnTo>
                  <a:lnTo>
                    <a:pt x="823722" y="309879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053"/>
                  </a:lnTo>
                  <a:lnTo>
                    <a:pt x="821309" y="303149"/>
                  </a:lnTo>
                  <a:lnTo>
                    <a:pt x="821309" y="22986"/>
                  </a:lnTo>
                  <a:lnTo>
                    <a:pt x="821309" y="15875"/>
                  </a:lnTo>
                  <a:lnTo>
                    <a:pt x="823341" y="10795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682"/>
                  </a:lnTo>
                  <a:lnTo>
                    <a:pt x="838962" y="3682"/>
                  </a:lnTo>
                  <a:close/>
                </a:path>
                <a:path w="6689725" h="316865">
                  <a:moveTo>
                    <a:pt x="605790" y="3682"/>
                  </a:moveTo>
                  <a:lnTo>
                    <a:pt x="743712" y="3682"/>
                  </a:lnTo>
                  <a:lnTo>
                    <a:pt x="745744" y="3682"/>
                  </a:lnTo>
                  <a:lnTo>
                    <a:pt x="747522" y="4191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495"/>
                  </a:lnTo>
                  <a:lnTo>
                    <a:pt x="755650" y="25653"/>
                  </a:lnTo>
                  <a:lnTo>
                    <a:pt x="755269" y="27685"/>
                  </a:lnTo>
                  <a:lnTo>
                    <a:pt x="754888" y="29718"/>
                  </a:lnTo>
                  <a:lnTo>
                    <a:pt x="749300" y="36956"/>
                  </a:lnTo>
                  <a:lnTo>
                    <a:pt x="747649" y="37973"/>
                  </a:lnTo>
                  <a:lnTo>
                    <a:pt x="745871" y="38353"/>
                  </a:lnTo>
                  <a:lnTo>
                    <a:pt x="743712" y="38353"/>
                  </a:lnTo>
                  <a:lnTo>
                    <a:pt x="626110" y="38353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620"/>
                  </a:lnTo>
                  <a:lnTo>
                    <a:pt x="732663" y="135635"/>
                  </a:lnTo>
                  <a:lnTo>
                    <a:pt x="734441" y="136651"/>
                  </a:lnTo>
                  <a:lnTo>
                    <a:pt x="738759" y="145160"/>
                  </a:lnTo>
                  <a:lnTo>
                    <a:pt x="739140" y="147320"/>
                  </a:lnTo>
                  <a:lnTo>
                    <a:pt x="739394" y="149478"/>
                  </a:lnTo>
                  <a:lnTo>
                    <a:pt x="739394" y="151637"/>
                  </a:lnTo>
                  <a:lnTo>
                    <a:pt x="739394" y="153797"/>
                  </a:lnTo>
                  <a:lnTo>
                    <a:pt x="739140" y="155955"/>
                  </a:lnTo>
                  <a:lnTo>
                    <a:pt x="738759" y="157861"/>
                  </a:lnTo>
                  <a:lnTo>
                    <a:pt x="738378" y="159892"/>
                  </a:lnTo>
                  <a:lnTo>
                    <a:pt x="737616" y="161671"/>
                  </a:lnTo>
                  <a:lnTo>
                    <a:pt x="736600" y="163194"/>
                  </a:lnTo>
                  <a:lnTo>
                    <a:pt x="735584" y="164718"/>
                  </a:lnTo>
                  <a:lnTo>
                    <a:pt x="734314" y="165862"/>
                  </a:lnTo>
                  <a:lnTo>
                    <a:pt x="732663" y="166624"/>
                  </a:lnTo>
                  <a:lnTo>
                    <a:pt x="731012" y="167512"/>
                  </a:lnTo>
                  <a:lnTo>
                    <a:pt x="729107" y="167893"/>
                  </a:lnTo>
                  <a:lnTo>
                    <a:pt x="727075" y="167893"/>
                  </a:lnTo>
                  <a:lnTo>
                    <a:pt x="626110" y="167893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256"/>
                  </a:lnTo>
                  <a:lnTo>
                    <a:pt x="751332" y="279273"/>
                  </a:lnTo>
                  <a:lnTo>
                    <a:pt x="752983" y="280162"/>
                  </a:lnTo>
                  <a:lnTo>
                    <a:pt x="757555" y="288671"/>
                  </a:lnTo>
                  <a:lnTo>
                    <a:pt x="758063" y="290956"/>
                  </a:lnTo>
                  <a:lnTo>
                    <a:pt x="758190" y="293115"/>
                  </a:lnTo>
                  <a:lnTo>
                    <a:pt x="758190" y="295275"/>
                  </a:lnTo>
                  <a:lnTo>
                    <a:pt x="758190" y="297434"/>
                  </a:lnTo>
                  <a:lnTo>
                    <a:pt x="747903" y="312547"/>
                  </a:lnTo>
                  <a:lnTo>
                    <a:pt x="745871" y="312547"/>
                  </a:lnTo>
                  <a:lnTo>
                    <a:pt x="605790" y="312547"/>
                  </a:lnTo>
                  <a:lnTo>
                    <a:pt x="601980" y="312547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435"/>
                  </a:lnTo>
                  <a:lnTo>
                    <a:pt x="588137" y="300481"/>
                  </a:lnTo>
                  <a:lnTo>
                    <a:pt x="588137" y="293242"/>
                  </a:lnTo>
                  <a:lnTo>
                    <a:pt x="588137" y="22986"/>
                  </a:lnTo>
                  <a:lnTo>
                    <a:pt x="588137" y="15875"/>
                  </a:lnTo>
                  <a:lnTo>
                    <a:pt x="590169" y="10795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682"/>
                  </a:lnTo>
                  <a:lnTo>
                    <a:pt x="605790" y="3682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682"/>
                  </a:lnTo>
                  <a:lnTo>
                    <a:pt x="6376543" y="3936"/>
                  </a:lnTo>
                  <a:lnTo>
                    <a:pt x="6378575" y="4572"/>
                  </a:lnTo>
                  <a:lnTo>
                    <a:pt x="6380226" y="5460"/>
                  </a:lnTo>
                  <a:lnTo>
                    <a:pt x="6381877" y="6223"/>
                  </a:lnTo>
                  <a:lnTo>
                    <a:pt x="6383274" y="7493"/>
                  </a:lnTo>
                  <a:lnTo>
                    <a:pt x="6384417" y="9017"/>
                  </a:lnTo>
                  <a:lnTo>
                    <a:pt x="6385433" y="10541"/>
                  </a:lnTo>
                  <a:lnTo>
                    <a:pt x="6385941" y="12192"/>
                  </a:lnTo>
                  <a:lnTo>
                    <a:pt x="6385941" y="13970"/>
                  </a:lnTo>
                  <a:lnTo>
                    <a:pt x="6385941" y="294131"/>
                  </a:lnTo>
                  <a:lnTo>
                    <a:pt x="6385941" y="297561"/>
                  </a:lnTo>
                  <a:lnTo>
                    <a:pt x="6385433" y="300609"/>
                  </a:lnTo>
                  <a:lnTo>
                    <a:pt x="6384290" y="303022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117"/>
                  </a:lnTo>
                  <a:lnTo>
                    <a:pt x="6378067" y="310768"/>
                  </a:lnTo>
                  <a:lnTo>
                    <a:pt x="6376034" y="311912"/>
                  </a:lnTo>
                  <a:lnTo>
                    <a:pt x="6373749" y="312547"/>
                  </a:lnTo>
                  <a:lnTo>
                    <a:pt x="6371590" y="313181"/>
                  </a:lnTo>
                  <a:lnTo>
                    <a:pt x="6369558" y="313436"/>
                  </a:lnTo>
                  <a:lnTo>
                    <a:pt x="6367653" y="313436"/>
                  </a:lnTo>
                  <a:lnTo>
                    <a:pt x="6361811" y="313436"/>
                  </a:lnTo>
                  <a:lnTo>
                    <a:pt x="6358128" y="313436"/>
                  </a:lnTo>
                  <a:lnTo>
                    <a:pt x="6354826" y="313054"/>
                  </a:lnTo>
                  <a:lnTo>
                    <a:pt x="6351778" y="312038"/>
                  </a:lnTo>
                  <a:lnTo>
                    <a:pt x="6348730" y="311150"/>
                  </a:lnTo>
                  <a:lnTo>
                    <a:pt x="6221222" y="98678"/>
                  </a:lnTo>
                  <a:lnTo>
                    <a:pt x="6213109" y="84216"/>
                  </a:lnTo>
                  <a:lnTo>
                    <a:pt x="6209238" y="77301"/>
                  </a:lnTo>
                  <a:lnTo>
                    <a:pt x="6205474" y="70611"/>
                  </a:lnTo>
                  <a:lnTo>
                    <a:pt x="6199378" y="59181"/>
                  </a:lnTo>
                  <a:lnTo>
                    <a:pt x="6199378" y="61341"/>
                  </a:lnTo>
                  <a:lnTo>
                    <a:pt x="6199378" y="304926"/>
                  </a:lnTo>
                  <a:lnTo>
                    <a:pt x="6198870" y="306577"/>
                  </a:lnTo>
                  <a:lnTo>
                    <a:pt x="6197981" y="308228"/>
                  </a:lnTo>
                  <a:lnTo>
                    <a:pt x="6196965" y="309752"/>
                  </a:lnTo>
                  <a:lnTo>
                    <a:pt x="6195568" y="311023"/>
                  </a:lnTo>
                  <a:lnTo>
                    <a:pt x="6193790" y="311785"/>
                  </a:lnTo>
                  <a:lnTo>
                    <a:pt x="6192012" y="312547"/>
                  </a:lnTo>
                  <a:lnTo>
                    <a:pt x="6190107" y="313054"/>
                  </a:lnTo>
                  <a:lnTo>
                    <a:pt x="6188202" y="313436"/>
                  </a:lnTo>
                  <a:lnTo>
                    <a:pt x="6186170" y="313816"/>
                  </a:lnTo>
                  <a:lnTo>
                    <a:pt x="6183630" y="313943"/>
                  </a:lnTo>
                  <a:lnTo>
                    <a:pt x="6180328" y="313943"/>
                  </a:lnTo>
                  <a:lnTo>
                    <a:pt x="6177153" y="313943"/>
                  </a:lnTo>
                  <a:lnTo>
                    <a:pt x="6174486" y="313816"/>
                  </a:lnTo>
                  <a:lnTo>
                    <a:pt x="6172581" y="313436"/>
                  </a:lnTo>
                  <a:lnTo>
                    <a:pt x="6170549" y="313054"/>
                  </a:lnTo>
                  <a:lnTo>
                    <a:pt x="6168644" y="312547"/>
                  </a:lnTo>
                  <a:lnTo>
                    <a:pt x="6166866" y="311785"/>
                  </a:lnTo>
                  <a:lnTo>
                    <a:pt x="6165088" y="311023"/>
                  </a:lnTo>
                  <a:lnTo>
                    <a:pt x="6163818" y="309879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053"/>
                  </a:lnTo>
                  <a:lnTo>
                    <a:pt x="6161405" y="303149"/>
                  </a:lnTo>
                  <a:lnTo>
                    <a:pt x="6161405" y="22986"/>
                  </a:lnTo>
                  <a:lnTo>
                    <a:pt x="6161405" y="15875"/>
                  </a:lnTo>
                  <a:lnTo>
                    <a:pt x="6163437" y="10795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682"/>
                  </a:lnTo>
                  <a:lnTo>
                    <a:pt x="6179184" y="3682"/>
                  </a:lnTo>
                  <a:lnTo>
                    <a:pt x="6190742" y="3682"/>
                  </a:lnTo>
                  <a:lnTo>
                    <a:pt x="6194806" y="3682"/>
                  </a:lnTo>
                  <a:lnTo>
                    <a:pt x="6198362" y="4063"/>
                  </a:lnTo>
                  <a:lnTo>
                    <a:pt x="6201283" y="4825"/>
                  </a:lnTo>
                  <a:lnTo>
                    <a:pt x="6204204" y="5587"/>
                  </a:lnTo>
                  <a:lnTo>
                    <a:pt x="6206998" y="6857"/>
                  </a:lnTo>
                  <a:lnTo>
                    <a:pt x="6209538" y="8762"/>
                  </a:lnTo>
                  <a:lnTo>
                    <a:pt x="6212205" y="10668"/>
                  </a:lnTo>
                  <a:lnTo>
                    <a:pt x="6223254" y="26797"/>
                  </a:lnTo>
                  <a:lnTo>
                    <a:pt x="6303899" y="169925"/>
                  </a:lnTo>
                  <a:lnTo>
                    <a:pt x="6321942" y="202588"/>
                  </a:lnTo>
                  <a:lnTo>
                    <a:pt x="6325219" y="208375"/>
                  </a:lnTo>
                  <a:lnTo>
                    <a:pt x="6328471" y="214209"/>
                  </a:lnTo>
                  <a:lnTo>
                    <a:pt x="6331712" y="220090"/>
                  </a:lnTo>
                  <a:lnTo>
                    <a:pt x="6334902" y="225998"/>
                  </a:lnTo>
                  <a:lnTo>
                    <a:pt x="6337998" y="231727"/>
                  </a:lnTo>
                  <a:lnTo>
                    <a:pt x="6340998" y="237289"/>
                  </a:lnTo>
                  <a:lnTo>
                    <a:pt x="6343904" y="242697"/>
                  </a:lnTo>
                  <a:lnTo>
                    <a:pt x="6348095" y="250316"/>
                  </a:lnTo>
                  <a:lnTo>
                    <a:pt x="6348095" y="248157"/>
                  </a:lnTo>
                  <a:lnTo>
                    <a:pt x="6348095" y="242188"/>
                  </a:lnTo>
                  <a:lnTo>
                    <a:pt x="6347968" y="235712"/>
                  </a:lnTo>
                  <a:lnTo>
                    <a:pt x="6347968" y="12192"/>
                  </a:lnTo>
                  <a:lnTo>
                    <a:pt x="6348476" y="10541"/>
                  </a:lnTo>
                  <a:lnTo>
                    <a:pt x="6349365" y="9017"/>
                  </a:lnTo>
                  <a:lnTo>
                    <a:pt x="6350254" y="7493"/>
                  </a:lnTo>
                  <a:lnTo>
                    <a:pt x="6351651" y="6223"/>
                  </a:lnTo>
                  <a:lnTo>
                    <a:pt x="6353302" y="5460"/>
                  </a:lnTo>
                  <a:lnTo>
                    <a:pt x="6355080" y="4572"/>
                  </a:lnTo>
                  <a:lnTo>
                    <a:pt x="6356984" y="3936"/>
                  </a:lnTo>
                  <a:lnTo>
                    <a:pt x="6359271" y="3682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682"/>
                  </a:lnTo>
                  <a:lnTo>
                    <a:pt x="4279519" y="3936"/>
                  </a:lnTo>
                  <a:lnTo>
                    <a:pt x="4281551" y="4572"/>
                  </a:lnTo>
                  <a:lnTo>
                    <a:pt x="4283202" y="5460"/>
                  </a:lnTo>
                  <a:lnTo>
                    <a:pt x="4284853" y="6223"/>
                  </a:lnTo>
                  <a:lnTo>
                    <a:pt x="4286250" y="7493"/>
                  </a:lnTo>
                  <a:lnTo>
                    <a:pt x="4287393" y="9017"/>
                  </a:lnTo>
                  <a:lnTo>
                    <a:pt x="4288408" y="10541"/>
                  </a:lnTo>
                  <a:lnTo>
                    <a:pt x="4288917" y="12192"/>
                  </a:lnTo>
                  <a:lnTo>
                    <a:pt x="4288917" y="13970"/>
                  </a:lnTo>
                  <a:lnTo>
                    <a:pt x="4288917" y="294131"/>
                  </a:lnTo>
                  <a:lnTo>
                    <a:pt x="4288917" y="297561"/>
                  </a:lnTo>
                  <a:lnTo>
                    <a:pt x="4288408" y="300609"/>
                  </a:lnTo>
                  <a:lnTo>
                    <a:pt x="4287266" y="303022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117"/>
                  </a:lnTo>
                  <a:lnTo>
                    <a:pt x="4281043" y="310768"/>
                  </a:lnTo>
                  <a:lnTo>
                    <a:pt x="4279011" y="311912"/>
                  </a:lnTo>
                  <a:lnTo>
                    <a:pt x="4276725" y="312547"/>
                  </a:lnTo>
                  <a:lnTo>
                    <a:pt x="4274566" y="313181"/>
                  </a:lnTo>
                  <a:lnTo>
                    <a:pt x="4272533" y="313436"/>
                  </a:lnTo>
                  <a:lnTo>
                    <a:pt x="4270629" y="313436"/>
                  </a:lnTo>
                  <a:lnTo>
                    <a:pt x="4264787" y="313436"/>
                  </a:lnTo>
                  <a:lnTo>
                    <a:pt x="4261104" y="313436"/>
                  </a:lnTo>
                  <a:lnTo>
                    <a:pt x="4257802" y="313054"/>
                  </a:lnTo>
                  <a:lnTo>
                    <a:pt x="4254754" y="312038"/>
                  </a:lnTo>
                  <a:lnTo>
                    <a:pt x="4251706" y="311150"/>
                  </a:lnTo>
                  <a:lnTo>
                    <a:pt x="4124198" y="98678"/>
                  </a:lnTo>
                  <a:lnTo>
                    <a:pt x="4116085" y="84216"/>
                  </a:lnTo>
                  <a:lnTo>
                    <a:pt x="4112214" y="77301"/>
                  </a:lnTo>
                  <a:lnTo>
                    <a:pt x="4108450" y="70611"/>
                  </a:lnTo>
                  <a:lnTo>
                    <a:pt x="4102354" y="59181"/>
                  </a:lnTo>
                  <a:lnTo>
                    <a:pt x="4102354" y="61341"/>
                  </a:lnTo>
                  <a:lnTo>
                    <a:pt x="4102354" y="304926"/>
                  </a:lnTo>
                  <a:lnTo>
                    <a:pt x="4101846" y="306577"/>
                  </a:lnTo>
                  <a:lnTo>
                    <a:pt x="4100957" y="308228"/>
                  </a:lnTo>
                  <a:lnTo>
                    <a:pt x="4099941" y="309752"/>
                  </a:lnTo>
                  <a:lnTo>
                    <a:pt x="4098544" y="311023"/>
                  </a:lnTo>
                  <a:lnTo>
                    <a:pt x="4096766" y="311785"/>
                  </a:lnTo>
                  <a:lnTo>
                    <a:pt x="4094988" y="312547"/>
                  </a:lnTo>
                  <a:lnTo>
                    <a:pt x="4093083" y="313054"/>
                  </a:lnTo>
                  <a:lnTo>
                    <a:pt x="4091178" y="313436"/>
                  </a:lnTo>
                  <a:lnTo>
                    <a:pt x="4089146" y="313816"/>
                  </a:lnTo>
                  <a:lnTo>
                    <a:pt x="4086606" y="313943"/>
                  </a:lnTo>
                  <a:lnTo>
                    <a:pt x="4083304" y="313943"/>
                  </a:lnTo>
                  <a:lnTo>
                    <a:pt x="4080129" y="313943"/>
                  </a:lnTo>
                  <a:lnTo>
                    <a:pt x="4077462" y="313816"/>
                  </a:lnTo>
                  <a:lnTo>
                    <a:pt x="4075557" y="313436"/>
                  </a:lnTo>
                  <a:lnTo>
                    <a:pt x="4073525" y="313054"/>
                  </a:lnTo>
                  <a:lnTo>
                    <a:pt x="4071620" y="312547"/>
                  </a:lnTo>
                  <a:lnTo>
                    <a:pt x="4069842" y="311785"/>
                  </a:lnTo>
                  <a:lnTo>
                    <a:pt x="4068064" y="311023"/>
                  </a:lnTo>
                  <a:lnTo>
                    <a:pt x="4066794" y="309879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053"/>
                  </a:lnTo>
                  <a:lnTo>
                    <a:pt x="4064381" y="303149"/>
                  </a:lnTo>
                  <a:lnTo>
                    <a:pt x="4064381" y="22986"/>
                  </a:lnTo>
                  <a:lnTo>
                    <a:pt x="4064381" y="15875"/>
                  </a:lnTo>
                  <a:lnTo>
                    <a:pt x="4066413" y="10795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682"/>
                  </a:lnTo>
                  <a:lnTo>
                    <a:pt x="4082161" y="3682"/>
                  </a:lnTo>
                  <a:lnTo>
                    <a:pt x="4093718" y="3682"/>
                  </a:lnTo>
                  <a:lnTo>
                    <a:pt x="4097782" y="3682"/>
                  </a:lnTo>
                  <a:lnTo>
                    <a:pt x="4101338" y="4063"/>
                  </a:lnTo>
                  <a:lnTo>
                    <a:pt x="4104259" y="4825"/>
                  </a:lnTo>
                  <a:lnTo>
                    <a:pt x="4107180" y="5587"/>
                  </a:lnTo>
                  <a:lnTo>
                    <a:pt x="4109974" y="6857"/>
                  </a:lnTo>
                  <a:lnTo>
                    <a:pt x="4112514" y="8762"/>
                  </a:lnTo>
                  <a:lnTo>
                    <a:pt x="4115181" y="10668"/>
                  </a:lnTo>
                  <a:lnTo>
                    <a:pt x="4126230" y="26797"/>
                  </a:lnTo>
                  <a:lnTo>
                    <a:pt x="4206875" y="169925"/>
                  </a:lnTo>
                  <a:lnTo>
                    <a:pt x="4224918" y="202588"/>
                  </a:lnTo>
                  <a:lnTo>
                    <a:pt x="4228195" y="208375"/>
                  </a:lnTo>
                  <a:lnTo>
                    <a:pt x="4231447" y="214209"/>
                  </a:lnTo>
                  <a:lnTo>
                    <a:pt x="4234688" y="220090"/>
                  </a:lnTo>
                  <a:lnTo>
                    <a:pt x="4237878" y="225998"/>
                  </a:lnTo>
                  <a:lnTo>
                    <a:pt x="4240974" y="231727"/>
                  </a:lnTo>
                  <a:lnTo>
                    <a:pt x="4243974" y="237289"/>
                  </a:lnTo>
                  <a:lnTo>
                    <a:pt x="4246880" y="242697"/>
                  </a:lnTo>
                  <a:lnTo>
                    <a:pt x="4251071" y="250316"/>
                  </a:lnTo>
                  <a:lnTo>
                    <a:pt x="4251071" y="248157"/>
                  </a:lnTo>
                  <a:lnTo>
                    <a:pt x="4251071" y="242188"/>
                  </a:lnTo>
                  <a:lnTo>
                    <a:pt x="4250944" y="235712"/>
                  </a:lnTo>
                  <a:lnTo>
                    <a:pt x="4250944" y="12192"/>
                  </a:lnTo>
                  <a:lnTo>
                    <a:pt x="4251452" y="10541"/>
                  </a:lnTo>
                  <a:lnTo>
                    <a:pt x="4252341" y="9017"/>
                  </a:lnTo>
                  <a:lnTo>
                    <a:pt x="4253230" y="7493"/>
                  </a:lnTo>
                  <a:lnTo>
                    <a:pt x="4254627" y="6223"/>
                  </a:lnTo>
                  <a:lnTo>
                    <a:pt x="4256278" y="5460"/>
                  </a:lnTo>
                  <a:lnTo>
                    <a:pt x="4258056" y="4572"/>
                  </a:lnTo>
                  <a:lnTo>
                    <a:pt x="4259961" y="3936"/>
                  </a:lnTo>
                  <a:lnTo>
                    <a:pt x="4262247" y="3682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682"/>
                  </a:lnTo>
                  <a:lnTo>
                    <a:pt x="3279775" y="3936"/>
                  </a:lnTo>
                  <a:lnTo>
                    <a:pt x="3281807" y="4572"/>
                  </a:lnTo>
                  <a:lnTo>
                    <a:pt x="3283458" y="5460"/>
                  </a:lnTo>
                  <a:lnTo>
                    <a:pt x="3285109" y="6223"/>
                  </a:lnTo>
                  <a:lnTo>
                    <a:pt x="3286506" y="7493"/>
                  </a:lnTo>
                  <a:lnTo>
                    <a:pt x="3287649" y="9017"/>
                  </a:lnTo>
                  <a:lnTo>
                    <a:pt x="3288665" y="10541"/>
                  </a:lnTo>
                  <a:lnTo>
                    <a:pt x="3289173" y="12192"/>
                  </a:lnTo>
                  <a:lnTo>
                    <a:pt x="3289173" y="13970"/>
                  </a:lnTo>
                  <a:lnTo>
                    <a:pt x="3289173" y="294131"/>
                  </a:lnTo>
                  <a:lnTo>
                    <a:pt x="3289173" y="297561"/>
                  </a:lnTo>
                  <a:lnTo>
                    <a:pt x="3288665" y="300609"/>
                  </a:lnTo>
                  <a:lnTo>
                    <a:pt x="3287522" y="303022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117"/>
                  </a:lnTo>
                  <a:lnTo>
                    <a:pt x="3281299" y="310768"/>
                  </a:lnTo>
                  <a:lnTo>
                    <a:pt x="3279267" y="311912"/>
                  </a:lnTo>
                  <a:lnTo>
                    <a:pt x="3276981" y="312547"/>
                  </a:lnTo>
                  <a:lnTo>
                    <a:pt x="3274822" y="313181"/>
                  </a:lnTo>
                  <a:lnTo>
                    <a:pt x="3272790" y="313436"/>
                  </a:lnTo>
                  <a:lnTo>
                    <a:pt x="3270885" y="313436"/>
                  </a:lnTo>
                  <a:lnTo>
                    <a:pt x="3265043" y="313436"/>
                  </a:lnTo>
                  <a:lnTo>
                    <a:pt x="3261360" y="313436"/>
                  </a:lnTo>
                  <a:lnTo>
                    <a:pt x="3258058" y="313054"/>
                  </a:lnTo>
                  <a:lnTo>
                    <a:pt x="3255010" y="312038"/>
                  </a:lnTo>
                  <a:lnTo>
                    <a:pt x="3251962" y="311150"/>
                  </a:lnTo>
                  <a:lnTo>
                    <a:pt x="3124454" y="98678"/>
                  </a:lnTo>
                  <a:lnTo>
                    <a:pt x="3116341" y="84216"/>
                  </a:lnTo>
                  <a:lnTo>
                    <a:pt x="3112470" y="77301"/>
                  </a:lnTo>
                  <a:lnTo>
                    <a:pt x="3108706" y="70611"/>
                  </a:lnTo>
                  <a:lnTo>
                    <a:pt x="3102610" y="59181"/>
                  </a:lnTo>
                  <a:lnTo>
                    <a:pt x="3102610" y="61341"/>
                  </a:lnTo>
                  <a:lnTo>
                    <a:pt x="3102610" y="304926"/>
                  </a:lnTo>
                  <a:lnTo>
                    <a:pt x="3102102" y="306577"/>
                  </a:lnTo>
                  <a:lnTo>
                    <a:pt x="3101213" y="308228"/>
                  </a:lnTo>
                  <a:lnTo>
                    <a:pt x="3100197" y="309752"/>
                  </a:lnTo>
                  <a:lnTo>
                    <a:pt x="3098800" y="311023"/>
                  </a:lnTo>
                  <a:lnTo>
                    <a:pt x="3097022" y="311785"/>
                  </a:lnTo>
                  <a:lnTo>
                    <a:pt x="3095244" y="312547"/>
                  </a:lnTo>
                  <a:lnTo>
                    <a:pt x="3093339" y="313054"/>
                  </a:lnTo>
                  <a:lnTo>
                    <a:pt x="3091434" y="313436"/>
                  </a:lnTo>
                  <a:lnTo>
                    <a:pt x="3089402" y="313816"/>
                  </a:lnTo>
                  <a:lnTo>
                    <a:pt x="3086862" y="313943"/>
                  </a:lnTo>
                  <a:lnTo>
                    <a:pt x="3083560" y="313943"/>
                  </a:lnTo>
                  <a:lnTo>
                    <a:pt x="3080385" y="313943"/>
                  </a:lnTo>
                  <a:lnTo>
                    <a:pt x="3077718" y="313816"/>
                  </a:lnTo>
                  <a:lnTo>
                    <a:pt x="3075813" y="313436"/>
                  </a:lnTo>
                  <a:lnTo>
                    <a:pt x="3073781" y="313054"/>
                  </a:lnTo>
                  <a:lnTo>
                    <a:pt x="3071876" y="312547"/>
                  </a:lnTo>
                  <a:lnTo>
                    <a:pt x="3070098" y="311785"/>
                  </a:lnTo>
                  <a:lnTo>
                    <a:pt x="3068320" y="311023"/>
                  </a:lnTo>
                  <a:lnTo>
                    <a:pt x="3067050" y="309879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053"/>
                  </a:lnTo>
                  <a:lnTo>
                    <a:pt x="3064637" y="303149"/>
                  </a:lnTo>
                  <a:lnTo>
                    <a:pt x="3064637" y="22986"/>
                  </a:lnTo>
                  <a:lnTo>
                    <a:pt x="3064637" y="15875"/>
                  </a:lnTo>
                  <a:lnTo>
                    <a:pt x="3066669" y="10795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682"/>
                  </a:lnTo>
                  <a:lnTo>
                    <a:pt x="3082417" y="3682"/>
                  </a:lnTo>
                  <a:lnTo>
                    <a:pt x="3093974" y="3682"/>
                  </a:lnTo>
                  <a:lnTo>
                    <a:pt x="3098038" y="3682"/>
                  </a:lnTo>
                  <a:lnTo>
                    <a:pt x="3101594" y="4063"/>
                  </a:lnTo>
                  <a:lnTo>
                    <a:pt x="3104515" y="4825"/>
                  </a:lnTo>
                  <a:lnTo>
                    <a:pt x="3107436" y="5587"/>
                  </a:lnTo>
                  <a:lnTo>
                    <a:pt x="3110230" y="6857"/>
                  </a:lnTo>
                  <a:lnTo>
                    <a:pt x="3112770" y="8762"/>
                  </a:lnTo>
                  <a:lnTo>
                    <a:pt x="3115437" y="10668"/>
                  </a:lnTo>
                  <a:lnTo>
                    <a:pt x="3126486" y="26797"/>
                  </a:lnTo>
                  <a:lnTo>
                    <a:pt x="3207131" y="169925"/>
                  </a:lnTo>
                  <a:lnTo>
                    <a:pt x="3225174" y="202588"/>
                  </a:lnTo>
                  <a:lnTo>
                    <a:pt x="3228451" y="208375"/>
                  </a:lnTo>
                  <a:lnTo>
                    <a:pt x="3231703" y="214209"/>
                  </a:lnTo>
                  <a:lnTo>
                    <a:pt x="3234944" y="220090"/>
                  </a:lnTo>
                  <a:lnTo>
                    <a:pt x="3238134" y="225998"/>
                  </a:lnTo>
                  <a:lnTo>
                    <a:pt x="3241230" y="231727"/>
                  </a:lnTo>
                  <a:lnTo>
                    <a:pt x="3244230" y="237289"/>
                  </a:lnTo>
                  <a:lnTo>
                    <a:pt x="3247136" y="242697"/>
                  </a:lnTo>
                  <a:lnTo>
                    <a:pt x="3251327" y="250316"/>
                  </a:lnTo>
                  <a:lnTo>
                    <a:pt x="3251327" y="248157"/>
                  </a:lnTo>
                  <a:lnTo>
                    <a:pt x="3251327" y="242188"/>
                  </a:lnTo>
                  <a:lnTo>
                    <a:pt x="3251200" y="235712"/>
                  </a:lnTo>
                  <a:lnTo>
                    <a:pt x="3251200" y="12192"/>
                  </a:lnTo>
                  <a:lnTo>
                    <a:pt x="3251708" y="10541"/>
                  </a:lnTo>
                  <a:lnTo>
                    <a:pt x="3252597" y="9017"/>
                  </a:lnTo>
                  <a:lnTo>
                    <a:pt x="3253486" y="7493"/>
                  </a:lnTo>
                  <a:lnTo>
                    <a:pt x="3254883" y="6223"/>
                  </a:lnTo>
                  <a:lnTo>
                    <a:pt x="3256534" y="5460"/>
                  </a:lnTo>
                  <a:lnTo>
                    <a:pt x="3258312" y="4572"/>
                  </a:lnTo>
                  <a:lnTo>
                    <a:pt x="3260217" y="3936"/>
                  </a:lnTo>
                  <a:lnTo>
                    <a:pt x="3262503" y="3682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682"/>
                  </a:lnTo>
                  <a:lnTo>
                    <a:pt x="2310511" y="3936"/>
                  </a:lnTo>
                  <a:lnTo>
                    <a:pt x="2312543" y="4572"/>
                  </a:lnTo>
                  <a:lnTo>
                    <a:pt x="2314194" y="5460"/>
                  </a:lnTo>
                  <a:lnTo>
                    <a:pt x="2315845" y="6223"/>
                  </a:lnTo>
                  <a:lnTo>
                    <a:pt x="2317242" y="7493"/>
                  </a:lnTo>
                  <a:lnTo>
                    <a:pt x="2318385" y="9017"/>
                  </a:lnTo>
                  <a:lnTo>
                    <a:pt x="2319401" y="10541"/>
                  </a:lnTo>
                  <a:lnTo>
                    <a:pt x="2319909" y="12192"/>
                  </a:lnTo>
                  <a:lnTo>
                    <a:pt x="2319909" y="13970"/>
                  </a:lnTo>
                  <a:lnTo>
                    <a:pt x="2319909" y="294131"/>
                  </a:lnTo>
                  <a:lnTo>
                    <a:pt x="2319909" y="297561"/>
                  </a:lnTo>
                  <a:lnTo>
                    <a:pt x="2319401" y="300609"/>
                  </a:lnTo>
                  <a:lnTo>
                    <a:pt x="2318258" y="303022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117"/>
                  </a:lnTo>
                  <a:lnTo>
                    <a:pt x="2312035" y="310768"/>
                  </a:lnTo>
                  <a:lnTo>
                    <a:pt x="2310003" y="311912"/>
                  </a:lnTo>
                  <a:lnTo>
                    <a:pt x="2307717" y="312547"/>
                  </a:lnTo>
                  <a:lnTo>
                    <a:pt x="2305558" y="313181"/>
                  </a:lnTo>
                  <a:lnTo>
                    <a:pt x="2303526" y="313436"/>
                  </a:lnTo>
                  <a:lnTo>
                    <a:pt x="2301621" y="313436"/>
                  </a:lnTo>
                  <a:lnTo>
                    <a:pt x="2295779" y="313436"/>
                  </a:lnTo>
                  <a:lnTo>
                    <a:pt x="2292096" y="313436"/>
                  </a:lnTo>
                  <a:lnTo>
                    <a:pt x="2288794" y="313054"/>
                  </a:lnTo>
                  <a:lnTo>
                    <a:pt x="2285746" y="312038"/>
                  </a:lnTo>
                  <a:lnTo>
                    <a:pt x="2282698" y="311150"/>
                  </a:lnTo>
                  <a:lnTo>
                    <a:pt x="2155190" y="98678"/>
                  </a:lnTo>
                  <a:lnTo>
                    <a:pt x="2147077" y="84216"/>
                  </a:lnTo>
                  <a:lnTo>
                    <a:pt x="2143206" y="77301"/>
                  </a:lnTo>
                  <a:lnTo>
                    <a:pt x="2139442" y="70611"/>
                  </a:lnTo>
                  <a:lnTo>
                    <a:pt x="2133346" y="59181"/>
                  </a:lnTo>
                  <a:lnTo>
                    <a:pt x="2133346" y="61341"/>
                  </a:lnTo>
                  <a:lnTo>
                    <a:pt x="2133346" y="304926"/>
                  </a:lnTo>
                  <a:lnTo>
                    <a:pt x="2132838" y="306577"/>
                  </a:lnTo>
                  <a:lnTo>
                    <a:pt x="2131949" y="308228"/>
                  </a:lnTo>
                  <a:lnTo>
                    <a:pt x="2130933" y="309752"/>
                  </a:lnTo>
                  <a:lnTo>
                    <a:pt x="2129536" y="311023"/>
                  </a:lnTo>
                  <a:lnTo>
                    <a:pt x="2127758" y="311785"/>
                  </a:lnTo>
                  <a:lnTo>
                    <a:pt x="2125980" y="312547"/>
                  </a:lnTo>
                  <a:lnTo>
                    <a:pt x="2124075" y="313054"/>
                  </a:lnTo>
                  <a:lnTo>
                    <a:pt x="2122170" y="313436"/>
                  </a:lnTo>
                  <a:lnTo>
                    <a:pt x="2120138" y="313816"/>
                  </a:lnTo>
                  <a:lnTo>
                    <a:pt x="2117598" y="313943"/>
                  </a:lnTo>
                  <a:lnTo>
                    <a:pt x="2114296" y="313943"/>
                  </a:lnTo>
                  <a:lnTo>
                    <a:pt x="2111121" y="313943"/>
                  </a:lnTo>
                  <a:lnTo>
                    <a:pt x="2108454" y="313816"/>
                  </a:lnTo>
                  <a:lnTo>
                    <a:pt x="2106549" y="313436"/>
                  </a:lnTo>
                  <a:lnTo>
                    <a:pt x="2104517" y="313054"/>
                  </a:lnTo>
                  <a:lnTo>
                    <a:pt x="2102612" y="312547"/>
                  </a:lnTo>
                  <a:lnTo>
                    <a:pt x="2100834" y="311785"/>
                  </a:lnTo>
                  <a:lnTo>
                    <a:pt x="2099056" y="311023"/>
                  </a:lnTo>
                  <a:lnTo>
                    <a:pt x="2097786" y="309879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053"/>
                  </a:lnTo>
                  <a:lnTo>
                    <a:pt x="2095373" y="303149"/>
                  </a:lnTo>
                  <a:lnTo>
                    <a:pt x="2095373" y="22986"/>
                  </a:lnTo>
                  <a:lnTo>
                    <a:pt x="2095373" y="15875"/>
                  </a:lnTo>
                  <a:lnTo>
                    <a:pt x="2097405" y="10795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682"/>
                  </a:lnTo>
                  <a:lnTo>
                    <a:pt x="2113153" y="3682"/>
                  </a:lnTo>
                  <a:lnTo>
                    <a:pt x="2124710" y="3682"/>
                  </a:lnTo>
                  <a:lnTo>
                    <a:pt x="2128774" y="3682"/>
                  </a:lnTo>
                  <a:lnTo>
                    <a:pt x="2132330" y="4063"/>
                  </a:lnTo>
                  <a:lnTo>
                    <a:pt x="2135251" y="4825"/>
                  </a:lnTo>
                  <a:lnTo>
                    <a:pt x="2138172" y="5587"/>
                  </a:lnTo>
                  <a:lnTo>
                    <a:pt x="2140966" y="6857"/>
                  </a:lnTo>
                  <a:lnTo>
                    <a:pt x="2143506" y="8762"/>
                  </a:lnTo>
                  <a:lnTo>
                    <a:pt x="2146173" y="10668"/>
                  </a:lnTo>
                  <a:lnTo>
                    <a:pt x="2157222" y="26797"/>
                  </a:lnTo>
                  <a:lnTo>
                    <a:pt x="2237867" y="169925"/>
                  </a:lnTo>
                  <a:lnTo>
                    <a:pt x="2255910" y="202588"/>
                  </a:lnTo>
                  <a:lnTo>
                    <a:pt x="2259187" y="208375"/>
                  </a:lnTo>
                  <a:lnTo>
                    <a:pt x="2262439" y="214209"/>
                  </a:lnTo>
                  <a:lnTo>
                    <a:pt x="2265680" y="220090"/>
                  </a:lnTo>
                  <a:lnTo>
                    <a:pt x="2268870" y="225998"/>
                  </a:lnTo>
                  <a:lnTo>
                    <a:pt x="2271966" y="231727"/>
                  </a:lnTo>
                  <a:lnTo>
                    <a:pt x="2274966" y="237289"/>
                  </a:lnTo>
                  <a:lnTo>
                    <a:pt x="2277872" y="242697"/>
                  </a:lnTo>
                  <a:lnTo>
                    <a:pt x="2282063" y="250316"/>
                  </a:lnTo>
                  <a:lnTo>
                    <a:pt x="2282063" y="248157"/>
                  </a:lnTo>
                  <a:lnTo>
                    <a:pt x="2282063" y="242188"/>
                  </a:lnTo>
                  <a:lnTo>
                    <a:pt x="2281936" y="235712"/>
                  </a:lnTo>
                  <a:lnTo>
                    <a:pt x="2281936" y="12192"/>
                  </a:lnTo>
                  <a:lnTo>
                    <a:pt x="2282444" y="10541"/>
                  </a:lnTo>
                  <a:lnTo>
                    <a:pt x="2283333" y="9017"/>
                  </a:lnTo>
                  <a:lnTo>
                    <a:pt x="2284222" y="7493"/>
                  </a:lnTo>
                  <a:lnTo>
                    <a:pt x="2285619" y="6223"/>
                  </a:lnTo>
                  <a:lnTo>
                    <a:pt x="2287270" y="5460"/>
                  </a:lnTo>
                  <a:lnTo>
                    <a:pt x="2289048" y="4572"/>
                  </a:lnTo>
                  <a:lnTo>
                    <a:pt x="2290953" y="3936"/>
                  </a:lnTo>
                  <a:lnTo>
                    <a:pt x="2293239" y="3682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285"/>
                  </a:moveTo>
                  <a:lnTo>
                    <a:pt x="6067552" y="2285"/>
                  </a:lnTo>
                  <a:lnTo>
                    <a:pt x="6070092" y="2540"/>
                  </a:lnTo>
                  <a:lnTo>
                    <a:pt x="6072124" y="2921"/>
                  </a:lnTo>
                  <a:lnTo>
                    <a:pt x="6074283" y="3175"/>
                  </a:lnTo>
                  <a:lnTo>
                    <a:pt x="6076188" y="3809"/>
                  </a:lnTo>
                  <a:lnTo>
                    <a:pt x="6077966" y="4572"/>
                  </a:lnTo>
                  <a:lnTo>
                    <a:pt x="6079744" y="5333"/>
                  </a:lnTo>
                  <a:lnTo>
                    <a:pt x="6081141" y="6476"/>
                  </a:lnTo>
                  <a:lnTo>
                    <a:pt x="6082157" y="8127"/>
                  </a:lnTo>
                  <a:lnTo>
                    <a:pt x="6083046" y="9651"/>
                  </a:lnTo>
                  <a:lnTo>
                    <a:pt x="6083554" y="11302"/>
                  </a:lnTo>
                  <a:lnTo>
                    <a:pt x="6083554" y="13080"/>
                  </a:lnTo>
                  <a:lnTo>
                    <a:pt x="6083554" y="303149"/>
                  </a:lnTo>
                  <a:lnTo>
                    <a:pt x="6083554" y="304926"/>
                  </a:lnTo>
                  <a:lnTo>
                    <a:pt x="6083046" y="306577"/>
                  </a:lnTo>
                  <a:lnTo>
                    <a:pt x="6082157" y="308228"/>
                  </a:lnTo>
                  <a:lnTo>
                    <a:pt x="6081141" y="309752"/>
                  </a:lnTo>
                  <a:lnTo>
                    <a:pt x="6079744" y="311023"/>
                  </a:lnTo>
                  <a:lnTo>
                    <a:pt x="6077966" y="311785"/>
                  </a:lnTo>
                  <a:lnTo>
                    <a:pt x="6076188" y="312547"/>
                  </a:lnTo>
                  <a:lnTo>
                    <a:pt x="6074283" y="313054"/>
                  </a:lnTo>
                  <a:lnTo>
                    <a:pt x="6072378" y="313436"/>
                  </a:lnTo>
                  <a:lnTo>
                    <a:pt x="6070346" y="313816"/>
                  </a:lnTo>
                  <a:lnTo>
                    <a:pt x="6067806" y="313943"/>
                  </a:lnTo>
                  <a:lnTo>
                    <a:pt x="6064504" y="313943"/>
                  </a:lnTo>
                  <a:lnTo>
                    <a:pt x="6061329" y="313943"/>
                  </a:lnTo>
                  <a:lnTo>
                    <a:pt x="6058662" y="313816"/>
                  </a:lnTo>
                  <a:lnTo>
                    <a:pt x="6056757" y="313436"/>
                  </a:lnTo>
                  <a:lnTo>
                    <a:pt x="6054725" y="313054"/>
                  </a:lnTo>
                  <a:lnTo>
                    <a:pt x="6052820" y="312547"/>
                  </a:lnTo>
                  <a:lnTo>
                    <a:pt x="6051042" y="311785"/>
                  </a:lnTo>
                  <a:lnTo>
                    <a:pt x="6049264" y="311023"/>
                  </a:lnTo>
                  <a:lnTo>
                    <a:pt x="6047994" y="309879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053"/>
                  </a:lnTo>
                  <a:lnTo>
                    <a:pt x="6045581" y="303149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398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445"/>
                  </a:lnTo>
                  <a:lnTo>
                    <a:pt x="6053328" y="3682"/>
                  </a:lnTo>
                  <a:lnTo>
                    <a:pt x="6055233" y="3175"/>
                  </a:lnTo>
                  <a:lnTo>
                    <a:pt x="6057265" y="2794"/>
                  </a:lnTo>
                  <a:lnTo>
                    <a:pt x="6059297" y="2540"/>
                  </a:lnTo>
                  <a:lnTo>
                    <a:pt x="6061709" y="2285"/>
                  </a:lnTo>
                  <a:lnTo>
                    <a:pt x="6064504" y="2285"/>
                  </a:lnTo>
                  <a:close/>
                </a:path>
                <a:path w="6689725" h="316865">
                  <a:moveTo>
                    <a:pt x="5482336" y="2285"/>
                  </a:moveTo>
                  <a:lnTo>
                    <a:pt x="5485383" y="2285"/>
                  </a:lnTo>
                  <a:lnTo>
                    <a:pt x="5487924" y="2540"/>
                  </a:lnTo>
                  <a:lnTo>
                    <a:pt x="5489956" y="2921"/>
                  </a:lnTo>
                  <a:lnTo>
                    <a:pt x="5492115" y="3175"/>
                  </a:lnTo>
                  <a:lnTo>
                    <a:pt x="5494020" y="3809"/>
                  </a:lnTo>
                  <a:lnTo>
                    <a:pt x="5495798" y="4572"/>
                  </a:lnTo>
                  <a:lnTo>
                    <a:pt x="5497576" y="5333"/>
                  </a:lnTo>
                  <a:lnTo>
                    <a:pt x="5498973" y="6476"/>
                  </a:lnTo>
                  <a:lnTo>
                    <a:pt x="5499989" y="8127"/>
                  </a:lnTo>
                  <a:lnTo>
                    <a:pt x="5500878" y="9651"/>
                  </a:lnTo>
                  <a:lnTo>
                    <a:pt x="5501386" y="11302"/>
                  </a:lnTo>
                  <a:lnTo>
                    <a:pt x="5501386" y="13080"/>
                  </a:lnTo>
                  <a:lnTo>
                    <a:pt x="5501386" y="303149"/>
                  </a:lnTo>
                  <a:lnTo>
                    <a:pt x="5501386" y="304926"/>
                  </a:lnTo>
                  <a:lnTo>
                    <a:pt x="5500878" y="306577"/>
                  </a:lnTo>
                  <a:lnTo>
                    <a:pt x="5499989" y="308228"/>
                  </a:lnTo>
                  <a:lnTo>
                    <a:pt x="5498973" y="309752"/>
                  </a:lnTo>
                  <a:lnTo>
                    <a:pt x="5497576" y="311023"/>
                  </a:lnTo>
                  <a:lnTo>
                    <a:pt x="5495798" y="311785"/>
                  </a:lnTo>
                  <a:lnTo>
                    <a:pt x="5494020" y="312547"/>
                  </a:lnTo>
                  <a:lnTo>
                    <a:pt x="5492115" y="313054"/>
                  </a:lnTo>
                  <a:lnTo>
                    <a:pt x="5490209" y="313436"/>
                  </a:lnTo>
                  <a:lnTo>
                    <a:pt x="5488178" y="313816"/>
                  </a:lnTo>
                  <a:lnTo>
                    <a:pt x="5485638" y="313943"/>
                  </a:lnTo>
                  <a:lnTo>
                    <a:pt x="5482336" y="313943"/>
                  </a:lnTo>
                  <a:lnTo>
                    <a:pt x="5479161" y="313943"/>
                  </a:lnTo>
                  <a:lnTo>
                    <a:pt x="5476494" y="313816"/>
                  </a:lnTo>
                  <a:lnTo>
                    <a:pt x="5474589" y="313436"/>
                  </a:lnTo>
                  <a:lnTo>
                    <a:pt x="5472557" y="313054"/>
                  </a:lnTo>
                  <a:lnTo>
                    <a:pt x="5470652" y="312547"/>
                  </a:lnTo>
                  <a:lnTo>
                    <a:pt x="5468874" y="311785"/>
                  </a:lnTo>
                  <a:lnTo>
                    <a:pt x="5467096" y="311023"/>
                  </a:lnTo>
                  <a:lnTo>
                    <a:pt x="5465826" y="309879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053"/>
                  </a:lnTo>
                  <a:lnTo>
                    <a:pt x="5463413" y="303149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398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445"/>
                  </a:lnTo>
                  <a:lnTo>
                    <a:pt x="5471159" y="3682"/>
                  </a:lnTo>
                  <a:lnTo>
                    <a:pt x="5473065" y="3175"/>
                  </a:lnTo>
                  <a:lnTo>
                    <a:pt x="5475097" y="2794"/>
                  </a:lnTo>
                  <a:lnTo>
                    <a:pt x="5477129" y="2540"/>
                  </a:lnTo>
                  <a:lnTo>
                    <a:pt x="5479542" y="2285"/>
                  </a:lnTo>
                  <a:lnTo>
                    <a:pt x="5482336" y="2285"/>
                  </a:lnTo>
                  <a:close/>
                </a:path>
                <a:path w="6689725" h="316865">
                  <a:moveTo>
                    <a:pt x="3779266" y="2285"/>
                  </a:moveTo>
                  <a:lnTo>
                    <a:pt x="3782187" y="2285"/>
                  </a:lnTo>
                  <a:lnTo>
                    <a:pt x="3784600" y="2540"/>
                  </a:lnTo>
                  <a:lnTo>
                    <a:pt x="3786759" y="2794"/>
                  </a:lnTo>
                  <a:lnTo>
                    <a:pt x="3789045" y="3175"/>
                  </a:lnTo>
                  <a:lnTo>
                    <a:pt x="3790950" y="3809"/>
                  </a:lnTo>
                  <a:lnTo>
                    <a:pt x="3792728" y="4572"/>
                  </a:lnTo>
                  <a:lnTo>
                    <a:pt x="3794633" y="5333"/>
                  </a:lnTo>
                  <a:lnTo>
                    <a:pt x="3796030" y="6476"/>
                  </a:lnTo>
                  <a:lnTo>
                    <a:pt x="3796919" y="8127"/>
                  </a:lnTo>
                  <a:lnTo>
                    <a:pt x="3797935" y="9778"/>
                  </a:lnTo>
                  <a:lnTo>
                    <a:pt x="3798443" y="11302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187"/>
                  </a:lnTo>
                  <a:lnTo>
                    <a:pt x="3828827" y="269763"/>
                  </a:lnTo>
                  <a:lnTo>
                    <a:pt x="3872738" y="281559"/>
                  </a:lnTo>
                  <a:lnTo>
                    <a:pt x="3881356" y="281247"/>
                  </a:lnTo>
                  <a:lnTo>
                    <a:pt x="3922450" y="265941"/>
                  </a:lnTo>
                  <a:lnTo>
                    <a:pt x="3944340" y="226889"/>
                  </a:lnTo>
                  <a:lnTo>
                    <a:pt x="3947287" y="197992"/>
                  </a:lnTo>
                  <a:lnTo>
                    <a:pt x="3947287" y="13080"/>
                  </a:lnTo>
                  <a:lnTo>
                    <a:pt x="3947287" y="11175"/>
                  </a:lnTo>
                  <a:lnTo>
                    <a:pt x="3947668" y="9525"/>
                  </a:lnTo>
                  <a:lnTo>
                    <a:pt x="3948684" y="8000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175"/>
                  </a:lnTo>
                  <a:lnTo>
                    <a:pt x="3958590" y="2794"/>
                  </a:lnTo>
                  <a:lnTo>
                    <a:pt x="3960749" y="2540"/>
                  </a:lnTo>
                  <a:lnTo>
                    <a:pt x="3963289" y="2285"/>
                  </a:lnTo>
                  <a:lnTo>
                    <a:pt x="3966083" y="2285"/>
                  </a:lnTo>
                  <a:lnTo>
                    <a:pt x="3969004" y="2285"/>
                  </a:lnTo>
                  <a:lnTo>
                    <a:pt x="3983736" y="8127"/>
                  </a:lnTo>
                  <a:lnTo>
                    <a:pt x="3984752" y="9778"/>
                  </a:lnTo>
                  <a:lnTo>
                    <a:pt x="3985260" y="11302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475"/>
                  </a:lnTo>
                  <a:lnTo>
                    <a:pt x="3961058" y="277354"/>
                  </a:lnTo>
                  <a:lnTo>
                    <a:pt x="3927780" y="304355"/>
                  </a:lnTo>
                  <a:lnTo>
                    <a:pt x="3883011" y="316005"/>
                  </a:lnTo>
                  <a:lnTo>
                    <a:pt x="3870198" y="316484"/>
                  </a:lnTo>
                  <a:lnTo>
                    <a:pt x="3858508" y="316027"/>
                  </a:lnTo>
                  <a:lnTo>
                    <a:pt x="3816367" y="304805"/>
                  </a:lnTo>
                  <a:lnTo>
                    <a:pt x="3784347" y="279128"/>
                  </a:lnTo>
                  <a:lnTo>
                    <a:pt x="3764970" y="239329"/>
                  </a:lnTo>
                  <a:lnTo>
                    <a:pt x="3760470" y="200913"/>
                  </a:lnTo>
                  <a:lnTo>
                    <a:pt x="3760470" y="13080"/>
                  </a:lnTo>
                  <a:lnTo>
                    <a:pt x="3760470" y="11175"/>
                  </a:lnTo>
                  <a:lnTo>
                    <a:pt x="3760851" y="9525"/>
                  </a:lnTo>
                  <a:lnTo>
                    <a:pt x="3761867" y="8000"/>
                  </a:lnTo>
                  <a:lnTo>
                    <a:pt x="3762756" y="6350"/>
                  </a:lnTo>
                  <a:lnTo>
                    <a:pt x="3764153" y="5206"/>
                  </a:lnTo>
                  <a:lnTo>
                    <a:pt x="3765931" y="4572"/>
                  </a:lnTo>
                  <a:lnTo>
                    <a:pt x="3767582" y="3809"/>
                  </a:lnTo>
                  <a:lnTo>
                    <a:pt x="3769614" y="3301"/>
                  </a:lnTo>
                  <a:lnTo>
                    <a:pt x="3771773" y="2921"/>
                  </a:lnTo>
                  <a:lnTo>
                    <a:pt x="3773932" y="2540"/>
                  </a:lnTo>
                  <a:lnTo>
                    <a:pt x="3776472" y="2285"/>
                  </a:lnTo>
                  <a:lnTo>
                    <a:pt x="3779266" y="2285"/>
                  </a:lnTo>
                  <a:close/>
                </a:path>
                <a:path w="6689725" h="316865">
                  <a:moveTo>
                    <a:pt x="2890901" y="2285"/>
                  </a:moveTo>
                  <a:lnTo>
                    <a:pt x="2893568" y="2285"/>
                  </a:lnTo>
                  <a:lnTo>
                    <a:pt x="2896235" y="2412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3888" y="18160"/>
                  </a:lnTo>
                  <a:lnTo>
                    <a:pt x="3018663" y="298323"/>
                  </a:lnTo>
                  <a:lnTo>
                    <a:pt x="3019552" y="300100"/>
                  </a:lnTo>
                  <a:lnTo>
                    <a:pt x="3019933" y="302260"/>
                  </a:lnTo>
                  <a:lnTo>
                    <a:pt x="3019806" y="304800"/>
                  </a:lnTo>
                  <a:lnTo>
                    <a:pt x="3004439" y="313943"/>
                  </a:lnTo>
                  <a:lnTo>
                    <a:pt x="3000756" y="313943"/>
                  </a:lnTo>
                  <a:lnTo>
                    <a:pt x="2997200" y="313943"/>
                  </a:lnTo>
                  <a:lnTo>
                    <a:pt x="2986405" y="312038"/>
                  </a:lnTo>
                  <a:lnTo>
                    <a:pt x="2984627" y="311276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418"/>
                  </a:lnTo>
                  <a:lnTo>
                    <a:pt x="2801112" y="305815"/>
                  </a:lnTo>
                  <a:lnTo>
                    <a:pt x="2800477" y="307213"/>
                  </a:lnTo>
                  <a:lnTo>
                    <a:pt x="2799334" y="308482"/>
                  </a:lnTo>
                  <a:lnTo>
                    <a:pt x="2798318" y="309752"/>
                  </a:lnTo>
                  <a:lnTo>
                    <a:pt x="2797048" y="310768"/>
                  </a:lnTo>
                  <a:lnTo>
                    <a:pt x="2784729" y="313943"/>
                  </a:lnTo>
                  <a:lnTo>
                    <a:pt x="2781300" y="313943"/>
                  </a:lnTo>
                  <a:lnTo>
                    <a:pt x="2777490" y="313943"/>
                  </a:lnTo>
                  <a:lnTo>
                    <a:pt x="2765171" y="310641"/>
                  </a:lnTo>
                  <a:lnTo>
                    <a:pt x="2763266" y="309244"/>
                  </a:lnTo>
                  <a:lnTo>
                    <a:pt x="2762250" y="307213"/>
                  </a:lnTo>
                  <a:lnTo>
                    <a:pt x="2762123" y="304673"/>
                  </a:lnTo>
                  <a:lnTo>
                    <a:pt x="2761996" y="302260"/>
                  </a:lnTo>
                  <a:lnTo>
                    <a:pt x="2762504" y="300100"/>
                  </a:lnTo>
                  <a:lnTo>
                    <a:pt x="2763393" y="298068"/>
                  </a:lnTo>
                  <a:lnTo>
                    <a:pt x="2868422" y="11810"/>
                  </a:lnTo>
                  <a:lnTo>
                    <a:pt x="2876677" y="4063"/>
                  </a:lnTo>
                  <a:lnTo>
                    <a:pt x="2878582" y="3428"/>
                  </a:lnTo>
                  <a:lnTo>
                    <a:pt x="2880741" y="3048"/>
                  </a:lnTo>
                  <a:lnTo>
                    <a:pt x="2883281" y="2794"/>
                  </a:lnTo>
                  <a:lnTo>
                    <a:pt x="2885694" y="2412"/>
                  </a:lnTo>
                  <a:lnTo>
                    <a:pt x="2888361" y="2285"/>
                  </a:lnTo>
                  <a:lnTo>
                    <a:pt x="2890901" y="2285"/>
                  </a:lnTo>
                  <a:close/>
                </a:path>
                <a:path w="6689725" h="316865">
                  <a:moveTo>
                    <a:pt x="1998472" y="2285"/>
                  </a:moveTo>
                  <a:lnTo>
                    <a:pt x="2001520" y="2285"/>
                  </a:lnTo>
                  <a:lnTo>
                    <a:pt x="2004060" y="2540"/>
                  </a:lnTo>
                  <a:lnTo>
                    <a:pt x="2006092" y="2921"/>
                  </a:lnTo>
                  <a:lnTo>
                    <a:pt x="2008251" y="3175"/>
                  </a:lnTo>
                  <a:lnTo>
                    <a:pt x="2010156" y="3809"/>
                  </a:lnTo>
                  <a:lnTo>
                    <a:pt x="2011934" y="4572"/>
                  </a:lnTo>
                  <a:lnTo>
                    <a:pt x="2013712" y="5333"/>
                  </a:lnTo>
                  <a:lnTo>
                    <a:pt x="2015109" y="6476"/>
                  </a:lnTo>
                  <a:lnTo>
                    <a:pt x="2016125" y="8127"/>
                  </a:lnTo>
                  <a:lnTo>
                    <a:pt x="2017014" y="9651"/>
                  </a:lnTo>
                  <a:lnTo>
                    <a:pt x="2017522" y="11302"/>
                  </a:lnTo>
                  <a:lnTo>
                    <a:pt x="2017522" y="13080"/>
                  </a:lnTo>
                  <a:lnTo>
                    <a:pt x="2017522" y="303149"/>
                  </a:lnTo>
                  <a:lnTo>
                    <a:pt x="2017522" y="304926"/>
                  </a:lnTo>
                  <a:lnTo>
                    <a:pt x="2017014" y="306577"/>
                  </a:lnTo>
                  <a:lnTo>
                    <a:pt x="2016125" y="308228"/>
                  </a:lnTo>
                  <a:lnTo>
                    <a:pt x="2015109" y="309752"/>
                  </a:lnTo>
                  <a:lnTo>
                    <a:pt x="2013712" y="311023"/>
                  </a:lnTo>
                  <a:lnTo>
                    <a:pt x="2011934" y="311785"/>
                  </a:lnTo>
                  <a:lnTo>
                    <a:pt x="2010156" y="312547"/>
                  </a:lnTo>
                  <a:lnTo>
                    <a:pt x="2008251" y="313054"/>
                  </a:lnTo>
                  <a:lnTo>
                    <a:pt x="2006346" y="313436"/>
                  </a:lnTo>
                  <a:lnTo>
                    <a:pt x="2004314" y="313816"/>
                  </a:lnTo>
                  <a:lnTo>
                    <a:pt x="2001774" y="313943"/>
                  </a:lnTo>
                  <a:lnTo>
                    <a:pt x="1998472" y="313943"/>
                  </a:lnTo>
                  <a:lnTo>
                    <a:pt x="1995297" y="313943"/>
                  </a:lnTo>
                  <a:lnTo>
                    <a:pt x="1992630" y="313816"/>
                  </a:lnTo>
                  <a:lnTo>
                    <a:pt x="1990725" y="313436"/>
                  </a:lnTo>
                  <a:lnTo>
                    <a:pt x="1988693" y="313054"/>
                  </a:lnTo>
                  <a:lnTo>
                    <a:pt x="1986788" y="312547"/>
                  </a:lnTo>
                  <a:lnTo>
                    <a:pt x="1985010" y="311785"/>
                  </a:lnTo>
                  <a:lnTo>
                    <a:pt x="1983232" y="311023"/>
                  </a:lnTo>
                  <a:lnTo>
                    <a:pt x="1981962" y="309879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053"/>
                  </a:lnTo>
                  <a:lnTo>
                    <a:pt x="1979549" y="303149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398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445"/>
                  </a:lnTo>
                  <a:lnTo>
                    <a:pt x="1987296" y="3682"/>
                  </a:lnTo>
                  <a:lnTo>
                    <a:pt x="1989201" y="3175"/>
                  </a:lnTo>
                  <a:lnTo>
                    <a:pt x="1991233" y="2794"/>
                  </a:lnTo>
                  <a:lnTo>
                    <a:pt x="1993264" y="2540"/>
                  </a:lnTo>
                  <a:lnTo>
                    <a:pt x="1995677" y="2285"/>
                  </a:lnTo>
                  <a:lnTo>
                    <a:pt x="1998472" y="2285"/>
                  </a:lnTo>
                  <a:close/>
                </a:path>
                <a:path w="6689725" h="316865">
                  <a:moveTo>
                    <a:pt x="1414780" y="2285"/>
                  </a:moveTo>
                  <a:lnTo>
                    <a:pt x="1417827" y="2285"/>
                  </a:lnTo>
                  <a:lnTo>
                    <a:pt x="1420368" y="2540"/>
                  </a:lnTo>
                  <a:lnTo>
                    <a:pt x="1422400" y="2921"/>
                  </a:lnTo>
                  <a:lnTo>
                    <a:pt x="1424559" y="3175"/>
                  </a:lnTo>
                  <a:lnTo>
                    <a:pt x="1426464" y="3809"/>
                  </a:lnTo>
                  <a:lnTo>
                    <a:pt x="1428242" y="4572"/>
                  </a:lnTo>
                  <a:lnTo>
                    <a:pt x="1430020" y="5333"/>
                  </a:lnTo>
                  <a:lnTo>
                    <a:pt x="1431417" y="6476"/>
                  </a:lnTo>
                  <a:lnTo>
                    <a:pt x="1432433" y="8127"/>
                  </a:lnTo>
                  <a:lnTo>
                    <a:pt x="1433322" y="9651"/>
                  </a:lnTo>
                  <a:lnTo>
                    <a:pt x="1433830" y="11302"/>
                  </a:lnTo>
                  <a:lnTo>
                    <a:pt x="1433830" y="13080"/>
                  </a:lnTo>
                  <a:lnTo>
                    <a:pt x="1433830" y="303149"/>
                  </a:lnTo>
                  <a:lnTo>
                    <a:pt x="1433830" y="304926"/>
                  </a:lnTo>
                  <a:lnTo>
                    <a:pt x="1433322" y="306577"/>
                  </a:lnTo>
                  <a:lnTo>
                    <a:pt x="1418082" y="313943"/>
                  </a:lnTo>
                  <a:lnTo>
                    <a:pt x="1414780" y="313943"/>
                  </a:lnTo>
                  <a:lnTo>
                    <a:pt x="1411605" y="313943"/>
                  </a:lnTo>
                  <a:lnTo>
                    <a:pt x="1408938" y="313816"/>
                  </a:lnTo>
                  <a:lnTo>
                    <a:pt x="1407033" y="313436"/>
                  </a:lnTo>
                  <a:lnTo>
                    <a:pt x="1405001" y="313054"/>
                  </a:lnTo>
                  <a:lnTo>
                    <a:pt x="1403096" y="312547"/>
                  </a:lnTo>
                  <a:lnTo>
                    <a:pt x="1401318" y="311785"/>
                  </a:lnTo>
                  <a:lnTo>
                    <a:pt x="1399539" y="311023"/>
                  </a:lnTo>
                  <a:lnTo>
                    <a:pt x="1398270" y="309879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053"/>
                  </a:lnTo>
                  <a:lnTo>
                    <a:pt x="1395857" y="303149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398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445"/>
                  </a:lnTo>
                  <a:lnTo>
                    <a:pt x="1403603" y="3682"/>
                  </a:lnTo>
                  <a:lnTo>
                    <a:pt x="1405509" y="3175"/>
                  </a:lnTo>
                  <a:lnTo>
                    <a:pt x="1407540" y="2794"/>
                  </a:lnTo>
                  <a:lnTo>
                    <a:pt x="1409573" y="2540"/>
                  </a:lnTo>
                  <a:lnTo>
                    <a:pt x="1411986" y="2285"/>
                  </a:lnTo>
                  <a:lnTo>
                    <a:pt x="1414780" y="2285"/>
                  </a:lnTo>
                  <a:close/>
                </a:path>
                <a:path w="6689725" h="316865">
                  <a:moveTo>
                    <a:pt x="310134" y="2285"/>
                  </a:moveTo>
                  <a:lnTo>
                    <a:pt x="313055" y="2285"/>
                  </a:lnTo>
                  <a:lnTo>
                    <a:pt x="315722" y="2412"/>
                  </a:lnTo>
                  <a:lnTo>
                    <a:pt x="318008" y="2794"/>
                  </a:lnTo>
                  <a:lnTo>
                    <a:pt x="320167" y="3048"/>
                  </a:lnTo>
                  <a:lnTo>
                    <a:pt x="322199" y="3555"/>
                  </a:lnTo>
                  <a:lnTo>
                    <a:pt x="323723" y="4318"/>
                  </a:lnTo>
                  <a:lnTo>
                    <a:pt x="325374" y="5079"/>
                  </a:lnTo>
                  <a:lnTo>
                    <a:pt x="326644" y="6096"/>
                  </a:lnTo>
                  <a:lnTo>
                    <a:pt x="327533" y="7366"/>
                  </a:lnTo>
                  <a:lnTo>
                    <a:pt x="328422" y="8635"/>
                  </a:lnTo>
                  <a:lnTo>
                    <a:pt x="329184" y="10159"/>
                  </a:lnTo>
                  <a:lnTo>
                    <a:pt x="329946" y="11937"/>
                  </a:lnTo>
                  <a:lnTo>
                    <a:pt x="418211" y="262254"/>
                  </a:lnTo>
                  <a:lnTo>
                    <a:pt x="503681" y="11810"/>
                  </a:lnTo>
                  <a:lnTo>
                    <a:pt x="504063" y="10286"/>
                  </a:lnTo>
                  <a:lnTo>
                    <a:pt x="504698" y="8890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4952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412"/>
                  </a:lnTo>
                  <a:lnTo>
                    <a:pt x="521335" y="2285"/>
                  </a:lnTo>
                  <a:lnTo>
                    <a:pt x="524510" y="2285"/>
                  </a:lnTo>
                  <a:lnTo>
                    <a:pt x="528193" y="2285"/>
                  </a:lnTo>
                  <a:lnTo>
                    <a:pt x="541020" y="5969"/>
                  </a:lnTo>
                  <a:lnTo>
                    <a:pt x="542798" y="7493"/>
                  </a:lnTo>
                  <a:lnTo>
                    <a:pt x="543560" y="9525"/>
                  </a:lnTo>
                  <a:lnTo>
                    <a:pt x="543433" y="11937"/>
                  </a:lnTo>
                  <a:lnTo>
                    <a:pt x="543306" y="14350"/>
                  </a:lnTo>
                  <a:lnTo>
                    <a:pt x="542798" y="16763"/>
                  </a:lnTo>
                  <a:lnTo>
                    <a:pt x="541909" y="19050"/>
                  </a:lnTo>
                  <a:lnTo>
                    <a:pt x="439293" y="304418"/>
                  </a:lnTo>
                  <a:lnTo>
                    <a:pt x="424561" y="313563"/>
                  </a:lnTo>
                  <a:lnTo>
                    <a:pt x="422275" y="313816"/>
                  </a:lnTo>
                  <a:lnTo>
                    <a:pt x="419608" y="313943"/>
                  </a:lnTo>
                  <a:lnTo>
                    <a:pt x="416687" y="313943"/>
                  </a:lnTo>
                  <a:lnTo>
                    <a:pt x="414655" y="313943"/>
                  </a:lnTo>
                  <a:lnTo>
                    <a:pt x="412750" y="313943"/>
                  </a:lnTo>
                  <a:lnTo>
                    <a:pt x="411099" y="313816"/>
                  </a:lnTo>
                  <a:lnTo>
                    <a:pt x="409448" y="313689"/>
                  </a:lnTo>
                  <a:lnTo>
                    <a:pt x="407924" y="313563"/>
                  </a:lnTo>
                  <a:lnTo>
                    <a:pt x="406400" y="313309"/>
                  </a:lnTo>
                  <a:lnTo>
                    <a:pt x="404875" y="312927"/>
                  </a:lnTo>
                  <a:lnTo>
                    <a:pt x="403606" y="312674"/>
                  </a:lnTo>
                  <a:lnTo>
                    <a:pt x="402590" y="312292"/>
                  </a:lnTo>
                  <a:lnTo>
                    <a:pt x="401447" y="311912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6748" y="308990"/>
                  </a:lnTo>
                  <a:lnTo>
                    <a:pt x="395986" y="307975"/>
                  </a:lnTo>
                  <a:lnTo>
                    <a:pt x="395224" y="306959"/>
                  </a:lnTo>
                  <a:lnTo>
                    <a:pt x="394716" y="30606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3970"/>
                  </a:lnTo>
                  <a:lnTo>
                    <a:pt x="290322" y="11429"/>
                  </a:lnTo>
                  <a:lnTo>
                    <a:pt x="290449" y="8762"/>
                  </a:lnTo>
                  <a:lnTo>
                    <a:pt x="291465" y="6730"/>
                  </a:lnTo>
                  <a:lnTo>
                    <a:pt x="293497" y="5333"/>
                  </a:lnTo>
                  <a:lnTo>
                    <a:pt x="295402" y="3936"/>
                  </a:lnTo>
                  <a:lnTo>
                    <a:pt x="297815" y="3048"/>
                  </a:lnTo>
                  <a:lnTo>
                    <a:pt x="300736" y="2794"/>
                  </a:lnTo>
                  <a:lnTo>
                    <a:pt x="303530" y="2412"/>
                  </a:lnTo>
                  <a:lnTo>
                    <a:pt x="306705" y="2285"/>
                  </a:lnTo>
                  <a:lnTo>
                    <a:pt x="310134" y="2285"/>
                  </a:lnTo>
                  <a:close/>
                </a:path>
                <a:path w="6689725" h="316865">
                  <a:moveTo>
                    <a:pt x="6592189" y="380"/>
                  </a:moveTo>
                  <a:lnTo>
                    <a:pt x="6630820" y="5175"/>
                  </a:lnTo>
                  <a:lnTo>
                    <a:pt x="6671309" y="20954"/>
                  </a:lnTo>
                  <a:lnTo>
                    <a:pt x="6677025" y="24510"/>
                  </a:lnTo>
                  <a:lnTo>
                    <a:pt x="6687947" y="36702"/>
                  </a:lnTo>
                  <a:lnTo>
                    <a:pt x="6688963" y="39243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7058" y="58547"/>
                  </a:lnTo>
                  <a:lnTo>
                    <a:pt x="6686296" y="60198"/>
                  </a:lnTo>
                  <a:lnTo>
                    <a:pt x="6685026" y="61595"/>
                  </a:lnTo>
                  <a:lnTo>
                    <a:pt x="6683375" y="62865"/>
                  </a:lnTo>
                  <a:lnTo>
                    <a:pt x="6681851" y="64007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2"/>
                  </a:lnTo>
                  <a:lnTo>
                    <a:pt x="6666738" y="59562"/>
                  </a:lnTo>
                  <a:lnTo>
                    <a:pt x="6662293" y="56260"/>
                  </a:lnTo>
                  <a:lnTo>
                    <a:pt x="6624701" y="39624"/>
                  </a:lnTo>
                  <a:lnTo>
                    <a:pt x="6590030" y="35051"/>
                  </a:lnTo>
                  <a:lnTo>
                    <a:pt x="6577643" y="35645"/>
                  </a:lnTo>
                  <a:lnTo>
                    <a:pt x="6535293" y="49567"/>
                  </a:lnTo>
                  <a:lnTo>
                    <a:pt x="6504763" y="78876"/>
                  </a:lnTo>
                  <a:lnTo>
                    <a:pt x="6487040" y="120719"/>
                  </a:lnTo>
                  <a:lnTo>
                    <a:pt x="6482969" y="158241"/>
                  </a:lnTo>
                  <a:lnTo>
                    <a:pt x="6483490" y="172598"/>
                  </a:lnTo>
                  <a:lnTo>
                    <a:pt x="6491224" y="210692"/>
                  </a:lnTo>
                  <a:lnTo>
                    <a:pt x="6513957" y="249047"/>
                  </a:lnTo>
                  <a:lnTo>
                    <a:pt x="6548247" y="272796"/>
                  </a:lnTo>
                  <a:lnTo>
                    <a:pt x="6592062" y="280924"/>
                  </a:lnTo>
                  <a:lnTo>
                    <a:pt x="6599801" y="280685"/>
                  </a:lnTo>
                  <a:lnTo>
                    <a:pt x="6638035" y="272700"/>
                  </a:lnTo>
                  <a:lnTo>
                    <a:pt x="6650482" y="177546"/>
                  </a:lnTo>
                  <a:lnTo>
                    <a:pt x="6578854" y="177546"/>
                  </a:lnTo>
                  <a:lnTo>
                    <a:pt x="6574536" y="177546"/>
                  </a:lnTo>
                  <a:lnTo>
                    <a:pt x="6571488" y="175894"/>
                  </a:lnTo>
                  <a:lnTo>
                    <a:pt x="6569583" y="172592"/>
                  </a:lnTo>
                  <a:lnTo>
                    <a:pt x="6567678" y="169290"/>
                  </a:lnTo>
                  <a:lnTo>
                    <a:pt x="6566789" y="165226"/>
                  </a:lnTo>
                  <a:lnTo>
                    <a:pt x="6566789" y="160400"/>
                  </a:lnTo>
                  <a:lnTo>
                    <a:pt x="6566789" y="157861"/>
                  </a:lnTo>
                  <a:lnTo>
                    <a:pt x="6576822" y="142875"/>
                  </a:lnTo>
                  <a:lnTo>
                    <a:pt x="6578854" y="142875"/>
                  </a:lnTo>
                  <a:lnTo>
                    <a:pt x="6670548" y="142875"/>
                  </a:lnTo>
                  <a:lnTo>
                    <a:pt x="6672326" y="142875"/>
                  </a:lnTo>
                  <a:lnTo>
                    <a:pt x="6674358" y="143255"/>
                  </a:lnTo>
                  <a:lnTo>
                    <a:pt x="6676390" y="143891"/>
                  </a:lnTo>
                  <a:lnTo>
                    <a:pt x="6678549" y="144525"/>
                  </a:lnTo>
                  <a:lnTo>
                    <a:pt x="6680581" y="145542"/>
                  </a:lnTo>
                  <a:lnTo>
                    <a:pt x="6682486" y="147193"/>
                  </a:lnTo>
                  <a:lnTo>
                    <a:pt x="6684391" y="148717"/>
                  </a:lnTo>
                  <a:lnTo>
                    <a:pt x="6685915" y="150749"/>
                  </a:lnTo>
                  <a:lnTo>
                    <a:pt x="6686931" y="153416"/>
                  </a:lnTo>
                  <a:lnTo>
                    <a:pt x="6687947" y="155955"/>
                  </a:lnTo>
                  <a:lnTo>
                    <a:pt x="6688455" y="158876"/>
                  </a:lnTo>
                  <a:lnTo>
                    <a:pt x="6688455" y="162178"/>
                  </a:lnTo>
                  <a:lnTo>
                    <a:pt x="6688455" y="273430"/>
                  </a:lnTo>
                  <a:lnTo>
                    <a:pt x="6688455" y="277749"/>
                  </a:lnTo>
                  <a:lnTo>
                    <a:pt x="6687693" y="281559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59118" y="302640"/>
                  </a:lnTo>
                  <a:lnTo>
                    <a:pt x="6652133" y="305562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673"/>
                  </a:lnTo>
                  <a:lnTo>
                    <a:pt x="6503114" y="291052"/>
                  </a:lnTo>
                  <a:lnTo>
                    <a:pt x="6472997" y="261810"/>
                  </a:lnTo>
                  <a:lnTo>
                    <a:pt x="6452870" y="223519"/>
                  </a:lnTo>
                  <a:lnTo>
                    <a:pt x="6443475" y="177567"/>
                  </a:lnTo>
                  <a:lnTo>
                    <a:pt x="6442837" y="160781"/>
                  </a:lnTo>
                  <a:lnTo>
                    <a:pt x="6443523" y="143257"/>
                  </a:lnTo>
                  <a:lnTo>
                    <a:pt x="6453632" y="95376"/>
                  </a:lnTo>
                  <a:lnTo>
                    <a:pt x="6474902" y="55854"/>
                  </a:lnTo>
                  <a:lnTo>
                    <a:pt x="6505971" y="26066"/>
                  </a:lnTo>
                  <a:lnTo>
                    <a:pt x="6545754" y="6971"/>
                  </a:lnTo>
                  <a:lnTo>
                    <a:pt x="6576044" y="1117"/>
                  </a:lnTo>
                  <a:lnTo>
                    <a:pt x="6592189" y="380"/>
                  </a:lnTo>
                  <a:close/>
                </a:path>
                <a:path w="6689725" h="316865">
                  <a:moveTo>
                    <a:pt x="2526157" y="380"/>
                  </a:moveTo>
                  <a:lnTo>
                    <a:pt x="2564788" y="5175"/>
                  </a:lnTo>
                  <a:lnTo>
                    <a:pt x="2605278" y="20954"/>
                  </a:lnTo>
                  <a:lnTo>
                    <a:pt x="2610993" y="24510"/>
                  </a:lnTo>
                  <a:lnTo>
                    <a:pt x="2621915" y="36702"/>
                  </a:lnTo>
                  <a:lnTo>
                    <a:pt x="2622931" y="39243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546"/>
                  </a:lnTo>
                  <a:lnTo>
                    <a:pt x="2622804" y="52704"/>
                  </a:lnTo>
                  <a:lnTo>
                    <a:pt x="2622423" y="54863"/>
                  </a:lnTo>
                  <a:lnTo>
                    <a:pt x="2621788" y="56896"/>
                  </a:lnTo>
                  <a:lnTo>
                    <a:pt x="2621026" y="58547"/>
                  </a:lnTo>
                  <a:lnTo>
                    <a:pt x="2620264" y="60198"/>
                  </a:lnTo>
                  <a:lnTo>
                    <a:pt x="2618994" y="61595"/>
                  </a:lnTo>
                  <a:lnTo>
                    <a:pt x="2617343" y="62865"/>
                  </a:lnTo>
                  <a:lnTo>
                    <a:pt x="2615819" y="64007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2"/>
                  </a:lnTo>
                  <a:lnTo>
                    <a:pt x="2600706" y="59562"/>
                  </a:lnTo>
                  <a:lnTo>
                    <a:pt x="2596261" y="56260"/>
                  </a:lnTo>
                  <a:lnTo>
                    <a:pt x="2558669" y="39624"/>
                  </a:lnTo>
                  <a:lnTo>
                    <a:pt x="2523998" y="35051"/>
                  </a:lnTo>
                  <a:lnTo>
                    <a:pt x="2511611" y="35645"/>
                  </a:lnTo>
                  <a:lnTo>
                    <a:pt x="2469261" y="49567"/>
                  </a:lnTo>
                  <a:lnTo>
                    <a:pt x="2438731" y="78876"/>
                  </a:lnTo>
                  <a:lnTo>
                    <a:pt x="2421008" y="120719"/>
                  </a:lnTo>
                  <a:lnTo>
                    <a:pt x="2416937" y="158241"/>
                  </a:lnTo>
                  <a:lnTo>
                    <a:pt x="2417458" y="172598"/>
                  </a:lnTo>
                  <a:lnTo>
                    <a:pt x="2425192" y="210692"/>
                  </a:lnTo>
                  <a:lnTo>
                    <a:pt x="2447925" y="249047"/>
                  </a:lnTo>
                  <a:lnTo>
                    <a:pt x="2482215" y="272796"/>
                  </a:lnTo>
                  <a:lnTo>
                    <a:pt x="2526030" y="280924"/>
                  </a:lnTo>
                  <a:lnTo>
                    <a:pt x="2533769" y="280685"/>
                  </a:lnTo>
                  <a:lnTo>
                    <a:pt x="2572004" y="272700"/>
                  </a:lnTo>
                  <a:lnTo>
                    <a:pt x="2584450" y="177546"/>
                  </a:lnTo>
                  <a:lnTo>
                    <a:pt x="2512822" y="177546"/>
                  </a:lnTo>
                  <a:lnTo>
                    <a:pt x="2508504" y="177546"/>
                  </a:lnTo>
                  <a:lnTo>
                    <a:pt x="2505456" y="175894"/>
                  </a:lnTo>
                  <a:lnTo>
                    <a:pt x="2503551" y="172592"/>
                  </a:lnTo>
                  <a:lnTo>
                    <a:pt x="2501646" y="169290"/>
                  </a:lnTo>
                  <a:lnTo>
                    <a:pt x="2500757" y="165226"/>
                  </a:lnTo>
                  <a:lnTo>
                    <a:pt x="2500757" y="160400"/>
                  </a:lnTo>
                  <a:lnTo>
                    <a:pt x="2500757" y="157861"/>
                  </a:lnTo>
                  <a:lnTo>
                    <a:pt x="2510790" y="142875"/>
                  </a:lnTo>
                  <a:lnTo>
                    <a:pt x="2512822" y="142875"/>
                  </a:lnTo>
                  <a:lnTo>
                    <a:pt x="2604516" y="142875"/>
                  </a:lnTo>
                  <a:lnTo>
                    <a:pt x="2606294" y="142875"/>
                  </a:lnTo>
                  <a:lnTo>
                    <a:pt x="2608326" y="143255"/>
                  </a:lnTo>
                  <a:lnTo>
                    <a:pt x="2610485" y="143891"/>
                  </a:lnTo>
                  <a:lnTo>
                    <a:pt x="2612517" y="144525"/>
                  </a:lnTo>
                  <a:lnTo>
                    <a:pt x="2614549" y="145542"/>
                  </a:lnTo>
                  <a:lnTo>
                    <a:pt x="2616454" y="147193"/>
                  </a:lnTo>
                  <a:lnTo>
                    <a:pt x="2618359" y="148717"/>
                  </a:lnTo>
                  <a:lnTo>
                    <a:pt x="2619883" y="150749"/>
                  </a:lnTo>
                  <a:lnTo>
                    <a:pt x="2620899" y="153416"/>
                  </a:lnTo>
                  <a:lnTo>
                    <a:pt x="2621915" y="155955"/>
                  </a:lnTo>
                  <a:lnTo>
                    <a:pt x="2622423" y="158876"/>
                  </a:lnTo>
                  <a:lnTo>
                    <a:pt x="2622423" y="162178"/>
                  </a:lnTo>
                  <a:lnTo>
                    <a:pt x="2622423" y="273430"/>
                  </a:lnTo>
                  <a:lnTo>
                    <a:pt x="2622423" y="277749"/>
                  </a:lnTo>
                  <a:lnTo>
                    <a:pt x="2621661" y="281559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593086" y="302640"/>
                  </a:lnTo>
                  <a:lnTo>
                    <a:pt x="2586101" y="305562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673"/>
                  </a:lnTo>
                  <a:lnTo>
                    <a:pt x="2437082" y="291052"/>
                  </a:lnTo>
                  <a:lnTo>
                    <a:pt x="2406965" y="261810"/>
                  </a:lnTo>
                  <a:lnTo>
                    <a:pt x="2386838" y="223519"/>
                  </a:lnTo>
                  <a:lnTo>
                    <a:pt x="2377443" y="177567"/>
                  </a:lnTo>
                  <a:lnTo>
                    <a:pt x="2376805" y="160781"/>
                  </a:lnTo>
                  <a:lnTo>
                    <a:pt x="2377491" y="143257"/>
                  </a:lnTo>
                  <a:lnTo>
                    <a:pt x="2387600" y="95376"/>
                  </a:lnTo>
                  <a:lnTo>
                    <a:pt x="2408870" y="55854"/>
                  </a:lnTo>
                  <a:lnTo>
                    <a:pt x="2439939" y="26066"/>
                  </a:lnTo>
                  <a:lnTo>
                    <a:pt x="2479722" y="6971"/>
                  </a:lnTo>
                  <a:lnTo>
                    <a:pt x="2510012" y="1117"/>
                  </a:lnTo>
                  <a:lnTo>
                    <a:pt x="2526157" y="380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054"/>
                  </a:lnTo>
                  <a:lnTo>
                    <a:pt x="218487" y="24082"/>
                  </a:lnTo>
                  <a:lnTo>
                    <a:pt x="244554" y="52659"/>
                  </a:lnTo>
                  <a:lnTo>
                    <a:pt x="260985" y="90931"/>
                  </a:lnTo>
                  <a:lnTo>
                    <a:pt x="268235" y="137598"/>
                  </a:lnTo>
                  <a:lnTo>
                    <a:pt x="268731" y="154812"/>
                  </a:lnTo>
                  <a:lnTo>
                    <a:pt x="268206" y="172581"/>
                  </a:lnTo>
                  <a:lnTo>
                    <a:pt x="260223" y="220979"/>
                  </a:lnTo>
                  <a:lnTo>
                    <a:pt x="242720" y="260967"/>
                  </a:lnTo>
                  <a:lnTo>
                    <a:pt x="215455" y="290972"/>
                  </a:lnTo>
                  <a:lnTo>
                    <a:pt x="178143" y="310001"/>
                  </a:lnTo>
                  <a:lnTo>
                    <a:pt x="131191" y="316484"/>
                  </a:lnTo>
                  <a:lnTo>
                    <a:pt x="114619" y="315813"/>
                  </a:lnTo>
                  <a:lnTo>
                    <a:pt x="71881" y="305562"/>
                  </a:lnTo>
                  <a:lnTo>
                    <a:pt x="39556" y="283862"/>
                  </a:lnTo>
                  <a:lnTo>
                    <a:pt x="17144" y="251761"/>
                  </a:lnTo>
                  <a:lnTo>
                    <a:pt x="4232" y="209934"/>
                  </a:lnTo>
                  <a:lnTo>
                    <a:pt x="0" y="159892"/>
                  </a:lnTo>
                  <a:lnTo>
                    <a:pt x="523" y="142317"/>
                  </a:lnTo>
                  <a:lnTo>
                    <a:pt x="8381" y="94615"/>
                  </a:lnTo>
                  <a:lnTo>
                    <a:pt x="25759" y="55145"/>
                  </a:lnTo>
                  <a:lnTo>
                    <a:pt x="53213" y="25431"/>
                  </a:lnTo>
                  <a:lnTo>
                    <a:pt x="90316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8426" y="1566418"/>
            <a:ext cx="7981315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7500" algn="l"/>
              </a:tabLst>
            </a:pPr>
            <a:r>
              <a:rPr sz="2300" spc="-5" dirty="0">
                <a:latin typeface="Liberation Serif"/>
                <a:cs typeface="Liberation Serif"/>
              </a:rPr>
              <a:t>Overfitting </a:t>
            </a:r>
            <a:r>
              <a:rPr sz="2300" dirty="0">
                <a:latin typeface="Liberation Serif"/>
                <a:cs typeface="Liberation Serif"/>
              </a:rPr>
              <a:t>refers </a:t>
            </a:r>
            <a:r>
              <a:rPr sz="2300" spc="-5" dirty="0">
                <a:latin typeface="Liberation Serif"/>
                <a:cs typeface="Liberation Serif"/>
              </a:rPr>
              <a:t>to </a:t>
            </a:r>
            <a:r>
              <a:rPr sz="2300" dirty="0">
                <a:latin typeface="Liberation Serif"/>
                <a:cs typeface="Liberation Serif"/>
              </a:rPr>
              <a:t>a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that</a:t>
            </a:r>
            <a:r>
              <a:rPr sz="2300" dirty="0">
                <a:solidFill>
                  <a:srgbClr val="FF0000"/>
                </a:solidFill>
                <a:latin typeface="Liberation Serif"/>
                <a:cs typeface="Liberation Serif"/>
              </a:rPr>
              <a:t>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models </a:t>
            </a:r>
            <a:r>
              <a:rPr sz="23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the training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data </a:t>
            </a:r>
            <a:r>
              <a:rPr sz="23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too 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well</a:t>
            </a:r>
            <a:r>
              <a:rPr sz="2300" spc="-5" dirty="0">
                <a:latin typeface="Liberation Serif"/>
                <a:cs typeface="Liberation Serif"/>
              </a:rPr>
              <a:t>.</a:t>
            </a:r>
            <a:endParaRPr sz="23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40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"/>
              <a:tabLst>
                <a:tab pos="317500" algn="l"/>
              </a:tabLst>
            </a:pPr>
            <a:r>
              <a:rPr sz="2300" spc="-5" dirty="0">
                <a:latin typeface="Liberation Serif"/>
                <a:cs typeface="Liberation Serif"/>
              </a:rPr>
              <a:t>Overfitting </a:t>
            </a:r>
            <a:r>
              <a:rPr sz="2300" dirty="0">
                <a:latin typeface="Liberation Serif"/>
                <a:cs typeface="Liberation Serif"/>
              </a:rPr>
              <a:t>happens when a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learns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detail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and noise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training data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extent that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negatively impacts the  performance of the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model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on new data</a:t>
            </a:r>
            <a:r>
              <a:rPr sz="2300" dirty="0">
                <a:latin typeface="Liberation Serif"/>
                <a:cs typeface="Liberation Serif"/>
              </a:rPr>
              <a:t>. </a:t>
            </a:r>
            <a:r>
              <a:rPr sz="2300" spc="-5" dirty="0">
                <a:latin typeface="Liberation Serif"/>
                <a:cs typeface="Liberation Serif"/>
              </a:rPr>
              <a:t>This means that </a:t>
            </a:r>
            <a:r>
              <a:rPr sz="2300" dirty="0">
                <a:latin typeface="Liberation Serif"/>
                <a:cs typeface="Liberation Serif"/>
              </a:rPr>
              <a:t>the noise or  random fluctuations in the </a:t>
            </a:r>
            <a:r>
              <a:rPr sz="2300" spc="-5" dirty="0">
                <a:latin typeface="Liberation Serif"/>
                <a:cs typeface="Liberation Serif"/>
              </a:rPr>
              <a:t>training </a:t>
            </a:r>
            <a:r>
              <a:rPr sz="2300" dirty="0">
                <a:latin typeface="Liberation Serif"/>
                <a:cs typeface="Liberation Serif"/>
              </a:rPr>
              <a:t>data </a:t>
            </a:r>
            <a:r>
              <a:rPr sz="2300" spc="-5" dirty="0">
                <a:latin typeface="Liberation Serif"/>
                <a:cs typeface="Liberation Serif"/>
              </a:rPr>
              <a:t>is </a:t>
            </a:r>
            <a:r>
              <a:rPr sz="2300" dirty="0">
                <a:latin typeface="Liberation Serif"/>
                <a:cs typeface="Liberation Serif"/>
              </a:rPr>
              <a:t>picked up and </a:t>
            </a:r>
            <a:r>
              <a:rPr sz="2300" spc="-5" dirty="0">
                <a:latin typeface="Liberation Serif"/>
                <a:cs typeface="Liberation Serif"/>
              </a:rPr>
              <a:t>learned as  </a:t>
            </a:r>
            <a:r>
              <a:rPr sz="2300" dirty="0">
                <a:latin typeface="Liberation Serif"/>
                <a:cs typeface="Liberation Serif"/>
              </a:rPr>
              <a:t>concepts by the </a:t>
            </a:r>
            <a:r>
              <a:rPr sz="2300" spc="-5" dirty="0">
                <a:latin typeface="Liberation Serif"/>
                <a:cs typeface="Liberation Serif"/>
              </a:rPr>
              <a:t>model. </a:t>
            </a:r>
            <a:r>
              <a:rPr sz="2300" dirty="0">
                <a:latin typeface="Liberation Serif"/>
                <a:cs typeface="Liberation Serif"/>
              </a:rPr>
              <a:t>The problem is </a:t>
            </a:r>
            <a:r>
              <a:rPr sz="2300" spc="-5" dirty="0">
                <a:latin typeface="Liberation Serif"/>
                <a:cs typeface="Liberation Serif"/>
              </a:rPr>
              <a:t>that </a:t>
            </a:r>
            <a:r>
              <a:rPr sz="2300" dirty="0">
                <a:latin typeface="Liberation Serif"/>
                <a:cs typeface="Liberation Serif"/>
              </a:rPr>
              <a:t>these concepts do not  </a:t>
            </a:r>
            <a:r>
              <a:rPr sz="2300" spc="-5" dirty="0">
                <a:latin typeface="Liberation Serif"/>
                <a:cs typeface="Liberation Serif"/>
              </a:rPr>
              <a:t>apply to new data </a:t>
            </a:r>
            <a:r>
              <a:rPr sz="2300" dirty="0">
                <a:latin typeface="Liberation Serif"/>
                <a:cs typeface="Liberation Serif"/>
              </a:rPr>
              <a:t>and </a:t>
            </a:r>
            <a:r>
              <a:rPr sz="2300" spc="-5" dirty="0">
                <a:latin typeface="Liberation Serif"/>
                <a:cs typeface="Liberation Serif"/>
              </a:rPr>
              <a:t>negatively impact </a:t>
            </a:r>
            <a:r>
              <a:rPr sz="2300" dirty="0">
                <a:latin typeface="Liberation Serif"/>
                <a:cs typeface="Liberation Serif"/>
              </a:rPr>
              <a:t>the </a:t>
            </a:r>
            <a:r>
              <a:rPr sz="2300" spc="-5" dirty="0">
                <a:latin typeface="Liberation Serif"/>
                <a:cs typeface="Liberation Serif"/>
              </a:rPr>
              <a:t>models </a:t>
            </a:r>
            <a:r>
              <a:rPr sz="2300" dirty="0">
                <a:latin typeface="Liberation Serif"/>
                <a:cs typeface="Liberation Serif"/>
              </a:rPr>
              <a:t>ability </a:t>
            </a:r>
            <a:r>
              <a:rPr sz="2300" spc="-5" dirty="0">
                <a:latin typeface="Liberation Serif"/>
                <a:cs typeface="Liberation Serif"/>
              </a:rPr>
              <a:t>to  generalize.</a:t>
            </a:r>
            <a:endParaRPr sz="23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400">
              <a:latin typeface="Liberation Serif"/>
              <a:cs typeface="Liberation Serif"/>
            </a:endParaRPr>
          </a:p>
          <a:p>
            <a:pPr marL="12700" marR="5715" algn="just">
              <a:lnSpc>
                <a:spcPct val="100000"/>
              </a:lnSpc>
              <a:buFont typeface="Wingdings"/>
              <a:buChar char=""/>
              <a:tabLst>
                <a:tab pos="317500" algn="l"/>
              </a:tabLst>
            </a:pPr>
            <a:r>
              <a:rPr sz="2300" b="1" i="1" spc="-5" dirty="0">
                <a:latin typeface="Times New Roman"/>
                <a:cs typeface="Times New Roman"/>
              </a:rPr>
              <a:t>decision </a:t>
            </a:r>
            <a:r>
              <a:rPr sz="2300" b="1" i="1" dirty="0">
                <a:latin typeface="Times New Roman"/>
                <a:cs typeface="Times New Roman"/>
              </a:rPr>
              <a:t>trees </a:t>
            </a:r>
            <a:r>
              <a:rPr sz="2300" dirty="0">
                <a:latin typeface="Liberation Serif"/>
                <a:cs typeface="Liberation Serif"/>
              </a:rPr>
              <a:t>are a </a:t>
            </a:r>
            <a:r>
              <a:rPr sz="2300" spc="-5" dirty="0">
                <a:latin typeface="Liberation Serif"/>
                <a:cs typeface="Liberation Serif"/>
              </a:rPr>
              <a:t>machine </a:t>
            </a:r>
            <a:r>
              <a:rPr sz="2300" dirty="0">
                <a:latin typeface="Liberation Serif"/>
                <a:cs typeface="Liberation Serif"/>
              </a:rPr>
              <a:t>learning </a:t>
            </a:r>
            <a:r>
              <a:rPr sz="2300" spc="-5" dirty="0">
                <a:latin typeface="Liberation Serif"/>
                <a:cs typeface="Liberation Serif"/>
              </a:rPr>
              <a:t>algorithm that is </a:t>
            </a:r>
            <a:r>
              <a:rPr sz="2300" dirty="0">
                <a:latin typeface="Liberation Serif"/>
                <a:cs typeface="Liberation Serif"/>
              </a:rPr>
              <a:t>very  </a:t>
            </a:r>
            <a:r>
              <a:rPr sz="2300" spc="-5" dirty="0">
                <a:latin typeface="Liberation Serif"/>
                <a:cs typeface="Liberation Serif"/>
              </a:rPr>
              <a:t>flexible </a:t>
            </a:r>
            <a:r>
              <a:rPr sz="2300" dirty="0">
                <a:latin typeface="Liberation Serif"/>
                <a:cs typeface="Liberation Serif"/>
              </a:rPr>
              <a:t>and </a:t>
            </a:r>
            <a:r>
              <a:rPr sz="2300" spc="-5" dirty="0">
                <a:latin typeface="Liberation Serif"/>
                <a:cs typeface="Liberation Serif"/>
              </a:rPr>
              <a:t>is subject to overfitting training</a:t>
            </a:r>
            <a:r>
              <a:rPr sz="2300" spc="15" dirty="0">
                <a:latin typeface="Liberation Serif"/>
                <a:cs typeface="Liberation Serif"/>
              </a:rPr>
              <a:t> </a:t>
            </a:r>
            <a:r>
              <a:rPr sz="2300" spc="-5" dirty="0">
                <a:latin typeface="Liberation Serif"/>
                <a:cs typeface="Liberation Serif"/>
              </a:rPr>
              <a:t>data.</a:t>
            </a:r>
            <a:endParaRPr sz="230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7058" y="817625"/>
            <a:ext cx="233045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60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Over-fitting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4347" y="247522"/>
            <a:ext cx="1137285" cy="316230"/>
            <a:chOff x="4054347" y="247522"/>
            <a:chExt cx="1137285" cy="316230"/>
          </a:xfrm>
        </p:grpSpPr>
        <p:sp>
          <p:nvSpPr>
            <p:cNvPr id="3" name="object 3"/>
            <p:cNvSpPr/>
            <p:nvPr/>
          </p:nvSpPr>
          <p:spPr>
            <a:xfrm>
              <a:off x="4055236" y="248411"/>
              <a:ext cx="1135213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55236" y="248411"/>
              <a:ext cx="1135380" cy="314325"/>
            </a:xfrm>
            <a:custGeom>
              <a:avLst/>
              <a:gdLst/>
              <a:ahLst/>
              <a:cxnLst/>
              <a:rect l="l" t="t" r="r" b="b"/>
              <a:pathLst>
                <a:path w="1135379" h="314325">
                  <a:moveTo>
                    <a:pt x="840866" y="1397"/>
                  </a:moveTo>
                  <a:lnTo>
                    <a:pt x="1047750" y="1397"/>
                  </a:lnTo>
                  <a:lnTo>
                    <a:pt x="1049782" y="1397"/>
                  </a:lnTo>
                  <a:lnTo>
                    <a:pt x="1051560" y="1905"/>
                  </a:lnTo>
                  <a:lnTo>
                    <a:pt x="1053338" y="2921"/>
                  </a:lnTo>
                  <a:lnTo>
                    <a:pt x="1054989" y="3810"/>
                  </a:lnTo>
                  <a:lnTo>
                    <a:pt x="1056259" y="5207"/>
                  </a:lnTo>
                  <a:lnTo>
                    <a:pt x="1057275" y="6858"/>
                  </a:lnTo>
                  <a:lnTo>
                    <a:pt x="1058290" y="8509"/>
                  </a:lnTo>
                  <a:lnTo>
                    <a:pt x="1058926" y="10414"/>
                  </a:lnTo>
                  <a:lnTo>
                    <a:pt x="1059307" y="12573"/>
                  </a:lnTo>
                  <a:lnTo>
                    <a:pt x="1059688" y="14732"/>
                  </a:lnTo>
                  <a:lnTo>
                    <a:pt x="1059941" y="16891"/>
                  </a:lnTo>
                  <a:lnTo>
                    <a:pt x="1059941" y="19050"/>
                  </a:lnTo>
                  <a:lnTo>
                    <a:pt x="1059941" y="21209"/>
                  </a:lnTo>
                  <a:lnTo>
                    <a:pt x="1049909" y="36068"/>
                  </a:lnTo>
                  <a:lnTo>
                    <a:pt x="1047876" y="36068"/>
                  </a:lnTo>
                  <a:lnTo>
                    <a:pt x="963422" y="36068"/>
                  </a:lnTo>
                  <a:lnTo>
                    <a:pt x="963422" y="300863"/>
                  </a:lnTo>
                  <a:lnTo>
                    <a:pt x="963422" y="302641"/>
                  </a:lnTo>
                  <a:lnTo>
                    <a:pt x="963040" y="304292"/>
                  </a:lnTo>
                  <a:lnTo>
                    <a:pt x="962025" y="305816"/>
                  </a:lnTo>
                  <a:lnTo>
                    <a:pt x="961009" y="307467"/>
                  </a:lnTo>
                  <a:lnTo>
                    <a:pt x="959612" y="308610"/>
                  </a:lnTo>
                  <a:lnTo>
                    <a:pt x="957834" y="309372"/>
                  </a:lnTo>
                  <a:lnTo>
                    <a:pt x="956055" y="310261"/>
                  </a:lnTo>
                  <a:lnTo>
                    <a:pt x="954151" y="310769"/>
                  </a:lnTo>
                  <a:lnTo>
                    <a:pt x="952118" y="311150"/>
                  </a:lnTo>
                  <a:lnTo>
                    <a:pt x="950087" y="311404"/>
                  </a:lnTo>
                  <a:lnTo>
                    <a:pt x="947547" y="311658"/>
                  </a:lnTo>
                  <a:lnTo>
                    <a:pt x="944372" y="311658"/>
                  </a:lnTo>
                  <a:lnTo>
                    <a:pt x="941197" y="311658"/>
                  </a:lnTo>
                  <a:lnTo>
                    <a:pt x="930910" y="309499"/>
                  </a:lnTo>
                  <a:lnTo>
                    <a:pt x="929132" y="308737"/>
                  </a:lnTo>
                  <a:lnTo>
                    <a:pt x="927862" y="307594"/>
                  </a:lnTo>
                  <a:lnTo>
                    <a:pt x="926846" y="305943"/>
                  </a:lnTo>
                  <a:lnTo>
                    <a:pt x="925957" y="304419"/>
                  </a:lnTo>
                  <a:lnTo>
                    <a:pt x="925449" y="302768"/>
                  </a:lnTo>
                  <a:lnTo>
                    <a:pt x="925449" y="300863"/>
                  </a:lnTo>
                  <a:lnTo>
                    <a:pt x="925449" y="36068"/>
                  </a:lnTo>
                  <a:lnTo>
                    <a:pt x="840866" y="36068"/>
                  </a:lnTo>
                  <a:lnTo>
                    <a:pt x="838708" y="36068"/>
                  </a:lnTo>
                  <a:lnTo>
                    <a:pt x="836802" y="35560"/>
                  </a:lnTo>
                  <a:lnTo>
                    <a:pt x="835278" y="34544"/>
                  </a:lnTo>
                  <a:lnTo>
                    <a:pt x="833754" y="33655"/>
                  </a:lnTo>
                  <a:lnTo>
                    <a:pt x="832485" y="32385"/>
                  </a:lnTo>
                  <a:lnTo>
                    <a:pt x="831596" y="30861"/>
                  </a:lnTo>
                  <a:lnTo>
                    <a:pt x="830579" y="29337"/>
                  </a:lnTo>
                  <a:lnTo>
                    <a:pt x="829945" y="27559"/>
                  </a:lnTo>
                  <a:lnTo>
                    <a:pt x="829563" y="25654"/>
                  </a:lnTo>
                  <a:lnTo>
                    <a:pt x="829183" y="23622"/>
                  </a:lnTo>
                  <a:lnTo>
                    <a:pt x="829055" y="21463"/>
                  </a:lnTo>
                  <a:lnTo>
                    <a:pt x="829055" y="19050"/>
                  </a:lnTo>
                  <a:lnTo>
                    <a:pt x="829055" y="16637"/>
                  </a:lnTo>
                  <a:lnTo>
                    <a:pt x="831596" y="6858"/>
                  </a:lnTo>
                  <a:lnTo>
                    <a:pt x="832485" y="5207"/>
                  </a:lnTo>
                  <a:lnTo>
                    <a:pt x="833754" y="3937"/>
                  </a:lnTo>
                  <a:lnTo>
                    <a:pt x="835278" y="2921"/>
                  </a:lnTo>
                  <a:lnTo>
                    <a:pt x="836929" y="1905"/>
                  </a:lnTo>
                  <a:lnTo>
                    <a:pt x="838835" y="1397"/>
                  </a:lnTo>
                  <a:lnTo>
                    <a:pt x="840866" y="1397"/>
                  </a:lnTo>
                  <a:close/>
                </a:path>
                <a:path w="1135379" h="314325">
                  <a:moveTo>
                    <a:pt x="17652" y="1397"/>
                  </a:moveTo>
                  <a:lnTo>
                    <a:pt x="32892" y="1397"/>
                  </a:lnTo>
                  <a:lnTo>
                    <a:pt x="37211" y="1397"/>
                  </a:lnTo>
                  <a:lnTo>
                    <a:pt x="41021" y="1905"/>
                  </a:lnTo>
                  <a:lnTo>
                    <a:pt x="44450" y="2921"/>
                  </a:lnTo>
                  <a:lnTo>
                    <a:pt x="48005" y="3937"/>
                  </a:lnTo>
                  <a:lnTo>
                    <a:pt x="51053" y="5461"/>
                  </a:lnTo>
                  <a:lnTo>
                    <a:pt x="65659" y="29591"/>
                  </a:lnTo>
                  <a:lnTo>
                    <a:pt x="160147" y="251841"/>
                  </a:lnTo>
                  <a:lnTo>
                    <a:pt x="258825" y="26416"/>
                  </a:lnTo>
                  <a:lnTo>
                    <a:pt x="260603" y="20955"/>
                  </a:lnTo>
                  <a:lnTo>
                    <a:pt x="262509" y="16637"/>
                  </a:lnTo>
                  <a:lnTo>
                    <a:pt x="264540" y="13716"/>
                  </a:lnTo>
                  <a:lnTo>
                    <a:pt x="266573" y="10795"/>
                  </a:lnTo>
                  <a:lnTo>
                    <a:pt x="268859" y="8382"/>
                  </a:lnTo>
                  <a:lnTo>
                    <a:pt x="271145" y="6604"/>
                  </a:lnTo>
                  <a:lnTo>
                    <a:pt x="273430" y="4699"/>
                  </a:lnTo>
                  <a:lnTo>
                    <a:pt x="276098" y="3429"/>
                  </a:lnTo>
                  <a:lnTo>
                    <a:pt x="278891" y="2540"/>
                  </a:lnTo>
                  <a:lnTo>
                    <a:pt x="281813" y="1778"/>
                  </a:lnTo>
                  <a:lnTo>
                    <a:pt x="284607" y="1397"/>
                  </a:lnTo>
                  <a:lnTo>
                    <a:pt x="287527" y="1397"/>
                  </a:lnTo>
                  <a:lnTo>
                    <a:pt x="304546" y="1397"/>
                  </a:lnTo>
                  <a:lnTo>
                    <a:pt x="306324" y="1397"/>
                  </a:lnTo>
                  <a:lnTo>
                    <a:pt x="308355" y="1778"/>
                  </a:lnTo>
                  <a:lnTo>
                    <a:pt x="310514" y="2413"/>
                  </a:lnTo>
                  <a:lnTo>
                    <a:pt x="312674" y="3048"/>
                  </a:lnTo>
                  <a:lnTo>
                    <a:pt x="322452" y="17272"/>
                  </a:lnTo>
                  <a:lnTo>
                    <a:pt x="322452" y="20701"/>
                  </a:lnTo>
                  <a:lnTo>
                    <a:pt x="322452" y="300863"/>
                  </a:lnTo>
                  <a:lnTo>
                    <a:pt x="322452" y="302641"/>
                  </a:lnTo>
                  <a:lnTo>
                    <a:pt x="321945" y="304292"/>
                  </a:lnTo>
                  <a:lnTo>
                    <a:pt x="320928" y="305943"/>
                  </a:lnTo>
                  <a:lnTo>
                    <a:pt x="320039" y="307467"/>
                  </a:lnTo>
                  <a:lnTo>
                    <a:pt x="318515" y="308737"/>
                  </a:lnTo>
                  <a:lnTo>
                    <a:pt x="316611" y="309499"/>
                  </a:lnTo>
                  <a:lnTo>
                    <a:pt x="314833" y="310261"/>
                  </a:lnTo>
                  <a:lnTo>
                    <a:pt x="312927" y="310769"/>
                  </a:lnTo>
                  <a:lnTo>
                    <a:pt x="310896" y="311150"/>
                  </a:lnTo>
                  <a:lnTo>
                    <a:pt x="308990" y="311404"/>
                  </a:lnTo>
                  <a:lnTo>
                    <a:pt x="306324" y="311658"/>
                  </a:lnTo>
                  <a:lnTo>
                    <a:pt x="303022" y="311658"/>
                  </a:lnTo>
                  <a:lnTo>
                    <a:pt x="300100" y="311658"/>
                  </a:lnTo>
                  <a:lnTo>
                    <a:pt x="289940" y="309499"/>
                  </a:lnTo>
                  <a:lnTo>
                    <a:pt x="288163" y="308737"/>
                  </a:lnTo>
                  <a:lnTo>
                    <a:pt x="286765" y="307594"/>
                  </a:lnTo>
                  <a:lnTo>
                    <a:pt x="285876" y="305943"/>
                  </a:lnTo>
                  <a:lnTo>
                    <a:pt x="284861" y="304419"/>
                  </a:lnTo>
                  <a:lnTo>
                    <a:pt x="284479" y="302768"/>
                  </a:lnTo>
                  <a:lnTo>
                    <a:pt x="284479" y="300863"/>
                  </a:lnTo>
                  <a:lnTo>
                    <a:pt x="284479" y="52959"/>
                  </a:lnTo>
                  <a:lnTo>
                    <a:pt x="175387" y="304546"/>
                  </a:lnTo>
                  <a:lnTo>
                    <a:pt x="174878" y="305689"/>
                  </a:lnTo>
                  <a:lnTo>
                    <a:pt x="173989" y="306832"/>
                  </a:lnTo>
                  <a:lnTo>
                    <a:pt x="172974" y="307721"/>
                  </a:lnTo>
                  <a:lnTo>
                    <a:pt x="171830" y="308737"/>
                  </a:lnTo>
                  <a:lnTo>
                    <a:pt x="164211" y="311150"/>
                  </a:lnTo>
                  <a:lnTo>
                    <a:pt x="162560" y="311531"/>
                  </a:lnTo>
                  <a:lnTo>
                    <a:pt x="160527" y="311658"/>
                  </a:lnTo>
                  <a:lnTo>
                    <a:pt x="157987" y="311658"/>
                  </a:lnTo>
                  <a:lnTo>
                    <a:pt x="155321" y="311658"/>
                  </a:lnTo>
                  <a:lnTo>
                    <a:pt x="153288" y="311531"/>
                  </a:lnTo>
                  <a:lnTo>
                    <a:pt x="151637" y="311277"/>
                  </a:lnTo>
                  <a:lnTo>
                    <a:pt x="149987" y="311023"/>
                  </a:lnTo>
                  <a:lnTo>
                    <a:pt x="142748" y="307594"/>
                  </a:lnTo>
                  <a:lnTo>
                    <a:pt x="141604" y="306578"/>
                  </a:lnTo>
                  <a:lnTo>
                    <a:pt x="140842" y="305308"/>
                  </a:lnTo>
                  <a:lnTo>
                    <a:pt x="140462" y="304038"/>
                  </a:lnTo>
                  <a:lnTo>
                    <a:pt x="37973" y="54864"/>
                  </a:lnTo>
                  <a:lnTo>
                    <a:pt x="37973" y="300863"/>
                  </a:lnTo>
                  <a:lnTo>
                    <a:pt x="37973" y="302641"/>
                  </a:lnTo>
                  <a:lnTo>
                    <a:pt x="37464" y="304292"/>
                  </a:lnTo>
                  <a:lnTo>
                    <a:pt x="36449" y="305943"/>
                  </a:lnTo>
                  <a:lnTo>
                    <a:pt x="35433" y="307467"/>
                  </a:lnTo>
                  <a:lnTo>
                    <a:pt x="34036" y="308737"/>
                  </a:lnTo>
                  <a:lnTo>
                    <a:pt x="32130" y="309499"/>
                  </a:lnTo>
                  <a:lnTo>
                    <a:pt x="30352" y="310261"/>
                  </a:lnTo>
                  <a:lnTo>
                    <a:pt x="28321" y="310769"/>
                  </a:lnTo>
                  <a:lnTo>
                    <a:pt x="26415" y="311150"/>
                  </a:lnTo>
                  <a:lnTo>
                    <a:pt x="24511" y="311404"/>
                  </a:lnTo>
                  <a:lnTo>
                    <a:pt x="21843" y="311658"/>
                  </a:lnTo>
                  <a:lnTo>
                    <a:pt x="18414" y="311658"/>
                  </a:lnTo>
                  <a:lnTo>
                    <a:pt x="15239" y="311658"/>
                  </a:lnTo>
                  <a:lnTo>
                    <a:pt x="5079" y="309372"/>
                  </a:lnTo>
                  <a:lnTo>
                    <a:pt x="3301" y="308610"/>
                  </a:lnTo>
                  <a:lnTo>
                    <a:pt x="1904" y="307467"/>
                  </a:lnTo>
                  <a:lnTo>
                    <a:pt x="1142" y="305816"/>
                  </a:lnTo>
                  <a:lnTo>
                    <a:pt x="380" y="304292"/>
                  </a:lnTo>
                  <a:lnTo>
                    <a:pt x="0" y="302641"/>
                  </a:lnTo>
                  <a:lnTo>
                    <a:pt x="0" y="300863"/>
                  </a:lnTo>
                  <a:lnTo>
                    <a:pt x="0" y="20701"/>
                  </a:lnTo>
                  <a:lnTo>
                    <a:pt x="0" y="13462"/>
                  </a:lnTo>
                  <a:lnTo>
                    <a:pt x="1904" y="8509"/>
                  </a:lnTo>
                  <a:lnTo>
                    <a:pt x="5968" y="5588"/>
                  </a:lnTo>
                  <a:lnTo>
                    <a:pt x="9905" y="2794"/>
                  </a:lnTo>
                  <a:lnTo>
                    <a:pt x="13842" y="1397"/>
                  </a:lnTo>
                  <a:lnTo>
                    <a:pt x="17652" y="1397"/>
                  </a:lnTo>
                  <a:close/>
                </a:path>
                <a:path w="1135379" h="314325">
                  <a:moveTo>
                    <a:pt x="1116076" y="0"/>
                  </a:moveTo>
                  <a:lnTo>
                    <a:pt x="1119124" y="0"/>
                  </a:lnTo>
                  <a:lnTo>
                    <a:pt x="1121664" y="127"/>
                  </a:lnTo>
                  <a:lnTo>
                    <a:pt x="1133728" y="5842"/>
                  </a:lnTo>
                  <a:lnTo>
                    <a:pt x="1134745" y="7366"/>
                  </a:lnTo>
                  <a:lnTo>
                    <a:pt x="1135252" y="9017"/>
                  </a:lnTo>
                  <a:lnTo>
                    <a:pt x="1135252" y="10668"/>
                  </a:lnTo>
                  <a:lnTo>
                    <a:pt x="1135252" y="300863"/>
                  </a:lnTo>
                  <a:lnTo>
                    <a:pt x="1135252" y="302641"/>
                  </a:lnTo>
                  <a:lnTo>
                    <a:pt x="1134745" y="304292"/>
                  </a:lnTo>
                  <a:lnTo>
                    <a:pt x="1133728" y="305816"/>
                  </a:lnTo>
                  <a:lnTo>
                    <a:pt x="1132839" y="307467"/>
                  </a:lnTo>
                  <a:lnTo>
                    <a:pt x="1131442" y="308610"/>
                  </a:lnTo>
                  <a:lnTo>
                    <a:pt x="1129664" y="309372"/>
                  </a:lnTo>
                  <a:lnTo>
                    <a:pt x="1127760" y="310261"/>
                  </a:lnTo>
                  <a:lnTo>
                    <a:pt x="1125982" y="310769"/>
                  </a:lnTo>
                  <a:lnTo>
                    <a:pt x="1123950" y="311150"/>
                  </a:lnTo>
                  <a:lnTo>
                    <a:pt x="1122045" y="311404"/>
                  </a:lnTo>
                  <a:lnTo>
                    <a:pt x="1119377" y="311658"/>
                  </a:lnTo>
                  <a:lnTo>
                    <a:pt x="1116076" y="311658"/>
                  </a:lnTo>
                  <a:lnTo>
                    <a:pt x="1112901" y="311658"/>
                  </a:lnTo>
                  <a:lnTo>
                    <a:pt x="1102740" y="309499"/>
                  </a:lnTo>
                  <a:lnTo>
                    <a:pt x="1100963" y="308737"/>
                  </a:lnTo>
                  <a:lnTo>
                    <a:pt x="1099565" y="307594"/>
                  </a:lnTo>
                  <a:lnTo>
                    <a:pt x="1098677" y="305943"/>
                  </a:lnTo>
                  <a:lnTo>
                    <a:pt x="1097661" y="304419"/>
                  </a:lnTo>
                  <a:lnTo>
                    <a:pt x="1097279" y="302768"/>
                  </a:lnTo>
                  <a:lnTo>
                    <a:pt x="1097279" y="300863"/>
                  </a:lnTo>
                  <a:lnTo>
                    <a:pt x="1097279" y="10668"/>
                  </a:lnTo>
                  <a:lnTo>
                    <a:pt x="1097279" y="8763"/>
                  </a:lnTo>
                  <a:lnTo>
                    <a:pt x="1097788" y="7112"/>
                  </a:lnTo>
                  <a:lnTo>
                    <a:pt x="1098803" y="5461"/>
                  </a:lnTo>
                  <a:lnTo>
                    <a:pt x="1099947" y="3937"/>
                  </a:lnTo>
                  <a:lnTo>
                    <a:pt x="1101343" y="2794"/>
                  </a:lnTo>
                  <a:lnTo>
                    <a:pt x="1103122" y="2159"/>
                  </a:lnTo>
                  <a:lnTo>
                    <a:pt x="1104900" y="1397"/>
                  </a:lnTo>
                  <a:lnTo>
                    <a:pt x="1106932" y="889"/>
                  </a:lnTo>
                  <a:lnTo>
                    <a:pt x="1108964" y="508"/>
                  </a:lnTo>
                  <a:lnTo>
                    <a:pt x="1110996" y="127"/>
                  </a:lnTo>
                  <a:lnTo>
                    <a:pt x="1113409" y="0"/>
                  </a:lnTo>
                  <a:lnTo>
                    <a:pt x="1116076" y="0"/>
                  </a:lnTo>
                  <a:close/>
                </a:path>
                <a:path w="1135379" h="314325">
                  <a:moveTo>
                    <a:pt x="724408" y="0"/>
                  </a:moveTo>
                  <a:lnTo>
                    <a:pt x="727455" y="0"/>
                  </a:lnTo>
                  <a:lnTo>
                    <a:pt x="729996" y="127"/>
                  </a:lnTo>
                  <a:lnTo>
                    <a:pt x="742061" y="5842"/>
                  </a:lnTo>
                  <a:lnTo>
                    <a:pt x="743076" y="7366"/>
                  </a:lnTo>
                  <a:lnTo>
                    <a:pt x="743585" y="9017"/>
                  </a:lnTo>
                  <a:lnTo>
                    <a:pt x="743585" y="10668"/>
                  </a:lnTo>
                  <a:lnTo>
                    <a:pt x="743585" y="275082"/>
                  </a:lnTo>
                  <a:lnTo>
                    <a:pt x="852932" y="275082"/>
                  </a:lnTo>
                  <a:lnTo>
                    <a:pt x="855090" y="275082"/>
                  </a:lnTo>
                  <a:lnTo>
                    <a:pt x="856996" y="275590"/>
                  </a:lnTo>
                  <a:lnTo>
                    <a:pt x="864615" y="286004"/>
                  </a:lnTo>
                  <a:lnTo>
                    <a:pt x="864997" y="288163"/>
                  </a:lnTo>
                  <a:lnTo>
                    <a:pt x="865251" y="290322"/>
                  </a:lnTo>
                  <a:lnTo>
                    <a:pt x="865251" y="292481"/>
                  </a:lnTo>
                  <a:lnTo>
                    <a:pt x="865251" y="294767"/>
                  </a:lnTo>
                  <a:lnTo>
                    <a:pt x="864997" y="296926"/>
                  </a:lnTo>
                  <a:lnTo>
                    <a:pt x="864615" y="298958"/>
                  </a:lnTo>
                  <a:lnTo>
                    <a:pt x="864235" y="300990"/>
                  </a:lnTo>
                  <a:lnTo>
                    <a:pt x="858774" y="308737"/>
                  </a:lnTo>
                  <a:lnTo>
                    <a:pt x="857123" y="309753"/>
                  </a:lnTo>
                  <a:lnTo>
                    <a:pt x="855090" y="310134"/>
                  </a:lnTo>
                  <a:lnTo>
                    <a:pt x="852932" y="310134"/>
                  </a:lnTo>
                  <a:lnTo>
                    <a:pt x="723264" y="310134"/>
                  </a:lnTo>
                  <a:lnTo>
                    <a:pt x="719327" y="310134"/>
                  </a:lnTo>
                  <a:lnTo>
                    <a:pt x="715390" y="308737"/>
                  </a:lnTo>
                  <a:lnTo>
                    <a:pt x="711453" y="305943"/>
                  </a:lnTo>
                  <a:lnTo>
                    <a:pt x="707516" y="303149"/>
                  </a:lnTo>
                  <a:lnTo>
                    <a:pt x="705612" y="298196"/>
                  </a:lnTo>
                  <a:lnTo>
                    <a:pt x="705612" y="290957"/>
                  </a:lnTo>
                  <a:lnTo>
                    <a:pt x="705612" y="10668"/>
                  </a:lnTo>
                  <a:lnTo>
                    <a:pt x="705612" y="8890"/>
                  </a:lnTo>
                  <a:lnTo>
                    <a:pt x="705992" y="7239"/>
                  </a:lnTo>
                  <a:lnTo>
                    <a:pt x="707009" y="5715"/>
                  </a:lnTo>
                  <a:lnTo>
                    <a:pt x="707898" y="4064"/>
                  </a:lnTo>
                  <a:lnTo>
                    <a:pt x="709295" y="2921"/>
                  </a:lnTo>
                  <a:lnTo>
                    <a:pt x="711073" y="2159"/>
                  </a:lnTo>
                  <a:lnTo>
                    <a:pt x="712851" y="1397"/>
                  </a:lnTo>
                  <a:lnTo>
                    <a:pt x="714755" y="889"/>
                  </a:lnTo>
                  <a:lnTo>
                    <a:pt x="716914" y="508"/>
                  </a:lnTo>
                  <a:lnTo>
                    <a:pt x="719074" y="127"/>
                  </a:lnTo>
                  <a:lnTo>
                    <a:pt x="721613" y="0"/>
                  </a:lnTo>
                  <a:lnTo>
                    <a:pt x="724408" y="0"/>
                  </a:lnTo>
                  <a:close/>
                </a:path>
                <a:path w="1135379" h="314325">
                  <a:moveTo>
                    <a:pt x="420497" y="0"/>
                  </a:moveTo>
                  <a:lnTo>
                    <a:pt x="423290" y="0"/>
                  </a:lnTo>
                  <a:lnTo>
                    <a:pt x="425830" y="127"/>
                  </a:lnTo>
                  <a:lnTo>
                    <a:pt x="427989" y="508"/>
                  </a:lnTo>
                  <a:lnTo>
                    <a:pt x="430149" y="889"/>
                  </a:lnTo>
                  <a:lnTo>
                    <a:pt x="432180" y="1397"/>
                  </a:lnTo>
                  <a:lnTo>
                    <a:pt x="433959" y="2286"/>
                  </a:lnTo>
                  <a:lnTo>
                    <a:pt x="435737" y="3048"/>
                  </a:lnTo>
                  <a:lnTo>
                    <a:pt x="437134" y="4191"/>
                  </a:lnTo>
                  <a:lnTo>
                    <a:pt x="438150" y="5842"/>
                  </a:lnTo>
                  <a:lnTo>
                    <a:pt x="439038" y="7366"/>
                  </a:lnTo>
                  <a:lnTo>
                    <a:pt x="439547" y="9017"/>
                  </a:lnTo>
                  <a:lnTo>
                    <a:pt x="439547" y="10668"/>
                  </a:lnTo>
                  <a:lnTo>
                    <a:pt x="439547" y="193929"/>
                  </a:lnTo>
                  <a:lnTo>
                    <a:pt x="444626" y="231902"/>
                  </a:lnTo>
                  <a:lnTo>
                    <a:pt x="470027" y="267477"/>
                  </a:lnTo>
                  <a:lnTo>
                    <a:pt x="513841" y="279273"/>
                  </a:lnTo>
                  <a:lnTo>
                    <a:pt x="522533" y="278961"/>
                  </a:lnTo>
                  <a:lnTo>
                    <a:pt x="563681" y="263584"/>
                  </a:lnTo>
                  <a:lnTo>
                    <a:pt x="585551" y="224547"/>
                  </a:lnTo>
                  <a:lnTo>
                    <a:pt x="588390" y="195580"/>
                  </a:lnTo>
                  <a:lnTo>
                    <a:pt x="588390" y="10668"/>
                  </a:lnTo>
                  <a:lnTo>
                    <a:pt x="588390" y="8890"/>
                  </a:lnTo>
                  <a:lnTo>
                    <a:pt x="593851" y="2159"/>
                  </a:lnTo>
                  <a:lnTo>
                    <a:pt x="595629" y="1397"/>
                  </a:lnTo>
                  <a:lnTo>
                    <a:pt x="597662" y="889"/>
                  </a:lnTo>
                  <a:lnTo>
                    <a:pt x="599821" y="508"/>
                  </a:lnTo>
                  <a:lnTo>
                    <a:pt x="601852" y="127"/>
                  </a:lnTo>
                  <a:lnTo>
                    <a:pt x="604392" y="0"/>
                  </a:lnTo>
                  <a:lnTo>
                    <a:pt x="607313" y="0"/>
                  </a:lnTo>
                  <a:lnTo>
                    <a:pt x="610108" y="0"/>
                  </a:lnTo>
                  <a:lnTo>
                    <a:pt x="620776" y="2286"/>
                  </a:lnTo>
                  <a:lnTo>
                    <a:pt x="622553" y="3048"/>
                  </a:lnTo>
                  <a:lnTo>
                    <a:pt x="623951" y="4191"/>
                  </a:lnTo>
                  <a:lnTo>
                    <a:pt x="624966" y="5842"/>
                  </a:lnTo>
                  <a:lnTo>
                    <a:pt x="625855" y="7366"/>
                  </a:lnTo>
                  <a:lnTo>
                    <a:pt x="626363" y="9017"/>
                  </a:lnTo>
                  <a:lnTo>
                    <a:pt x="626363" y="10668"/>
                  </a:lnTo>
                  <a:lnTo>
                    <a:pt x="626363" y="195453"/>
                  </a:lnTo>
                  <a:lnTo>
                    <a:pt x="621863" y="234189"/>
                  </a:lnTo>
                  <a:lnTo>
                    <a:pt x="602289" y="275068"/>
                  </a:lnTo>
                  <a:lnTo>
                    <a:pt x="568993" y="302069"/>
                  </a:lnTo>
                  <a:lnTo>
                    <a:pt x="524134" y="313701"/>
                  </a:lnTo>
                  <a:lnTo>
                    <a:pt x="511301" y="314198"/>
                  </a:lnTo>
                  <a:lnTo>
                    <a:pt x="499629" y="313723"/>
                  </a:lnTo>
                  <a:lnTo>
                    <a:pt x="457491" y="302464"/>
                  </a:lnTo>
                  <a:lnTo>
                    <a:pt x="425507" y="276770"/>
                  </a:lnTo>
                  <a:lnTo>
                    <a:pt x="406128" y="237043"/>
                  </a:lnTo>
                  <a:lnTo>
                    <a:pt x="401574" y="198628"/>
                  </a:lnTo>
                  <a:lnTo>
                    <a:pt x="401574" y="10668"/>
                  </a:lnTo>
                  <a:lnTo>
                    <a:pt x="401574" y="8890"/>
                  </a:lnTo>
                  <a:lnTo>
                    <a:pt x="413003" y="635"/>
                  </a:lnTo>
                  <a:lnTo>
                    <a:pt x="415163" y="127"/>
                  </a:lnTo>
                  <a:lnTo>
                    <a:pt x="417575" y="0"/>
                  </a:lnTo>
                  <a:lnTo>
                    <a:pt x="42049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1035" y="247522"/>
            <a:ext cx="1938655" cy="313690"/>
            <a:chOff x="5241035" y="247522"/>
            <a:chExt cx="1938655" cy="313690"/>
          </a:xfrm>
        </p:grpSpPr>
        <p:sp>
          <p:nvSpPr>
            <p:cNvPr id="6" name="object 6"/>
            <p:cNvSpPr/>
            <p:nvPr/>
          </p:nvSpPr>
          <p:spPr>
            <a:xfrm>
              <a:off x="5241924" y="420623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24" y="420623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557" y="0"/>
                  </a:moveTo>
                  <a:lnTo>
                    <a:pt x="108585" y="0"/>
                  </a:lnTo>
                  <a:lnTo>
                    <a:pt x="110236" y="0"/>
                  </a:lnTo>
                  <a:lnTo>
                    <a:pt x="111887" y="380"/>
                  </a:lnTo>
                  <a:lnTo>
                    <a:pt x="113411" y="1142"/>
                  </a:lnTo>
                  <a:lnTo>
                    <a:pt x="115062" y="1777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490" y="6096"/>
                  </a:lnTo>
                  <a:lnTo>
                    <a:pt x="119252" y="7874"/>
                  </a:lnTo>
                  <a:lnTo>
                    <a:pt x="119634" y="9778"/>
                  </a:lnTo>
                  <a:lnTo>
                    <a:pt x="120014" y="11811"/>
                  </a:lnTo>
                  <a:lnTo>
                    <a:pt x="120269" y="13970"/>
                  </a:lnTo>
                  <a:lnTo>
                    <a:pt x="120269" y="16255"/>
                  </a:lnTo>
                  <a:lnTo>
                    <a:pt x="120269" y="21716"/>
                  </a:lnTo>
                  <a:lnTo>
                    <a:pt x="119252" y="25780"/>
                  </a:lnTo>
                  <a:lnTo>
                    <a:pt x="117094" y="28448"/>
                  </a:lnTo>
                  <a:lnTo>
                    <a:pt x="115062" y="31241"/>
                  </a:lnTo>
                  <a:lnTo>
                    <a:pt x="112267" y="32512"/>
                  </a:lnTo>
                  <a:lnTo>
                    <a:pt x="108585" y="32512"/>
                  </a:lnTo>
                  <a:lnTo>
                    <a:pt x="11557" y="32512"/>
                  </a:lnTo>
                  <a:lnTo>
                    <a:pt x="8000" y="32512"/>
                  </a:lnTo>
                  <a:lnTo>
                    <a:pt x="5207" y="31241"/>
                  </a:lnTo>
                  <a:lnTo>
                    <a:pt x="3048" y="28448"/>
                  </a:lnTo>
                  <a:lnTo>
                    <a:pt x="1015" y="25780"/>
                  </a:lnTo>
                  <a:lnTo>
                    <a:pt x="0" y="21716"/>
                  </a:lnTo>
                  <a:lnTo>
                    <a:pt x="0" y="16255"/>
                  </a:lnTo>
                  <a:lnTo>
                    <a:pt x="0" y="10795"/>
                  </a:lnTo>
                  <a:lnTo>
                    <a:pt x="1015" y="6730"/>
                  </a:lnTo>
                  <a:lnTo>
                    <a:pt x="3048" y="4063"/>
                  </a:lnTo>
                  <a:lnTo>
                    <a:pt x="5207" y="1397"/>
                  </a:lnTo>
                  <a:lnTo>
                    <a:pt x="8000" y="0"/>
                  </a:lnTo>
                  <a:lnTo>
                    <a:pt x="1155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761" y="248411"/>
              <a:ext cx="1800040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3204" y="415670"/>
              <a:ext cx="120396" cy="1090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5314" y="298576"/>
              <a:ext cx="740410" cy="142875"/>
            </a:xfrm>
            <a:custGeom>
              <a:avLst/>
              <a:gdLst/>
              <a:ahLst/>
              <a:cxnLst/>
              <a:rect l="l" t="t" r="r" b="b"/>
              <a:pathLst>
                <a:path w="740410" h="142875">
                  <a:moveTo>
                    <a:pt x="687197" y="0"/>
                  </a:moveTo>
                  <a:lnTo>
                    <a:pt x="635508" y="142494"/>
                  </a:lnTo>
                  <a:lnTo>
                    <a:pt x="740410" y="142494"/>
                  </a:lnTo>
                  <a:lnTo>
                    <a:pt x="687197" y="0"/>
                  </a:lnTo>
                  <a:close/>
                </a:path>
                <a:path w="740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3204" y="283590"/>
              <a:ext cx="101092" cy="996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696" y="283590"/>
              <a:ext cx="101472" cy="1022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8703" y="248411"/>
              <a:ext cx="1800225" cy="311785"/>
            </a:xfrm>
            <a:custGeom>
              <a:avLst/>
              <a:gdLst/>
              <a:ahLst/>
              <a:cxnLst/>
              <a:rect l="l" t="t" r="r" b="b"/>
              <a:pathLst>
                <a:path w="1800225" h="311784">
                  <a:moveTo>
                    <a:pt x="1647698" y="1397"/>
                  </a:moveTo>
                  <a:lnTo>
                    <a:pt x="1785620" y="1397"/>
                  </a:lnTo>
                  <a:lnTo>
                    <a:pt x="1787525" y="1397"/>
                  </a:lnTo>
                  <a:lnTo>
                    <a:pt x="1789429" y="1905"/>
                  </a:lnTo>
                  <a:lnTo>
                    <a:pt x="1791080" y="2921"/>
                  </a:lnTo>
                  <a:lnTo>
                    <a:pt x="1792731" y="3810"/>
                  </a:lnTo>
                  <a:lnTo>
                    <a:pt x="1794128" y="5207"/>
                  </a:lnTo>
                  <a:lnTo>
                    <a:pt x="1795018" y="6858"/>
                  </a:lnTo>
                  <a:lnTo>
                    <a:pt x="1796034" y="8509"/>
                  </a:lnTo>
                  <a:lnTo>
                    <a:pt x="1796669" y="10414"/>
                  </a:lnTo>
                  <a:lnTo>
                    <a:pt x="1797050" y="12573"/>
                  </a:lnTo>
                  <a:lnTo>
                    <a:pt x="1797557" y="14732"/>
                  </a:lnTo>
                  <a:lnTo>
                    <a:pt x="1797685" y="16891"/>
                  </a:lnTo>
                  <a:lnTo>
                    <a:pt x="1797685" y="19050"/>
                  </a:lnTo>
                  <a:lnTo>
                    <a:pt x="1797685" y="21209"/>
                  </a:lnTo>
                  <a:lnTo>
                    <a:pt x="1797557" y="23368"/>
                  </a:lnTo>
                  <a:lnTo>
                    <a:pt x="1797050" y="25400"/>
                  </a:lnTo>
                  <a:lnTo>
                    <a:pt x="1796669" y="27432"/>
                  </a:lnTo>
                  <a:lnTo>
                    <a:pt x="1796034" y="29337"/>
                  </a:lnTo>
                  <a:lnTo>
                    <a:pt x="1795018" y="30861"/>
                  </a:lnTo>
                  <a:lnTo>
                    <a:pt x="1794002" y="32385"/>
                  </a:lnTo>
                  <a:lnTo>
                    <a:pt x="1792731" y="33655"/>
                  </a:lnTo>
                  <a:lnTo>
                    <a:pt x="1791080" y="34671"/>
                  </a:lnTo>
                  <a:lnTo>
                    <a:pt x="1789556" y="35560"/>
                  </a:lnTo>
                  <a:lnTo>
                    <a:pt x="1787652" y="36068"/>
                  </a:lnTo>
                  <a:lnTo>
                    <a:pt x="1785620" y="36068"/>
                  </a:lnTo>
                  <a:lnTo>
                    <a:pt x="1668018" y="36068"/>
                  </a:lnTo>
                  <a:lnTo>
                    <a:pt x="1668018" y="131826"/>
                  </a:lnTo>
                  <a:lnTo>
                    <a:pt x="1768855" y="131826"/>
                  </a:lnTo>
                  <a:lnTo>
                    <a:pt x="1771015" y="131826"/>
                  </a:lnTo>
                  <a:lnTo>
                    <a:pt x="1772920" y="132334"/>
                  </a:lnTo>
                  <a:lnTo>
                    <a:pt x="1774571" y="133350"/>
                  </a:lnTo>
                  <a:lnTo>
                    <a:pt x="1776222" y="134239"/>
                  </a:lnTo>
                  <a:lnTo>
                    <a:pt x="1777492" y="135509"/>
                  </a:lnTo>
                  <a:lnTo>
                    <a:pt x="1778507" y="137160"/>
                  </a:lnTo>
                  <a:lnTo>
                    <a:pt x="1779524" y="138684"/>
                  </a:lnTo>
                  <a:lnTo>
                    <a:pt x="1780159" y="140589"/>
                  </a:lnTo>
                  <a:lnTo>
                    <a:pt x="1780540" y="142748"/>
                  </a:lnTo>
                  <a:lnTo>
                    <a:pt x="1781048" y="144907"/>
                  </a:lnTo>
                  <a:lnTo>
                    <a:pt x="1781175" y="147193"/>
                  </a:lnTo>
                  <a:lnTo>
                    <a:pt x="1781175" y="149352"/>
                  </a:lnTo>
                  <a:lnTo>
                    <a:pt x="1781175" y="151511"/>
                  </a:lnTo>
                  <a:lnTo>
                    <a:pt x="1781048" y="153543"/>
                  </a:lnTo>
                  <a:lnTo>
                    <a:pt x="1780540" y="155575"/>
                  </a:lnTo>
                  <a:lnTo>
                    <a:pt x="1780159" y="157607"/>
                  </a:lnTo>
                  <a:lnTo>
                    <a:pt x="1779397" y="159385"/>
                  </a:lnTo>
                  <a:lnTo>
                    <a:pt x="1778380" y="160909"/>
                  </a:lnTo>
                  <a:lnTo>
                    <a:pt x="1777492" y="162306"/>
                  </a:lnTo>
                  <a:lnTo>
                    <a:pt x="1776095" y="163576"/>
                  </a:lnTo>
                  <a:lnTo>
                    <a:pt x="1774444" y="164338"/>
                  </a:lnTo>
                  <a:lnTo>
                    <a:pt x="1772793" y="165227"/>
                  </a:lnTo>
                  <a:lnTo>
                    <a:pt x="1770888" y="165608"/>
                  </a:lnTo>
                  <a:lnTo>
                    <a:pt x="1768855" y="165608"/>
                  </a:lnTo>
                  <a:lnTo>
                    <a:pt x="1668018" y="165608"/>
                  </a:lnTo>
                  <a:lnTo>
                    <a:pt x="1668018" y="275463"/>
                  </a:lnTo>
                  <a:lnTo>
                    <a:pt x="1787778" y="275463"/>
                  </a:lnTo>
                  <a:lnTo>
                    <a:pt x="1789684" y="275463"/>
                  </a:lnTo>
                  <a:lnTo>
                    <a:pt x="1791462" y="275971"/>
                  </a:lnTo>
                  <a:lnTo>
                    <a:pt x="1793113" y="276987"/>
                  </a:lnTo>
                  <a:lnTo>
                    <a:pt x="1794764" y="277876"/>
                  </a:lnTo>
                  <a:lnTo>
                    <a:pt x="1796161" y="279146"/>
                  </a:lnTo>
                  <a:lnTo>
                    <a:pt x="1797177" y="280670"/>
                  </a:lnTo>
                  <a:lnTo>
                    <a:pt x="1798320" y="282321"/>
                  </a:lnTo>
                  <a:lnTo>
                    <a:pt x="1798954" y="284226"/>
                  </a:lnTo>
                  <a:lnTo>
                    <a:pt x="1799463" y="286385"/>
                  </a:lnTo>
                  <a:lnTo>
                    <a:pt x="1799844" y="288671"/>
                  </a:lnTo>
                  <a:lnTo>
                    <a:pt x="1800098" y="290830"/>
                  </a:lnTo>
                  <a:lnTo>
                    <a:pt x="1800098" y="292989"/>
                  </a:lnTo>
                  <a:lnTo>
                    <a:pt x="1800098" y="295148"/>
                  </a:lnTo>
                  <a:lnTo>
                    <a:pt x="1799844" y="297180"/>
                  </a:lnTo>
                  <a:lnTo>
                    <a:pt x="1799463" y="299212"/>
                  </a:lnTo>
                  <a:lnTo>
                    <a:pt x="1799081" y="301371"/>
                  </a:lnTo>
                  <a:lnTo>
                    <a:pt x="1798320" y="303149"/>
                  </a:lnTo>
                  <a:lnTo>
                    <a:pt x="1797177" y="304800"/>
                  </a:lnTo>
                  <a:lnTo>
                    <a:pt x="1796161" y="306578"/>
                  </a:lnTo>
                  <a:lnTo>
                    <a:pt x="1794764" y="307848"/>
                  </a:lnTo>
                  <a:lnTo>
                    <a:pt x="1793240" y="308737"/>
                  </a:lnTo>
                  <a:lnTo>
                    <a:pt x="1791589" y="309753"/>
                  </a:lnTo>
                  <a:lnTo>
                    <a:pt x="1789811" y="310134"/>
                  </a:lnTo>
                  <a:lnTo>
                    <a:pt x="1787778" y="310134"/>
                  </a:lnTo>
                  <a:lnTo>
                    <a:pt x="1647698" y="310134"/>
                  </a:lnTo>
                  <a:lnTo>
                    <a:pt x="1643761" y="310134"/>
                  </a:lnTo>
                  <a:lnTo>
                    <a:pt x="1639824" y="308737"/>
                  </a:lnTo>
                  <a:lnTo>
                    <a:pt x="1635887" y="305943"/>
                  </a:lnTo>
                  <a:lnTo>
                    <a:pt x="1631950" y="303149"/>
                  </a:lnTo>
                  <a:lnTo>
                    <a:pt x="1630045" y="298196"/>
                  </a:lnTo>
                  <a:lnTo>
                    <a:pt x="1630045" y="290957"/>
                  </a:lnTo>
                  <a:lnTo>
                    <a:pt x="1630045" y="20701"/>
                  </a:lnTo>
                  <a:lnTo>
                    <a:pt x="1630045" y="13462"/>
                  </a:lnTo>
                  <a:lnTo>
                    <a:pt x="1631950" y="8509"/>
                  </a:lnTo>
                  <a:lnTo>
                    <a:pt x="1636014" y="5715"/>
                  </a:lnTo>
                  <a:lnTo>
                    <a:pt x="1639951" y="2794"/>
                  </a:lnTo>
                  <a:lnTo>
                    <a:pt x="1643888" y="1397"/>
                  </a:lnTo>
                  <a:lnTo>
                    <a:pt x="1647698" y="1397"/>
                  </a:lnTo>
                  <a:close/>
                </a:path>
                <a:path w="1800225" h="311784">
                  <a:moveTo>
                    <a:pt x="1195070" y="1397"/>
                  </a:moveTo>
                  <a:lnTo>
                    <a:pt x="1259331" y="1397"/>
                  </a:lnTo>
                  <a:lnTo>
                    <a:pt x="1272091" y="1754"/>
                  </a:lnTo>
                  <a:lnTo>
                    <a:pt x="1311542" y="10203"/>
                  </a:lnTo>
                  <a:lnTo>
                    <a:pt x="1341723" y="34972"/>
                  </a:lnTo>
                  <a:lnTo>
                    <a:pt x="1353972" y="72844"/>
                  </a:lnTo>
                  <a:lnTo>
                    <a:pt x="1354327" y="81534"/>
                  </a:lnTo>
                  <a:lnTo>
                    <a:pt x="1354327" y="89027"/>
                  </a:lnTo>
                  <a:lnTo>
                    <a:pt x="1353439" y="96139"/>
                  </a:lnTo>
                  <a:lnTo>
                    <a:pt x="1351661" y="103124"/>
                  </a:lnTo>
                  <a:lnTo>
                    <a:pt x="1350010" y="109982"/>
                  </a:lnTo>
                  <a:lnTo>
                    <a:pt x="1347343" y="116332"/>
                  </a:lnTo>
                  <a:lnTo>
                    <a:pt x="1343914" y="122301"/>
                  </a:lnTo>
                  <a:lnTo>
                    <a:pt x="1340485" y="128270"/>
                  </a:lnTo>
                  <a:lnTo>
                    <a:pt x="1336040" y="133604"/>
                  </a:lnTo>
                  <a:lnTo>
                    <a:pt x="1330832" y="138430"/>
                  </a:lnTo>
                  <a:lnTo>
                    <a:pt x="1325626" y="143256"/>
                  </a:lnTo>
                  <a:lnTo>
                    <a:pt x="1320419" y="145288"/>
                  </a:lnTo>
                  <a:lnTo>
                    <a:pt x="1315212" y="144526"/>
                  </a:lnTo>
                  <a:lnTo>
                    <a:pt x="1321053" y="144272"/>
                  </a:lnTo>
                  <a:lnTo>
                    <a:pt x="1355344" y="168275"/>
                  </a:lnTo>
                  <a:lnTo>
                    <a:pt x="1372393" y="206375"/>
                  </a:lnTo>
                  <a:lnTo>
                    <a:pt x="1373631" y="221742"/>
                  </a:lnTo>
                  <a:lnTo>
                    <a:pt x="1373419" y="228429"/>
                  </a:lnTo>
                  <a:lnTo>
                    <a:pt x="1360804" y="269367"/>
                  </a:lnTo>
                  <a:lnTo>
                    <a:pt x="1345819" y="286766"/>
                  </a:lnTo>
                  <a:lnTo>
                    <a:pt x="1339977" y="291846"/>
                  </a:lnTo>
                  <a:lnTo>
                    <a:pt x="1333246" y="296164"/>
                  </a:lnTo>
                  <a:lnTo>
                    <a:pt x="1325879" y="299593"/>
                  </a:lnTo>
                  <a:lnTo>
                    <a:pt x="1318387" y="303149"/>
                  </a:lnTo>
                  <a:lnTo>
                    <a:pt x="1280679" y="309969"/>
                  </a:lnTo>
                  <a:lnTo>
                    <a:pt x="1272540" y="310134"/>
                  </a:lnTo>
                  <a:lnTo>
                    <a:pt x="1195070" y="310134"/>
                  </a:lnTo>
                  <a:lnTo>
                    <a:pt x="1191132" y="310134"/>
                  </a:lnTo>
                  <a:lnTo>
                    <a:pt x="1187196" y="308737"/>
                  </a:lnTo>
                  <a:lnTo>
                    <a:pt x="1183259" y="305943"/>
                  </a:lnTo>
                  <a:lnTo>
                    <a:pt x="1179322" y="303149"/>
                  </a:lnTo>
                  <a:lnTo>
                    <a:pt x="1177417" y="298196"/>
                  </a:lnTo>
                  <a:lnTo>
                    <a:pt x="1177417" y="290957"/>
                  </a:lnTo>
                  <a:lnTo>
                    <a:pt x="1177417" y="20701"/>
                  </a:lnTo>
                  <a:lnTo>
                    <a:pt x="1177417" y="13462"/>
                  </a:lnTo>
                  <a:lnTo>
                    <a:pt x="1179322" y="8509"/>
                  </a:lnTo>
                  <a:lnTo>
                    <a:pt x="1183386" y="5715"/>
                  </a:lnTo>
                  <a:lnTo>
                    <a:pt x="1187323" y="2794"/>
                  </a:lnTo>
                  <a:lnTo>
                    <a:pt x="1191260" y="1397"/>
                  </a:lnTo>
                  <a:lnTo>
                    <a:pt x="1195070" y="1397"/>
                  </a:lnTo>
                  <a:close/>
                </a:path>
                <a:path w="1800225" h="311784">
                  <a:moveTo>
                    <a:pt x="559562" y="1397"/>
                  </a:moveTo>
                  <a:lnTo>
                    <a:pt x="615696" y="1397"/>
                  </a:lnTo>
                  <a:lnTo>
                    <a:pt x="622808" y="1397"/>
                  </a:lnTo>
                  <a:lnTo>
                    <a:pt x="629031" y="1651"/>
                  </a:lnTo>
                  <a:lnTo>
                    <a:pt x="634365" y="2032"/>
                  </a:lnTo>
                  <a:lnTo>
                    <a:pt x="639826" y="2413"/>
                  </a:lnTo>
                  <a:lnTo>
                    <a:pt x="644779" y="3048"/>
                  </a:lnTo>
                  <a:lnTo>
                    <a:pt x="686127" y="17654"/>
                  </a:lnTo>
                  <a:lnTo>
                    <a:pt x="712916" y="48891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691" y="133477"/>
                  </a:lnTo>
                  <a:lnTo>
                    <a:pt x="668782" y="156972"/>
                  </a:lnTo>
                  <a:lnTo>
                    <a:pt x="696468" y="192151"/>
                  </a:lnTo>
                  <a:lnTo>
                    <a:pt x="699643" y="198374"/>
                  </a:lnTo>
                  <a:lnTo>
                    <a:pt x="702691" y="205486"/>
                  </a:lnTo>
                  <a:lnTo>
                    <a:pt x="705866" y="213360"/>
                  </a:lnTo>
                  <a:lnTo>
                    <a:pt x="734187" y="284861"/>
                  </a:lnTo>
                  <a:lnTo>
                    <a:pt x="735965" y="288925"/>
                  </a:lnTo>
                  <a:lnTo>
                    <a:pt x="737108" y="292227"/>
                  </a:lnTo>
                  <a:lnTo>
                    <a:pt x="737743" y="294894"/>
                  </a:lnTo>
                  <a:lnTo>
                    <a:pt x="738505" y="297434"/>
                  </a:lnTo>
                  <a:lnTo>
                    <a:pt x="738886" y="299212"/>
                  </a:lnTo>
                  <a:lnTo>
                    <a:pt x="738886" y="300355"/>
                  </a:lnTo>
                  <a:lnTo>
                    <a:pt x="738886" y="302133"/>
                  </a:lnTo>
                  <a:lnTo>
                    <a:pt x="738378" y="303911"/>
                  </a:lnTo>
                  <a:lnTo>
                    <a:pt x="737616" y="305435"/>
                  </a:lnTo>
                  <a:lnTo>
                    <a:pt x="736854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7" y="311658"/>
                  </a:lnTo>
                  <a:lnTo>
                    <a:pt x="719328" y="311658"/>
                  </a:lnTo>
                  <a:lnTo>
                    <a:pt x="716280" y="311658"/>
                  </a:lnTo>
                  <a:lnTo>
                    <a:pt x="713740" y="311531"/>
                  </a:lnTo>
                  <a:lnTo>
                    <a:pt x="711708" y="311150"/>
                  </a:lnTo>
                  <a:lnTo>
                    <a:pt x="709676" y="310896"/>
                  </a:lnTo>
                  <a:lnTo>
                    <a:pt x="707644" y="310261"/>
                  </a:lnTo>
                  <a:lnTo>
                    <a:pt x="705866" y="309245"/>
                  </a:lnTo>
                  <a:lnTo>
                    <a:pt x="703961" y="308229"/>
                  </a:lnTo>
                  <a:lnTo>
                    <a:pt x="698754" y="299593"/>
                  </a:lnTo>
                  <a:lnTo>
                    <a:pt x="670813" y="227076"/>
                  </a:lnTo>
                  <a:lnTo>
                    <a:pt x="667638" y="218948"/>
                  </a:lnTo>
                  <a:lnTo>
                    <a:pt x="664210" y="211328"/>
                  </a:lnTo>
                  <a:lnTo>
                    <a:pt x="660654" y="204470"/>
                  </a:lnTo>
                  <a:lnTo>
                    <a:pt x="657098" y="197485"/>
                  </a:lnTo>
                  <a:lnTo>
                    <a:pt x="630555" y="175133"/>
                  </a:lnTo>
                  <a:lnTo>
                    <a:pt x="623697" y="172212"/>
                  </a:lnTo>
                  <a:lnTo>
                    <a:pt x="615442" y="170815"/>
                  </a:lnTo>
                  <a:lnTo>
                    <a:pt x="605917" y="170815"/>
                  </a:lnTo>
                  <a:lnTo>
                    <a:pt x="579882" y="170815"/>
                  </a:lnTo>
                  <a:lnTo>
                    <a:pt x="579882" y="300863"/>
                  </a:lnTo>
                  <a:lnTo>
                    <a:pt x="579882" y="302641"/>
                  </a:lnTo>
                  <a:lnTo>
                    <a:pt x="579374" y="304292"/>
                  </a:lnTo>
                  <a:lnTo>
                    <a:pt x="578358" y="305816"/>
                  </a:lnTo>
                  <a:lnTo>
                    <a:pt x="577469" y="307467"/>
                  </a:lnTo>
                  <a:lnTo>
                    <a:pt x="576072" y="308610"/>
                  </a:lnTo>
                  <a:lnTo>
                    <a:pt x="574294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9" y="311150"/>
                  </a:lnTo>
                  <a:lnTo>
                    <a:pt x="566674" y="311404"/>
                  </a:lnTo>
                  <a:lnTo>
                    <a:pt x="564007" y="311658"/>
                  </a:lnTo>
                  <a:lnTo>
                    <a:pt x="560705" y="311658"/>
                  </a:lnTo>
                  <a:lnTo>
                    <a:pt x="557530" y="311658"/>
                  </a:lnTo>
                  <a:lnTo>
                    <a:pt x="547370" y="309499"/>
                  </a:lnTo>
                  <a:lnTo>
                    <a:pt x="545592" y="308737"/>
                  </a:lnTo>
                  <a:lnTo>
                    <a:pt x="544195" y="307594"/>
                  </a:lnTo>
                  <a:lnTo>
                    <a:pt x="543306" y="305943"/>
                  </a:lnTo>
                  <a:lnTo>
                    <a:pt x="542290" y="304419"/>
                  </a:lnTo>
                  <a:lnTo>
                    <a:pt x="541909" y="302768"/>
                  </a:lnTo>
                  <a:lnTo>
                    <a:pt x="541909" y="300863"/>
                  </a:lnTo>
                  <a:lnTo>
                    <a:pt x="541909" y="20701"/>
                  </a:lnTo>
                  <a:lnTo>
                    <a:pt x="541909" y="13462"/>
                  </a:lnTo>
                  <a:lnTo>
                    <a:pt x="543813" y="8509"/>
                  </a:lnTo>
                  <a:lnTo>
                    <a:pt x="547878" y="5715"/>
                  </a:lnTo>
                  <a:lnTo>
                    <a:pt x="551815" y="2794"/>
                  </a:lnTo>
                  <a:lnTo>
                    <a:pt x="555751" y="1397"/>
                  </a:lnTo>
                  <a:lnTo>
                    <a:pt x="559562" y="1397"/>
                  </a:lnTo>
                  <a:close/>
                </a:path>
                <a:path w="1800225" h="311784">
                  <a:moveTo>
                    <a:pt x="1450721" y="0"/>
                  </a:moveTo>
                  <a:lnTo>
                    <a:pt x="1453769" y="0"/>
                  </a:lnTo>
                  <a:lnTo>
                    <a:pt x="1456309" y="127"/>
                  </a:lnTo>
                  <a:lnTo>
                    <a:pt x="1468374" y="5842"/>
                  </a:lnTo>
                  <a:lnTo>
                    <a:pt x="1469390" y="7366"/>
                  </a:lnTo>
                  <a:lnTo>
                    <a:pt x="1469898" y="9017"/>
                  </a:lnTo>
                  <a:lnTo>
                    <a:pt x="1469898" y="10668"/>
                  </a:lnTo>
                  <a:lnTo>
                    <a:pt x="1469898" y="275082"/>
                  </a:lnTo>
                  <a:lnTo>
                    <a:pt x="1579245" y="275082"/>
                  </a:lnTo>
                  <a:lnTo>
                    <a:pt x="1581403" y="275082"/>
                  </a:lnTo>
                  <a:lnTo>
                    <a:pt x="1583309" y="275590"/>
                  </a:lnTo>
                  <a:lnTo>
                    <a:pt x="1590928" y="286004"/>
                  </a:lnTo>
                  <a:lnTo>
                    <a:pt x="1591310" y="288163"/>
                  </a:lnTo>
                  <a:lnTo>
                    <a:pt x="1591564" y="290322"/>
                  </a:lnTo>
                  <a:lnTo>
                    <a:pt x="1591564" y="292481"/>
                  </a:lnTo>
                  <a:lnTo>
                    <a:pt x="1591564" y="294767"/>
                  </a:lnTo>
                  <a:lnTo>
                    <a:pt x="1591310" y="296926"/>
                  </a:lnTo>
                  <a:lnTo>
                    <a:pt x="1590928" y="298958"/>
                  </a:lnTo>
                  <a:lnTo>
                    <a:pt x="1590548" y="300990"/>
                  </a:lnTo>
                  <a:lnTo>
                    <a:pt x="1585087" y="308737"/>
                  </a:lnTo>
                  <a:lnTo>
                    <a:pt x="1583436" y="309753"/>
                  </a:lnTo>
                  <a:lnTo>
                    <a:pt x="1581403" y="310134"/>
                  </a:lnTo>
                  <a:lnTo>
                    <a:pt x="1579245" y="310134"/>
                  </a:lnTo>
                  <a:lnTo>
                    <a:pt x="1449577" y="310134"/>
                  </a:lnTo>
                  <a:lnTo>
                    <a:pt x="1445641" y="310134"/>
                  </a:lnTo>
                  <a:lnTo>
                    <a:pt x="1441703" y="308737"/>
                  </a:lnTo>
                  <a:lnTo>
                    <a:pt x="1437767" y="305943"/>
                  </a:lnTo>
                  <a:lnTo>
                    <a:pt x="1433829" y="303149"/>
                  </a:lnTo>
                  <a:lnTo>
                    <a:pt x="1431925" y="298196"/>
                  </a:lnTo>
                  <a:lnTo>
                    <a:pt x="1431925" y="290957"/>
                  </a:lnTo>
                  <a:lnTo>
                    <a:pt x="1431925" y="10668"/>
                  </a:lnTo>
                  <a:lnTo>
                    <a:pt x="1431925" y="8890"/>
                  </a:lnTo>
                  <a:lnTo>
                    <a:pt x="1432305" y="7239"/>
                  </a:lnTo>
                  <a:lnTo>
                    <a:pt x="1433322" y="5715"/>
                  </a:lnTo>
                  <a:lnTo>
                    <a:pt x="1434211" y="4064"/>
                  </a:lnTo>
                  <a:lnTo>
                    <a:pt x="1435607" y="2921"/>
                  </a:lnTo>
                  <a:lnTo>
                    <a:pt x="1437386" y="2159"/>
                  </a:lnTo>
                  <a:lnTo>
                    <a:pt x="1439164" y="1397"/>
                  </a:lnTo>
                  <a:lnTo>
                    <a:pt x="1441069" y="889"/>
                  </a:lnTo>
                  <a:lnTo>
                    <a:pt x="1443227" y="508"/>
                  </a:lnTo>
                  <a:lnTo>
                    <a:pt x="1445387" y="127"/>
                  </a:lnTo>
                  <a:lnTo>
                    <a:pt x="1447927" y="0"/>
                  </a:lnTo>
                  <a:lnTo>
                    <a:pt x="1450721" y="0"/>
                  </a:lnTo>
                  <a:close/>
                </a:path>
                <a:path w="1800225" h="311784">
                  <a:moveTo>
                    <a:pt x="1005078" y="0"/>
                  </a:moveTo>
                  <a:lnTo>
                    <a:pt x="1007745" y="0"/>
                  </a:lnTo>
                  <a:lnTo>
                    <a:pt x="1010412" y="127"/>
                  </a:lnTo>
                  <a:lnTo>
                    <a:pt x="1012951" y="381"/>
                  </a:lnTo>
                  <a:lnTo>
                    <a:pt x="1015492" y="635"/>
                  </a:lnTo>
                  <a:lnTo>
                    <a:pt x="1017778" y="1143"/>
                  </a:lnTo>
                  <a:lnTo>
                    <a:pt x="1019683" y="1778"/>
                  </a:lnTo>
                  <a:lnTo>
                    <a:pt x="1021588" y="2413"/>
                  </a:lnTo>
                  <a:lnTo>
                    <a:pt x="1028065" y="15875"/>
                  </a:lnTo>
                  <a:lnTo>
                    <a:pt x="1132840" y="295910"/>
                  </a:lnTo>
                  <a:lnTo>
                    <a:pt x="1133855" y="297815"/>
                  </a:lnTo>
                  <a:lnTo>
                    <a:pt x="1134237" y="299974"/>
                  </a:lnTo>
                  <a:lnTo>
                    <a:pt x="1134110" y="302514"/>
                  </a:lnTo>
                  <a:lnTo>
                    <a:pt x="1133982" y="305054"/>
                  </a:lnTo>
                  <a:lnTo>
                    <a:pt x="1132967" y="307086"/>
                  </a:lnTo>
                  <a:lnTo>
                    <a:pt x="1130935" y="308483"/>
                  </a:lnTo>
                  <a:lnTo>
                    <a:pt x="1129029" y="310007"/>
                  </a:lnTo>
                  <a:lnTo>
                    <a:pt x="1126871" y="310896"/>
                  </a:lnTo>
                  <a:lnTo>
                    <a:pt x="1124203" y="311150"/>
                  </a:lnTo>
                  <a:lnTo>
                    <a:pt x="1121664" y="311404"/>
                  </a:lnTo>
                  <a:lnTo>
                    <a:pt x="1118616" y="311658"/>
                  </a:lnTo>
                  <a:lnTo>
                    <a:pt x="1115060" y="311658"/>
                  </a:lnTo>
                  <a:lnTo>
                    <a:pt x="1111377" y="311658"/>
                  </a:lnTo>
                  <a:lnTo>
                    <a:pt x="1096772" y="306705"/>
                  </a:lnTo>
                  <a:lnTo>
                    <a:pt x="1095883" y="305435"/>
                  </a:lnTo>
                  <a:lnTo>
                    <a:pt x="1095121" y="303911"/>
                  </a:lnTo>
                  <a:lnTo>
                    <a:pt x="1094232" y="302133"/>
                  </a:lnTo>
                  <a:lnTo>
                    <a:pt x="1066800" y="225679"/>
                  </a:lnTo>
                  <a:lnTo>
                    <a:pt x="942467" y="225679"/>
                  </a:lnTo>
                  <a:lnTo>
                    <a:pt x="915797" y="302133"/>
                  </a:lnTo>
                  <a:lnTo>
                    <a:pt x="915416" y="303530"/>
                  </a:lnTo>
                  <a:lnTo>
                    <a:pt x="914654" y="304800"/>
                  </a:lnTo>
                  <a:lnTo>
                    <a:pt x="903859" y="311023"/>
                  </a:lnTo>
                  <a:lnTo>
                    <a:pt x="901700" y="311404"/>
                  </a:lnTo>
                  <a:lnTo>
                    <a:pt x="898906" y="311658"/>
                  </a:lnTo>
                  <a:lnTo>
                    <a:pt x="895476" y="311658"/>
                  </a:lnTo>
                  <a:lnTo>
                    <a:pt x="891794" y="311658"/>
                  </a:lnTo>
                  <a:lnTo>
                    <a:pt x="876426" y="302387"/>
                  </a:lnTo>
                  <a:lnTo>
                    <a:pt x="876300" y="299974"/>
                  </a:lnTo>
                  <a:lnTo>
                    <a:pt x="876681" y="297688"/>
                  </a:lnTo>
                  <a:lnTo>
                    <a:pt x="877570" y="295783"/>
                  </a:lnTo>
                  <a:lnTo>
                    <a:pt x="982599" y="9525"/>
                  </a:lnTo>
                  <a:lnTo>
                    <a:pt x="997458" y="381"/>
                  </a:lnTo>
                  <a:lnTo>
                    <a:pt x="999998" y="127"/>
                  </a:lnTo>
                  <a:lnTo>
                    <a:pt x="1002538" y="0"/>
                  </a:lnTo>
                  <a:lnTo>
                    <a:pt x="1005078" y="0"/>
                  </a:lnTo>
                  <a:close/>
                </a:path>
                <a:path w="1800225" h="311784">
                  <a:moveTo>
                    <a:pt x="813688" y="0"/>
                  </a:moveTo>
                  <a:lnTo>
                    <a:pt x="816737" y="0"/>
                  </a:lnTo>
                  <a:lnTo>
                    <a:pt x="819276" y="127"/>
                  </a:lnTo>
                  <a:lnTo>
                    <a:pt x="831342" y="5842"/>
                  </a:lnTo>
                  <a:lnTo>
                    <a:pt x="832358" y="7366"/>
                  </a:lnTo>
                  <a:lnTo>
                    <a:pt x="832866" y="9017"/>
                  </a:lnTo>
                  <a:lnTo>
                    <a:pt x="832866" y="10668"/>
                  </a:lnTo>
                  <a:lnTo>
                    <a:pt x="832866" y="300863"/>
                  </a:lnTo>
                  <a:lnTo>
                    <a:pt x="832866" y="302641"/>
                  </a:lnTo>
                  <a:lnTo>
                    <a:pt x="832358" y="304292"/>
                  </a:lnTo>
                  <a:lnTo>
                    <a:pt x="831342" y="305816"/>
                  </a:lnTo>
                  <a:lnTo>
                    <a:pt x="830453" y="307467"/>
                  </a:lnTo>
                  <a:lnTo>
                    <a:pt x="829056" y="308610"/>
                  </a:lnTo>
                  <a:lnTo>
                    <a:pt x="827278" y="309372"/>
                  </a:lnTo>
                  <a:lnTo>
                    <a:pt x="825373" y="310261"/>
                  </a:lnTo>
                  <a:lnTo>
                    <a:pt x="823595" y="310769"/>
                  </a:lnTo>
                  <a:lnTo>
                    <a:pt x="821563" y="311150"/>
                  </a:lnTo>
                  <a:lnTo>
                    <a:pt x="819658" y="311404"/>
                  </a:lnTo>
                  <a:lnTo>
                    <a:pt x="816991" y="311658"/>
                  </a:lnTo>
                  <a:lnTo>
                    <a:pt x="813688" y="311658"/>
                  </a:lnTo>
                  <a:lnTo>
                    <a:pt x="810513" y="311658"/>
                  </a:lnTo>
                  <a:lnTo>
                    <a:pt x="800354" y="309499"/>
                  </a:lnTo>
                  <a:lnTo>
                    <a:pt x="798576" y="308737"/>
                  </a:lnTo>
                  <a:lnTo>
                    <a:pt x="797179" y="307594"/>
                  </a:lnTo>
                  <a:lnTo>
                    <a:pt x="796290" y="305943"/>
                  </a:lnTo>
                  <a:lnTo>
                    <a:pt x="795274" y="304419"/>
                  </a:lnTo>
                  <a:lnTo>
                    <a:pt x="794893" y="302768"/>
                  </a:lnTo>
                  <a:lnTo>
                    <a:pt x="794893" y="300863"/>
                  </a:lnTo>
                  <a:lnTo>
                    <a:pt x="794893" y="10668"/>
                  </a:lnTo>
                  <a:lnTo>
                    <a:pt x="794893" y="8763"/>
                  </a:lnTo>
                  <a:lnTo>
                    <a:pt x="795401" y="7112"/>
                  </a:lnTo>
                  <a:lnTo>
                    <a:pt x="796417" y="5461"/>
                  </a:lnTo>
                  <a:lnTo>
                    <a:pt x="797560" y="3937"/>
                  </a:lnTo>
                  <a:lnTo>
                    <a:pt x="798957" y="2794"/>
                  </a:lnTo>
                  <a:lnTo>
                    <a:pt x="800735" y="2159"/>
                  </a:lnTo>
                  <a:lnTo>
                    <a:pt x="802513" y="1397"/>
                  </a:lnTo>
                  <a:lnTo>
                    <a:pt x="804545" y="889"/>
                  </a:lnTo>
                  <a:lnTo>
                    <a:pt x="806576" y="508"/>
                  </a:lnTo>
                  <a:lnTo>
                    <a:pt x="808609" y="127"/>
                  </a:lnTo>
                  <a:lnTo>
                    <a:pt x="811022" y="0"/>
                  </a:lnTo>
                  <a:lnTo>
                    <a:pt x="813688" y="0"/>
                  </a:lnTo>
                  <a:close/>
                </a:path>
                <a:path w="1800225" h="311784">
                  <a:moveTo>
                    <a:pt x="369570" y="0"/>
                  </a:moveTo>
                  <a:lnTo>
                    <a:pt x="372237" y="0"/>
                  </a:lnTo>
                  <a:lnTo>
                    <a:pt x="374904" y="127"/>
                  </a:lnTo>
                  <a:lnTo>
                    <a:pt x="377444" y="381"/>
                  </a:lnTo>
                  <a:lnTo>
                    <a:pt x="379984" y="635"/>
                  </a:lnTo>
                  <a:lnTo>
                    <a:pt x="382270" y="1143"/>
                  </a:lnTo>
                  <a:lnTo>
                    <a:pt x="384175" y="1778"/>
                  </a:lnTo>
                  <a:lnTo>
                    <a:pt x="386080" y="2413"/>
                  </a:lnTo>
                  <a:lnTo>
                    <a:pt x="392557" y="15875"/>
                  </a:lnTo>
                  <a:lnTo>
                    <a:pt x="497332" y="295910"/>
                  </a:lnTo>
                  <a:lnTo>
                    <a:pt x="498348" y="297815"/>
                  </a:lnTo>
                  <a:lnTo>
                    <a:pt x="498729" y="299974"/>
                  </a:lnTo>
                  <a:lnTo>
                    <a:pt x="498601" y="302514"/>
                  </a:lnTo>
                  <a:lnTo>
                    <a:pt x="498475" y="305054"/>
                  </a:lnTo>
                  <a:lnTo>
                    <a:pt x="497459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363" y="310896"/>
                  </a:lnTo>
                  <a:lnTo>
                    <a:pt x="488696" y="311150"/>
                  </a:lnTo>
                  <a:lnTo>
                    <a:pt x="486156" y="311404"/>
                  </a:lnTo>
                  <a:lnTo>
                    <a:pt x="483108" y="311658"/>
                  </a:lnTo>
                  <a:lnTo>
                    <a:pt x="479551" y="311658"/>
                  </a:lnTo>
                  <a:lnTo>
                    <a:pt x="475869" y="311658"/>
                  </a:lnTo>
                  <a:lnTo>
                    <a:pt x="473075" y="311531"/>
                  </a:lnTo>
                  <a:lnTo>
                    <a:pt x="470916" y="311277"/>
                  </a:lnTo>
                  <a:lnTo>
                    <a:pt x="468757" y="311023"/>
                  </a:lnTo>
                  <a:lnTo>
                    <a:pt x="459613" y="303911"/>
                  </a:lnTo>
                  <a:lnTo>
                    <a:pt x="458724" y="302133"/>
                  </a:lnTo>
                  <a:lnTo>
                    <a:pt x="431292" y="225679"/>
                  </a:lnTo>
                  <a:lnTo>
                    <a:pt x="306959" y="225679"/>
                  </a:lnTo>
                  <a:lnTo>
                    <a:pt x="280288" y="302133"/>
                  </a:lnTo>
                  <a:lnTo>
                    <a:pt x="279908" y="303530"/>
                  </a:lnTo>
                  <a:lnTo>
                    <a:pt x="279146" y="304800"/>
                  </a:lnTo>
                  <a:lnTo>
                    <a:pt x="268350" y="311023"/>
                  </a:lnTo>
                  <a:lnTo>
                    <a:pt x="266192" y="311404"/>
                  </a:lnTo>
                  <a:lnTo>
                    <a:pt x="263398" y="311658"/>
                  </a:lnTo>
                  <a:lnTo>
                    <a:pt x="259969" y="311658"/>
                  </a:lnTo>
                  <a:lnTo>
                    <a:pt x="256286" y="311658"/>
                  </a:lnTo>
                  <a:lnTo>
                    <a:pt x="240919" y="302387"/>
                  </a:lnTo>
                  <a:lnTo>
                    <a:pt x="240792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1" y="9525"/>
                  </a:lnTo>
                  <a:lnTo>
                    <a:pt x="367030" y="0"/>
                  </a:lnTo>
                  <a:lnTo>
                    <a:pt x="369570" y="0"/>
                  </a:lnTo>
                  <a:close/>
                </a:path>
                <a:path w="1800225" h="311784">
                  <a:moveTo>
                    <a:pt x="19938" y="0"/>
                  </a:moveTo>
                  <a:lnTo>
                    <a:pt x="22987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30099" y="762"/>
                  </a:lnTo>
                  <a:lnTo>
                    <a:pt x="32004" y="1270"/>
                  </a:lnTo>
                  <a:lnTo>
                    <a:pt x="33655" y="2032"/>
                  </a:lnTo>
                  <a:lnTo>
                    <a:pt x="35306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9116" y="7747"/>
                  </a:lnTo>
                  <a:lnTo>
                    <a:pt x="39878" y="9525"/>
                  </a:lnTo>
                  <a:lnTo>
                    <a:pt x="128016" y="259969"/>
                  </a:lnTo>
                  <a:lnTo>
                    <a:pt x="213613" y="9525"/>
                  </a:lnTo>
                  <a:lnTo>
                    <a:pt x="213995" y="8001"/>
                  </a:lnTo>
                  <a:lnTo>
                    <a:pt x="214630" y="6477"/>
                  </a:lnTo>
                  <a:lnTo>
                    <a:pt x="215519" y="5080"/>
                  </a:lnTo>
                  <a:lnTo>
                    <a:pt x="216281" y="3683"/>
                  </a:lnTo>
                  <a:lnTo>
                    <a:pt x="225933" y="381"/>
                  </a:lnTo>
                  <a:lnTo>
                    <a:pt x="228346" y="127"/>
                  </a:lnTo>
                  <a:lnTo>
                    <a:pt x="231140" y="0"/>
                  </a:lnTo>
                  <a:lnTo>
                    <a:pt x="234315" y="0"/>
                  </a:lnTo>
                  <a:lnTo>
                    <a:pt x="238125" y="0"/>
                  </a:lnTo>
                  <a:lnTo>
                    <a:pt x="253365" y="7239"/>
                  </a:lnTo>
                  <a:lnTo>
                    <a:pt x="253365" y="9652"/>
                  </a:lnTo>
                  <a:lnTo>
                    <a:pt x="253237" y="12065"/>
                  </a:lnTo>
                  <a:lnTo>
                    <a:pt x="252603" y="14351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843" y="309880"/>
                  </a:lnTo>
                  <a:lnTo>
                    <a:pt x="138937" y="310515"/>
                  </a:lnTo>
                  <a:lnTo>
                    <a:pt x="136779" y="310896"/>
                  </a:lnTo>
                  <a:lnTo>
                    <a:pt x="134493" y="311277"/>
                  </a:lnTo>
                  <a:lnTo>
                    <a:pt x="132080" y="311531"/>
                  </a:lnTo>
                  <a:lnTo>
                    <a:pt x="129540" y="311658"/>
                  </a:lnTo>
                  <a:lnTo>
                    <a:pt x="126492" y="311658"/>
                  </a:lnTo>
                  <a:lnTo>
                    <a:pt x="124460" y="311658"/>
                  </a:lnTo>
                  <a:lnTo>
                    <a:pt x="122682" y="311531"/>
                  </a:lnTo>
                  <a:lnTo>
                    <a:pt x="121031" y="311531"/>
                  </a:lnTo>
                  <a:lnTo>
                    <a:pt x="119380" y="311404"/>
                  </a:lnTo>
                  <a:lnTo>
                    <a:pt x="117856" y="311277"/>
                  </a:lnTo>
                  <a:lnTo>
                    <a:pt x="116332" y="310896"/>
                  </a:lnTo>
                  <a:lnTo>
                    <a:pt x="114808" y="310642"/>
                  </a:lnTo>
                  <a:lnTo>
                    <a:pt x="104267" y="302895"/>
                  </a:lnTo>
                  <a:lnTo>
                    <a:pt x="1397" y="16764"/>
                  </a:lnTo>
                  <a:lnTo>
                    <a:pt x="381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97608" y="855733"/>
            <a:ext cx="9041474" cy="368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0866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3309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5497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3968" y="2149602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8357" y="2149602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18636" y="4683976"/>
            <a:ext cx="5661025" cy="2132965"/>
            <a:chOff x="1618636" y="4683976"/>
            <a:chExt cx="5661025" cy="2132965"/>
          </a:xfrm>
        </p:grpSpPr>
        <p:sp>
          <p:nvSpPr>
            <p:cNvPr id="21" name="object 21"/>
            <p:cNvSpPr/>
            <p:nvPr/>
          </p:nvSpPr>
          <p:spPr>
            <a:xfrm>
              <a:off x="1618636" y="4683976"/>
              <a:ext cx="5660507" cy="21324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3856" y="5157216"/>
              <a:ext cx="935990" cy="462280"/>
            </a:xfrm>
            <a:custGeom>
              <a:avLst/>
              <a:gdLst/>
              <a:ahLst/>
              <a:cxnLst/>
              <a:rect l="l" t="t" r="r" b="b"/>
              <a:pathLst>
                <a:path w="935989" h="462279">
                  <a:moveTo>
                    <a:pt x="0" y="461772"/>
                  </a:moveTo>
                  <a:lnTo>
                    <a:pt x="935736" y="461772"/>
                  </a:lnTo>
                  <a:lnTo>
                    <a:pt x="9357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65597" y="5174741"/>
            <a:ext cx="495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=4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69110" y="2619501"/>
            <a:ext cx="8378190" cy="3570604"/>
            <a:chOff x="1769110" y="2619501"/>
            <a:chExt cx="8378190" cy="3570604"/>
          </a:xfrm>
        </p:grpSpPr>
        <p:sp>
          <p:nvSpPr>
            <p:cNvPr id="25" name="object 25"/>
            <p:cNvSpPr/>
            <p:nvPr/>
          </p:nvSpPr>
          <p:spPr>
            <a:xfrm>
              <a:off x="9696450" y="2637281"/>
              <a:ext cx="433070" cy="1728470"/>
            </a:xfrm>
            <a:custGeom>
              <a:avLst/>
              <a:gdLst/>
              <a:ahLst/>
              <a:cxnLst/>
              <a:rect l="l" t="t" r="r" b="b"/>
              <a:pathLst>
                <a:path w="433070" h="1728470">
                  <a:moveTo>
                    <a:pt x="0" y="0"/>
                  </a:moveTo>
                  <a:lnTo>
                    <a:pt x="43610" y="5226"/>
                  </a:lnTo>
                  <a:lnTo>
                    <a:pt x="84230" y="20216"/>
                  </a:lnTo>
                  <a:lnTo>
                    <a:pt x="120990" y="43934"/>
                  </a:lnTo>
                  <a:lnTo>
                    <a:pt x="153019" y="75342"/>
                  </a:lnTo>
                  <a:lnTo>
                    <a:pt x="179445" y="113407"/>
                  </a:lnTo>
                  <a:lnTo>
                    <a:pt x="199399" y="157091"/>
                  </a:lnTo>
                  <a:lnTo>
                    <a:pt x="212010" y="205359"/>
                  </a:lnTo>
                  <a:lnTo>
                    <a:pt x="216407" y="257175"/>
                  </a:lnTo>
                  <a:lnTo>
                    <a:pt x="216407" y="606932"/>
                  </a:lnTo>
                  <a:lnTo>
                    <a:pt x="220805" y="658748"/>
                  </a:lnTo>
                  <a:lnTo>
                    <a:pt x="233416" y="707016"/>
                  </a:lnTo>
                  <a:lnTo>
                    <a:pt x="253370" y="750700"/>
                  </a:lnTo>
                  <a:lnTo>
                    <a:pt x="279796" y="788765"/>
                  </a:lnTo>
                  <a:lnTo>
                    <a:pt x="311825" y="820173"/>
                  </a:lnTo>
                  <a:lnTo>
                    <a:pt x="348585" y="843891"/>
                  </a:lnTo>
                  <a:lnTo>
                    <a:pt x="389205" y="858881"/>
                  </a:lnTo>
                  <a:lnTo>
                    <a:pt x="432816" y="864107"/>
                  </a:lnTo>
                  <a:lnTo>
                    <a:pt x="389205" y="869334"/>
                  </a:lnTo>
                  <a:lnTo>
                    <a:pt x="348585" y="884324"/>
                  </a:lnTo>
                  <a:lnTo>
                    <a:pt x="311825" y="908042"/>
                  </a:lnTo>
                  <a:lnTo>
                    <a:pt x="279796" y="939450"/>
                  </a:lnTo>
                  <a:lnTo>
                    <a:pt x="253370" y="977515"/>
                  </a:lnTo>
                  <a:lnTo>
                    <a:pt x="233416" y="1021199"/>
                  </a:lnTo>
                  <a:lnTo>
                    <a:pt x="220805" y="1069466"/>
                  </a:lnTo>
                  <a:lnTo>
                    <a:pt x="216407" y="1121282"/>
                  </a:lnTo>
                  <a:lnTo>
                    <a:pt x="216407" y="1471040"/>
                  </a:lnTo>
                  <a:lnTo>
                    <a:pt x="212010" y="1522856"/>
                  </a:lnTo>
                  <a:lnTo>
                    <a:pt x="199399" y="1571124"/>
                  </a:lnTo>
                  <a:lnTo>
                    <a:pt x="179445" y="1614808"/>
                  </a:lnTo>
                  <a:lnTo>
                    <a:pt x="153019" y="1652873"/>
                  </a:lnTo>
                  <a:lnTo>
                    <a:pt x="120990" y="1684281"/>
                  </a:lnTo>
                  <a:lnTo>
                    <a:pt x="84230" y="1707999"/>
                  </a:lnTo>
                  <a:lnTo>
                    <a:pt x="43610" y="1722989"/>
                  </a:lnTo>
                  <a:lnTo>
                    <a:pt x="0" y="1728215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1532" y="2924555"/>
              <a:ext cx="5544820" cy="433070"/>
            </a:xfrm>
            <a:custGeom>
              <a:avLst/>
              <a:gdLst/>
              <a:ahLst/>
              <a:cxnLst/>
              <a:rect l="l" t="t" r="r" b="b"/>
              <a:pathLst>
                <a:path w="5544820" h="433070">
                  <a:moveTo>
                    <a:pt x="0" y="432815"/>
                  </a:moveTo>
                  <a:lnTo>
                    <a:pt x="5544312" y="432815"/>
                  </a:lnTo>
                  <a:lnTo>
                    <a:pt x="554431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5460" y="2997707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215645" y="0"/>
                  </a:moveTo>
                  <a:lnTo>
                    <a:pt x="215645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215645" y="216026"/>
                  </a:lnTo>
                  <a:lnTo>
                    <a:pt x="215645" y="288036"/>
                  </a:lnTo>
                  <a:lnTo>
                    <a:pt x="359663" y="144017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5460" y="2997707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72008"/>
                  </a:moveTo>
                  <a:lnTo>
                    <a:pt x="215645" y="72008"/>
                  </a:lnTo>
                  <a:lnTo>
                    <a:pt x="215645" y="0"/>
                  </a:lnTo>
                  <a:lnTo>
                    <a:pt x="359663" y="144017"/>
                  </a:lnTo>
                  <a:lnTo>
                    <a:pt x="215645" y="288036"/>
                  </a:lnTo>
                  <a:lnTo>
                    <a:pt x="215645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29116" y="4460747"/>
              <a:ext cx="791718" cy="17289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26197" y="4877765"/>
            <a:ext cx="126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0" spc="-7" baseline="-16666" dirty="0">
                <a:latin typeface="Times New Roman"/>
                <a:cs typeface="Times New Roman"/>
              </a:rPr>
              <a:t>x</a:t>
            </a:r>
            <a:r>
              <a:rPr sz="6000" baseline="-16666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(2)	</a:t>
            </a:r>
            <a:r>
              <a:rPr sz="6000" spc="-7" baseline="-16666" dirty="0">
                <a:latin typeface="Times New Roman"/>
                <a:cs typeface="Times New Roman"/>
              </a:rPr>
              <a:t>=</a:t>
            </a:r>
            <a:endParaRPr sz="6000" baseline="-1666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3120" y="5790467"/>
            <a:ext cx="1238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75" dirty="0">
                <a:latin typeface="Symbol"/>
                <a:cs typeface="Symbol"/>
              </a:rPr>
              <a:t>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79620" y="4727503"/>
            <a:ext cx="828675" cy="1356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ts val="2380"/>
              </a:lnSpc>
              <a:spcBef>
                <a:spcPts val="130"/>
              </a:spcBef>
              <a:tabLst>
                <a:tab pos="666750" algn="l"/>
              </a:tabLst>
            </a:pPr>
            <a:r>
              <a:rPr sz="2200" spc="-95" dirty="0">
                <a:latin typeface="Symbol"/>
                <a:cs typeface="Symbol"/>
              </a:rPr>
              <a:t></a:t>
            </a:r>
            <a:r>
              <a:rPr sz="3300" spc="-142" baseline="-27777" dirty="0">
                <a:latin typeface="Times New Roman"/>
                <a:cs typeface="Times New Roman"/>
              </a:rPr>
              <a:t>3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2120"/>
              </a:lnSpc>
              <a:tabLst>
                <a:tab pos="666750" algn="l"/>
              </a:tabLst>
            </a:pPr>
            <a:r>
              <a:rPr sz="2200" spc="-75" dirty="0">
                <a:latin typeface="Symbol"/>
                <a:cs typeface="Symbol"/>
              </a:rPr>
              <a:t></a:t>
            </a:r>
            <a:r>
              <a:rPr sz="2200" spc="-75" dirty="0"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2120"/>
              </a:lnSpc>
              <a:tabLst>
                <a:tab pos="666750" algn="l"/>
              </a:tabLst>
            </a:pPr>
            <a:r>
              <a:rPr sz="2200" spc="-65" dirty="0">
                <a:latin typeface="Symbol"/>
                <a:cs typeface="Symbol"/>
              </a:rPr>
              <a:t></a:t>
            </a:r>
            <a:r>
              <a:rPr sz="3300" spc="-97" baseline="-5050" dirty="0">
                <a:latin typeface="Times New Roman"/>
                <a:cs typeface="Times New Roman"/>
              </a:rPr>
              <a:t>2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1780"/>
              </a:lnSpc>
              <a:tabLst>
                <a:tab pos="666750" algn="l"/>
              </a:tabLst>
            </a:pPr>
            <a:r>
              <a:rPr sz="2200" spc="-75" dirty="0">
                <a:latin typeface="Symbol"/>
                <a:cs typeface="Symbol"/>
              </a:rPr>
              <a:t></a:t>
            </a:r>
            <a:r>
              <a:rPr sz="2200" spc="-75" dirty="0"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179705">
              <a:lnSpc>
                <a:spcPts val="2039"/>
              </a:lnSpc>
              <a:tabLst>
                <a:tab pos="666750" algn="l"/>
              </a:tabLst>
            </a:pPr>
            <a:r>
              <a:rPr sz="2200" spc="-95" dirty="0">
                <a:latin typeface="Times New Roman"/>
                <a:cs typeface="Times New Roman"/>
              </a:rPr>
              <a:t>40	</a:t>
            </a:r>
            <a:r>
              <a:rPr sz="3300" spc="-112" baseline="-13888" dirty="0">
                <a:latin typeface="Symbol"/>
                <a:cs typeface="Symbol"/>
              </a:rPr>
              <a:t></a:t>
            </a:r>
            <a:endParaRPr sz="3300" baseline="-13888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43120" y="3485210"/>
            <a:ext cx="1759585" cy="132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411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m=</a:t>
            </a:r>
            <a:r>
              <a:rPr sz="2000" b="1" dirty="0">
                <a:latin typeface="Times New Roman"/>
                <a:cs typeface="Times New Roman"/>
              </a:rPr>
              <a:t>47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172" baseline="-3787" dirty="0">
                <a:latin typeface="Symbol"/>
                <a:cs typeface="Symbol"/>
              </a:rPr>
              <a:t></a:t>
            </a:r>
            <a:r>
              <a:rPr sz="2200" spc="-114" dirty="0">
                <a:latin typeface="Times New Roman"/>
                <a:cs typeface="Times New Roman"/>
              </a:rPr>
              <a:t>1416</a:t>
            </a:r>
            <a:r>
              <a:rPr sz="3300" spc="-172" baseline="-3787" dirty="0">
                <a:latin typeface="Symbol"/>
                <a:cs typeface="Symbol"/>
              </a:rPr>
              <a:t></a:t>
            </a:r>
            <a:endParaRPr sz="3300" baseline="-3787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02261" y="6204085"/>
            <a:ext cx="813141" cy="506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99841" y="6330630"/>
            <a:ext cx="17907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12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76359" y="5300471"/>
            <a:ext cx="440690" cy="433070"/>
          </a:xfrm>
          <a:custGeom>
            <a:avLst/>
            <a:gdLst/>
            <a:ahLst/>
            <a:cxnLst/>
            <a:rect l="l" t="t" r="r" b="b"/>
            <a:pathLst>
              <a:path w="440690" h="433070">
                <a:moveTo>
                  <a:pt x="0" y="432815"/>
                </a:moveTo>
                <a:lnTo>
                  <a:pt x="440435" y="432815"/>
                </a:lnTo>
                <a:lnTo>
                  <a:pt x="440435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44892" y="5901696"/>
            <a:ext cx="1347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sz="3975" spc="-135" baseline="-23060" dirty="0">
                <a:latin typeface="Times New Roman"/>
                <a:cs typeface="Times New Roman"/>
              </a:rPr>
              <a:t>X</a:t>
            </a:r>
            <a:r>
              <a:rPr sz="2650" spc="-90" dirty="0">
                <a:latin typeface="Times New Roman"/>
                <a:cs typeface="Times New Roman"/>
              </a:rPr>
              <a:t>(2)</a:t>
            </a:r>
            <a:r>
              <a:rPr sz="2650" spc="-200" dirty="0">
                <a:latin typeface="Times New Roman"/>
                <a:cs typeface="Times New Roman"/>
              </a:rPr>
              <a:t> </a:t>
            </a:r>
            <a:r>
              <a:rPr sz="3975" spc="-202" baseline="-13626" dirty="0">
                <a:latin typeface="Symbol"/>
                <a:cs typeface="Symbol"/>
              </a:rPr>
              <a:t></a:t>
            </a:r>
            <a:r>
              <a:rPr sz="3975" spc="-202" baseline="-13626" dirty="0">
                <a:latin typeface="Times New Roman"/>
                <a:cs typeface="Times New Roman"/>
              </a:rPr>
              <a:t>	</a:t>
            </a:r>
            <a:r>
              <a:rPr sz="6000" spc="-7" baseline="-15972" dirty="0">
                <a:latin typeface="Times New Roman"/>
                <a:cs typeface="Times New Roman"/>
              </a:rPr>
              <a:t>2</a:t>
            </a:r>
            <a:endParaRPr sz="6000" baseline="-1597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813" y="674369"/>
            <a:ext cx="5210810" cy="5232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254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 Good Fit in Machine</a:t>
            </a:r>
            <a:r>
              <a:rPr sz="28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7138" y="155955"/>
            <a:ext cx="6691630" cy="318770"/>
            <a:chOff x="2247138" y="155955"/>
            <a:chExt cx="6691630" cy="318770"/>
          </a:xfrm>
        </p:grpSpPr>
        <p:sp>
          <p:nvSpPr>
            <p:cNvPr id="4" name="object 4"/>
            <p:cNvSpPr/>
            <p:nvPr/>
          </p:nvSpPr>
          <p:spPr>
            <a:xfrm>
              <a:off x="2248027" y="156844"/>
              <a:ext cx="6689286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5842" y="209422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2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2452" y="194436"/>
              <a:ext cx="101600" cy="1022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2767" y="194436"/>
              <a:ext cx="153543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3023" y="194436"/>
              <a:ext cx="153542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6420" y="194436"/>
              <a:ext cx="101600" cy="1022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762" y="190880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8027" y="156844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809"/>
                  </a:moveTo>
                  <a:lnTo>
                    <a:pt x="5996178" y="3809"/>
                  </a:lnTo>
                  <a:lnTo>
                    <a:pt x="5998209" y="3809"/>
                  </a:lnTo>
                  <a:lnTo>
                    <a:pt x="5999988" y="4318"/>
                  </a:lnTo>
                  <a:lnTo>
                    <a:pt x="6001639" y="5333"/>
                  </a:lnTo>
                  <a:lnTo>
                    <a:pt x="6003417" y="6223"/>
                  </a:lnTo>
                  <a:lnTo>
                    <a:pt x="6004687" y="7620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622"/>
                  </a:lnTo>
                  <a:lnTo>
                    <a:pt x="6005576" y="33274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7083"/>
                  </a:lnTo>
                  <a:lnTo>
                    <a:pt x="6000115" y="37973"/>
                  </a:lnTo>
                  <a:lnTo>
                    <a:pt x="5998209" y="38480"/>
                  </a:lnTo>
                  <a:lnTo>
                    <a:pt x="5996178" y="38480"/>
                  </a:lnTo>
                  <a:lnTo>
                    <a:pt x="5911850" y="38480"/>
                  </a:lnTo>
                  <a:lnTo>
                    <a:pt x="5911850" y="303275"/>
                  </a:lnTo>
                  <a:lnTo>
                    <a:pt x="5911850" y="305053"/>
                  </a:lnTo>
                  <a:lnTo>
                    <a:pt x="5911342" y="306704"/>
                  </a:lnTo>
                  <a:lnTo>
                    <a:pt x="5910453" y="308228"/>
                  </a:lnTo>
                  <a:lnTo>
                    <a:pt x="5909437" y="309879"/>
                  </a:lnTo>
                  <a:lnTo>
                    <a:pt x="5908040" y="311022"/>
                  </a:lnTo>
                  <a:lnTo>
                    <a:pt x="5906262" y="311784"/>
                  </a:lnTo>
                  <a:lnTo>
                    <a:pt x="5904357" y="312674"/>
                  </a:lnTo>
                  <a:lnTo>
                    <a:pt x="5902452" y="313181"/>
                  </a:lnTo>
                  <a:lnTo>
                    <a:pt x="5900420" y="313563"/>
                  </a:lnTo>
                  <a:lnTo>
                    <a:pt x="5898515" y="313816"/>
                  </a:lnTo>
                  <a:lnTo>
                    <a:pt x="5895848" y="314070"/>
                  </a:lnTo>
                  <a:lnTo>
                    <a:pt x="5892673" y="314070"/>
                  </a:lnTo>
                  <a:lnTo>
                    <a:pt x="5889498" y="314070"/>
                  </a:lnTo>
                  <a:lnTo>
                    <a:pt x="5879338" y="311912"/>
                  </a:lnTo>
                  <a:lnTo>
                    <a:pt x="5877559" y="311150"/>
                  </a:lnTo>
                  <a:lnTo>
                    <a:pt x="5876163" y="310006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180"/>
                  </a:lnTo>
                  <a:lnTo>
                    <a:pt x="5873877" y="303275"/>
                  </a:lnTo>
                  <a:lnTo>
                    <a:pt x="5873877" y="38480"/>
                  </a:lnTo>
                  <a:lnTo>
                    <a:pt x="5789295" y="38480"/>
                  </a:lnTo>
                  <a:lnTo>
                    <a:pt x="5787136" y="38480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6068"/>
                  </a:lnTo>
                  <a:lnTo>
                    <a:pt x="5780913" y="34798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9050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809"/>
                  </a:lnTo>
                  <a:lnTo>
                    <a:pt x="5789295" y="3809"/>
                  </a:lnTo>
                  <a:close/>
                </a:path>
                <a:path w="6689725" h="316865">
                  <a:moveTo>
                    <a:pt x="5553075" y="3809"/>
                  </a:moveTo>
                  <a:lnTo>
                    <a:pt x="5759958" y="3809"/>
                  </a:lnTo>
                  <a:lnTo>
                    <a:pt x="5761990" y="3809"/>
                  </a:lnTo>
                  <a:lnTo>
                    <a:pt x="5763768" y="4318"/>
                  </a:lnTo>
                  <a:lnTo>
                    <a:pt x="5765419" y="5333"/>
                  </a:lnTo>
                  <a:lnTo>
                    <a:pt x="5767197" y="6223"/>
                  </a:lnTo>
                  <a:lnTo>
                    <a:pt x="5768467" y="7620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622"/>
                  </a:lnTo>
                  <a:lnTo>
                    <a:pt x="5769356" y="33274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7083"/>
                  </a:lnTo>
                  <a:lnTo>
                    <a:pt x="5763895" y="37973"/>
                  </a:lnTo>
                  <a:lnTo>
                    <a:pt x="5761990" y="38480"/>
                  </a:lnTo>
                  <a:lnTo>
                    <a:pt x="5759958" y="38480"/>
                  </a:lnTo>
                  <a:lnTo>
                    <a:pt x="5675630" y="38480"/>
                  </a:lnTo>
                  <a:lnTo>
                    <a:pt x="5675630" y="303275"/>
                  </a:lnTo>
                  <a:lnTo>
                    <a:pt x="5675630" y="305053"/>
                  </a:lnTo>
                  <a:lnTo>
                    <a:pt x="5675122" y="306704"/>
                  </a:lnTo>
                  <a:lnTo>
                    <a:pt x="5674233" y="308228"/>
                  </a:lnTo>
                  <a:lnTo>
                    <a:pt x="5673217" y="309879"/>
                  </a:lnTo>
                  <a:lnTo>
                    <a:pt x="5671820" y="311022"/>
                  </a:lnTo>
                  <a:lnTo>
                    <a:pt x="5670042" y="311784"/>
                  </a:lnTo>
                  <a:lnTo>
                    <a:pt x="5668137" y="312674"/>
                  </a:lnTo>
                  <a:lnTo>
                    <a:pt x="5666232" y="313181"/>
                  </a:lnTo>
                  <a:lnTo>
                    <a:pt x="5664200" y="313563"/>
                  </a:lnTo>
                  <a:lnTo>
                    <a:pt x="5662295" y="313816"/>
                  </a:lnTo>
                  <a:lnTo>
                    <a:pt x="5659628" y="314070"/>
                  </a:lnTo>
                  <a:lnTo>
                    <a:pt x="5656453" y="314070"/>
                  </a:lnTo>
                  <a:lnTo>
                    <a:pt x="5653278" y="314070"/>
                  </a:lnTo>
                  <a:lnTo>
                    <a:pt x="5643118" y="311912"/>
                  </a:lnTo>
                  <a:lnTo>
                    <a:pt x="5641340" y="311150"/>
                  </a:lnTo>
                  <a:lnTo>
                    <a:pt x="5639943" y="310006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180"/>
                  </a:lnTo>
                  <a:lnTo>
                    <a:pt x="5637657" y="303275"/>
                  </a:lnTo>
                  <a:lnTo>
                    <a:pt x="5637657" y="38480"/>
                  </a:lnTo>
                  <a:lnTo>
                    <a:pt x="5553075" y="38480"/>
                  </a:lnTo>
                  <a:lnTo>
                    <a:pt x="5550916" y="38480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6068"/>
                  </a:lnTo>
                  <a:lnTo>
                    <a:pt x="5544693" y="34798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9050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809"/>
                  </a:lnTo>
                  <a:lnTo>
                    <a:pt x="5553075" y="3809"/>
                  </a:lnTo>
                  <a:close/>
                </a:path>
                <a:path w="6689725" h="316865">
                  <a:moveTo>
                    <a:pt x="5261609" y="3809"/>
                  </a:moveTo>
                  <a:lnTo>
                    <a:pt x="5392801" y="3809"/>
                  </a:lnTo>
                  <a:lnTo>
                    <a:pt x="5394706" y="3809"/>
                  </a:lnTo>
                  <a:lnTo>
                    <a:pt x="5396483" y="4318"/>
                  </a:lnTo>
                  <a:lnTo>
                    <a:pt x="5398134" y="5206"/>
                  </a:lnTo>
                  <a:lnTo>
                    <a:pt x="5399786" y="6223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922"/>
                  </a:lnTo>
                  <a:lnTo>
                    <a:pt x="5404104" y="12826"/>
                  </a:lnTo>
                  <a:lnTo>
                    <a:pt x="5404484" y="14985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622"/>
                  </a:lnTo>
                  <a:lnTo>
                    <a:pt x="5402199" y="33400"/>
                  </a:lnTo>
                  <a:lnTo>
                    <a:pt x="5401183" y="34925"/>
                  </a:lnTo>
                  <a:lnTo>
                    <a:pt x="5399786" y="36195"/>
                  </a:lnTo>
                  <a:lnTo>
                    <a:pt x="5398262" y="37083"/>
                  </a:lnTo>
                  <a:lnTo>
                    <a:pt x="5396611" y="37973"/>
                  </a:lnTo>
                  <a:lnTo>
                    <a:pt x="5394833" y="38480"/>
                  </a:lnTo>
                  <a:lnTo>
                    <a:pt x="5392801" y="38480"/>
                  </a:lnTo>
                  <a:lnTo>
                    <a:pt x="5281930" y="38480"/>
                  </a:lnTo>
                  <a:lnTo>
                    <a:pt x="5281930" y="142239"/>
                  </a:lnTo>
                  <a:lnTo>
                    <a:pt x="5386705" y="142239"/>
                  </a:lnTo>
                  <a:lnTo>
                    <a:pt x="5388483" y="142239"/>
                  </a:lnTo>
                  <a:lnTo>
                    <a:pt x="5390133" y="142621"/>
                  </a:lnTo>
                  <a:lnTo>
                    <a:pt x="5391784" y="143382"/>
                  </a:lnTo>
                  <a:lnTo>
                    <a:pt x="5393563" y="144018"/>
                  </a:lnTo>
                  <a:lnTo>
                    <a:pt x="5394959" y="145160"/>
                  </a:lnTo>
                  <a:lnTo>
                    <a:pt x="5396103" y="146684"/>
                  </a:lnTo>
                  <a:lnTo>
                    <a:pt x="5397246" y="148208"/>
                  </a:lnTo>
                  <a:lnTo>
                    <a:pt x="5398008" y="150113"/>
                  </a:lnTo>
                  <a:lnTo>
                    <a:pt x="5398389" y="152273"/>
                  </a:lnTo>
                  <a:lnTo>
                    <a:pt x="5398897" y="154431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162"/>
                  </a:lnTo>
                  <a:lnTo>
                    <a:pt x="5398897" y="163322"/>
                  </a:lnTo>
                  <a:lnTo>
                    <a:pt x="5398389" y="165353"/>
                  </a:lnTo>
                  <a:lnTo>
                    <a:pt x="5398008" y="167512"/>
                  </a:lnTo>
                  <a:lnTo>
                    <a:pt x="5392166" y="174625"/>
                  </a:lnTo>
                  <a:lnTo>
                    <a:pt x="5390642" y="175513"/>
                  </a:lnTo>
                  <a:lnTo>
                    <a:pt x="5388737" y="176022"/>
                  </a:lnTo>
                  <a:lnTo>
                    <a:pt x="5386705" y="176022"/>
                  </a:lnTo>
                  <a:lnTo>
                    <a:pt x="5281930" y="176022"/>
                  </a:lnTo>
                  <a:lnTo>
                    <a:pt x="5281930" y="303275"/>
                  </a:lnTo>
                  <a:lnTo>
                    <a:pt x="5281930" y="305053"/>
                  </a:lnTo>
                  <a:lnTo>
                    <a:pt x="5281422" y="306704"/>
                  </a:lnTo>
                  <a:lnTo>
                    <a:pt x="5280533" y="308228"/>
                  </a:lnTo>
                  <a:lnTo>
                    <a:pt x="5279517" y="309879"/>
                  </a:lnTo>
                  <a:lnTo>
                    <a:pt x="5278120" y="311022"/>
                  </a:lnTo>
                  <a:lnTo>
                    <a:pt x="5276342" y="311784"/>
                  </a:lnTo>
                  <a:lnTo>
                    <a:pt x="5274564" y="312546"/>
                  </a:lnTo>
                  <a:lnTo>
                    <a:pt x="5272658" y="313181"/>
                  </a:lnTo>
                  <a:lnTo>
                    <a:pt x="5270754" y="313563"/>
                  </a:lnTo>
                  <a:lnTo>
                    <a:pt x="5268722" y="313816"/>
                  </a:lnTo>
                  <a:lnTo>
                    <a:pt x="5266182" y="314070"/>
                  </a:lnTo>
                  <a:lnTo>
                    <a:pt x="5262880" y="314070"/>
                  </a:lnTo>
                  <a:lnTo>
                    <a:pt x="5259705" y="314070"/>
                  </a:lnTo>
                  <a:lnTo>
                    <a:pt x="5249418" y="311912"/>
                  </a:lnTo>
                  <a:lnTo>
                    <a:pt x="5247640" y="311150"/>
                  </a:lnTo>
                  <a:lnTo>
                    <a:pt x="5246370" y="310006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180"/>
                  </a:lnTo>
                  <a:lnTo>
                    <a:pt x="5243957" y="303275"/>
                  </a:lnTo>
                  <a:lnTo>
                    <a:pt x="5243957" y="23113"/>
                  </a:lnTo>
                  <a:lnTo>
                    <a:pt x="5243957" y="15875"/>
                  </a:lnTo>
                  <a:lnTo>
                    <a:pt x="5245989" y="10922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809"/>
                  </a:lnTo>
                  <a:lnTo>
                    <a:pt x="5261609" y="3809"/>
                  </a:lnTo>
                  <a:close/>
                </a:path>
                <a:path w="6689725" h="316865">
                  <a:moveTo>
                    <a:pt x="4904994" y="3809"/>
                  </a:moveTo>
                  <a:lnTo>
                    <a:pt x="4961255" y="3809"/>
                  </a:lnTo>
                  <a:lnTo>
                    <a:pt x="4968240" y="3809"/>
                  </a:lnTo>
                  <a:lnTo>
                    <a:pt x="4974463" y="4063"/>
                  </a:lnTo>
                  <a:lnTo>
                    <a:pt x="5018160" y="12918"/>
                  </a:lnTo>
                  <a:lnTo>
                    <a:pt x="5051804" y="39336"/>
                  </a:lnTo>
                  <a:lnTo>
                    <a:pt x="5064984" y="78519"/>
                  </a:lnTo>
                  <a:lnTo>
                    <a:pt x="5065268" y="85851"/>
                  </a:lnTo>
                  <a:lnTo>
                    <a:pt x="5064984" y="93450"/>
                  </a:lnTo>
                  <a:lnTo>
                    <a:pt x="5051982" y="130936"/>
                  </a:lnTo>
                  <a:lnTo>
                    <a:pt x="5021326" y="156845"/>
                  </a:lnTo>
                  <a:lnTo>
                    <a:pt x="5019548" y="164210"/>
                  </a:lnTo>
                  <a:lnTo>
                    <a:pt x="5023993" y="167894"/>
                  </a:lnTo>
                  <a:lnTo>
                    <a:pt x="5028057" y="172211"/>
                  </a:lnTo>
                  <a:lnTo>
                    <a:pt x="5031740" y="177419"/>
                  </a:lnTo>
                  <a:lnTo>
                    <a:pt x="5035423" y="182499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306"/>
                  </a:lnTo>
                  <a:lnTo>
                    <a:pt x="5083937" y="299846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5"/>
                  </a:lnTo>
                  <a:lnTo>
                    <a:pt x="5083937" y="306324"/>
                  </a:lnTo>
                  <a:lnTo>
                    <a:pt x="5083175" y="307847"/>
                  </a:lnTo>
                  <a:lnTo>
                    <a:pt x="5082413" y="309499"/>
                  </a:lnTo>
                  <a:lnTo>
                    <a:pt x="5073269" y="313435"/>
                  </a:lnTo>
                  <a:lnTo>
                    <a:pt x="5071109" y="313816"/>
                  </a:lnTo>
                  <a:lnTo>
                    <a:pt x="5068316" y="314070"/>
                  </a:lnTo>
                  <a:lnTo>
                    <a:pt x="5064887" y="314070"/>
                  </a:lnTo>
                  <a:lnTo>
                    <a:pt x="5061839" y="314070"/>
                  </a:lnTo>
                  <a:lnTo>
                    <a:pt x="5046980" y="307720"/>
                  </a:lnTo>
                  <a:lnTo>
                    <a:pt x="5045837" y="306069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488"/>
                  </a:lnTo>
                  <a:lnTo>
                    <a:pt x="5013071" y="221360"/>
                  </a:lnTo>
                  <a:lnTo>
                    <a:pt x="5009769" y="213740"/>
                  </a:lnTo>
                  <a:lnTo>
                    <a:pt x="5006213" y="206882"/>
                  </a:lnTo>
                  <a:lnTo>
                    <a:pt x="5002657" y="199897"/>
                  </a:lnTo>
                  <a:lnTo>
                    <a:pt x="4976114" y="177546"/>
                  </a:lnTo>
                  <a:lnTo>
                    <a:pt x="4969129" y="174625"/>
                  </a:lnTo>
                  <a:lnTo>
                    <a:pt x="4961001" y="173227"/>
                  </a:lnTo>
                  <a:lnTo>
                    <a:pt x="4951349" y="173227"/>
                  </a:lnTo>
                  <a:lnTo>
                    <a:pt x="4925314" y="173227"/>
                  </a:lnTo>
                  <a:lnTo>
                    <a:pt x="4925314" y="303275"/>
                  </a:lnTo>
                  <a:lnTo>
                    <a:pt x="4925314" y="305053"/>
                  </a:lnTo>
                  <a:lnTo>
                    <a:pt x="4924806" y="306704"/>
                  </a:lnTo>
                  <a:lnTo>
                    <a:pt x="4923917" y="308228"/>
                  </a:lnTo>
                  <a:lnTo>
                    <a:pt x="4922901" y="309879"/>
                  </a:lnTo>
                  <a:lnTo>
                    <a:pt x="4921504" y="311022"/>
                  </a:lnTo>
                  <a:lnTo>
                    <a:pt x="4919726" y="311784"/>
                  </a:lnTo>
                  <a:lnTo>
                    <a:pt x="4917948" y="312674"/>
                  </a:lnTo>
                  <a:lnTo>
                    <a:pt x="4916043" y="313181"/>
                  </a:lnTo>
                  <a:lnTo>
                    <a:pt x="4914138" y="313563"/>
                  </a:lnTo>
                  <a:lnTo>
                    <a:pt x="4912106" y="313816"/>
                  </a:lnTo>
                  <a:lnTo>
                    <a:pt x="4909566" y="314070"/>
                  </a:lnTo>
                  <a:lnTo>
                    <a:pt x="4906264" y="314070"/>
                  </a:lnTo>
                  <a:lnTo>
                    <a:pt x="4903089" y="314070"/>
                  </a:lnTo>
                  <a:lnTo>
                    <a:pt x="4892802" y="311912"/>
                  </a:lnTo>
                  <a:lnTo>
                    <a:pt x="4891024" y="311150"/>
                  </a:lnTo>
                  <a:lnTo>
                    <a:pt x="4889754" y="310006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180"/>
                  </a:lnTo>
                  <a:lnTo>
                    <a:pt x="4887341" y="303275"/>
                  </a:lnTo>
                  <a:lnTo>
                    <a:pt x="4887341" y="23113"/>
                  </a:lnTo>
                  <a:lnTo>
                    <a:pt x="4887341" y="15875"/>
                  </a:lnTo>
                  <a:lnTo>
                    <a:pt x="4889373" y="10922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809"/>
                  </a:lnTo>
                  <a:lnTo>
                    <a:pt x="4904994" y="3809"/>
                  </a:lnTo>
                  <a:close/>
                </a:path>
                <a:path w="6689725" h="316865">
                  <a:moveTo>
                    <a:pt x="4673346" y="3809"/>
                  </a:moveTo>
                  <a:lnTo>
                    <a:pt x="4811268" y="3809"/>
                  </a:lnTo>
                  <a:lnTo>
                    <a:pt x="4813300" y="3809"/>
                  </a:lnTo>
                  <a:lnTo>
                    <a:pt x="4815078" y="4318"/>
                  </a:lnTo>
                  <a:lnTo>
                    <a:pt x="4816856" y="5333"/>
                  </a:lnTo>
                  <a:lnTo>
                    <a:pt x="4818507" y="6223"/>
                  </a:lnTo>
                  <a:lnTo>
                    <a:pt x="4819777" y="7620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622"/>
                  </a:lnTo>
                  <a:lnTo>
                    <a:pt x="4823206" y="25780"/>
                  </a:lnTo>
                  <a:lnTo>
                    <a:pt x="4822825" y="27812"/>
                  </a:lnTo>
                  <a:lnTo>
                    <a:pt x="4822444" y="29845"/>
                  </a:lnTo>
                  <a:lnTo>
                    <a:pt x="4813427" y="38480"/>
                  </a:lnTo>
                  <a:lnTo>
                    <a:pt x="4811268" y="38480"/>
                  </a:lnTo>
                  <a:lnTo>
                    <a:pt x="4693666" y="38480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747"/>
                  </a:lnTo>
                  <a:lnTo>
                    <a:pt x="4800219" y="135762"/>
                  </a:lnTo>
                  <a:lnTo>
                    <a:pt x="4801997" y="136651"/>
                  </a:lnTo>
                  <a:lnTo>
                    <a:pt x="4806950" y="149605"/>
                  </a:lnTo>
                  <a:lnTo>
                    <a:pt x="4806950" y="151764"/>
                  </a:lnTo>
                  <a:lnTo>
                    <a:pt x="4806950" y="153924"/>
                  </a:lnTo>
                  <a:lnTo>
                    <a:pt x="4804156" y="163195"/>
                  </a:lnTo>
                  <a:lnTo>
                    <a:pt x="4803140" y="164719"/>
                  </a:lnTo>
                  <a:lnTo>
                    <a:pt x="4801870" y="165988"/>
                  </a:lnTo>
                  <a:lnTo>
                    <a:pt x="4800219" y="166750"/>
                  </a:lnTo>
                  <a:lnTo>
                    <a:pt x="4798568" y="167639"/>
                  </a:lnTo>
                  <a:lnTo>
                    <a:pt x="4796663" y="168021"/>
                  </a:lnTo>
                  <a:lnTo>
                    <a:pt x="4794631" y="168021"/>
                  </a:lnTo>
                  <a:lnTo>
                    <a:pt x="4693666" y="168021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383"/>
                  </a:lnTo>
                  <a:lnTo>
                    <a:pt x="4818888" y="279400"/>
                  </a:lnTo>
                  <a:lnTo>
                    <a:pt x="4820539" y="280288"/>
                  </a:lnTo>
                  <a:lnTo>
                    <a:pt x="4825111" y="288797"/>
                  </a:lnTo>
                  <a:lnTo>
                    <a:pt x="4825619" y="290956"/>
                  </a:lnTo>
                  <a:lnTo>
                    <a:pt x="4825746" y="293242"/>
                  </a:lnTo>
                  <a:lnTo>
                    <a:pt x="4825746" y="295401"/>
                  </a:lnTo>
                  <a:lnTo>
                    <a:pt x="4825746" y="297560"/>
                  </a:lnTo>
                  <a:lnTo>
                    <a:pt x="4818888" y="311150"/>
                  </a:lnTo>
                  <a:lnTo>
                    <a:pt x="4817364" y="312165"/>
                  </a:lnTo>
                  <a:lnTo>
                    <a:pt x="4815458" y="312546"/>
                  </a:lnTo>
                  <a:lnTo>
                    <a:pt x="4813427" y="312546"/>
                  </a:lnTo>
                  <a:lnTo>
                    <a:pt x="4673346" y="312546"/>
                  </a:lnTo>
                  <a:lnTo>
                    <a:pt x="4669536" y="312546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562"/>
                  </a:lnTo>
                  <a:lnTo>
                    <a:pt x="4655693" y="300608"/>
                  </a:lnTo>
                  <a:lnTo>
                    <a:pt x="4655693" y="293242"/>
                  </a:lnTo>
                  <a:lnTo>
                    <a:pt x="4655693" y="23113"/>
                  </a:lnTo>
                  <a:lnTo>
                    <a:pt x="4655693" y="15875"/>
                  </a:lnTo>
                  <a:lnTo>
                    <a:pt x="4657725" y="10922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809"/>
                  </a:lnTo>
                  <a:lnTo>
                    <a:pt x="4673346" y="3809"/>
                  </a:lnTo>
                  <a:close/>
                </a:path>
                <a:path w="6689725" h="316865">
                  <a:moveTo>
                    <a:pt x="4385309" y="3809"/>
                  </a:moveTo>
                  <a:lnTo>
                    <a:pt x="4448175" y="3809"/>
                  </a:lnTo>
                  <a:lnTo>
                    <a:pt x="4466963" y="4478"/>
                  </a:lnTo>
                  <a:lnTo>
                    <a:pt x="4514469" y="14604"/>
                  </a:lnTo>
                  <a:lnTo>
                    <a:pt x="4550402" y="35929"/>
                  </a:lnTo>
                  <a:lnTo>
                    <a:pt x="4576270" y="67135"/>
                  </a:lnTo>
                  <a:lnTo>
                    <a:pt x="4591948" y="107005"/>
                  </a:lnTo>
                  <a:lnTo>
                    <a:pt x="4597146" y="153797"/>
                  </a:lnTo>
                  <a:lnTo>
                    <a:pt x="4596546" y="172416"/>
                  </a:lnTo>
                  <a:lnTo>
                    <a:pt x="4587367" y="221868"/>
                  </a:lnTo>
                  <a:lnTo>
                    <a:pt x="4567435" y="261141"/>
                  </a:lnTo>
                  <a:lnTo>
                    <a:pt x="4536963" y="289623"/>
                  </a:lnTo>
                  <a:lnTo>
                    <a:pt x="4496369" y="306814"/>
                  </a:lnTo>
                  <a:lnTo>
                    <a:pt x="4444238" y="312546"/>
                  </a:lnTo>
                  <a:lnTo>
                    <a:pt x="4385309" y="312546"/>
                  </a:lnTo>
                  <a:lnTo>
                    <a:pt x="4381500" y="312546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562"/>
                  </a:lnTo>
                  <a:lnTo>
                    <a:pt x="4367657" y="300608"/>
                  </a:lnTo>
                  <a:lnTo>
                    <a:pt x="4367657" y="293242"/>
                  </a:lnTo>
                  <a:lnTo>
                    <a:pt x="4367657" y="23113"/>
                  </a:lnTo>
                  <a:lnTo>
                    <a:pt x="4367657" y="15875"/>
                  </a:lnTo>
                  <a:lnTo>
                    <a:pt x="4369689" y="10922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809"/>
                  </a:lnTo>
                  <a:lnTo>
                    <a:pt x="4385309" y="3809"/>
                  </a:lnTo>
                  <a:close/>
                </a:path>
                <a:path w="6689725" h="316865">
                  <a:moveTo>
                    <a:pt x="3385566" y="3809"/>
                  </a:moveTo>
                  <a:lnTo>
                    <a:pt x="3448431" y="3809"/>
                  </a:lnTo>
                  <a:lnTo>
                    <a:pt x="3467219" y="4478"/>
                  </a:lnTo>
                  <a:lnTo>
                    <a:pt x="3514725" y="14604"/>
                  </a:lnTo>
                  <a:lnTo>
                    <a:pt x="3550658" y="35929"/>
                  </a:lnTo>
                  <a:lnTo>
                    <a:pt x="3576526" y="67135"/>
                  </a:lnTo>
                  <a:lnTo>
                    <a:pt x="3592204" y="107005"/>
                  </a:lnTo>
                  <a:lnTo>
                    <a:pt x="3597402" y="153797"/>
                  </a:lnTo>
                  <a:lnTo>
                    <a:pt x="3596802" y="172416"/>
                  </a:lnTo>
                  <a:lnTo>
                    <a:pt x="3587623" y="221868"/>
                  </a:lnTo>
                  <a:lnTo>
                    <a:pt x="3567691" y="261141"/>
                  </a:lnTo>
                  <a:lnTo>
                    <a:pt x="3537219" y="289623"/>
                  </a:lnTo>
                  <a:lnTo>
                    <a:pt x="3496625" y="306814"/>
                  </a:lnTo>
                  <a:lnTo>
                    <a:pt x="3444494" y="312546"/>
                  </a:lnTo>
                  <a:lnTo>
                    <a:pt x="3385566" y="312546"/>
                  </a:lnTo>
                  <a:lnTo>
                    <a:pt x="3381756" y="312546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562"/>
                  </a:lnTo>
                  <a:lnTo>
                    <a:pt x="3367913" y="300608"/>
                  </a:lnTo>
                  <a:lnTo>
                    <a:pt x="3367913" y="293242"/>
                  </a:lnTo>
                  <a:lnTo>
                    <a:pt x="3367913" y="23113"/>
                  </a:lnTo>
                  <a:lnTo>
                    <a:pt x="3367913" y="15875"/>
                  </a:lnTo>
                  <a:lnTo>
                    <a:pt x="3369945" y="10922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809"/>
                  </a:lnTo>
                  <a:lnTo>
                    <a:pt x="3385566" y="3809"/>
                  </a:lnTo>
                  <a:close/>
                </a:path>
                <a:path w="6689725" h="316865">
                  <a:moveTo>
                    <a:pt x="1723263" y="3809"/>
                  </a:moveTo>
                  <a:lnTo>
                    <a:pt x="1930146" y="3809"/>
                  </a:lnTo>
                  <a:lnTo>
                    <a:pt x="1932177" y="3809"/>
                  </a:lnTo>
                  <a:lnTo>
                    <a:pt x="1933956" y="4318"/>
                  </a:lnTo>
                  <a:lnTo>
                    <a:pt x="1935607" y="5333"/>
                  </a:lnTo>
                  <a:lnTo>
                    <a:pt x="1937385" y="6223"/>
                  </a:lnTo>
                  <a:lnTo>
                    <a:pt x="1938655" y="7620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622"/>
                  </a:lnTo>
                  <a:lnTo>
                    <a:pt x="1939544" y="33274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7083"/>
                  </a:lnTo>
                  <a:lnTo>
                    <a:pt x="1934083" y="37973"/>
                  </a:lnTo>
                  <a:lnTo>
                    <a:pt x="1932177" y="38480"/>
                  </a:lnTo>
                  <a:lnTo>
                    <a:pt x="1930146" y="38480"/>
                  </a:lnTo>
                  <a:lnTo>
                    <a:pt x="1845818" y="38480"/>
                  </a:lnTo>
                  <a:lnTo>
                    <a:pt x="1845818" y="303275"/>
                  </a:lnTo>
                  <a:lnTo>
                    <a:pt x="1845818" y="305053"/>
                  </a:lnTo>
                  <a:lnTo>
                    <a:pt x="1845310" y="306704"/>
                  </a:lnTo>
                  <a:lnTo>
                    <a:pt x="1844421" y="308228"/>
                  </a:lnTo>
                  <a:lnTo>
                    <a:pt x="1843405" y="309879"/>
                  </a:lnTo>
                  <a:lnTo>
                    <a:pt x="1842008" y="311022"/>
                  </a:lnTo>
                  <a:lnTo>
                    <a:pt x="1840230" y="311784"/>
                  </a:lnTo>
                  <a:lnTo>
                    <a:pt x="1838325" y="312674"/>
                  </a:lnTo>
                  <a:lnTo>
                    <a:pt x="1836420" y="313181"/>
                  </a:lnTo>
                  <a:lnTo>
                    <a:pt x="1834388" y="313563"/>
                  </a:lnTo>
                  <a:lnTo>
                    <a:pt x="1832483" y="313816"/>
                  </a:lnTo>
                  <a:lnTo>
                    <a:pt x="1829815" y="314070"/>
                  </a:lnTo>
                  <a:lnTo>
                    <a:pt x="1826640" y="314070"/>
                  </a:lnTo>
                  <a:lnTo>
                    <a:pt x="1823465" y="314070"/>
                  </a:lnTo>
                  <a:lnTo>
                    <a:pt x="1813306" y="311912"/>
                  </a:lnTo>
                  <a:lnTo>
                    <a:pt x="1811527" y="311150"/>
                  </a:lnTo>
                  <a:lnTo>
                    <a:pt x="1810131" y="310006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180"/>
                  </a:lnTo>
                  <a:lnTo>
                    <a:pt x="1807845" y="303275"/>
                  </a:lnTo>
                  <a:lnTo>
                    <a:pt x="1807845" y="38480"/>
                  </a:lnTo>
                  <a:lnTo>
                    <a:pt x="1723263" y="38480"/>
                  </a:lnTo>
                  <a:lnTo>
                    <a:pt x="1721103" y="38480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6068"/>
                  </a:lnTo>
                  <a:lnTo>
                    <a:pt x="1714881" y="34798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9050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809"/>
                  </a:lnTo>
                  <a:lnTo>
                    <a:pt x="1723263" y="3809"/>
                  </a:lnTo>
                  <a:close/>
                </a:path>
                <a:path w="6689725" h="316865">
                  <a:moveTo>
                    <a:pt x="1485519" y="3809"/>
                  </a:moveTo>
                  <a:lnTo>
                    <a:pt x="1692402" y="3809"/>
                  </a:lnTo>
                  <a:lnTo>
                    <a:pt x="1694434" y="3809"/>
                  </a:lnTo>
                  <a:lnTo>
                    <a:pt x="1696212" y="4318"/>
                  </a:lnTo>
                  <a:lnTo>
                    <a:pt x="1697863" y="5333"/>
                  </a:lnTo>
                  <a:lnTo>
                    <a:pt x="1699640" y="6223"/>
                  </a:lnTo>
                  <a:lnTo>
                    <a:pt x="1700911" y="7620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622"/>
                  </a:lnTo>
                  <a:lnTo>
                    <a:pt x="1701800" y="33274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7083"/>
                  </a:lnTo>
                  <a:lnTo>
                    <a:pt x="1696339" y="37973"/>
                  </a:lnTo>
                  <a:lnTo>
                    <a:pt x="1694434" y="38480"/>
                  </a:lnTo>
                  <a:lnTo>
                    <a:pt x="1692402" y="38480"/>
                  </a:lnTo>
                  <a:lnTo>
                    <a:pt x="1608074" y="38480"/>
                  </a:lnTo>
                  <a:lnTo>
                    <a:pt x="1608074" y="303275"/>
                  </a:lnTo>
                  <a:lnTo>
                    <a:pt x="1608074" y="305053"/>
                  </a:lnTo>
                  <a:lnTo>
                    <a:pt x="1607565" y="306704"/>
                  </a:lnTo>
                  <a:lnTo>
                    <a:pt x="1606677" y="308228"/>
                  </a:lnTo>
                  <a:lnTo>
                    <a:pt x="1605661" y="309879"/>
                  </a:lnTo>
                  <a:lnTo>
                    <a:pt x="1604264" y="311022"/>
                  </a:lnTo>
                  <a:lnTo>
                    <a:pt x="1602486" y="311784"/>
                  </a:lnTo>
                  <a:lnTo>
                    <a:pt x="1600581" y="312674"/>
                  </a:lnTo>
                  <a:lnTo>
                    <a:pt x="1598676" y="313181"/>
                  </a:lnTo>
                  <a:lnTo>
                    <a:pt x="1596644" y="313563"/>
                  </a:lnTo>
                  <a:lnTo>
                    <a:pt x="1594739" y="313816"/>
                  </a:lnTo>
                  <a:lnTo>
                    <a:pt x="1592072" y="314070"/>
                  </a:lnTo>
                  <a:lnTo>
                    <a:pt x="1588897" y="314070"/>
                  </a:lnTo>
                  <a:lnTo>
                    <a:pt x="1585722" y="314070"/>
                  </a:lnTo>
                  <a:lnTo>
                    <a:pt x="1575562" y="311912"/>
                  </a:lnTo>
                  <a:lnTo>
                    <a:pt x="1573784" y="311150"/>
                  </a:lnTo>
                  <a:lnTo>
                    <a:pt x="1572387" y="310006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180"/>
                  </a:lnTo>
                  <a:lnTo>
                    <a:pt x="1570101" y="303275"/>
                  </a:lnTo>
                  <a:lnTo>
                    <a:pt x="1570101" y="38480"/>
                  </a:lnTo>
                  <a:lnTo>
                    <a:pt x="1485519" y="38480"/>
                  </a:lnTo>
                  <a:lnTo>
                    <a:pt x="1483360" y="38480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6068"/>
                  </a:lnTo>
                  <a:lnTo>
                    <a:pt x="1477137" y="34798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9050"/>
                  </a:lnTo>
                  <a:lnTo>
                    <a:pt x="1483360" y="3809"/>
                  </a:lnTo>
                  <a:lnTo>
                    <a:pt x="1485519" y="3809"/>
                  </a:lnTo>
                  <a:close/>
                </a:path>
                <a:path w="6689725" h="316865">
                  <a:moveTo>
                    <a:pt x="1194053" y="3809"/>
                  </a:moveTo>
                  <a:lnTo>
                    <a:pt x="1325245" y="3809"/>
                  </a:lnTo>
                  <a:lnTo>
                    <a:pt x="1327150" y="3809"/>
                  </a:lnTo>
                  <a:lnTo>
                    <a:pt x="1328927" y="4318"/>
                  </a:lnTo>
                  <a:lnTo>
                    <a:pt x="1330578" y="5206"/>
                  </a:lnTo>
                  <a:lnTo>
                    <a:pt x="1332230" y="6223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922"/>
                  </a:lnTo>
                  <a:lnTo>
                    <a:pt x="1336548" y="12826"/>
                  </a:lnTo>
                  <a:lnTo>
                    <a:pt x="1336928" y="14985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622"/>
                  </a:lnTo>
                  <a:lnTo>
                    <a:pt x="1337310" y="25780"/>
                  </a:lnTo>
                  <a:lnTo>
                    <a:pt x="1336928" y="27812"/>
                  </a:lnTo>
                  <a:lnTo>
                    <a:pt x="1336548" y="29972"/>
                  </a:lnTo>
                  <a:lnTo>
                    <a:pt x="1335786" y="31750"/>
                  </a:lnTo>
                  <a:lnTo>
                    <a:pt x="1334643" y="33400"/>
                  </a:lnTo>
                  <a:lnTo>
                    <a:pt x="1333627" y="34925"/>
                  </a:lnTo>
                  <a:lnTo>
                    <a:pt x="1332230" y="36195"/>
                  </a:lnTo>
                  <a:lnTo>
                    <a:pt x="1330706" y="37083"/>
                  </a:lnTo>
                  <a:lnTo>
                    <a:pt x="1329055" y="37973"/>
                  </a:lnTo>
                  <a:lnTo>
                    <a:pt x="1327277" y="38480"/>
                  </a:lnTo>
                  <a:lnTo>
                    <a:pt x="1325245" y="38480"/>
                  </a:lnTo>
                  <a:lnTo>
                    <a:pt x="1214374" y="38480"/>
                  </a:lnTo>
                  <a:lnTo>
                    <a:pt x="1214374" y="142239"/>
                  </a:lnTo>
                  <a:lnTo>
                    <a:pt x="1319149" y="142239"/>
                  </a:lnTo>
                  <a:lnTo>
                    <a:pt x="1320927" y="142239"/>
                  </a:lnTo>
                  <a:lnTo>
                    <a:pt x="1322577" y="142621"/>
                  </a:lnTo>
                  <a:lnTo>
                    <a:pt x="1324228" y="143382"/>
                  </a:lnTo>
                  <a:lnTo>
                    <a:pt x="1326007" y="144018"/>
                  </a:lnTo>
                  <a:lnTo>
                    <a:pt x="1330833" y="152273"/>
                  </a:lnTo>
                  <a:lnTo>
                    <a:pt x="1331340" y="154431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162"/>
                  </a:lnTo>
                  <a:lnTo>
                    <a:pt x="1331340" y="163322"/>
                  </a:lnTo>
                  <a:lnTo>
                    <a:pt x="1330833" y="165353"/>
                  </a:lnTo>
                  <a:lnTo>
                    <a:pt x="1330452" y="167512"/>
                  </a:lnTo>
                  <a:lnTo>
                    <a:pt x="1324610" y="174625"/>
                  </a:lnTo>
                  <a:lnTo>
                    <a:pt x="1323086" y="175513"/>
                  </a:lnTo>
                  <a:lnTo>
                    <a:pt x="1321181" y="176022"/>
                  </a:lnTo>
                  <a:lnTo>
                    <a:pt x="1319149" y="176022"/>
                  </a:lnTo>
                  <a:lnTo>
                    <a:pt x="1214374" y="176022"/>
                  </a:lnTo>
                  <a:lnTo>
                    <a:pt x="1214374" y="303275"/>
                  </a:lnTo>
                  <a:lnTo>
                    <a:pt x="1214374" y="305053"/>
                  </a:lnTo>
                  <a:lnTo>
                    <a:pt x="1213865" y="306704"/>
                  </a:lnTo>
                  <a:lnTo>
                    <a:pt x="1212977" y="308228"/>
                  </a:lnTo>
                  <a:lnTo>
                    <a:pt x="1211961" y="309879"/>
                  </a:lnTo>
                  <a:lnTo>
                    <a:pt x="1210564" y="311022"/>
                  </a:lnTo>
                  <a:lnTo>
                    <a:pt x="1208786" y="311784"/>
                  </a:lnTo>
                  <a:lnTo>
                    <a:pt x="1207008" y="312546"/>
                  </a:lnTo>
                  <a:lnTo>
                    <a:pt x="1205102" y="313181"/>
                  </a:lnTo>
                  <a:lnTo>
                    <a:pt x="1203198" y="313563"/>
                  </a:lnTo>
                  <a:lnTo>
                    <a:pt x="1201165" y="313816"/>
                  </a:lnTo>
                  <a:lnTo>
                    <a:pt x="1198626" y="314070"/>
                  </a:lnTo>
                  <a:lnTo>
                    <a:pt x="1195324" y="314070"/>
                  </a:lnTo>
                  <a:lnTo>
                    <a:pt x="1192149" y="314070"/>
                  </a:lnTo>
                  <a:lnTo>
                    <a:pt x="1181862" y="311912"/>
                  </a:lnTo>
                  <a:lnTo>
                    <a:pt x="1180084" y="311150"/>
                  </a:lnTo>
                  <a:lnTo>
                    <a:pt x="1178814" y="310006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180"/>
                  </a:lnTo>
                  <a:lnTo>
                    <a:pt x="1176401" y="303275"/>
                  </a:lnTo>
                  <a:lnTo>
                    <a:pt x="1176401" y="23113"/>
                  </a:lnTo>
                  <a:lnTo>
                    <a:pt x="1176401" y="15875"/>
                  </a:lnTo>
                  <a:lnTo>
                    <a:pt x="1178433" y="10922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809"/>
                  </a:lnTo>
                  <a:lnTo>
                    <a:pt x="1194053" y="3809"/>
                  </a:lnTo>
                  <a:close/>
                </a:path>
                <a:path w="6689725" h="316865">
                  <a:moveTo>
                    <a:pt x="838962" y="3809"/>
                  </a:moveTo>
                  <a:lnTo>
                    <a:pt x="895223" y="3809"/>
                  </a:lnTo>
                  <a:lnTo>
                    <a:pt x="902208" y="3809"/>
                  </a:lnTo>
                  <a:lnTo>
                    <a:pt x="908431" y="4063"/>
                  </a:lnTo>
                  <a:lnTo>
                    <a:pt x="952128" y="12918"/>
                  </a:lnTo>
                  <a:lnTo>
                    <a:pt x="985772" y="39336"/>
                  </a:lnTo>
                  <a:lnTo>
                    <a:pt x="998952" y="78519"/>
                  </a:lnTo>
                  <a:lnTo>
                    <a:pt x="999236" y="85851"/>
                  </a:lnTo>
                  <a:lnTo>
                    <a:pt x="998952" y="93450"/>
                  </a:lnTo>
                  <a:lnTo>
                    <a:pt x="985950" y="130936"/>
                  </a:lnTo>
                  <a:lnTo>
                    <a:pt x="955294" y="156845"/>
                  </a:lnTo>
                  <a:lnTo>
                    <a:pt x="953516" y="164210"/>
                  </a:lnTo>
                  <a:lnTo>
                    <a:pt x="957961" y="167894"/>
                  </a:lnTo>
                  <a:lnTo>
                    <a:pt x="962025" y="172211"/>
                  </a:lnTo>
                  <a:lnTo>
                    <a:pt x="965708" y="177419"/>
                  </a:lnTo>
                  <a:lnTo>
                    <a:pt x="969391" y="182499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306"/>
                  </a:lnTo>
                  <a:lnTo>
                    <a:pt x="1017905" y="299846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5"/>
                  </a:lnTo>
                  <a:lnTo>
                    <a:pt x="1017905" y="306324"/>
                  </a:lnTo>
                  <a:lnTo>
                    <a:pt x="1017143" y="307847"/>
                  </a:lnTo>
                  <a:lnTo>
                    <a:pt x="1016381" y="309499"/>
                  </a:lnTo>
                  <a:lnTo>
                    <a:pt x="1007237" y="313435"/>
                  </a:lnTo>
                  <a:lnTo>
                    <a:pt x="1005077" y="313816"/>
                  </a:lnTo>
                  <a:lnTo>
                    <a:pt x="1002284" y="314070"/>
                  </a:lnTo>
                  <a:lnTo>
                    <a:pt x="998855" y="314070"/>
                  </a:lnTo>
                  <a:lnTo>
                    <a:pt x="995807" y="314070"/>
                  </a:lnTo>
                  <a:lnTo>
                    <a:pt x="980948" y="307720"/>
                  </a:lnTo>
                  <a:lnTo>
                    <a:pt x="979805" y="306069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488"/>
                  </a:lnTo>
                  <a:lnTo>
                    <a:pt x="947039" y="221360"/>
                  </a:lnTo>
                  <a:lnTo>
                    <a:pt x="943737" y="213740"/>
                  </a:lnTo>
                  <a:lnTo>
                    <a:pt x="940181" y="206882"/>
                  </a:lnTo>
                  <a:lnTo>
                    <a:pt x="936625" y="199897"/>
                  </a:lnTo>
                  <a:lnTo>
                    <a:pt x="910082" y="177546"/>
                  </a:lnTo>
                  <a:lnTo>
                    <a:pt x="903097" y="174625"/>
                  </a:lnTo>
                  <a:lnTo>
                    <a:pt x="894969" y="173227"/>
                  </a:lnTo>
                  <a:lnTo>
                    <a:pt x="885317" y="173227"/>
                  </a:lnTo>
                  <a:lnTo>
                    <a:pt x="859282" y="173227"/>
                  </a:lnTo>
                  <a:lnTo>
                    <a:pt x="859282" y="303275"/>
                  </a:lnTo>
                  <a:lnTo>
                    <a:pt x="859282" y="305053"/>
                  </a:lnTo>
                  <a:lnTo>
                    <a:pt x="858774" y="306704"/>
                  </a:lnTo>
                  <a:lnTo>
                    <a:pt x="857885" y="308228"/>
                  </a:lnTo>
                  <a:lnTo>
                    <a:pt x="856869" y="309879"/>
                  </a:lnTo>
                  <a:lnTo>
                    <a:pt x="855472" y="311022"/>
                  </a:lnTo>
                  <a:lnTo>
                    <a:pt x="853694" y="311784"/>
                  </a:lnTo>
                  <a:lnTo>
                    <a:pt x="851916" y="312674"/>
                  </a:lnTo>
                  <a:lnTo>
                    <a:pt x="850011" y="313181"/>
                  </a:lnTo>
                  <a:lnTo>
                    <a:pt x="848106" y="313563"/>
                  </a:lnTo>
                  <a:lnTo>
                    <a:pt x="846074" y="313816"/>
                  </a:lnTo>
                  <a:lnTo>
                    <a:pt x="843534" y="314070"/>
                  </a:lnTo>
                  <a:lnTo>
                    <a:pt x="840232" y="314070"/>
                  </a:lnTo>
                  <a:lnTo>
                    <a:pt x="837057" y="314070"/>
                  </a:lnTo>
                  <a:lnTo>
                    <a:pt x="826770" y="311912"/>
                  </a:lnTo>
                  <a:lnTo>
                    <a:pt x="824992" y="311150"/>
                  </a:lnTo>
                  <a:lnTo>
                    <a:pt x="823722" y="310006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180"/>
                  </a:lnTo>
                  <a:lnTo>
                    <a:pt x="821309" y="303275"/>
                  </a:lnTo>
                  <a:lnTo>
                    <a:pt x="821309" y="23113"/>
                  </a:lnTo>
                  <a:lnTo>
                    <a:pt x="821309" y="15875"/>
                  </a:lnTo>
                  <a:lnTo>
                    <a:pt x="823341" y="10922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809"/>
                  </a:lnTo>
                  <a:lnTo>
                    <a:pt x="838962" y="3809"/>
                  </a:lnTo>
                  <a:close/>
                </a:path>
                <a:path w="6689725" h="316865">
                  <a:moveTo>
                    <a:pt x="605790" y="3809"/>
                  </a:moveTo>
                  <a:lnTo>
                    <a:pt x="743712" y="3809"/>
                  </a:lnTo>
                  <a:lnTo>
                    <a:pt x="745744" y="3809"/>
                  </a:lnTo>
                  <a:lnTo>
                    <a:pt x="747522" y="4318"/>
                  </a:lnTo>
                  <a:lnTo>
                    <a:pt x="749300" y="5333"/>
                  </a:lnTo>
                  <a:lnTo>
                    <a:pt x="750951" y="6223"/>
                  </a:lnTo>
                  <a:lnTo>
                    <a:pt x="752221" y="7620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622"/>
                  </a:lnTo>
                  <a:lnTo>
                    <a:pt x="755650" y="25780"/>
                  </a:lnTo>
                  <a:lnTo>
                    <a:pt x="755269" y="27812"/>
                  </a:lnTo>
                  <a:lnTo>
                    <a:pt x="754888" y="29845"/>
                  </a:lnTo>
                  <a:lnTo>
                    <a:pt x="745871" y="38480"/>
                  </a:lnTo>
                  <a:lnTo>
                    <a:pt x="743712" y="38480"/>
                  </a:lnTo>
                  <a:lnTo>
                    <a:pt x="626110" y="38480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747"/>
                  </a:lnTo>
                  <a:lnTo>
                    <a:pt x="732663" y="135762"/>
                  </a:lnTo>
                  <a:lnTo>
                    <a:pt x="734441" y="136651"/>
                  </a:lnTo>
                  <a:lnTo>
                    <a:pt x="739394" y="149605"/>
                  </a:lnTo>
                  <a:lnTo>
                    <a:pt x="739394" y="151764"/>
                  </a:lnTo>
                  <a:lnTo>
                    <a:pt x="739394" y="153924"/>
                  </a:lnTo>
                  <a:lnTo>
                    <a:pt x="739140" y="155955"/>
                  </a:lnTo>
                  <a:lnTo>
                    <a:pt x="738759" y="157987"/>
                  </a:lnTo>
                  <a:lnTo>
                    <a:pt x="738378" y="160020"/>
                  </a:lnTo>
                  <a:lnTo>
                    <a:pt x="737616" y="161798"/>
                  </a:lnTo>
                  <a:lnTo>
                    <a:pt x="736600" y="163195"/>
                  </a:lnTo>
                  <a:lnTo>
                    <a:pt x="735584" y="164719"/>
                  </a:lnTo>
                  <a:lnTo>
                    <a:pt x="734314" y="165988"/>
                  </a:lnTo>
                  <a:lnTo>
                    <a:pt x="732663" y="166750"/>
                  </a:lnTo>
                  <a:lnTo>
                    <a:pt x="731012" y="167639"/>
                  </a:lnTo>
                  <a:lnTo>
                    <a:pt x="729107" y="168021"/>
                  </a:lnTo>
                  <a:lnTo>
                    <a:pt x="727075" y="168021"/>
                  </a:lnTo>
                  <a:lnTo>
                    <a:pt x="626110" y="168021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383"/>
                  </a:lnTo>
                  <a:lnTo>
                    <a:pt x="751332" y="279400"/>
                  </a:lnTo>
                  <a:lnTo>
                    <a:pt x="752983" y="280288"/>
                  </a:lnTo>
                  <a:lnTo>
                    <a:pt x="757555" y="288797"/>
                  </a:lnTo>
                  <a:lnTo>
                    <a:pt x="758063" y="290956"/>
                  </a:lnTo>
                  <a:lnTo>
                    <a:pt x="758190" y="293242"/>
                  </a:lnTo>
                  <a:lnTo>
                    <a:pt x="758190" y="295401"/>
                  </a:lnTo>
                  <a:lnTo>
                    <a:pt x="758190" y="297560"/>
                  </a:lnTo>
                  <a:lnTo>
                    <a:pt x="751332" y="311150"/>
                  </a:lnTo>
                  <a:lnTo>
                    <a:pt x="749808" y="312165"/>
                  </a:lnTo>
                  <a:lnTo>
                    <a:pt x="747903" y="312546"/>
                  </a:lnTo>
                  <a:lnTo>
                    <a:pt x="745871" y="312546"/>
                  </a:lnTo>
                  <a:lnTo>
                    <a:pt x="605790" y="312546"/>
                  </a:lnTo>
                  <a:lnTo>
                    <a:pt x="601980" y="312546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562"/>
                  </a:lnTo>
                  <a:lnTo>
                    <a:pt x="588137" y="300608"/>
                  </a:lnTo>
                  <a:lnTo>
                    <a:pt x="588137" y="293242"/>
                  </a:lnTo>
                  <a:lnTo>
                    <a:pt x="588137" y="23113"/>
                  </a:lnTo>
                  <a:lnTo>
                    <a:pt x="588137" y="15875"/>
                  </a:lnTo>
                  <a:lnTo>
                    <a:pt x="590169" y="10922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809"/>
                  </a:lnTo>
                  <a:lnTo>
                    <a:pt x="605790" y="3809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809"/>
                  </a:lnTo>
                  <a:lnTo>
                    <a:pt x="6376543" y="4063"/>
                  </a:lnTo>
                  <a:lnTo>
                    <a:pt x="6385941" y="12319"/>
                  </a:lnTo>
                  <a:lnTo>
                    <a:pt x="6385941" y="14097"/>
                  </a:lnTo>
                  <a:lnTo>
                    <a:pt x="6385941" y="294258"/>
                  </a:lnTo>
                  <a:lnTo>
                    <a:pt x="6385941" y="297688"/>
                  </a:lnTo>
                  <a:lnTo>
                    <a:pt x="6385433" y="300608"/>
                  </a:lnTo>
                  <a:lnTo>
                    <a:pt x="6384290" y="303149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244"/>
                  </a:lnTo>
                  <a:lnTo>
                    <a:pt x="6378067" y="310895"/>
                  </a:lnTo>
                  <a:lnTo>
                    <a:pt x="6376034" y="311912"/>
                  </a:lnTo>
                  <a:lnTo>
                    <a:pt x="6373749" y="312546"/>
                  </a:lnTo>
                  <a:lnTo>
                    <a:pt x="6371590" y="313181"/>
                  </a:lnTo>
                  <a:lnTo>
                    <a:pt x="6369558" y="313563"/>
                  </a:lnTo>
                  <a:lnTo>
                    <a:pt x="6367653" y="313563"/>
                  </a:lnTo>
                  <a:lnTo>
                    <a:pt x="6361811" y="313563"/>
                  </a:lnTo>
                  <a:lnTo>
                    <a:pt x="6358128" y="313563"/>
                  </a:lnTo>
                  <a:lnTo>
                    <a:pt x="6354826" y="313054"/>
                  </a:lnTo>
                  <a:lnTo>
                    <a:pt x="6351778" y="312165"/>
                  </a:lnTo>
                  <a:lnTo>
                    <a:pt x="6348730" y="311276"/>
                  </a:lnTo>
                  <a:lnTo>
                    <a:pt x="6221222" y="98805"/>
                  </a:lnTo>
                  <a:lnTo>
                    <a:pt x="6213109" y="84343"/>
                  </a:lnTo>
                  <a:lnTo>
                    <a:pt x="6209238" y="77428"/>
                  </a:lnTo>
                  <a:lnTo>
                    <a:pt x="6205474" y="70738"/>
                  </a:lnTo>
                  <a:lnTo>
                    <a:pt x="6199378" y="59308"/>
                  </a:lnTo>
                  <a:lnTo>
                    <a:pt x="6199378" y="61468"/>
                  </a:lnTo>
                  <a:lnTo>
                    <a:pt x="6199378" y="305053"/>
                  </a:lnTo>
                  <a:lnTo>
                    <a:pt x="6198870" y="306704"/>
                  </a:lnTo>
                  <a:lnTo>
                    <a:pt x="6197981" y="308228"/>
                  </a:lnTo>
                  <a:lnTo>
                    <a:pt x="6196965" y="309879"/>
                  </a:lnTo>
                  <a:lnTo>
                    <a:pt x="6195568" y="311022"/>
                  </a:lnTo>
                  <a:lnTo>
                    <a:pt x="6193790" y="311784"/>
                  </a:lnTo>
                  <a:lnTo>
                    <a:pt x="6192012" y="312546"/>
                  </a:lnTo>
                  <a:lnTo>
                    <a:pt x="6190107" y="313181"/>
                  </a:lnTo>
                  <a:lnTo>
                    <a:pt x="6188202" y="313563"/>
                  </a:lnTo>
                  <a:lnTo>
                    <a:pt x="6186170" y="313816"/>
                  </a:lnTo>
                  <a:lnTo>
                    <a:pt x="6183630" y="314070"/>
                  </a:lnTo>
                  <a:lnTo>
                    <a:pt x="6180328" y="314070"/>
                  </a:lnTo>
                  <a:lnTo>
                    <a:pt x="6177153" y="314070"/>
                  </a:lnTo>
                  <a:lnTo>
                    <a:pt x="6166866" y="311912"/>
                  </a:lnTo>
                  <a:lnTo>
                    <a:pt x="6165088" y="311150"/>
                  </a:lnTo>
                  <a:lnTo>
                    <a:pt x="6163818" y="310006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180"/>
                  </a:lnTo>
                  <a:lnTo>
                    <a:pt x="6161405" y="303275"/>
                  </a:lnTo>
                  <a:lnTo>
                    <a:pt x="6161405" y="23113"/>
                  </a:lnTo>
                  <a:lnTo>
                    <a:pt x="6161405" y="15875"/>
                  </a:lnTo>
                  <a:lnTo>
                    <a:pt x="6163437" y="10922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809"/>
                  </a:lnTo>
                  <a:lnTo>
                    <a:pt x="6179184" y="3809"/>
                  </a:lnTo>
                  <a:lnTo>
                    <a:pt x="6190742" y="3809"/>
                  </a:lnTo>
                  <a:lnTo>
                    <a:pt x="6194806" y="3809"/>
                  </a:lnTo>
                  <a:lnTo>
                    <a:pt x="6198362" y="4190"/>
                  </a:lnTo>
                  <a:lnTo>
                    <a:pt x="6201283" y="4952"/>
                  </a:lnTo>
                  <a:lnTo>
                    <a:pt x="6204204" y="5714"/>
                  </a:lnTo>
                  <a:lnTo>
                    <a:pt x="6206998" y="6984"/>
                  </a:lnTo>
                  <a:lnTo>
                    <a:pt x="6209538" y="8889"/>
                  </a:lnTo>
                  <a:lnTo>
                    <a:pt x="6212205" y="10668"/>
                  </a:lnTo>
                  <a:lnTo>
                    <a:pt x="6303899" y="170052"/>
                  </a:lnTo>
                  <a:lnTo>
                    <a:pt x="6307897" y="177581"/>
                  </a:lnTo>
                  <a:lnTo>
                    <a:pt x="6311693" y="184562"/>
                  </a:lnTo>
                  <a:lnTo>
                    <a:pt x="6315275" y="191019"/>
                  </a:lnTo>
                  <a:lnTo>
                    <a:pt x="6318631" y="196976"/>
                  </a:lnTo>
                  <a:lnTo>
                    <a:pt x="6321942" y="202644"/>
                  </a:lnTo>
                  <a:lnTo>
                    <a:pt x="6325219" y="208406"/>
                  </a:lnTo>
                  <a:lnTo>
                    <a:pt x="6328471" y="214264"/>
                  </a:lnTo>
                  <a:lnTo>
                    <a:pt x="6331712" y="220217"/>
                  </a:lnTo>
                  <a:lnTo>
                    <a:pt x="6334902" y="226069"/>
                  </a:lnTo>
                  <a:lnTo>
                    <a:pt x="6337998" y="231790"/>
                  </a:lnTo>
                  <a:lnTo>
                    <a:pt x="6340998" y="237345"/>
                  </a:lnTo>
                  <a:lnTo>
                    <a:pt x="6343904" y="242696"/>
                  </a:lnTo>
                  <a:lnTo>
                    <a:pt x="6348095" y="250443"/>
                  </a:lnTo>
                  <a:lnTo>
                    <a:pt x="6348095" y="248284"/>
                  </a:lnTo>
                  <a:lnTo>
                    <a:pt x="6348095" y="242315"/>
                  </a:lnTo>
                  <a:lnTo>
                    <a:pt x="6347968" y="235838"/>
                  </a:lnTo>
                  <a:lnTo>
                    <a:pt x="6347968" y="228726"/>
                  </a:lnTo>
                  <a:lnTo>
                    <a:pt x="6347968" y="218344"/>
                  </a:lnTo>
                  <a:lnTo>
                    <a:pt x="6347968" y="12319"/>
                  </a:lnTo>
                  <a:lnTo>
                    <a:pt x="6348476" y="10540"/>
                  </a:lnTo>
                  <a:lnTo>
                    <a:pt x="6349365" y="9016"/>
                  </a:lnTo>
                  <a:lnTo>
                    <a:pt x="6350254" y="7493"/>
                  </a:lnTo>
                  <a:lnTo>
                    <a:pt x="6351651" y="6350"/>
                  </a:lnTo>
                  <a:lnTo>
                    <a:pt x="6353302" y="5460"/>
                  </a:lnTo>
                  <a:lnTo>
                    <a:pt x="6355080" y="4699"/>
                  </a:lnTo>
                  <a:lnTo>
                    <a:pt x="6356984" y="4063"/>
                  </a:lnTo>
                  <a:lnTo>
                    <a:pt x="6359271" y="3809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809"/>
                  </a:lnTo>
                  <a:lnTo>
                    <a:pt x="4279519" y="4063"/>
                  </a:lnTo>
                  <a:lnTo>
                    <a:pt x="4288917" y="12319"/>
                  </a:lnTo>
                  <a:lnTo>
                    <a:pt x="4288917" y="14097"/>
                  </a:lnTo>
                  <a:lnTo>
                    <a:pt x="4288917" y="294258"/>
                  </a:lnTo>
                  <a:lnTo>
                    <a:pt x="4288917" y="297688"/>
                  </a:lnTo>
                  <a:lnTo>
                    <a:pt x="4288408" y="300608"/>
                  </a:lnTo>
                  <a:lnTo>
                    <a:pt x="4287266" y="303149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244"/>
                  </a:lnTo>
                  <a:lnTo>
                    <a:pt x="4281043" y="310895"/>
                  </a:lnTo>
                  <a:lnTo>
                    <a:pt x="4279011" y="311912"/>
                  </a:lnTo>
                  <a:lnTo>
                    <a:pt x="4276725" y="312546"/>
                  </a:lnTo>
                  <a:lnTo>
                    <a:pt x="4274566" y="313181"/>
                  </a:lnTo>
                  <a:lnTo>
                    <a:pt x="4272533" y="313563"/>
                  </a:lnTo>
                  <a:lnTo>
                    <a:pt x="4270629" y="313563"/>
                  </a:lnTo>
                  <a:lnTo>
                    <a:pt x="4264787" y="313563"/>
                  </a:lnTo>
                  <a:lnTo>
                    <a:pt x="4261104" y="313563"/>
                  </a:lnTo>
                  <a:lnTo>
                    <a:pt x="4257802" y="313054"/>
                  </a:lnTo>
                  <a:lnTo>
                    <a:pt x="4229608" y="285750"/>
                  </a:lnTo>
                  <a:lnTo>
                    <a:pt x="4124198" y="98805"/>
                  </a:lnTo>
                  <a:lnTo>
                    <a:pt x="4116085" y="84343"/>
                  </a:lnTo>
                  <a:lnTo>
                    <a:pt x="4112214" y="77428"/>
                  </a:lnTo>
                  <a:lnTo>
                    <a:pt x="4108450" y="70738"/>
                  </a:lnTo>
                  <a:lnTo>
                    <a:pt x="4102354" y="59308"/>
                  </a:lnTo>
                  <a:lnTo>
                    <a:pt x="4102354" y="61468"/>
                  </a:lnTo>
                  <a:lnTo>
                    <a:pt x="4102354" y="305053"/>
                  </a:lnTo>
                  <a:lnTo>
                    <a:pt x="4101846" y="306704"/>
                  </a:lnTo>
                  <a:lnTo>
                    <a:pt x="4100957" y="308228"/>
                  </a:lnTo>
                  <a:lnTo>
                    <a:pt x="4099941" y="309879"/>
                  </a:lnTo>
                  <a:lnTo>
                    <a:pt x="4098544" y="311022"/>
                  </a:lnTo>
                  <a:lnTo>
                    <a:pt x="4096766" y="311784"/>
                  </a:lnTo>
                  <a:lnTo>
                    <a:pt x="4094988" y="312546"/>
                  </a:lnTo>
                  <a:lnTo>
                    <a:pt x="4093083" y="313181"/>
                  </a:lnTo>
                  <a:lnTo>
                    <a:pt x="4091178" y="313563"/>
                  </a:lnTo>
                  <a:lnTo>
                    <a:pt x="4089146" y="313816"/>
                  </a:lnTo>
                  <a:lnTo>
                    <a:pt x="4086606" y="314070"/>
                  </a:lnTo>
                  <a:lnTo>
                    <a:pt x="4083304" y="314070"/>
                  </a:lnTo>
                  <a:lnTo>
                    <a:pt x="4080129" y="314070"/>
                  </a:lnTo>
                  <a:lnTo>
                    <a:pt x="4069842" y="311912"/>
                  </a:lnTo>
                  <a:lnTo>
                    <a:pt x="4068064" y="311150"/>
                  </a:lnTo>
                  <a:lnTo>
                    <a:pt x="4066794" y="310006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180"/>
                  </a:lnTo>
                  <a:lnTo>
                    <a:pt x="4064381" y="303275"/>
                  </a:lnTo>
                  <a:lnTo>
                    <a:pt x="4064381" y="23113"/>
                  </a:lnTo>
                  <a:lnTo>
                    <a:pt x="4064381" y="15875"/>
                  </a:lnTo>
                  <a:lnTo>
                    <a:pt x="4066413" y="10922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809"/>
                  </a:lnTo>
                  <a:lnTo>
                    <a:pt x="4082161" y="3809"/>
                  </a:lnTo>
                  <a:lnTo>
                    <a:pt x="4093718" y="3809"/>
                  </a:lnTo>
                  <a:lnTo>
                    <a:pt x="4097782" y="3809"/>
                  </a:lnTo>
                  <a:lnTo>
                    <a:pt x="4101338" y="4190"/>
                  </a:lnTo>
                  <a:lnTo>
                    <a:pt x="4104259" y="4952"/>
                  </a:lnTo>
                  <a:lnTo>
                    <a:pt x="4107180" y="5714"/>
                  </a:lnTo>
                  <a:lnTo>
                    <a:pt x="4109974" y="6984"/>
                  </a:lnTo>
                  <a:lnTo>
                    <a:pt x="4112514" y="8889"/>
                  </a:lnTo>
                  <a:lnTo>
                    <a:pt x="4115181" y="10668"/>
                  </a:lnTo>
                  <a:lnTo>
                    <a:pt x="4206875" y="170052"/>
                  </a:lnTo>
                  <a:lnTo>
                    <a:pt x="4210873" y="177581"/>
                  </a:lnTo>
                  <a:lnTo>
                    <a:pt x="4214669" y="184562"/>
                  </a:lnTo>
                  <a:lnTo>
                    <a:pt x="4218251" y="191019"/>
                  </a:lnTo>
                  <a:lnTo>
                    <a:pt x="4221607" y="196976"/>
                  </a:lnTo>
                  <a:lnTo>
                    <a:pt x="4224918" y="202644"/>
                  </a:lnTo>
                  <a:lnTo>
                    <a:pt x="4228195" y="208406"/>
                  </a:lnTo>
                  <a:lnTo>
                    <a:pt x="4231447" y="214264"/>
                  </a:lnTo>
                  <a:lnTo>
                    <a:pt x="4234688" y="220217"/>
                  </a:lnTo>
                  <a:lnTo>
                    <a:pt x="4237878" y="226069"/>
                  </a:lnTo>
                  <a:lnTo>
                    <a:pt x="4240974" y="231790"/>
                  </a:lnTo>
                  <a:lnTo>
                    <a:pt x="4243974" y="237345"/>
                  </a:lnTo>
                  <a:lnTo>
                    <a:pt x="4246880" y="242696"/>
                  </a:lnTo>
                  <a:lnTo>
                    <a:pt x="4251071" y="250443"/>
                  </a:lnTo>
                  <a:lnTo>
                    <a:pt x="4251071" y="248284"/>
                  </a:lnTo>
                  <a:lnTo>
                    <a:pt x="4251071" y="242315"/>
                  </a:lnTo>
                  <a:lnTo>
                    <a:pt x="4250944" y="235838"/>
                  </a:lnTo>
                  <a:lnTo>
                    <a:pt x="4250944" y="228726"/>
                  </a:lnTo>
                  <a:lnTo>
                    <a:pt x="4250944" y="218344"/>
                  </a:lnTo>
                  <a:lnTo>
                    <a:pt x="4250944" y="12319"/>
                  </a:lnTo>
                  <a:lnTo>
                    <a:pt x="4251452" y="10540"/>
                  </a:lnTo>
                  <a:lnTo>
                    <a:pt x="4262247" y="3809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809"/>
                  </a:lnTo>
                  <a:lnTo>
                    <a:pt x="3279775" y="4063"/>
                  </a:lnTo>
                  <a:lnTo>
                    <a:pt x="3289173" y="12319"/>
                  </a:lnTo>
                  <a:lnTo>
                    <a:pt x="3289173" y="14097"/>
                  </a:lnTo>
                  <a:lnTo>
                    <a:pt x="3289173" y="294258"/>
                  </a:lnTo>
                  <a:lnTo>
                    <a:pt x="3289173" y="297688"/>
                  </a:lnTo>
                  <a:lnTo>
                    <a:pt x="3288665" y="300608"/>
                  </a:lnTo>
                  <a:lnTo>
                    <a:pt x="3287522" y="303149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244"/>
                  </a:lnTo>
                  <a:lnTo>
                    <a:pt x="3281299" y="310895"/>
                  </a:lnTo>
                  <a:lnTo>
                    <a:pt x="3279267" y="311912"/>
                  </a:lnTo>
                  <a:lnTo>
                    <a:pt x="3276981" y="312546"/>
                  </a:lnTo>
                  <a:lnTo>
                    <a:pt x="3274822" y="313181"/>
                  </a:lnTo>
                  <a:lnTo>
                    <a:pt x="3272790" y="313563"/>
                  </a:lnTo>
                  <a:lnTo>
                    <a:pt x="3270885" y="313563"/>
                  </a:lnTo>
                  <a:lnTo>
                    <a:pt x="3265043" y="313563"/>
                  </a:lnTo>
                  <a:lnTo>
                    <a:pt x="3261360" y="313563"/>
                  </a:lnTo>
                  <a:lnTo>
                    <a:pt x="3258058" y="313054"/>
                  </a:lnTo>
                  <a:lnTo>
                    <a:pt x="3255010" y="312165"/>
                  </a:lnTo>
                  <a:lnTo>
                    <a:pt x="3251962" y="311276"/>
                  </a:lnTo>
                  <a:lnTo>
                    <a:pt x="3124454" y="98805"/>
                  </a:lnTo>
                  <a:lnTo>
                    <a:pt x="3116341" y="84343"/>
                  </a:lnTo>
                  <a:lnTo>
                    <a:pt x="3112470" y="77428"/>
                  </a:lnTo>
                  <a:lnTo>
                    <a:pt x="3108706" y="70738"/>
                  </a:lnTo>
                  <a:lnTo>
                    <a:pt x="3102610" y="59308"/>
                  </a:lnTo>
                  <a:lnTo>
                    <a:pt x="3102610" y="61468"/>
                  </a:lnTo>
                  <a:lnTo>
                    <a:pt x="3102610" y="305053"/>
                  </a:lnTo>
                  <a:lnTo>
                    <a:pt x="3102102" y="306704"/>
                  </a:lnTo>
                  <a:lnTo>
                    <a:pt x="3101213" y="308228"/>
                  </a:lnTo>
                  <a:lnTo>
                    <a:pt x="3100197" y="309879"/>
                  </a:lnTo>
                  <a:lnTo>
                    <a:pt x="3098800" y="311022"/>
                  </a:lnTo>
                  <a:lnTo>
                    <a:pt x="3097022" y="311784"/>
                  </a:lnTo>
                  <a:lnTo>
                    <a:pt x="3095244" y="312546"/>
                  </a:lnTo>
                  <a:lnTo>
                    <a:pt x="3093339" y="313181"/>
                  </a:lnTo>
                  <a:lnTo>
                    <a:pt x="3091434" y="313563"/>
                  </a:lnTo>
                  <a:lnTo>
                    <a:pt x="3089402" y="313816"/>
                  </a:lnTo>
                  <a:lnTo>
                    <a:pt x="3086862" y="314070"/>
                  </a:lnTo>
                  <a:lnTo>
                    <a:pt x="3083560" y="314070"/>
                  </a:lnTo>
                  <a:lnTo>
                    <a:pt x="3080385" y="314070"/>
                  </a:lnTo>
                  <a:lnTo>
                    <a:pt x="3070098" y="311912"/>
                  </a:lnTo>
                  <a:lnTo>
                    <a:pt x="3068320" y="311150"/>
                  </a:lnTo>
                  <a:lnTo>
                    <a:pt x="3067050" y="310006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180"/>
                  </a:lnTo>
                  <a:lnTo>
                    <a:pt x="3064637" y="303275"/>
                  </a:lnTo>
                  <a:lnTo>
                    <a:pt x="3064637" y="23113"/>
                  </a:lnTo>
                  <a:lnTo>
                    <a:pt x="3064637" y="15875"/>
                  </a:lnTo>
                  <a:lnTo>
                    <a:pt x="3066669" y="10922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809"/>
                  </a:lnTo>
                  <a:lnTo>
                    <a:pt x="3082417" y="3809"/>
                  </a:lnTo>
                  <a:lnTo>
                    <a:pt x="3093974" y="3809"/>
                  </a:lnTo>
                  <a:lnTo>
                    <a:pt x="3098038" y="3809"/>
                  </a:lnTo>
                  <a:lnTo>
                    <a:pt x="3101594" y="4190"/>
                  </a:lnTo>
                  <a:lnTo>
                    <a:pt x="3104515" y="4952"/>
                  </a:lnTo>
                  <a:lnTo>
                    <a:pt x="3107436" y="5714"/>
                  </a:lnTo>
                  <a:lnTo>
                    <a:pt x="3110230" y="6984"/>
                  </a:lnTo>
                  <a:lnTo>
                    <a:pt x="3112770" y="8889"/>
                  </a:lnTo>
                  <a:lnTo>
                    <a:pt x="3115437" y="10668"/>
                  </a:lnTo>
                  <a:lnTo>
                    <a:pt x="3207131" y="170052"/>
                  </a:lnTo>
                  <a:lnTo>
                    <a:pt x="3211129" y="177581"/>
                  </a:lnTo>
                  <a:lnTo>
                    <a:pt x="3214925" y="184562"/>
                  </a:lnTo>
                  <a:lnTo>
                    <a:pt x="3218507" y="191019"/>
                  </a:lnTo>
                  <a:lnTo>
                    <a:pt x="3221863" y="196976"/>
                  </a:lnTo>
                  <a:lnTo>
                    <a:pt x="3225174" y="202644"/>
                  </a:lnTo>
                  <a:lnTo>
                    <a:pt x="3228451" y="208406"/>
                  </a:lnTo>
                  <a:lnTo>
                    <a:pt x="3231703" y="214264"/>
                  </a:lnTo>
                  <a:lnTo>
                    <a:pt x="3234944" y="220217"/>
                  </a:lnTo>
                  <a:lnTo>
                    <a:pt x="3238134" y="226069"/>
                  </a:lnTo>
                  <a:lnTo>
                    <a:pt x="3241230" y="231790"/>
                  </a:lnTo>
                  <a:lnTo>
                    <a:pt x="3244230" y="237345"/>
                  </a:lnTo>
                  <a:lnTo>
                    <a:pt x="3247136" y="242696"/>
                  </a:lnTo>
                  <a:lnTo>
                    <a:pt x="3251327" y="250443"/>
                  </a:lnTo>
                  <a:lnTo>
                    <a:pt x="3251327" y="248284"/>
                  </a:lnTo>
                  <a:lnTo>
                    <a:pt x="3251327" y="242315"/>
                  </a:lnTo>
                  <a:lnTo>
                    <a:pt x="3251200" y="235838"/>
                  </a:lnTo>
                  <a:lnTo>
                    <a:pt x="3251200" y="228726"/>
                  </a:lnTo>
                  <a:lnTo>
                    <a:pt x="3251200" y="218344"/>
                  </a:lnTo>
                  <a:lnTo>
                    <a:pt x="3251200" y="12319"/>
                  </a:lnTo>
                  <a:lnTo>
                    <a:pt x="3251708" y="10540"/>
                  </a:lnTo>
                  <a:lnTo>
                    <a:pt x="3262503" y="3809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809"/>
                  </a:lnTo>
                  <a:lnTo>
                    <a:pt x="2310511" y="4063"/>
                  </a:lnTo>
                  <a:lnTo>
                    <a:pt x="2319909" y="12319"/>
                  </a:lnTo>
                  <a:lnTo>
                    <a:pt x="2319909" y="14097"/>
                  </a:lnTo>
                  <a:lnTo>
                    <a:pt x="2319909" y="294258"/>
                  </a:lnTo>
                  <a:lnTo>
                    <a:pt x="2319909" y="297688"/>
                  </a:lnTo>
                  <a:lnTo>
                    <a:pt x="2319401" y="300608"/>
                  </a:lnTo>
                  <a:lnTo>
                    <a:pt x="2318258" y="303149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244"/>
                  </a:lnTo>
                  <a:lnTo>
                    <a:pt x="2312035" y="310895"/>
                  </a:lnTo>
                  <a:lnTo>
                    <a:pt x="2310003" y="311912"/>
                  </a:lnTo>
                  <a:lnTo>
                    <a:pt x="2307717" y="312546"/>
                  </a:lnTo>
                  <a:lnTo>
                    <a:pt x="2305558" y="313181"/>
                  </a:lnTo>
                  <a:lnTo>
                    <a:pt x="2303526" y="313563"/>
                  </a:lnTo>
                  <a:lnTo>
                    <a:pt x="2301621" y="313563"/>
                  </a:lnTo>
                  <a:lnTo>
                    <a:pt x="2295779" y="313563"/>
                  </a:lnTo>
                  <a:lnTo>
                    <a:pt x="2292096" y="313563"/>
                  </a:lnTo>
                  <a:lnTo>
                    <a:pt x="2288794" y="313054"/>
                  </a:lnTo>
                  <a:lnTo>
                    <a:pt x="2285746" y="312165"/>
                  </a:lnTo>
                  <a:lnTo>
                    <a:pt x="2282698" y="311276"/>
                  </a:lnTo>
                  <a:lnTo>
                    <a:pt x="2155190" y="98805"/>
                  </a:lnTo>
                  <a:lnTo>
                    <a:pt x="2147077" y="84343"/>
                  </a:lnTo>
                  <a:lnTo>
                    <a:pt x="2143206" y="77428"/>
                  </a:lnTo>
                  <a:lnTo>
                    <a:pt x="2139442" y="70738"/>
                  </a:lnTo>
                  <a:lnTo>
                    <a:pt x="2133346" y="59308"/>
                  </a:lnTo>
                  <a:lnTo>
                    <a:pt x="2133346" y="61468"/>
                  </a:lnTo>
                  <a:lnTo>
                    <a:pt x="2133346" y="305053"/>
                  </a:lnTo>
                  <a:lnTo>
                    <a:pt x="2132838" y="306704"/>
                  </a:lnTo>
                  <a:lnTo>
                    <a:pt x="2131949" y="308228"/>
                  </a:lnTo>
                  <a:lnTo>
                    <a:pt x="2130933" y="309879"/>
                  </a:lnTo>
                  <a:lnTo>
                    <a:pt x="2129536" y="311022"/>
                  </a:lnTo>
                  <a:lnTo>
                    <a:pt x="2127758" y="311784"/>
                  </a:lnTo>
                  <a:lnTo>
                    <a:pt x="2125980" y="312546"/>
                  </a:lnTo>
                  <a:lnTo>
                    <a:pt x="2124075" y="313181"/>
                  </a:lnTo>
                  <a:lnTo>
                    <a:pt x="2122170" y="313563"/>
                  </a:lnTo>
                  <a:lnTo>
                    <a:pt x="2120138" y="313816"/>
                  </a:lnTo>
                  <a:lnTo>
                    <a:pt x="2117598" y="314070"/>
                  </a:lnTo>
                  <a:lnTo>
                    <a:pt x="2114296" y="314070"/>
                  </a:lnTo>
                  <a:lnTo>
                    <a:pt x="2111121" y="314070"/>
                  </a:lnTo>
                  <a:lnTo>
                    <a:pt x="2100834" y="311912"/>
                  </a:lnTo>
                  <a:lnTo>
                    <a:pt x="2099056" y="311150"/>
                  </a:lnTo>
                  <a:lnTo>
                    <a:pt x="2097786" y="310006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180"/>
                  </a:lnTo>
                  <a:lnTo>
                    <a:pt x="2095373" y="303275"/>
                  </a:lnTo>
                  <a:lnTo>
                    <a:pt x="2095373" y="23113"/>
                  </a:lnTo>
                  <a:lnTo>
                    <a:pt x="2095373" y="15875"/>
                  </a:lnTo>
                  <a:lnTo>
                    <a:pt x="2097405" y="10922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809"/>
                  </a:lnTo>
                  <a:lnTo>
                    <a:pt x="2113153" y="3809"/>
                  </a:lnTo>
                  <a:lnTo>
                    <a:pt x="2124710" y="3809"/>
                  </a:lnTo>
                  <a:lnTo>
                    <a:pt x="2128774" y="3809"/>
                  </a:lnTo>
                  <a:lnTo>
                    <a:pt x="2132330" y="4190"/>
                  </a:lnTo>
                  <a:lnTo>
                    <a:pt x="2135251" y="4952"/>
                  </a:lnTo>
                  <a:lnTo>
                    <a:pt x="2138172" y="5714"/>
                  </a:lnTo>
                  <a:lnTo>
                    <a:pt x="2140966" y="6984"/>
                  </a:lnTo>
                  <a:lnTo>
                    <a:pt x="2143506" y="8889"/>
                  </a:lnTo>
                  <a:lnTo>
                    <a:pt x="2146173" y="10668"/>
                  </a:lnTo>
                  <a:lnTo>
                    <a:pt x="2237867" y="170052"/>
                  </a:lnTo>
                  <a:lnTo>
                    <a:pt x="2241865" y="177581"/>
                  </a:lnTo>
                  <a:lnTo>
                    <a:pt x="2245661" y="184562"/>
                  </a:lnTo>
                  <a:lnTo>
                    <a:pt x="2249243" y="191019"/>
                  </a:lnTo>
                  <a:lnTo>
                    <a:pt x="2252599" y="196976"/>
                  </a:lnTo>
                  <a:lnTo>
                    <a:pt x="2255910" y="202644"/>
                  </a:lnTo>
                  <a:lnTo>
                    <a:pt x="2259187" y="208406"/>
                  </a:lnTo>
                  <a:lnTo>
                    <a:pt x="2262439" y="214264"/>
                  </a:lnTo>
                  <a:lnTo>
                    <a:pt x="2265680" y="220217"/>
                  </a:lnTo>
                  <a:lnTo>
                    <a:pt x="2268870" y="226069"/>
                  </a:lnTo>
                  <a:lnTo>
                    <a:pt x="2271966" y="231790"/>
                  </a:lnTo>
                  <a:lnTo>
                    <a:pt x="2274966" y="237345"/>
                  </a:lnTo>
                  <a:lnTo>
                    <a:pt x="2277872" y="242696"/>
                  </a:lnTo>
                  <a:lnTo>
                    <a:pt x="2282063" y="250443"/>
                  </a:lnTo>
                  <a:lnTo>
                    <a:pt x="2282063" y="248284"/>
                  </a:lnTo>
                  <a:lnTo>
                    <a:pt x="2282063" y="242315"/>
                  </a:lnTo>
                  <a:lnTo>
                    <a:pt x="2281936" y="235838"/>
                  </a:lnTo>
                  <a:lnTo>
                    <a:pt x="2281936" y="228726"/>
                  </a:lnTo>
                  <a:lnTo>
                    <a:pt x="2281936" y="218344"/>
                  </a:lnTo>
                  <a:lnTo>
                    <a:pt x="2281936" y="12319"/>
                  </a:lnTo>
                  <a:lnTo>
                    <a:pt x="2282444" y="10540"/>
                  </a:lnTo>
                  <a:lnTo>
                    <a:pt x="2293239" y="3809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412"/>
                  </a:moveTo>
                  <a:lnTo>
                    <a:pt x="6067552" y="2412"/>
                  </a:lnTo>
                  <a:lnTo>
                    <a:pt x="6070092" y="2539"/>
                  </a:lnTo>
                  <a:lnTo>
                    <a:pt x="6072124" y="2921"/>
                  </a:lnTo>
                  <a:lnTo>
                    <a:pt x="6074283" y="3301"/>
                  </a:lnTo>
                  <a:lnTo>
                    <a:pt x="6076188" y="3809"/>
                  </a:lnTo>
                  <a:lnTo>
                    <a:pt x="6077966" y="4699"/>
                  </a:lnTo>
                  <a:lnTo>
                    <a:pt x="6079744" y="5460"/>
                  </a:lnTo>
                  <a:lnTo>
                    <a:pt x="6081141" y="6603"/>
                  </a:lnTo>
                  <a:lnTo>
                    <a:pt x="6082157" y="8254"/>
                  </a:lnTo>
                  <a:lnTo>
                    <a:pt x="6083046" y="9778"/>
                  </a:lnTo>
                  <a:lnTo>
                    <a:pt x="6083554" y="11429"/>
                  </a:lnTo>
                  <a:lnTo>
                    <a:pt x="6083554" y="13080"/>
                  </a:lnTo>
                  <a:lnTo>
                    <a:pt x="6083554" y="303275"/>
                  </a:lnTo>
                  <a:lnTo>
                    <a:pt x="6083554" y="305053"/>
                  </a:lnTo>
                  <a:lnTo>
                    <a:pt x="6083046" y="306704"/>
                  </a:lnTo>
                  <a:lnTo>
                    <a:pt x="6082157" y="308228"/>
                  </a:lnTo>
                  <a:lnTo>
                    <a:pt x="6081141" y="309879"/>
                  </a:lnTo>
                  <a:lnTo>
                    <a:pt x="6079744" y="311022"/>
                  </a:lnTo>
                  <a:lnTo>
                    <a:pt x="6077966" y="311784"/>
                  </a:lnTo>
                  <a:lnTo>
                    <a:pt x="6076188" y="312546"/>
                  </a:lnTo>
                  <a:lnTo>
                    <a:pt x="6074283" y="313181"/>
                  </a:lnTo>
                  <a:lnTo>
                    <a:pt x="6072378" y="313563"/>
                  </a:lnTo>
                  <a:lnTo>
                    <a:pt x="6070346" y="313816"/>
                  </a:lnTo>
                  <a:lnTo>
                    <a:pt x="6067806" y="314070"/>
                  </a:lnTo>
                  <a:lnTo>
                    <a:pt x="6064504" y="314070"/>
                  </a:lnTo>
                  <a:lnTo>
                    <a:pt x="6061329" y="314070"/>
                  </a:lnTo>
                  <a:lnTo>
                    <a:pt x="6051042" y="311912"/>
                  </a:lnTo>
                  <a:lnTo>
                    <a:pt x="6049264" y="311150"/>
                  </a:lnTo>
                  <a:lnTo>
                    <a:pt x="6047994" y="310006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180"/>
                  </a:lnTo>
                  <a:lnTo>
                    <a:pt x="6045581" y="303275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525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572"/>
                  </a:lnTo>
                  <a:lnTo>
                    <a:pt x="6053328" y="3809"/>
                  </a:lnTo>
                  <a:lnTo>
                    <a:pt x="6055233" y="3301"/>
                  </a:lnTo>
                  <a:lnTo>
                    <a:pt x="6057265" y="2921"/>
                  </a:lnTo>
                  <a:lnTo>
                    <a:pt x="6059297" y="2539"/>
                  </a:lnTo>
                  <a:lnTo>
                    <a:pt x="6061709" y="2412"/>
                  </a:lnTo>
                  <a:lnTo>
                    <a:pt x="6064504" y="2412"/>
                  </a:lnTo>
                  <a:close/>
                </a:path>
                <a:path w="6689725" h="316865">
                  <a:moveTo>
                    <a:pt x="5482336" y="2412"/>
                  </a:moveTo>
                  <a:lnTo>
                    <a:pt x="5485383" y="2412"/>
                  </a:lnTo>
                  <a:lnTo>
                    <a:pt x="5487924" y="2539"/>
                  </a:lnTo>
                  <a:lnTo>
                    <a:pt x="5489956" y="2921"/>
                  </a:lnTo>
                  <a:lnTo>
                    <a:pt x="5492115" y="3301"/>
                  </a:lnTo>
                  <a:lnTo>
                    <a:pt x="5494020" y="3809"/>
                  </a:lnTo>
                  <a:lnTo>
                    <a:pt x="5495798" y="4699"/>
                  </a:lnTo>
                  <a:lnTo>
                    <a:pt x="5497576" y="5460"/>
                  </a:lnTo>
                  <a:lnTo>
                    <a:pt x="5498973" y="6603"/>
                  </a:lnTo>
                  <a:lnTo>
                    <a:pt x="5499989" y="8254"/>
                  </a:lnTo>
                  <a:lnTo>
                    <a:pt x="5500878" y="9778"/>
                  </a:lnTo>
                  <a:lnTo>
                    <a:pt x="5501386" y="11429"/>
                  </a:lnTo>
                  <a:lnTo>
                    <a:pt x="5501386" y="13080"/>
                  </a:lnTo>
                  <a:lnTo>
                    <a:pt x="5501386" y="303275"/>
                  </a:lnTo>
                  <a:lnTo>
                    <a:pt x="5501386" y="305053"/>
                  </a:lnTo>
                  <a:lnTo>
                    <a:pt x="5500878" y="306704"/>
                  </a:lnTo>
                  <a:lnTo>
                    <a:pt x="5499989" y="308228"/>
                  </a:lnTo>
                  <a:lnTo>
                    <a:pt x="5498973" y="309879"/>
                  </a:lnTo>
                  <a:lnTo>
                    <a:pt x="5497576" y="311022"/>
                  </a:lnTo>
                  <a:lnTo>
                    <a:pt x="5495798" y="311784"/>
                  </a:lnTo>
                  <a:lnTo>
                    <a:pt x="5494020" y="312546"/>
                  </a:lnTo>
                  <a:lnTo>
                    <a:pt x="5492115" y="313181"/>
                  </a:lnTo>
                  <a:lnTo>
                    <a:pt x="5490209" y="313563"/>
                  </a:lnTo>
                  <a:lnTo>
                    <a:pt x="5488178" y="313816"/>
                  </a:lnTo>
                  <a:lnTo>
                    <a:pt x="5485638" y="314070"/>
                  </a:lnTo>
                  <a:lnTo>
                    <a:pt x="5482336" y="314070"/>
                  </a:lnTo>
                  <a:lnTo>
                    <a:pt x="5479161" y="314070"/>
                  </a:lnTo>
                  <a:lnTo>
                    <a:pt x="5468874" y="311912"/>
                  </a:lnTo>
                  <a:lnTo>
                    <a:pt x="5467096" y="311150"/>
                  </a:lnTo>
                  <a:lnTo>
                    <a:pt x="5465826" y="310006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180"/>
                  </a:lnTo>
                  <a:lnTo>
                    <a:pt x="5463413" y="303275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525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572"/>
                  </a:lnTo>
                  <a:lnTo>
                    <a:pt x="5471159" y="3809"/>
                  </a:lnTo>
                  <a:lnTo>
                    <a:pt x="5473065" y="3301"/>
                  </a:lnTo>
                  <a:lnTo>
                    <a:pt x="5475097" y="2921"/>
                  </a:lnTo>
                  <a:lnTo>
                    <a:pt x="5477129" y="2539"/>
                  </a:lnTo>
                  <a:lnTo>
                    <a:pt x="5479542" y="2412"/>
                  </a:lnTo>
                  <a:lnTo>
                    <a:pt x="5482336" y="2412"/>
                  </a:lnTo>
                  <a:close/>
                </a:path>
                <a:path w="6689725" h="316865">
                  <a:moveTo>
                    <a:pt x="3779266" y="2412"/>
                  </a:moveTo>
                  <a:lnTo>
                    <a:pt x="3782187" y="2412"/>
                  </a:lnTo>
                  <a:lnTo>
                    <a:pt x="3784600" y="2539"/>
                  </a:lnTo>
                  <a:lnTo>
                    <a:pt x="3786759" y="2921"/>
                  </a:lnTo>
                  <a:lnTo>
                    <a:pt x="3789045" y="3301"/>
                  </a:lnTo>
                  <a:lnTo>
                    <a:pt x="3790950" y="3809"/>
                  </a:lnTo>
                  <a:lnTo>
                    <a:pt x="3792728" y="4699"/>
                  </a:lnTo>
                  <a:lnTo>
                    <a:pt x="3794633" y="5460"/>
                  </a:lnTo>
                  <a:lnTo>
                    <a:pt x="3796030" y="6603"/>
                  </a:lnTo>
                  <a:lnTo>
                    <a:pt x="3796919" y="8254"/>
                  </a:lnTo>
                  <a:lnTo>
                    <a:pt x="3797935" y="9778"/>
                  </a:lnTo>
                  <a:lnTo>
                    <a:pt x="3798443" y="11429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314"/>
                  </a:lnTo>
                  <a:lnTo>
                    <a:pt x="3828827" y="269890"/>
                  </a:lnTo>
                  <a:lnTo>
                    <a:pt x="3872738" y="281685"/>
                  </a:lnTo>
                  <a:lnTo>
                    <a:pt x="3881356" y="281374"/>
                  </a:lnTo>
                  <a:lnTo>
                    <a:pt x="3922450" y="265997"/>
                  </a:lnTo>
                  <a:lnTo>
                    <a:pt x="3944340" y="226960"/>
                  </a:lnTo>
                  <a:lnTo>
                    <a:pt x="3947287" y="197993"/>
                  </a:lnTo>
                  <a:lnTo>
                    <a:pt x="3947287" y="13080"/>
                  </a:lnTo>
                  <a:lnTo>
                    <a:pt x="3947287" y="11302"/>
                  </a:lnTo>
                  <a:lnTo>
                    <a:pt x="3947668" y="9651"/>
                  </a:lnTo>
                  <a:lnTo>
                    <a:pt x="3948684" y="8127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301"/>
                  </a:lnTo>
                  <a:lnTo>
                    <a:pt x="3958590" y="2921"/>
                  </a:lnTo>
                  <a:lnTo>
                    <a:pt x="3960749" y="2539"/>
                  </a:lnTo>
                  <a:lnTo>
                    <a:pt x="3963289" y="2412"/>
                  </a:lnTo>
                  <a:lnTo>
                    <a:pt x="3966083" y="2412"/>
                  </a:lnTo>
                  <a:lnTo>
                    <a:pt x="3969004" y="2412"/>
                  </a:lnTo>
                  <a:lnTo>
                    <a:pt x="3979672" y="4699"/>
                  </a:lnTo>
                  <a:lnTo>
                    <a:pt x="3981450" y="5460"/>
                  </a:lnTo>
                  <a:lnTo>
                    <a:pt x="3982847" y="6603"/>
                  </a:lnTo>
                  <a:lnTo>
                    <a:pt x="3983736" y="8254"/>
                  </a:lnTo>
                  <a:lnTo>
                    <a:pt x="3984752" y="9778"/>
                  </a:lnTo>
                  <a:lnTo>
                    <a:pt x="3985260" y="11429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601"/>
                  </a:lnTo>
                  <a:lnTo>
                    <a:pt x="3961058" y="277373"/>
                  </a:lnTo>
                  <a:lnTo>
                    <a:pt x="3927780" y="304355"/>
                  </a:lnTo>
                  <a:lnTo>
                    <a:pt x="3883011" y="316112"/>
                  </a:lnTo>
                  <a:lnTo>
                    <a:pt x="3870198" y="316610"/>
                  </a:lnTo>
                  <a:lnTo>
                    <a:pt x="3858508" y="316136"/>
                  </a:lnTo>
                  <a:lnTo>
                    <a:pt x="3816367" y="304877"/>
                  </a:lnTo>
                  <a:lnTo>
                    <a:pt x="3784347" y="279130"/>
                  </a:lnTo>
                  <a:lnTo>
                    <a:pt x="3764970" y="239456"/>
                  </a:lnTo>
                  <a:lnTo>
                    <a:pt x="3760470" y="201040"/>
                  </a:lnTo>
                  <a:lnTo>
                    <a:pt x="3760470" y="13080"/>
                  </a:lnTo>
                  <a:lnTo>
                    <a:pt x="3760470" y="11302"/>
                  </a:lnTo>
                  <a:lnTo>
                    <a:pt x="3760851" y="9651"/>
                  </a:lnTo>
                  <a:lnTo>
                    <a:pt x="3761867" y="8000"/>
                  </a:lnTo>
                  <a:lnTo>
                    <a:pt x="3762756" y="6476"/>
                  </a:lnTo>
                  <a:lnTo>
                    <a:pt x="3771773" y="3048"/>
                  </a:lnTo>
                  <a:lnTo>
                    <a:pt x="3773932" y="2539"/>
                  </a:lnTo>
                  <a:lnTo>
                    <a:pt x="3776472" y="2412"/>
                  </a:lnTo>
                  <a:lnTo>
                    <a:pt x="3779266" y="2412"/>
                  </a:lnTo>
                  <a:close/>
                </a:path>
                <a:path w="6689725" h="316865">
                  <a:moveTo>
                    <a:pt x="2890901" y="2412"/>
                  </a:moveTo>
                  <a:lnTo>
                    <a:pt x="2893568" y="2412"/>
                  </a:lnTo>
                  <a:lnTo>
                    <a:pt x="2896235" y="2539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0332" y="7111"/>
                  </a:lnTo>
                  <a:lnTo>
                    <a:pt x="2911729" y="8508"/>
                  </a:lnTo>
                  <a:lnTo>
                    <a:pt x="2912872" y="12191"/>
                  </a:lnTo>
                  <a:lnTo>
                    <a:pt x="2913888" y="18287"/>
                  </a:lnTo>
                  <a:lnTo>
                    <a:pt x="3018663" y="298322"/>
                  </a:lnTo>
                  <a:lnTo>
                    <a:pt x="3019552" y="300227"/>
                  </a:lnTo>
                  <a:lnTo>
                    <a:pt x="3019933" y="302387"/>
                  </a:lnTo>
                  <a:lnTo>
                    <a:pt x="3019806" y="304926"/>
                  </a:lnTo>
                  <a:lnTo>
                    <a:pt x="3019679" y="307466"/>
                  </a:lnTo>
                  <a:lnTo>
                    <a:pt x="3018663" y="309499"/>
                  </a:lnTo>
                  <a:lnTo>
                    <a:pt x="3016758" y="310895"/>
                  </a:lnTo>
                  <a:lnTo>
                    <a:pt x="3014853" y="312419"/>
                  </a:lnTo>
                  <a:lnTo>
                    <a:pt x="3012567" y="313308"/>
                  </a:lnTo>
                  <a:lnTo>
                    <a:pt x="3010027" y="313563"/>
                  </a:lnTo>
                  <a:lnTo>
                    <a:pt x="3007487" y="313816"/>
                  </a:lnTo>
                  <a:lnTo>
                    <a:pt x="3004439" y="314070"/>
                  </a:lnTo>
                  <a:lnTo>
                    <a:pt x="3000756" y="314070"/>
                  </a:lnTo>
                  <a:lnTo>
                    <a:pt x="2997200" y="314070"/>
                  </a:lnTo>
                  <a:lnTo>
                    <a:pt x="2994279" y="313943"/>
                  </a:lnTo>
                  <a:lnTo>
                    <a:pt x="2992120" y="313563"/>
                  </a:lnTo>
                  <a:lnTo>
                    <a:pt x="2990088" y="313308"/>
                  </a:lnTo>
                  <a:lnTo>
                    <a:pt x="2988056" y="312927"/>
                  </a:lnTo>
                  <a:lnTo>
                    <a:pt x="2986405" y="312165"/>
                  </a:lnTo>
                  <a:lnTo>
                    <a:pt x="2984627" y="311403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545"/>
                  </a:lnTo>
                  <a:lnTo>
                    <a:pt x="2801112" y="305942"/>
                  </a:lnTo>
                  <a:lnTo>
                    <a:pt x="2800477" y="307213"/>
                  </a:lnTo>
                  <a:lnTo>
                    <a:pt x="2799334" y="308609"/>
                  </a:lnTo>
                  <a:lnTo>
                    <a:pt x="2798318" y="309879"/>
                  </a:lnTo>
                  <a:lnTo>
                    <a:pt x="2797048" y="310895"/>
                  </a:lnTo>
                  <a:lnTo>
                    <a:pt x="2795397" y="311784"/>
                  </a:lnTo>
                  <a:lnTo>
                    <a:pt x="2793746" y="312546"/>
                  </a:lnTo>
                  <a:lnTo>
                    <a:pt x="2791841" y="313181"/>
                  </a:lnTo>
                  <a:lnTo>
                    <a:pt x="2789682" y="313435"/>
                  </a:lnTo>
                  <a:lnTo>
                    <a:pt x="2787523" y="313816"/>
                  </a:lnTo>
                  <a:lnTo>
                    <a:pt x="2784729" y="314070"/>
                  </a:lnTo>
                  <a:lnTo>
                    <a:pt x="2781300" y="314070"/>
                  </a:lnTo>
                  <a:lnTo>
                    <a:pt x="2777490" y="314070"/>
                  </a:lnTo>
                  <a:lnTo>
                    <a:pt x="2774442" y="313816"/>
                  </a:lnTo>
                  <a:lnTo>
                    <a:pt x="2771902" y="313435"/>
                  </a:lnTo>
                  <a:lnTo>
                    <a:pt x="2769235" y="313054"/>
                  </a:lnTo>
                  <a:lnTo>
                    <a:pt x="2762123" y="304800"/>
                  </a:lnTo>
                  <a:lnTo>
                    <a:pt x="2761996" y="302387"/>
                  </a:lnTo>
                  <a:lnTo>
                    <a:pt x="2762504" y="300100"/>
                  </a:lnTo>
                  <a:lnTo>
                    <a:pt x="2763393" y="298195"/>
                  </a:lnTo>
                  <a:lnTo>
                    <a:pt x="2868422" y="11937"/>
                  </a:lnTo>
                  <a:lnTo>
                    <a:pt x="2869184" y="9905"/>
                  </a:lnTo>
                  <a:lnTo>
                    <a:pt x="2870200" y="8254"/>
                  </a:lnTo>
                  <a:lnTo>
                    <a:pt x="2871724" y="6984"/>
                  </a:lnTo>
                  <a:lnTo>
                    <a:pt x="2873121" y="5714"/>
                  </a:lnTo>
                  <a:lnTo>
                    <a:pt x="2883281" y="2794"/>
                  </a:lnTo>
                  <a:lnTo>
                    <a:pt x="2885694" y="2539"/>
                  </a:lnTo>
                  <a:lnTo>
                    <a:pt x="2888361" y="2412"/>
                  </a:lnTo>
                  <a:lnTo>
                    <a:pt x="2890901" y="2412"/>
                  </a:lnTo>
                  <a:close/>
                </a:path>
                <a:path w="6689725" h="316865">
                  <a:moveTo>
                    <a:pt x="1998472" y="2412"/>
                  </a:moveTo>
                  <a:lnTo>
                    <a:pt x="2001520" y="2412"/>
                  </a:lnTo>
                  <a:lnTo>
                    <a:pt x="2004060" y="2539"/>
                  </a:lnTo>
                  <a:lnTo>
                    <a:pt x="2006092" y="2921"/>
                  </a:lnTo>
                  <a:lnTo>
                    <a:pt x="2008251" y="3301"/>
                  </a:lnTo>
                  <a:lnTo>
                    <a:pt x="2010156" y="3809"/>
                  </a:lnTo>
                  <a:lnTo>
                    <a:pt x="2011934" y="4699"/>
                  </a:lnTo>
                  <a:lnTo>
                    <a:pt x="2013712" y="5460"/>
                  </a:lnTo>
                  <a:lnTo>
                    <a:pt x="2015109" y="6603"/>
                  </a:lnTo>
                  <a:lnTo>
                    <a:pt x="2016125" y="8254"/>
                  </a:lnTo>
                  <a:lnTo>
                    <a:pt x="2017014" y="9778"/>
                  </a:lnTo>
                  <a:lnTo>
                    <a:pt x="2017522" y="11429"/>
                  </a:lnTo>
                  <a:lnTo>
                    <a:pt x="2017522" y="13080"/>
                  </a:lnTo>
                  <a:lnTo>
                    <a:pt x="2017522" y="303275"/>
                  </a:lnTo>
                  <a:lnTo>
                    <a:pt x="2017522" y="305053"/>
                  </a:lnTo>
                  <a:lnTo>
                    <a:pt x="2017014" y="306704"/>
                  </a:lnTo>
                  <a:lnTo>
                    <a:pt x="2016125" y="308228"/>
                  </a:lnTo>
                  <a:lnTo>
                    <a:pt x="2015109" y="309879"/>
                  </a:lnTo>
                  <a:lnTo>
                    <a:pt x="2013712" y="311022"/>
                  </a:lnTo>
                  <a:lnTo>
                    <a:pt x="2011934" y="311784"/>
                  </a:lnTo>
                  <a:lnTo>
                    <a:pt x="2010156" y="312546"/>
                  </a:lnTo>
                  <a:lnTo>
                    <a:pt x="2008251" y="313181"/>
                  </a:lnTo>
                  <a:lnTo>
                    <a:pt x="2006346" y="313563"/>
                  </a:lnTo>
                  <a:lnTo>
                    <a:pt x="2004314" y="313816"/>
                  </a:lnTo>
                  <a:lnTo>
                    <a:pt x="2001774" y="314070"/>
                  </a:lnTo>
                  <a:lnTo>
                    <a:pt x="1998472" y="314070"/>
                  </a:lnTo>
                  <a:lnTo>
                    <a:pt x="1995297" y="314070"/>
                  </a:lnTo>
                  <a:lnTo>
                    <a:pt x="1985010" y="311912"/>
                  </a:lnTo>
                  <a:lnTo>
                    <a:pt x="1983232" y="311150"/>
                  </a:lnTo>
                  <a:lnTo>
                    <a:pt x="1981962" y="310006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180"/>
                  </a:lnTo>
                  <a:lnTo>
                    <a:pt x="1979549" y="303275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525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572"/>
                  </a:lnTo>
                  <a:lnTo>
                    <a:pt x="1987296" y="3809"/>
                  </a:lnTo>
                  <a:lnTo>
                    <a:pt x="1989201" y="3301"/>
                  </a:lnTo>
                  <a:lnTo>
                    <a:pt x="1991233" y="2921"/>
                  </a:lnTo>
                  <a:lnTo>
                    <a:pt x="1993264" y="2539"/>
                  </a:lnTo>
                  <a:lnTo>
                    <a:pt x="1995677" y="2412"/>
                  </a:lnTo>
                  <a:lnTo>
                    <a:pt x="1998472" y="2412"/>
                  </a:lnTo>
                  <a:close/>
                </a:path>
                <a:path w="6689725" h="316865">
                  <a:moveTo>
                    <a:pt x="1414780" y="2412"/>
                  </a:moveTo>
                  <a:lnTo>
                    <a:pt x="1417827" y="2412"/>
                  </a:lnTo>
                  <a:lnTo>
                    <a:pt x="1420368" y="2539"/>
                  </a:lnTo>
                  <a:lnTo>
                    <a:pt x="1422400" y="2921"/>
                  </a:lnTo>
                  <a:lnTo>
                    <a:pt x="1424559" y="3301"/>
                  </a:lnTo>
                  <a:lnTo>
                    <a:pt x="1426464" y="3809"/>
                  </a:lnTo>
                  <a:lnTo>
                    <a:pt x="1428242" y="4699"/>
                  </a:lnTo>
                  <a:lnTo>
                    <a:pt x="1430020" y="5460"/>
                  </a:lnTo>
                  <a:lnTo>
                    <a:pt x="1431417" y="6603"/>
                  </a:lnTo>
                  <a:lnTo>
                    <a:pt x="1432433" y="8254"/>
                  </a:lnTo>
                  <a:lnTo>
                    <a:pt x="1433322" y="9778"/>
                  </a:lnTo>
                  <a:lnTo>
                    <a:pt x="1433830" y="11429"/>
                  </a:lnTo>
                  <a:lnTo>
                    <a:pt x="1433830" y="13080"/>
                  </a:lnTo>
                  <a:lnTo>
                    <a:pt x="1433830" y="303275"/>
                  </a:lnTo>
                  <a:lnTo>
                    <a:pt x="1433830" y="305053"/>
                  </a:lnTo>
                  <a:lnTo>
                    <a:pt x="1433322" y="306704"/>
                  </a:lnTo>
                  <a:lnTo>
                    <a:pt x="1418082" y="314070"/>
                  </a:lnTo>
                  <a:lnTo>
                    <a:pt x="1414780" y="314070"/>
                  </a:lnTo>
                  <a:lnTo>
                    <a:pt x="1411605" y="314070"/>
                  </a:lnTo>
                  <a:lnTo>
                    <a:pt x="1401318" y="311912"/>
                  </a:lnTo>
                  <a:lnTo>
                    <a:pt x="1399539" y="311150"/>
                  </a:lnTo>
                  <a:lnTo>
                    <a:pt x="1398270" y="310006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180"/>
                  </a:lnTo>
                  <a:lnTo>
                    <a:pt x="1395857" y="303275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525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572"/>
                  </a:lnTo>
                  <a:lnTo>
                    <a:pt x="1403603" y="3809"/>
                  </a:lnTo>
                  <a:lnTo>
                    <a:pt x="1405509" y="3301"/>
                  </a:lnTo>
                  <a:lnTo>
                    <a:pt x="1407540" y="2921"/>
                  </a:lnTo>
                  <a:lnTo>
                    <a:pt x="1409573" y="2539"/>
                  </a:lnTo>
                  <a:lnTo>
                    <a:pt x="1411986" y="2412"/>
                  </a:lnTo>
                  <a:lnTo>
                    <a:pt x="1414780" y="2412"/>
                  </a:lnTo>
                  <a:close/>
                </a:path>
                <a:path w="6689725" h="316865">
                  <a:moveTo>
                    <a:pt x="310134" y="2412"/>
                  </a:moveTo>
                  <a:lnTo>
                    <a:pt x="313055" y="2412"/>
                  </a:lnTo>
                  <a:lnTo>
                    <a:pt x="315722" y="2539"/>
                  </a:lnTo>
                  <a:lnTo>
                    <a:pt x="318008" y="2794"/>
                  </a:lnTo>
                  <a:lnTo>
                    <a:pt x="320167" y="3175"/>
                  </a:lnTo>
                  <a:lnTo>
                    <a:pt x="322199" y="3682"/>
                  </a:lnTo>
                  <a:lnTo>
                    <a:pt x="323723" y="4445"/>
                  </a:lnTo>
                  <a:lnTo>
                    <a:pt x="325374" y="5079"/>
                  </a:lnTo>
                  <a:lnTo>
                    <a:pt x="418211" y="262254"/>
                  </a:lnTo>
                  <a:lnTo>
                    <a:pt x="503681" y="11937"/>
                  </a:lnTo>
                  <a:lnTo>
                    <a:pt x="504063" y="10413"/>
                  </a:lnTo>
                  <a:lnTo>
                    <a:pt x="504698" y="8889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5079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539"/>
                  </a:lnTo>
                  <a:lnTo>
                    <a:pt x="521335" y="2412"/>
                  </a:lnTo>
                  <a:lnTo>
                    <a:pt x="524510" y="2412"/>
                  </a:lnTo>
                  <a:lnTo>
                    <a:pt x="528193" y="2412"/>
                  </a:lnTo>
                  <a:lnTo>
                    <a:pt x="531495" y="2539"/>
                  </a:lnTo>
                  <a:lnTo>
                    <a:pt x="534289" y="3048"/>
                  </a:lnTo>
                  <a:lnTo>
                    <a:pt x="536956" y="3428"/>
                  </a:lnTo>
                  <a:lnTo>
                    <a:pt x="539242" y="4445"/>
                  </a:lnTo>
                  <a:lnTo>
                    <a:pt x="541020" y="5969"/>
                  </a:lnTo>
                  <a:lnTo>
                    <a:pt x="542798" y="7620"/>
                  </a:lnTo>
                  <a:lnTo>
                    <a:pt x="543560" y="9651"/>
                  </a:lnTo>
                  <a:lnTo>
                    <a:pt x="543433" y="12064"/>
                  </a:lnTo>
                  <a:lnTo>
                    <a:pt x="543306" y="14477"/>
                  </a:lnTo>
                  <a:lnTo>
                    <a:pt x="542798" y="16763"/>
                  </a:lnTo>
                  <a:lnTo>
                    <a:pt x="541909" y="19176"/>
                  </a:lnTo>
                  <a:lnTo>
                    <a:pt x="439293" y="304418"/>
                  </a:lnTo>
                  <a:lnTo>
                    <a:pt x="438531" y="306450"/>
                  </a:lnTo>
                  <a:lnTo>
                    <a:pt x="437388" y="308101"/>
                  </a:lnTo>
                  <a:lnTo>
                    <a:pt x="435991" y="309371"/>
                  </a:lnTo>
                  <a:lnTo>
                    <a:pt x="434467" y="310768"/>
                  </a:lnTo>
                  <a:lnTo>
                    <a:pt x="432816" y="311784"/>
                  </a:lnTo>
                  <a:lnTo>
                    <a:pt x="430911" y="312292"/>
                  </a:lnTo>
                  <a:lnTo>
                    <a:pt x="429006" y="312927"/>
                  </a:lnTo>
                  <a:lnTo>
                    <a:pt x="426974" y="313308"/>
                  </a:lnTo>
                  <a:lnTo>
                    <a:pt x="424561" y="313563"/>
                  </a:lnTo>
                  <a:lnTo>
                    <a:pt x="422275" y="313943"/>
                  </a:lnTo>
                  <a:lnTo>
                    <a:pt x="419608" y="314070"/>
                  </a:lnTo>
                  <a:lnTo>
                    <a:pt x="416687" y="314070"/>
                  </a:lnTo>
                  <a:lnTo>
                    <a:pt x="414655" y="314070"/>
                  </a:lnTo>
                  <a:lnTo>
                    <a:pt x="412750" y="313943"/>
                  </a:lnTo>
                  <a:lnTo>
                    <a:pt x="411099" y="313943"/>
                  </a:lnTo>
                  <a:lnTo>
                    <a:pt x="409448" y="313816"/>
                  </a:lnTo>
                  <a:lnTo>
                    <a:pt x="407924" y="313563"/>
                  </a:lnTo>
                  <a:lnTo>
                    <a:pt x="406400" y="313308"/>
                  </a:lnTo>
                  <a:lnTo>
                    <a:pt x="404875" y="313054"/>
                  </a:lnTo>
                  <a:lnTo>
                    <a:pt x="403606" y="312674"/>
                  </a:lnTo>
                  <a:lnTo>
                    <a:pt x="402590" y="312419"/>
                  </a:lnTo>
                  <a:lnTo>
                    <a:pt x="401447" y="312038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4097"/>
                  </a:lnTo>
                  <a:lnTo>
                    <a:pt x="290322" y="11429"/>
                  </a:lnTo>
                  <a:lnTo>
                    <a:pt x="290449" y="8889"/>
                  </a:lnTo>
                  <a:lnTo>
                    <a:pt x="291465" y="6857"/>
                  </a:lnTo>
                  <a:lnTo>
                    <a:pt x="293497" y="5460"/>
                  </a:lnTo>
                  <a:lnTo>
                    <a:pt x="295402" y="4063"/>
                  </a:lnTo>
                  <a:lnTo>
                    <a:pt x="297815" y="3175"/>
                  </a:lnTo>
                  <a:lnTo>
                    <a:pt x="300736" y="2794"/>
                  </a:lnTo>
                  <a:lnTo>
                    <a:pt x="303530" y="2539"/>
                  </a:lnTo>
                  <a:lnTo>
                    <a:pt x="306705" y="2412"/>
                  </a:lnTo>
                  <a:lnTo>
                    <a:pt x="310134" y="2412"/>
                  </a:lnTo>
                  <a:close/>
                </a:path>
                <a:path w="6689725" h="316865">
                  <a:moveTo>
                    <a:pt x="6592189" y="507"/>
                  </a:moveTo>
                  <a:lnTo>
                    <a:pt x="6630820" y="5302"/>
                  </a:lnTo>
                  <a:lnTo>
                    <a:pt x="6671309" y="21081"/>
                  </a:lnTo>
                  <a:lnTo>
                    <a:pt x="6677025" y="24510"/>
                  </a:lnTo>
                  <a:lnTo>
                    <a:pt x="6680962" y="27431"/>
                  </a:lnTo>
                  <a:lnTo>
                    <a:pt x="6683248" y="29718"/>
                  </a:lnTo>
                  <a:lnTo>
                    <a:pt x="6685407" y="31876"/>
                  </a:lnTo>
                  <a:lnTo>
                    <a:pt x="6687058" y="34289"/>
                  </a:lnTo>
                  <a:lnTo>
                    <a:pt x="6687947" y="36829"/>
                  </a:lnTo>
                  <a:lnTo>
                    <a:pt x="6688963" y="39370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3375" y="62864"/>
                  </a:lnTo>
                  <a:lnTo>
                    <a:pt x="6681851" y="64134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1"/>
                  </a:lnTo>
                  <a:lnTo>
                    <a:pt x="6666738" y="59689"/>
                  </a:lnTo>
                  <a:lnTo>
                    <a:pt x="6662293" y="56387"/>
                  </a:lnTo>
                  <a:lnTo>
                    <a:pt x="6656578" y="52958"/>
                  </a:lnTo>
                  <a:lnTo>
                    <a:pt x="6617033" y="37750"/>
                  </a:lnTo>
                  <a:lnTo>
                    <a:pt x="6590030" y="35178"/>
                  </a:lnTo>
                  <a:lnTo>
                    <a:pt x="6577643" y="35770"/>
                  </a:lnTo>
                  <a:lnTo>
                    <a:pt x="6535293" y="49569"/>
                  </a:lnTo>
                  <a:lnTo>
                    <a:pt x="6504763" y="78930"/>
                  </a:lnTo>
                  <a:lnTo>
                    <a:pt x="6487040" y="120775"/>
                  </a:lnTo>
                  <a:lnTo>
                    <a:pt x="6482969" y="158369"/>
                  </a:lnTo>
                  <a:lnTo>
                    <a:pt x="6483490" y="172725"/>
                  </a:lnTo>
                  <a:lnTo>
                    <a:pt x="6491224" y="210819"/>
                  </a:lnTo>
                  <a:lnTo>
                    <a:pt x="6513957" y="249174"/>
                  </a:lnTo>
                  <a:lnTo>
                    <a:pt x="6548247" y="272795"/>
                  </a:lnTo>
                  <a:lnTo>
                    <a:pt x="6592062" y="280924"/>
                  </a:lnTo>
                  <a:lnTo>
                    <a:pt x="6599801" y="280705"/>
                  </a:lnTo>
                  <a:lnTo>
                    <a:pt x="6638035" y="272780"/>
                  </a:lnTo>
                  <a:lnTo>
                    <a:pt x="6650482" y="177673"/>
                  </a:lnTo>
                  <a:lnTo>
                    <a:pt x="6578854" y="177673"/>
                  </a:lnTo>
                  <a:lnTo>
                    <a:pt x="6574536" y="177673"/>
                  </a:lnTo>
                  <a:lnTo>
                    <a:pt x="6571488" y="176022"/>
                  </a:lnTo>
                  <a:lnTo>
                    <a:pt x="6569583" y="172720"/>
                  </a:lnTo>
                  <a:lnTo>
                    <a:pt x="6567678" y="169418"/>
                  </a:lnTo>
                  <a:lnTo>
                    <a:pt x="6566789" y="165353"/>
                  </a:lnTo>
                  <a:lnTo>
                    <a:pt x="6566789" y="160400"/>
                  </a:lnTo>
                  <a:lnTo>
                    <a:pt x="6566789" y="157987"/>
                  </a:lnTo>
                  <a:lnTo>
                    <a:pt x="6566916" y="155701"/>
                  </a:lnTo>
                  <a:lnTo>
                    <a:pt x="6567297" y="153670"/>
                  </a:lnTo>
                  <a:lnTo>
                    <a:pt x="6567678" y="151637"/>
                  </a:lnTo>
                  <a:lnTo>
                    <a:pt x="6576822" y="143001"/>
                  </a:lnTo>
                  <a:lnTo>
                    <a:pt x="6578854" y="143001"/>
                  </a:lnTo>
                  <a:lnTo>
                    <a:pt x="6670548" y="143001"/>
                  </a:lnTo>
                  <a:lnTo>
                    <a:pt x="6672326" y="143001"/>
                  </a:lnTo>
                  <a:lnTo>
                    <a:pt x="6674358" y="143255"/>
                  </a:lnTo>
                  <a:lnTo>
                    <a:pt x="6676390" y="143890"/>
                  </a:lnTo>
                  <a:lnTo>
                    <a:pt x="6678549" y="144525"/>
                  </a:lnTo>
                  <a:lnTo>
                    <a:pt x="6686931" y="153543"/>
                  </a:lnTo>
                  <a:lnTo>
                    <a:pt x="6687947" y="156082"/>
                  </a:lnTo>
                  <a:lnTo>
                    <a:pt x="6688455" y="159003"/>
                  </a:lnTo>
                  <a:lnTo>
                    <a:pt x="6688455" y="162305"/>
                  </a:lnTo>
                  <a:lnTo>
                    <a:pt x="6688455" y="273557"/>
                  </a:lnTo>
                  <a:lnTo>
                    <a:pt x="6688455" y="277749"/>
                  </a:lnTo>
                  <a:lnTo>
                    <a:pt x="6687693" y="281558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81470" y="291591"/>
                  </a:lnTo>
                  <a:lnTo>
                    <a:pt x="6676771" y="294258"/>
                  </a:lnTo>
                  <a:lnTo>
                    <a:pt x="6671945" y="297052"/>
                  </a:lnTo>
                  <a:lnTo>
                    <a:pt x="6629146" y="312038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727"/>
                  </a:lnTo>
                  <a:lnTo>
                    <a:pt x="6503114" y="291068"/>
                  </a:lnTo>
                  <a:lnTo>
                    <a:pt x="6472997" y="261881"/>
                  </a:lnTo>
                  <a:lnTo>
                    <a:pt x="6452870" y="223519"/>
                  </a:lnTo>
                  <a:lnTo>
                    <a:pt x="6443475" y="177674"/>
                  </a:lnTo>
                  <a:lnTo>
                    <a:pt x="6442837" y="160908"/>
                  </a:lnTo>
                  <a:lnTo>
                    <a:pt x="6443523" y="143331"/>
                  </a:lnTo>
                  <a:lnTo>
                    <a:pt x="6453632" y="95503"/>
                  </a:lnTo>
                  <a:lnTo>
                    <a:pt x="6474902" y="55927"/>
                  </a:lnTo>
                  <a:lnTo>
                    <a:pt x="6505971" y="26177"/>
                  </a:lnTo>
                  <a:lnTo>
                    <a:pt x="6545754" y="7098"/>
                  </a:lnTo>
                  <a:lnTo>
                    <a:pt x="6576044" y="1244"/>
                  </a:lnTo>
                  <a:lnTo>
                    <a:pt x="6592189" y="507"/>
                  </a:lnTo>
                  <a:close/>
                </a:path>
                <a:path w="6689725" h="316865">
                  <a:moveTo>
                    <a:pt x="2526157" y="507"/>
                  </a:moveTo>
                  <a:lnTo>
                    <a:pt x="2564788" y="5302"/>
                  </a:lnTo>
                  <a:lnTo>
                    <a:pt x="2605278" y="21081"/>
                  </a:lnTo>
                  <a:lnTo>
                    <a:pt x="2610993" y="24510"/>
                  </a:lnTo>
                  <a:lnTo>
                    <a:pt x="2614930" y="27431"/>
                  </a:lnTo>
                  <a:lnTo>
                    <a:pt x="2617216" y="29718"/>
                  </a:lnTo>
                  <a:lnTo>
                    <a:pt x="2619375" y="31876"/>
                  </a:lnTo>
                  <a:lnTo>
                    <a:pt x="2621026" y="34289"/>
                  </a:lnTo>
                  <a:lnTo>
                    <a:pt x="2621915" y="36829"/>
                  </a:lnTo>
                  <a:lnTo>
                    <a:pt x="2622931" y="39370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673"/>
                  </a:lnTo>
                  <a:lnTo>
                    <a:pt x="2622804" y="52831"/>
                  </a:lnTo>
                  <a:lnTo>
                    <a:pt x="2622423" y="54990"/>
                  </a:lnTo>
                  <a:lnTo>
                    <a:pt x="2617343" y="62864"/>
                  </a:lnTo>
                  <a:lnTo>
                    <a:pt x="2615819" y="64134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1"/>
                  </a:lnTo>
                  <a:lnTo>
                    <a:pt x="2600706" y="59689"/>
                  </a:lnTo>
                  <a:lnTo>
                    <a:pt x="2596261" y="56387"/>
                  </a:lnTo>
                  <a:lnTo>
                    <a:pt x="2590546" y="52958"/>
                  </a:lnTo>
                  <a:lnTo>
                    <a:pt x="2551001" y="37750"/>
                  </a:lnTo>
                  <a:lnTo>
                    <a:pt x="2523998" y="35178"/>
                  </a:lnTo>
                  <a:lnTo>
                    <a:pt x="2511611" y="35770"/>
                  </a:lnTo>
                  <a:lnTo>
                    <a:pt x="2469261" y="49569"/>
                  </a:lnTo>
                  <a:lnTo>
                    <a:pt x="2438731" y="78930"/>
                  </a:lnTo>
                  <a:lnTo>
                    <a:pt x="2421008" y="120775"/>
                  </a:lnTo>
                  <a:lnTo>
                    <a:pt x="2416937" y="158369"/>
                  </a:lnTo>
                  <a:lnTo>
                    <a:pt x="2417458" y="172725"/>
                  </a:lnTo>
                  <a:lnTo>
                    <a:pt x="2425192" y="210819"/>
                  </a:lnTo>
                  <a:lnTo>
                    <a:pt x="2447925" y="249174"/>
                  </a:lnTo>
                  <a:lnTo>
                    <a:pt x="2482215" y="272795"/>
                  </a:lnTo>
                  <a:lnTo>
                    <a:pt x="2526030" y="280924"/>
                  </a:lnTo>
                  <a:lnTo>
                    <a:pt x="2533769" y="280705"/>
                  </a:lnTo>
                  <a:lnTo>
                    <a:pt x="2572004" y="272780"/>
                  </a:lnTo>
                  <a:lnTo>
                    <a:pt x="2584450" y="177673"/>
                  </a:lnTo>
                  <a:lnTo>
                    <a:pt x="2512822" y="177673"/>
                  </a:lnTo>
                  <a:lnTo>
                    <a:pt x="2508504" y="177673"/>
                  </a:lnTo>
                  <a:lnTo>
                    <a:pt x="2505456" y="176022"/>
                  </a:lnTo>
                  <a:lnTo>
                    <a:pt x="2503551" y="172720"/>
                  </a:lnTo>
                  <a:lnTo>
                    <a:pt x="2501646" y="169418"/>
                  </a:lnTo>
                  <a:lnTo>
                    <a:pt x="2500757" y="165353"/>
                  </a:lnTo>
                  <a:lnTo>
                    <a:pt x="2500757" y="160400"/>
                  </a:lnTo>
                  <a:lnTo>
                    <a:pt x="2500757" y="157987"/>
                  </a:lnTo>
                  <a:lnTo>
                    <a:pt x="2510790" y="143001"/>
                  </a:lnTo>
                  <a:lnTo>
                    <a:pt x="2512822" y="143001"/>
                  </a:lnTo>
                  <a:lnTo>
                    <a:pt x="2604516" y="143001"/>
                  </a:lnTo>
                  <a:lnTo>
                    <a:pt x="2606294" y="143001"/>
                  </a:lnTo>
                  <a:lnTo>
                    <a:pt x="2608326" y="143255"/>
                  </a:lnTo>
                  <a:lnTo>
                    <a:pt x="2620899" y="153543"/>
                  </a:lnTo>
                  <a:lnTo>
                    <a:pt x="2621915" y="156082"/>
                  </a:lnTo>
                  <a:lnTo>
                    <a:pt x="2622423" y="159003"/>
                  </a:lnTo>
                  <a:lnTo>
                    <a:pt x="2622423" y="162305"/>
                  </a:lnTo>
                  <a:lnTo>
                    <a:pt x="2622423" y="273557"/>
                  </a:lnTo>
                  <a:lnTo>
                    <a:pt x="2622423" y="277749"/>
                  </a:lnTo>
                  <a:lnTo>
                    <a:pt x="2621661" y="281558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615438" y="291591"/>
                  </a:lnTo>
                  <a:lnTo>
                    <a:pt x="2610739" y="294258"/>
                  </a:lnTo>
                  <a:lnTo>
                    <a:pt x="2605913" y="297052"/>
                  </a:lnTo>
                  <a:lnTo>
                    <a:pt x="2563114" y="312038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727"/>
                  </a:lnTo>
                  <a:lnTo>
                    <a:pt x="2437082" y="291068"/>
                  </a:lnTo>
                  <a:lnTo>
                    <a:pt x="2406965" y="261881"/>
                  </a:lnTo>
                  <a:lnTo>
                    <a:pt x="2386838" y="223519"/>
                  </a:lnTo>
                  <a:lnTo>
                    <a:pt x="2377443" y="177674"/>
                  </a:lnTo>
                  <a:lnTo>
                    <a:pt x="2376805" y="160908"/>
                  </a:lnTo>
                  <a:lnTo>
                    <a:pt x="2377491" y="143331"/>
                  </a:lnTo>
                  <a:lnTo>
                    <a:pt x="2387600" y="95503"/>
                  </a:lnTo>
                  <a:lnTo>
                    <a:pt x="2408870" y="55927"/>
                  </a:lnTo>
                  <a:lnTo>
                    <a:pt x="2439939" y="26177"/>
                  </a:lnTo>
                  <a:lnTo>
                    <a:pt x="2479722" y="7098"/>
                  </a:lnTo>
                  <a:lnTo>
                    <a:pt x="2510012" y="1244"/>
                  </a:lnTo>
                  <a:lnTo>
                    <a:pt x="2526157" y="507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161"/>
                  </a:lnTo>
                  <a:lnTo>
                    <a:pt x="218487" y="24145"/>
                  </a:lnTo>
                  <a:lnTo>
                    <a:pt x="244554" y="52730"/>
                  </a:lnTo>
                  <a:lnTo>
                    <a:pt x="260985" y="90931"/>
                  </a:lnTo>
                  <a:lnTo>
                    <a:pt x="268235" y="137616"/>
                  </a:lnTo>
                  <a:lnTo>
                    <a:pt x="268731" y="154812"/>
                  </a:lnTo>
                  <a:lnTo>
                    <a:pt x="268206" y="172600"/>
                  </a:lnTo>
                  <a:lnTo>
                    <a:pt x="260223" y="221106"/>
                  </a:lnTo>
                  <a:lnTo>
                    <a:pt x="242720" y="261022"/>
                  </a:lnTo>
                  <a:lnTo>
                    <a:pt x="215455" y="291036"/>
                  </a:lnTo>
                  <a:lnTo>
                    <a:pt x="178143" y="310128"/>
                  </a:lnTo>
                  <a:lnTo>
                    <a:pt x="131191" y="316610"/>
                  </a:lnTo>
                  <a:lnTo>
                    <a:pt x="114619" y="315922"/>
                  </a:lnTo>
                  <a:lnTo>
                    <a:pt x="71881" y="305688"/>
                  </a:lnTo>
                  <a:lnTo>
                    <a:pt x="39556" y="283918"/>
                  </a:lnTo>
                  <a:lnTo>
                    <a:pt x="17144" y="251872"/>
                  </a:lnTo>
                  <a:lnTo>
                    <a:pt x="4232" y="210042"/>
                  </a:lnTo>
                  <a:lnTo>
                    <a:pt x="0" y="159893"/>
                  </a:lnTo>
                  <a:lnTo>
                    <a:pt x="523" y="142388"/>
                  </a:lnTo>
                  <a:lnTo>
                    <a:pt x="8381" y="94614"/>
                  </a:lnTo>
                  <a:lnTo>
                    <a:pt x="25759" y="55217"/>
                  </a:lnTo>
                  <a:lnTo>
                    <a:pt x="53213" y="25495"/>
                  </a:lnTo>
                  <a:lnTo>
                    <a:pt x="90316" y="6536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6417" y="1293113"/>
            <a:ext cx="902335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20" dirty="0">
                <a:latin typeface="Liberation Serif"/>
                <a:cs typeface="Liberation Serif"/>
              </a:rPr>
              <a:t>Ideally, </a:t>
            </a:r>
            <a:r>
              <a:rPr sz="2200" dirty="0">
                <a:latin typeface="Liberation Serif"/>
                <a:cs typeface="Liberation Serif"/>
              </a:rPr>
              <a:t>you </a:t>
            </a:r>
            <a:r>
              <a:rPr sz="2200" spc="-10" dirty="0">
                <a:latin typeface="Liberation Serif"/>
                <a:cs typeface="Liberation Serif"/>
              </a:rPr>
              <a:t>want </a:t>
            </a:r>
            <a:r>
              <a:rPr sz="2200" spc="-5" dirty="0">
                <a:latin typeface="Liberation Serif"/>
                <a:cs typeface="Liberation Serif"/>
              </a:rPr>
              <a:t>to </a:t>
            </a:r>
            <a:r>
              <a:rPr sz="2200" spc="-10" dirty="0">
                <a:latin typeface="Liberation Serif"/>
                <a:cs typeface="Liberation Serif"/>
              </a:rPr>
              <a:t>select </a:t>
            </a:r>
            <a:r>
              <a:rPr sz="2200" spc="-5" dirty="0">
                <a:latin typeface="Liberation Serif"/>
                <a:cs typeface="Liberation Serif"/>
              </a:rPr>
              <a:t>a model at the </a:t>
            </a:r>
            <a:r>
              <a:rPr sz="2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sweet 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spot </a:t>
            </a:r>
            <a:r>
              <a:rPr sz="2200" spc="-5" dirty="0">
                <a:latin typeface="Liberation Serif"/>
                <a:cs typeface="Liberation Serif"/>
              </a:rPr>
              <a:t>between underfitting and  </a:t>
            </a:r>
            <a:r>
              <a:rPr sz="2200" dirty="0">
                <a:latin typeface="Liberation Serif"/>
                <a:cs typeface="Liberation Serif"/>
              </a:rPr>
              <a:t>overfitting.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 sweet spot is </a:t>
            </a:r>
            <a:r>
              <a:rPr sz="2200" i="1" spc="-5" dirty="0">
                <a:latin typeface="Times New Roman"/>
                <a:cs typeface="Times New Roman"/>
              </a:rPr>
              <a:t>the point just </a:t>
            </a:r>
            <a:r>
              <a:rPr sz="2200" i="1" spc="-15" dirty="0">
                <a:latin typeface="Times New Roman"/>
                <a:cs typeface="Times New Roman"/>
              </a:rPr>
              <a:t>before </a:t>
            </a:r>
            <a:r>
              <a:rPr sz="2200" i="1" spc="-10" dirty="0">
                <a:latin typeface="Times New Roman"/>
                <a:cs typeface="Times New Roman"/>
              </a:rPr>
              <a:t>the </a:t>
            </a:r>
            <a:r>
              <a:rPr sz="2200" i="1" spc="-25" dirty="0">
                <a:latin typeface="Times New Roman"/>
                <a:cs typeface="Times New Roman"/>
              </a:rPr>
              <a:t>error </a:t>
            </a:r>
            <a:r>
              <a:rPr sz="2200" i="1" spc="-5" dirty="0">
                <a:latin typeface="Times New Roman"/>
                <a:cs typeface="Times New Roman"/>
              </a:rPr>
              <a:t>on </a:t>
            </a:r>
            <a:r>
              <a:rPr sz="2200" i="1" spc="-10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test dataset starts to </a:t>
            </a:r>
            <a:r>
              <a:rPr sz="2200" i="1" spc="54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increase </a:t>
            </a:r>
            <a:r>
              <a:rPr sz="2200" spc="-10" dirty="0">
                <a:latin typeface="Liberation Serif"/>
                <a:cs typeface="Liberation Serif"/>
              </a:rPr>
              <a:t>where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the model has good skill 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on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both </a:t>
            </a:r>
            <a:r>
              <a:rPr sz="2200" spc="-10" dirty="0">
                <a:solidFill>
                  <a:srgbClr val="FF0000"/>
                </a:solidFill>
                <a:latin typeface="Liberation Serif"/>
                <a:cs typeface="Liberation Serif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training dataset and the  unseen test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dataset.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300">
              <a:latin typeface="Liberation Serif"/>
              <a:cs typeface="Liberation Serif"/>
            </a:endParaRPr>
          </a:p>
          <a:p>
            <a:pPr marL="234950" indent="-222885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Liberation Serif"/>
                <a:cs typeface="Liberation Serif"/>
              </a:rPr>
              <a:t>Both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overfitting</a:t>
            </a:r>
            <a:r>
              <a:rPr sz="2200" spc="105" dirty="0">
                <a:latin typeface="Liberation Serif"/>
                <a:cs typeface="Liberation Serif"/>
              </a:rPr>
              <a:t> </a:t>
            </a:r>
            <a:r>
              <a:rPr sz="2200" spc="-10" dirty="0">
                <a:latin typeface="Liberation Serif"/>
                <a:cs typeface="Liberation Serif"/>
              </a:rPr>
              <a:t>and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dirty="0">
                <a:latin typeface="Liberation Serif"/>
                <a:cs typeface="Liberation Serif"/>
              </a:rPr>
              <a:t>underfitting</a:t>
            </a:r>
            <a:r>
              <a:rPr sz="2200" spc="10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can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lead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to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poor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model</a:t>
            </a:r>
            <a:r>
              <a:rPr sz="2200" spc="9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performance.</a:t>
            </a:r>
            <a:r>
              <a:rPr sz="2200" spc="9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But</a:t>
            </a:r>
            <a:r>
              <a:rPr sz="2200" spc="75" dirty="0">
                <a:latin typeface="Liberation Serif"/>
                <a:cs typeface="Liberation Serif"/>
              </a:rPr>
              <a:t> </a:t>
            </a:r>
            <a:r>
              <a:rPr sz="2200" spc="-15" dirty="0">
                <a:latin typeface="Liberation Serif"/>
                <a:cs typeface="Liberation Serif"/>
              </a:rPr>
              <a:t>by</a:t>
            </a:r>
            <a:endParaRPr sz="2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Liberation Serif"/>
                <a:cs typeface="Liberation Serif"/>
              </a:rPr>
              <a:t>far the </a:t>
            </a:r>
            <a:r>
              <a:rPr sz="2200" spc="-10" dirty="0">
                <a:latin typeface="Liberation Serif"/>
                <a:cs typeface="Liberation Serif"/>
              </a:rPr>
              <a:t>most common </a:t>
            </a:r>
            <a:r>
              <a:rPr sz="2200" spc="-5" dirty="0">
                <a:latin typeface="Liberation Serif"/>
                <a:cs typeface="Liberation Serif"/>
              </a:rPr>
              <a:t>problem in applied machine learning is</a:t>
            </a:r>
            <a:r>
              <a:rPr sz="2200" spc="165" dirty="0">
                <a:latin typeface="Liberation Serif"/>
                <a:cs typeface="Liberation Serif"/>
              </a:rPr>
              <a:t> 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overfitting</a:t>
            </a:r>
            <a:r>
              <a:rPr sz="2200" dirty="0">
                <a:latin typeface="Liberation Serif"/>
                <a:cs typeface="Liberation Serif"/>
              </a:rPr>
              <a:t>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in order to </a:t>
            </a:r>
            <a:r>
              <a:rPr sz="2200" spc="-10" dirty="0">
                <a:latin typeface="Liberation Serif"/>
                <a:cs typeface="Liberation Serif"/>
              </a:rPr>
              <a:t>limit </a:t>
            </a:r>
            <a:r>
              <a:rPr sz="2200" dirty="0">
                <a:latin typeface="Liberation Serif"/>
                <a:cs typeface="Liberation Serif"/>
              </a:rPr>
              <a:t>overfitting </a:t>
            </a:r>
            <a:r>
              <a:rPr sz="2200" spc="-10" dirty="0">
                <a:latin typeface="Liberation Serif"/>
                <a:cs typeface="Liberation Serif"/>
              </a:rPr>
              <a:t>by </a:t>
            </a:r>
            <a:r>
              <a:rPr sz="2200" spc="-5" dirty="0">
                <a:latin typeface="Liberation Serif"/>
                <a:cs typeface="Liberation Serif"/>
              </a:rPr>
              <a:t>using a resampling technique (k-fold cross  validation) to estimate model</a:t>
            </a:r>
            <a:r>
              <a:rPr sz="2200" spc="60" dirty="0">
                <a:latin typeface="Liberation Serif"/>
                <a:cs typeface="Liberation Serif"/>
              </a:rPr>
              <a:t> </a:t>
            </a:r>
            <a:r>
              <a:rPr sz="2200" spc="-20" dirty="0">
                <a:latin typeface="Liberation Serif"/>
                <a:cs typeface="Liberation Serif"/>
              </a:rPr>
              <a:t>accuracy.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Liberation Serif"/>
              <a:cs typeface="Liberation Serif"/>
            </a:endParaRPr>
          </a:p>
          <a:p>
            <a:pPr marL="12700" marR="5715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k-fold cross validation allows </a:t>
            </a:r>
            <a:r>
              <a:rPr sz="2200" dirty="0">
                <a:latin typeface="Liberation Serif"/>
                <a:cs typeface="Liberation Serif"/>
              </a:rPr>
              <a:t>you </a:t>
            </a:r>
            <a:r>
              <a:rPr sz="2200" spc="-5" dirty="0">
                <a:latin typeface="Liberation Serif"/>
                <a:cs typeface="Liberation Serif"/>
              </a:rPr>
              <a:t>to train and test </a:t>
            </a:r>
            <a:r>
              <a:rPr sz="2200" dirty="0">
                <a:latin typeface="Liberation Serif"/>
                <a:cs typeface="Liberation Serif"/>
              </a:rPr>
              <a:t>your </a:t>
            </a:r>
            <a:r>
              <a:rPr sz="2200" spc="-5" dirty="0">
                <a:latin typeface="Liberation Serif"/>
                <a:cs typeface="Liberation Serif"/>
              </a:rPr>
              <a:t>model k-times </a:t>
            </a:r>
            <a:r>
              <a:rPr sz="2200" dirty="0">
                <a:latin typeface="Liberation Serif"/>
                <a:cs typeface="Liberation Serif"/>
              </a:rPr>
              <a:t>on  </a:t>
            </a:r>
            <a:r>
              <a:rPr sz="2200" spc="-10" dirty="0">
                <a:latin typeface="Liberation Serif"/>
                <a:cs typeface="Liberation Serif"/>
              </a:rPr>
              <a:t>different </a:t>
            </a:r>
            <a:r>
              <a:rPr sz="2200" spc="-5" dirty="0">
                <a:latin typeface="Liberation Serif"/>
                <a:cs typeface="Liberation Serif"/>
              </a:rPr>
              <a:t>subsets </a:t>
            </a:r>
            <a:r>
              <a:rPr sz="2200" dirty="0">
                <a:latin typeface="Liberation Serif"/>
                <a:cs typeface="Liberation Serif"/>
              </a:rPr>
              <a:t>of training </a:t>
            </a:r>
            <a:r>
              <a:rPr sz="2200" spc="-5" dirty="0">
                <a:latin typeface="Liberation Serif"/>
                <a:cs typeface="Liberation Serif"/>
              </a:rPr>
              <a:t>data and build </a:t>
            </a:r>
            <a:r>
              <a:rPr sz="2200" dirty="0">
                <a:latin typeface="Liberation Serif"/>
                <a:cs typeface="Liberation Serif"/>
              </a:rPr>
              <a:t>up </a:t>
            </a:r>
            <a:r>
              <a:rPr sz="2200" spc="-5" dirty="0">
                <a:latin typeface="Liberation Serif"/>
                <a:cs typeface="Liberation Serif"/>
              </a:rPr>
              <a:t>an estimate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5" dirty="0">
                <a:latin typeface="Liberation Serif"/>
                <a:cs typeface="Liberation Serif"/>
              </a:rPr>
              <a:t>the performance </a:t>
            </a:r>
            <a:r>
              <a:rPr sz="2200" dirty="0">
                <a:latin typeface="Liberation Serif"/>
                <a:cs typeface="Liberation Serif"/>
              </a:rPr>
              <a:t>of  </a:t>
            </a:r>
            <a:r>
              <a:rPr sz="2200" spc="-5" dirty="0">
                <a:latin typeface="Liberation Serif"/>
                <a:cs typeface="Liberation Serif"/>
              </a:rPr>
              <a:t>a machine learning model </a:t>
            </a:r>
            <a:r>
              <a:rPr sz="2200" dirty="0">
                <a:latin typeface="Liberation Serif"/>
                <a:cs typeface="Liberation Serif"/>
              </a:rPr>
              <a:t>on </a:t>
            </a:r>
            <a:r>
              <a:rPr sz="2200" spc="-5" dirty="0">
                <a:latin typeface="Liberation Serif"/>
                <a:cs typeface="Liberation Serif"/>
              </a:rPr>
              <a:t>unseen</a:t>
            </a:r>
            <a:r>
              <a:rPr sz="2200" spc="4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data.</a:t>
            </a:r>
            <a:endParaRPr sz="22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B151-7491-426D-99F6-33DE2CD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492443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026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A3188E6B-7DE8-4EC1-AC60-28F5C7A9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" y="2209800"/>
            <a:ext cx="1126458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156F8C5E-95D0-483F-A4B7-20150689A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36C8-E51D-45C3-9C8F-43FD6D2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49244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95AB3-715F-453C-AC0C-D05C0613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828800"/>
            <a:ext cx="1071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ECA89-133E-4AA5-8C85-BC05180D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379882"/>
            <a:ext cx="4267200" cy="49244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716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4347" y="247522"/>
            <a:ext cx="1137285" cy="316230"/>
            <a:chOff x="4054347" y="247522"/>
            <a:chExt cx="1137285" cy="316230"/>
          </a:xfrm>
        </p:grpSpPr>
        <p:sp>
          <p:nvSpPr>
            <p:cNvPr id="3" name="object 3"/>
            <p:cNvSpPr/>
            <p:nvPr/>
          </p:nvSpPr>
          <p:spPr>
            <a:xfrm>
              <a:off x="4055236" y="248411"/>
              <a:ext cx="1135213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55236" y="248411"/>
              <a:ext cx="1135380" cy="314325"/>
            </a:xfrm>
            <a:custGeom>
              <a:avLst/>
              <a:gdLst/>
              <a:ahLst/>
              <a:cxnLst/>
              <a:rect l="l" t="t" r="r" b="b"/>
              <a:pathLst>
                <a:path w="1135379" h="314325">
                  <a:moveTo>
                    <a:pt x="840866" y="1397"/>
                  </a:moveTo>
                  <a:lnTo>
                    <a:pt x="1047750" y="1397"/>
                  </a:lnTo>
                  <a:lnTo>
                    <a:pt x="1049782" y="1397"/>
                  </a:lnTo>
                  <a:lnTo>
                    <a:pt x="1051560" y="1905"/>
                  </a:lnTo>
                  <a:lnTo>
                    <a:pt x="1053338" y="2921"/>
                  </a:lnTo>
                  <a:lnTo>
                    <a:pt x="1054989" y="3810"/>
                  </a:lnTo>
                  <a:lnTo>
                    <a:pt x="1056259" y="5207"/>
                  </a:lnTo>
                  <a:lnTo>
                    <a:pt x="1057275" y="6858"/>
                  </a:lnTo>
                  <a:lnTo>
                    <a:pt x="1058290" y="8509"/>
                  </a:lnTo>
                  <a:lnTo>
                    <a:pt x="1058926" y="10414"/>
                  </a:lnTo>
                  <a:lnTo>
                    <a:pt x="1059307" y="12573"/>
                  </a:lnTo>
                  <a:lnTo>
                    <a:pt x="1059688" y="14732"/>
                  </a:lnTo>
                  <a:lnTo>
                    <a:pt x="1059941" y="16891"/>
                  </a:lnTo>
                  <a:lnTo>
                    <a:pt x="1059941" y="19050"/>
                  </a:lnTo>
                  <a:lnTo>
                    <a:pt x="1059941" y="21209"/>
                  </a:lnTo>
                  <a:lnTo>
                    <a:pt x="1049909" y="36068"/>
                  </a:lnTo>
                  <a:lnTo>
                    <a:pt x="1047876" y="36068"/>
                  </a:lnTo>
                  <a:lnTo>
                    <a:pt x="963422" y="36068"/>
                  </a:lnTo>
                  <a:lnTo>
                    <a:pt x="963422" y="300863"/>
                  </a:lnTo>
                  <a:lnTo>
                    <a:pt x="963422" y="302641"/>
                  </a:lnTo>
                  <a:lnTo>
                    <a:pt x="963040" y="304292"/>
                  </a:lnTo>
                  <a:lnTo>
                    <a:pt x="962025" y="305816"/>
                  </a:lnTo>
                  <a:lnTo>
                    <a:pt x="961009" y="307467"/>
                  </a:lnTo>
                  <a:lnTo>
                    <a:pt x="959612" y="308610"/>
                  </a:lnTo>
                  <a:lnTo>
                    <a:pt x="957834" y="309372"/>
                  </a:lnTo>
                  <a:lnTo>
                    <a:pt x="956055" y="310261"/>
                  </a:lnTo>
                  <a:lnTo>
                    <a:pt x="954151" y="310769"/>
                  </a:lnTo>
                  <a:lnTo>
                    <a:pt x="952118" y="311150"/>
                  </a:lnTo>
                  <a:lnTo>
                    <a:pt x="950087" y="311404"/>
                  </a:lnTo>
                  <a:lnTo>
                    <a:pt x="947547" y="311658"/>
                  </a:lnTo>
                  <a:lnTo>
                    <a:pt x="944372" y="311658"/>
                  </a:lnTo>
                  <a:lnTo>
                    <a:pt x="941197" y="311658"/>
                  </a:lnTo>
                  <a:lnTo>
                    <a:pt x="930910" y="309499"/>
                  </a:lnTo>
                  <a:lnTo>
                    <a:pt x="929132" y="308737"/>
                  </a:lnTo>
                  <a:lnTo>
                    <a:pt x="927862" y="307594"/>
                  </a:lnTo>
                  <a:lnTo>
                    <a:pt x="926846" y="305943"/>
                  </a:lnTo>
                  <a:lnTo>
                    <a:pt x="925957" y="304419"/>
                  </a:lnTo>
                  <a:lnTo>
                    <a:pt x="925449" y="302768"/>
                  </a:lnTo>
                  <a:lnTo>
                    <a:pt x="925449" y="300863"/>
                  </a:lnTo>
                  <a:lnTo>
                    <a:pt x="925449" y="36068"/>
                  </a:lnTo>
                  <a:lnTo>
                    <a:pt x="840866" y="36068"/>
                  </a:lnTo>
                  <a:lnTo>
                    <a:pt x="838708" y="36068"/>
                  </a:lnTo>
                  <a:lnTo>
                    <a:pt x="836802" y="35560"/>
                  </a:lnTo>
                  <a:lnTo>
                    <a:pt x="835278" y="34544"/>
                  </a:lnTo>
                  <a:lnTo>
                    <a:pt x="833754" y="33655"/>
                  </a:lnTo>
                  <a:lnTo>
                    <a:pt x="832485" y="32385"/>
                  </a:lnTo>
                  <a:lnTo>
                    <a:pt x="831596" y="30861"/>
                  </a:lnTo>
                  <a:lnTo>
                    <a:pt x="830579" y="29337"/>
                  </a:lnTo>
                  <a:lnTo>
                    <a:pt x="829945" y="27559"/>
                  </a:lnTo>
                  <a:lnTo>
                    <a:pt x="829563" y="25654"/>
                  </a:lnTo>
                  <a:lnTo>
                    <a:pt x="829183" y="23622"/>
                  </a:lnTo>
                  <a:lnTo>
                    <a:pt x="829055" y="21463"/>
                  </a:lnTo>
                  <a:lnTo>
                    <a:pt x="829055" y="19050"/>
                  </a:lnTo>
                  <a:lnTo>
                    <a:pt x="829055" y="16637"/>
                  </a:lnTo>
                  <a:lnTo>
                    <a:pt x="831596" y="6858"/>
                  </a:lnTo>
                  <a:lnTo>
                    <a:pt x="832485" y="5207"/>
                  </a:lnTo>
                  <a:lnTo>
                    <a:pt x="833754" y="3937"/>
                  </a:lnTo>
                  <a:lnTo>
                    <a:pt x="835278" y="2921"/>
                  </a:lnTo>
                  <a:lnTo>
                    <a:pt x="836929" y="1905"/>
                  </a:lnTo>
                  <a:lnTo>
                    <a:pt x="838835" y="1397"/>
                  </a:lnTo>
                  <a:lnTo>
                    <a:pt x="840866" y="1397"/>
                  </a:lnTo>
                  <a:close/>
                </a:path>
                <a:path w="1135379" h="314325">
                  <a:moveTo>
                    <a:pt x="17652" y="1397"/>
                  </a:moveTo>
                  <a:lnTo>
                    <a:pt x="32892" y="1397"/>
                  </a:lnTo>
                  <a:lnTo>
                    <a:pt x="37211" y="1397"/>
                  </a:lnTo>
                  <a:lnTo>
                    <a:pt x="41021" y="1905"/>
                  </a:lnTo>
                  <a:lnTo>
                    <a:pt x="44450" y="2921"/>
                  </a:lnTo>
                  <a:lnTo>
                    <a:pt x="48005" y="3937"/>
                  </a:lnTo>
                  <a:lnTo>
                    <a:pt x="51053" y="5461"/>
                  </a:lnTo>
                  <a:lnTo>
                    <a:pt x="65659" y="29591"/>
                  </a:lnTo>
                  <a:lnTo>
                    <a:pt x="160147" y="251841"/>
                  </a:lnTo>
                  <a:lnTo>
                    <a:pt x="258825" y="26416"/>
                  </a:lnTo>
                  <a:lnTo>
                    <a:pt x="260603" y="20955"/>
                  </a:lnTo>
                  <a:lnTo>
                    <a:pt x="262509" y="16637"/>
                  </a:lnTo>
                  <a:lnTo>
                    <a:pt x="264540" y="13716"/>
                  </a:lnTo>
                  <a:lnTo>
                    <a:pt x="266573" y="10795"/>
                  </a:lnTo>
                  <a:lnTo>
                    <a:pt x="268859" y="8382"/>
                  </a:lnTo>
                  <a:lnTo>
                    <a:pt x="271145" y="6604"/>
                  </a:lnTo>
                  <a:lnTo>
                    <a:pt x="273430" y="4699"/>
                  </a:lnTo>
                  <a:lnTo>
                    <a:pt x="276098" y="3429"/>
                  </a:lnTo>
                  <a:lnTo>
                    <a:pt x="278891" y="2540"/>
                  </a:lnTo>
                  <a:lnTo>
                    <a:pt x="281813" y="1778"/>
                  </a:lnTo>
                  <a:lnTo>
                    <a:pt x="284607" y="1397"/>
                  </a:lnTo>
                  <a:lnTo>
                    <a:pt x="287527" y="1397"/>
                  </a:lnTo>
                  <a:lnTo>
                    <a:pt x="304546" y="1397"/>
                  </a:lnTo>
                  <a:lnTo>
                    <a:pt x="306324" y="1397"/>
                  </a:lnTo>
                  <a:lnTo>
                    <a:pt x="308355" y="1778"/>
                  </a:lnTo>
                  <a:lnTo>
                    <a:pt x="310514" y="2413"/>
                  </a:lnTo>
                  <a:lnTo>
                    <a:pt x="312674" y="3048"/>
                  </a:lnTo>
                  <a:lnTo>
                    <a:pt x="322452" y="17272"/>
                  </a:lnTo>
                  <a:lnTo>
                    <a:pt x="322452" y="20701"/>
                  </a:lnTo>
                  <a:lnTo>
                    <a:pt x="322452" y="300863"/>
                  </a:lnTo>
                  <a:lnTo>
                    <a:pt x="322452" y="302641"/>
                  </a:lnTo>
                  <a:lnTo>
                    <a:pt x="321945" y="304292"/>
                  </a:lnTo>
                  <a:lnTo>
                    <a:pt x="320928" y="305943"/>
                  </a:lnTo>
                  <a:lnTo>
                    <a:pt x="320039" y="307467"/>
                  </a:lnTo>
                  <a:lnTo>
                    <a:pt x="318515" y="308737"/>
                  </a:lnTo>
                  <a:lnTo>
                    <a:pt x="316611" y="309499"/>
                  </a:lnTo>
                  <a:lnTo>
                    <a:pt x="314833" y="310261"/>
                  </a:lnTo>
                  <a:lnTo>
                    <a:pt x="312927" y="310769"/>
                  </a:lnTo>
                  <a:lnTo>
                    <a:pt x="310896" y="311150"/>
                  </a:lnTo>
                  <a:lnTo>
                    <a:pt x="308990" y="311404"/>
                  </a:lnTo>
                  <a:lnTo>
                    <a:pt x="306324" y="311658"/>
                  </a:lnTo>
                  <a:lnTo>
                    <a:pt x="303022" y="311658"/>
                  </a:lnTo>
                  <a:lnTo>
                    <a:pt x="300100" y="311658"/>
                  </a:lnTo>
                  <a:lnTo>
                    <a:pt x="289940" y="309499"/>
                  </a:lnTo>
                  <a:lnTo>
                    <a:pt x="288163" y="308737"/>
                  </a:lnTo>
                  <a:lnTo>
                    <a:pt x="286765" y="307594"/>
                  </a:lnTo>
                  <a:lnTo>
                    <a:pt x="285876" y="305943"/>
                  </a:lnTo>
                  <a:lnTo>
                    <a:pt x="284861" y="304419"/>
                  </a:lnTo>
                  <a:lnTo>
                    <a:pt x="284479" y="302768"/>
                  </a:lnTo>
                  <a:lnTo>
                    <a:pt x="284479" y="300863"/>
                  </a:lnTo>
                  <a:lnTo>
                    <a:pt x="284479" y="52959"/>
                  </a:lnTo>
                  <a:lnTo>
                    <a:pt x="175387" y="304546"/>
                  </a:lnTo>
                  <a:lnTo>
                    <a:pt x="174878" y="305689"/>
                  </a:lnTo>
                  <a:lnTo>
                    <a:pt x="173989" y="306832"/>
                  </a:lnTo>
                  <a:lnTo>
                    <a:pt x="172974" y="307721"/>
                  </a:lnTo>
                  <a:lnTo>
                    <a:pt x="171830" y="308737"/>
                  </a:lnTo>
                  <a:lnTo>
                    <a:pt x="164211" y="311150"/>
                  </a:lnTo>
                  <a:lnTo>
                    <a:pt x="162560" y="311531"/>
                  </a:lnTo>
                  <a:lnTo>
                    <a:pt x="160527" y="311658"/>
                  </a:lnTo>
                  <a:lnTo>
                    <a:pt x="157987" y="311658"/>
                  </a:lnTo>
                  <a:lnTo>
                    <a:pt x="155321" y="311658"/>
                  </a:lnTo>
                  <a:lnTo>
                    <a:pt x="153288" y="311531"/>
                  </a:lnTo>
                  <a:lnTo>
                    <a:pt x="151637" y="311277"/>
                  </a:lnTo>
                  <a:lnTo>
                    <a:pt x="149987" y="311023"/>
                  </a:lnTo>
                  <a:lnTo>
                    <a:pt x="142748" y="307594"/>
                  </a:lnTo>
                  <a:lnTo>
                    <a:pt x="141604" y="306578"/>
                  </a:lnTo>
                  <a:lnTo>
                    <a:pt x="140842" y="305308"/>
                  </a:lnTo>
                  <a:lnTo>
                    <a:pt x="140462" y="304038"/>
                  </a:lnTo>
                  <a:lnTo>
                    <a:pt x="37973" y="54864"/>
                  </a:lnTo>
                  <a:lnTo>
                    <a:pt x="37973" y="300863"/>
                  </a:lnTo>
                  <a:lnTo>
                    <a:pt x="37973" y="302641"/>
                  </a:lnTo>
                  <a:lnTo>
                    <a:pt x="37464" y="304292"/>
                  </a:lnTo>
                  <a:lnTo>
                    <a:pt x="36449" y="305943"/>
                  </a:lnTo>
                  <a:lnTo>
                    <a:pt x="35433" y="307467"/>
                  </a:lnTo>
                  <a:lnTo>
                    <a:pt x="34036" y="308737"/>
                  </a:lnTo>
                  <a:lnTo>
                    <a:pt x="32130" y="309499"/>
                  </a:lnTo>
                  <a:lnTo>
                    <a:pt x="30352" y="310261"/>
                  </a:lnTo>
                  <a:lnTo>
                    <a:pt x="28321" y="310769"/>
                  </a:lnTo>
                  <a:lnTo>
                    <a:pt x="26415" y="311150"/>
                  </a:lnTo>
                  <a:lnTo>
                    <a:pt x="24511" y="311404"/>
                  </a:lnTo>
                  <a:lnTo>
                    <a:pt x="21843" y="311658"/>
                  </a:lnTo>
                  <a:lnTo>
                    <a:pt x="18414" y="311658"/>
                  </a:lnTo>
                  <a:lnTo>
                    <a:pt x="15239" y="311658"/>
                  </a:lnTo>
                  <a:lnTo>
                    <a:pt x="5079" y="309372"/>
                  </a:lnTo>
                  <a:lnTo>
                    <a:pt x="3301" y="308610"/>
                  </a:lnTo>
                  <a:lnTo>
                    <a:pt x="1904" y="307467"/>
                  </a:lnTo>
                  <a:lnTo>
                    <a:pt x="1142" y="305816"/>
                  </a:lnTo>
                  <a:lnTo>
                    <a:pt x="380" y="304292"/>
                  </a:lnTo>
                  <a:lnTo>
                    <a:pt x="0" y="302641"/>
                  </a:lnTo>
                  <a:lnTo>
                    <a:pt x="0" y="300863"/>
                  </a:lnTo>
                  <a:lnTo>
                    <a:pt x="0" y="20701"/>
                  </a:lnTo>
                  <a:lnTo>
                    <a:pt x="0" y="13462"/>
                  </a:lnTo>
                  <a:lnTo>
                    <a:pt x="1904" y="8509"/>
                  </a:lnTo>
                  <a:lnTo>
                    <a:pt x="5968" y="5588"/>
                  </a:lnTo>
                  <a:lnTo>
                    <a:pt x="9905" y="2794"/>
                  </a:lnTo>
                  <a:lnTo>
                    <a:pt x="13842" y="1397"/>
                  </a:lnTo>
                  <a:lnTo>
                    <a:pt x="17652" y="1397"/>
                  </a:lnTo>
                  <a:close/>
                </a:path>
                <a:path w="1135379" h="314325">
                  <a:moveTo>
                    <a:pt x="1116076" y="0"/>
                  </a:moveTo>
                  <a:lnTo>
                    <a:pt x="1119124" y="0"/>
                  </a:lnTo>
                  <a:lnTo>
                    <a:pt x="1121664" y="127"/>
                  </a:lnTo>
                  <a:lnTo>
                    <a:pt x="1133728" y="5842"/>
                  </a:lnTo>
                  <a:lnTo>
                    <a:pt x="1134745" y="7366"/>
                  </a:lnTo>
                  <a:lnTo>
                    <a:pt x="1135252" y="9017"/>
                  </a:lnTo>
                  <a:lnTo>
                    <a:pt x="1135252" y="10668"/>
                  </a:lnTo>
                  <a:lnTo>
                    <a:pt x="1135252" y="300863"/>
                  </a:lnTo>
                  <a:lnTo>
                    <a:pt x="1135252" y="302641"/>
                  </a:lnTo>
                  <a:lnTo>
                    <a:pt x="1134745" y="304292"/>
                  </a:lnTo>
                  <a:lnTo>
                    <a:pt x="1133728" y="305816"/>
                  </a:lnTo>
                  <a:lnTo>
                    <a:pt x="1132839" y="307467"/>
                  </a:lnTo>
                  <a:lnTo>
                    <a:pt x="1131442" y="308610"/>
                  </a:lnTo>
                  <a:lnTo>
                    <a:pt x="1129664" y="309372"/>
                  </a:lnTo>
                  <a:lnTo>
                    <a:pt x="1127760" y="310261"/>
                  </a:lnTo>
                  <a:lnTo>
                    <a:pt x="1125982" y="310769"/>
                  </a:lnTo>
                  <a:lnTo>
                    <a:pt x="1123950" y="311150"/>
                  </a:lnTo>
                  <a:lnTo>
                    <a:pt x="1122045" y="311404"/>
                  </a:lnTo>
                  <a:lnTo>
                    <a:pt x="1119377" y="311658"/>
                  </a:lnTo>
                  <a:lnTo>
                    <a:pt x="1116076" y="311658"/>
                  </a:lnTo>
                  <a:lnTo>
                    <a:pt x="1112901" y="311658"/>
                  </a:lnTo>
                  <a:lnTo>
                    <a:pt x="1102740" y="309499"/>
                  </a:lnTo>
                  <a:lnTo>
                    <a:pt x="1100963" y="308737"/>
                  </a:lnTo>
                  <a:lnTo>
                    <a:pt x="1099565" y="307594"/>
                  </a:lnTo>
                  <a:lnTo>
                    <a:pt x="1098677" y="305943"/>
                  </a:lnTo>
                  <a:lnTo>
                    <a:pt x="1097661" y="304419"/>
                  </a:lnTo>
                  <a:lnTo>
                    <a:pt x="1097279" y="302768"/>
                  </a:lnTo>
                  <a:lnTo>
                    <a:pt x="1097279" y="300863"/>
                  </a:lnTo>
                  <a:lnTo>
                    <a:pt x="1097279" y="10668"/>
                  </a:lnTo>
                  <a:lnTo>
                    <a:pt x="1097279" y="8763"/>
                  </a:lnTo>
                  <a:lnTo>
                    <a:pt x="1097788" y="7112"/>
                  </a:lnTo>
                  <a:lnTo>
                    <a:pt x="1098803" y="5461"/>
                  </a:lnTo>
                  <a:lnTo>
                    <a:pt x="1099947" y="3937"/>
                  </a:lnTo>
                  <a:lnTo>
                    <a:pt x="1101343" y="2794"/>
                  </a:lnTo>
                  <a:lnTo>
                    <a:pt x="1103122" y="2159"/>
                  </a:lnTo>
                  <a:lnTo>
                    <a:pt x="1104900" y="1397"/>
                  </a:lnTo>
                  <a:lnTo>
                    <a:pt x="1106932" y="889"/>
                  </a:lnTo>
                  <a:lnTo>
                    <a:pt x="1108964" y="508"/>
                  </a:lnTo>
                  <a:lnTo>
                    <a:pt x="1110996" y="127"/>
                  </a:lnTo>
                  <a:lnTo>
                    <a:pt x="1113409" y="0"/>
                  </a:lnTo>
                  <a:lnTo>
                    <a:pt x="1116076" y="0"/>
                  </a:lnTo>
                  <a:close/>
                </a:path>
                <a:path w="1135379" h="314325">
                  <a:moveTo>
                    <a:pt x="724408" y="0"/>
                  </a:moveTo>
                  <a:lnTo>
                    <a:pt x="727455" y="0"/>
                  </a:lnTo>
                  <a:lnTo>
                    <a:pt x="729996" y="127"/>
                  </a:lnTo>
                  <a:lnTo>
                    <a:pt x="742061" y="5842"/>
                  </a:lnTo>
                  <a:lnTo>
                    <a:pt x="743076" y="7366"/>
                  </a:lnTo>
                  <a:lnTo>
                    <a:pt x="743585" y="9017"/>
                  </a:lnTo>
                  <a:lnTo>
                    <a:pt x="743585" y="10668"/>
                  </a:lnTo>
                  <a:lnTo>
                    <a:pt x="743585" y="275082"/>
                  </a:lnTo>
                  <a:lnTo>
                    <a:pt x="852932" y="275082"/>
                  </a:lnTo>
                  <a:lnTo>
                    <a:pt x="855090" y="275082"/>
                  </a:lnTo>
                  <a:lnTo>
                    <a:pt x="856996" y="275590"/>
                  </a:lnTo>
                  <a:lnTo>
                    <a:pt x="864615" y="286004"/>
                  </a:lnTo>
                  <a:lnTo>
                    <a:pt x="864997" y="288163"/>
                  </a:lnTo>
                  <a:lnTo>
                    <a:pt x="865251" y="290322"/>
                  </a:lnTo>
                  <a:lnTo>
                    <a:pt x="865251" y="292481"/>
                  </a:lnTo>
                  <a:lnTo>
                    <a:pt x="865251" y="294767"/>
                  </a:lnTo>
                  <a:lnTo>
                    <a:pt x="864997" y="296926"/>
                  </a:lnTo>
                  <a:lnTo>
                    <a:pt x="864615" y="298958"/>
                  </a:lnTo>
                  <a:lnTo>
                    <a:pt x="864235" y="300990"/>
                  </a:lnTo>
                  <a:lnTo>
                    <a:pt x="858774" y="308737"/>
                  </a:lnTo>
                  <a:lnTo>
                    <a:pt x="857123" y="309753"/>
                  </a:lnTo>
                  <a:lnTo>
                    <a:pt x="855090" y="310134"/>
                  </a:lnTo>
                  <a:lnTo>
                    <a:pt x="852932" y="310134"/>
                  </a:lnTo>
                  <a:lnTo>
                    <a:pt x="723264" y="310134"/>
                  </a:lnTo>
                  <a:lnTo>
                    <a:pt x="719327" y="310134"/>
                  </a:lnTo>
                  <a:lnTo>
                    <a:pt x="715390" y="308737"/>
                  </a:lnTo>
                  <a:lnTo>
                    <a:pt x="711453" y="305943"/>
                  </a:lnTo>
                  <a:lnTo>
                    <a:pt x="707516" y="303149"/>
                  </a:lnTo>
                  <a:lnTo>
                    <a:pt x="705612" y="298196"/>
                  </a:lnTo>
                  <a:lnTo>
                    <a:pt x="705612" y="290957"/>
                  </a:lnTo>
                  <a:lnTo>
                    <a:pt x="705612" y="10668"/>
                  </a:lnTo>
                  <a:lnTo>
                    <a:pt x="705612" y="8890"/>
                  </a:lnTo>
                  <a:lnTo>
                    <a:pt x="705992" y="7239"/>
                  </a:lnTo>
                  <a:lnTo>
                    <a:pt x="707009" y="5715"/>
                  </a:lnTo>
                  <a:lnTo>
                    <a:pt x="707898" y="4064"/>
                  </a:lnTo>
                  <a:lnTo>
                    <a:pt x="709295" y="2921"/>
                  </a:lnTo>
                  <a:lnTo>
                    <a:pt x="711073" y="2159"/>
                  </a:lnTo>
                  <a:lnTo>
                    <a:pt x="712851" y="1397"/>
                  </a:lnTo>
                  <a:lnTo>
                    <a:pt x="714755" y="889"/>
                  </a:lnTo>
                  <a:lnTo>
                    <a:pt x="716914" y="508"/>
                  </a:lnTo>
                  <a:lnTo>
                    <a:pt x="719074" y="127"/>
                  </a:lnTo>
                  <a:lnTo>
                    <a:pt x="721613" y="0"/>
                  </a:lnTo>
                  <a:lnTo>
                    <a:pt x="724408" y="0"/>
                  </a:lnTo>
                  <a:close/>
                </a:path>
                <a:path w="1135379" h="314325">
                  <a:moveTo>
                    <a:pt x="420497" y="0"/>
                  </a:moveTo>
                  <a:lnTo>
                    <a:pt x="423290" y="0"/>
                  </a:lnTo>
                  <a:lnTo>
                    <a:pt x="425830" y="127"/>
                  </a:lnTo>
                  <a:lnTo>
                    <a:pt x="427989" y="508"/>
                  </a:lnTo>
                  <a:lnTo>
                    <a:pt x="430149" y="889"/>
                  </a:lnTo>
                  <a:lnTo>
                    <a:pt x="432180" y="1397"/>
                  </a:lnTo>
                  <a:lnTo>
                    <a:pt x="433959" y="2286"/>
                  </a:lnTo>
                  <a:lnTo>
                    <a:pt x="435737" y="3048"/>
                  </a:lnTo>
                  <a:lnTo>
                    <a:pt x="437134" y="4191"/>
                  </a:lnTo>
                  <a:lnTo>
                    <a:pt x="438150" y="5842"/>
                  </a:lnTo>
                  <a:lnTo>
                    <a:pt x="439038" y="7366"/>
                  </a:lnTo>
                  <a:lnTo>
                    <a:pt x="439547" y="9017"/>
                  </a:lnTo>
                  <a:lnTo>
                    <a:pt x="439547" y="10668"/>
                  </a:lnTo>
                  <a:lnTo>
                    <a:pt x="439547" y="193929"/>
                  </a:lnTo>
                  <a:lnTo>
                    <a:pt x="444626" y="231902"/>
                  </a:lnTo>
                  <a:lnTo>
                    <a:pt x="470027" y="267477"/>
                  </a:lnTo>
                  <a:lnTo>
                    <a:pt x="513841" y="279273"/>
                  </a:lnTo>
                  <a:lnTo>
                    <a:pt x="522533" y="278961"/>
                  </a:lnTo>
                  <a:lnTo>
                    <a:pt x="563681" y="263584"/>
                  </a:lnTo>
                  <a:lnTo>
                    <a:pt x="585551" y="224547"/>
                  </a:lnTo>
                  <a:lnTo>
                    <a:pt x="588390" y="195580"/>
                  </a:lnTo>
                  <a:lnTo>
                    <a:pt x="588390" y="10668"/>
                  </a:lnTo>
                  <a:lnTo>
                    <a:pt x="588390" y="8890"/>
                  </a:lnTo>
                  <a:lnTo>
                    <a:pt x="593851" y="2159"/>
                  </a:lnTo>
                  <a:lnTo>
                    <a:pt x="595629" y="1397"/>
                  </a:lnTo>
                  <a:lnTo>
                    <a:pt x="597662" y="889"/>
                  </a:lnTo>
                  <a:lnTo>
                    <a:pt x="599821" y="508"/>
                  </a:lnTo>
                  <a:lnTo>
                    <a:pt x="601852" y="127"/>
                  </a:lnTo>
                  <a:lnTo>
                    <a:pt x="604392" y="0"/>
                  </a:lnTo>
                  <a:lnTo>
                    <a:pt x="607313" y="0"/>
                  </a:lnTo>
                  <a:lnTo>
                    <a:pt x="610108" y="0"/>
                  </a:lnTo>
                  <a:lnTo>
                    <a:pt x="620776" y="2286"/>
                  </a:lnTo>
                  <a:lnTo>
                    <a:pt x="622553" y="3048"/>
                  </a:lnTo>
                  <a:lnTo>
                    <a:pt x="623951" y="4191"/>
                  </a:lnTo>
                  <a:lnTo>
                    <a:pt x="624966" y="5842"/>
                  </a:lnTo>
                  <a:lnTo>
                    <a:pt x="625855" y="7366"/>
                  </a:lnTo>
                  <a:lnTo>
                    <a:pt x="626363" y="9017"/>
                  </a:lnTo>
                  <a:lnTo>
                    <a:pt x="626363" y="10668"/>
                  </a:lnTo>
                  <a:lnTo>
                    <a:pt x="626363" y="195453"/>
                  </a:lnTo>
                  <a:lnTo>
                    <a:pt x="621863" y="234189"/>
                  </a:lnTo>
                  <a:lnTo>
                    <a:pt x="602289" y="275068"/>
                  </a:lnTo>
                  <a:lnTo>
                    <a:pt x="568993" y="302069"/>
                  </a:lnTo>
                  <a:lnTo>
                    <a:pt x="524134" y="313701"/>
                  </a:lnTo>
                  <a:lnTo>
                    <a:pt x="511301" y="314198"/>
                  </a:lnTo>
                  <a:lnTo>
                    <a:pt x="499629" y="313723"/>
                  </a:lnTo>
                  <a:lnTo>
                    <a:pt x="457491" y="302464"/>
                  </a:lnTo>
                  <a:lnTo>
                    <a:pt x="425507" y="276770"/>
                  </a:lnTo>
                  <a:lnTo>
                    <a:pt x="406128" y="237043"/>
                  </a:lnTo>
                  <a:lnTo>
                    <a:pt x="401574" y="198628"/>
                  </a:lnTo>
                  <a:lnTo>
                    <a:pt x="401574" y="10668"/>
                  </a:lnTo>
                  <a:lnTo>
                    <a:pt x="401574" y="8890"/>
                  </a:lnTo>
                  <a:lnTo>
                    <a:pt x="413003" y="635"/>
                  </a:lnTo>
                  <a:lnTo>
                    <a:pt x="415163" y="127"/>
                  </a:lnTo>
                  <a:lnTo>
                    <a:pt x="417575" y="0"/>
                  </a:lnTo>
                  <a:lnTo>
                    <a:pt x="42049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1035" y="247522"/>
            <a:ext cx="1938655" cy="313690"/>
            <a:chOff x="5241035" y="247522"/>
            <a:chExt cx="1938655" cy="313690"/>
          </a:xfrm>
        </p:grpSpPr>
        <p:sp>
          <p:nvSpPr>
            <p:cNvPr id="6" name="object 6"/>
            <p:cNvSpPr/>
            <p:nvPr/>
          </p:nvSpPr>
          <p:spPr>
            <a:xfrm>
              <a:off x="5241924" y="420623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24" y="420623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557" y="0"/>
                  </a:moveTo>
                  <a:lnTo>
                    <a:pt x="108585" y="0"/>
                  </a:lnTo>
                  <a:lnTo>
                    <a:pt x="110236" y="0"/>
                  </a:lnTo>
                  <a:lnTo>
                    <a:pt x="111887" y="380"/>
                  </a:lnTo>
                  <a:lnTo>
                    <a:pt x="113411" y="1142"/>
                  </a:lnTo>
                  <a:lnTo>
                    <a:pt x="115062" y="1777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490" y="6096"/>
                  </a:lnTo>
                  <a:lnTo>
                    <a:pt x="119252" y="7874"/>
                  </a:lnTo>
                  <a:lnTo>
                    <a:pt x="119634" y="9778"/>
                  </a:lnTo>
                  <a:lnTo>
                    <a:pt x="120014" y="11811"/>
                  </a:lnTo>
                  <a:lnTo>
                    <a:pt x="120269" y="13970"/>
                  </a:lnTo>
                  <a:lnTo>
                    <a:pt x="120269" y="16255"/>
                  </a:lnTo>
                  <a:lnTo>
                    <a:pt x="120269" y="21716"/>
                  </a:lnTo>
                  <a:lnTo>
                    <a:pt x="119252" y="25780"/>
                  </a:lnTo>
                  <a:lnTo>
                    <a:pt x="117094" y="28448"/>
                  </a:lnTo>
                  <a:lnTo>
                    <a:pt x="115062" y="31241"/>
                  </a:lnTo>
                  <a:lnTo>
                    <a:pt x="112267" y="32512"/>
                  </a:lnTo>
                  <a:lnTo>
                    <a:pt x="108585" y="32512"/>
                  </a:lnTo>
                  <a:lnTo>
                    <a:pt x="11557" y="32512"/>
                  </a:lnTo>
                  <a:lnTo>
                    <a:pt x="8000" y="32512"/>
                  </a:lnTo>
                  <a:lnTo>
                    <a:pt x="5207" y="31241"/>
                  </a:lnTo>
                  <a:lnTo>
                    <a:pt x="3048" y="28448"/>
                  </a:lnTo>
                  <a:lnTo>
                    <a:pt x="1015" y="25780"/>
                  </a:lnTo>
                  <a:lnTo>
                    <a:pt x="0" y="21716"/>
                  </a:lnTo>
                  <a:lnTo>
                    <a:pt x="0" y="16255"/>
                  </a:lnTo>
                  <a:lnTo>
                    <a:pt x="0" y="10795"/>
                  </a:lnTo>
                  <a:lnTo>
                    <a:pt x="1015" y="6730"/>
                  </a:lnTo>
                  <a:lnTo>
                    <a:pt x="3048" y="4063"/>
                  </a:lnTo>
                  <a:lnTo>
                    <a:pt x="5207" y="1397"/>
                  </a:lnTo>
                  <a:lnTo>
                    <a:pt x="8000" y="0"/>
                  </a:lnTo>
                  <a:lnTo>
                    <a:pt x="1155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761" y="248411"/>
              <a:ext cx="1800040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3204" y="415670"/>
              <a:ext cx="120396" cy="1090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5314" y="298576"/>
              <a:ext cx="740410" cy="142875"/>
            </a:xfrm>
            <a:custGeom>
              <a:avLst/>
              <a:gdLst/>
              <a:ahLst/>
              <a:cxnLst/>
              <a:rect l="l" t="t" r="r" b="b"/>
              <a:pathLst>
                <a:path w="740410" h="142875">
                  <a:moveTo>
                    <a:pt x="687197" y="0"/>
                  </a:moveTo>
                  <a:lnTo>
                    <a:pt x="635508" y="142494"/>
                  </a:lnTo>
                  <a:lnTo>
                    <a:pt x="740410" y="142494"/>
                  </a:lnTo>
                  <a:lnTo>
                    <a:pt x="687197" y="0"/>
                  </a:lnTo>
                  <a:close/>
                </a:path>
                <a:path w="740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3204" y="283590"/>
              <a:ext cx="101092" cy="996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696" y="283590"/>
              <a:ext cx="101472" cy="1022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8703" y="248411"/>
              <a:ext cx="1800225" cy="311785"/>
            </a:xfrm>
            <a:custGeom>
              <a:avLst/>
              <a:gdLst/>
              <a:ahLst/>
              <a:cxnLst/>
              <a:rect l="l" t="t" r="r" b="b"/>
              <a:pathLst>
                <a:path w="1800225" h="311784">
                  <a:moveTo>
                    <a:pt x="1647698" y="1397"/>
                  </a:moveTo>
                  <a:lnTo>
                    <a:pt x="1785620" y="1397"/>
                  </a:lnTo>
                  <a:lnTo>
                    <a:pt x="1787525" y="1397"/>
                  </a:lnTo>
                  <a:lnTo>
                    <a:pt x="1789429" y="1905"/>
                  </a:lnTo>
                  <a:lnTo>
                    <a:pt x="1791080" y="2921"/>
                  </a:lnTo>
                  <a:lnTo>
                    <a:pt x="1792731" y="3810"/>
                  </a:lnTo>
                  <a:lnTo>
                    <a:pt x="1794128" y="5207"/>
                  </a:lnTo>
                  <a:lnTo>
                    <a:pt x="1795018" y="6858"/>
                  </a:lnTo>
                  <a:lnTo>
                    <a:pt x="1796034" y="8509"/>
                  </a:lnTo>
                  <a:lnTo>
                    <a:pt x="1796669" y="10414"/>
                  </a:lnTo>
                  <a:lnTo>
                    <a:pt x="1797050" y="12573"/>
                  </a:lnTo>
                  <a:lnTo>
                    <a:pt x="1797557" y="14732"/>
                  </a:lnTo>
                  <a:lnTo>
                    <a:pt x="1797685" y="16891"/>
                  </a:lnTo>
                  <a:lnTo>
                    <a:pt x="1797685" y="19050"/>
                  </a:lnTo>
                  <a:lnTo>
                    <a:pt x="1797685" y="21209"/>
                  </a:lnTo>
                  <a:lnTo>
                    <a:pt x="1797557" y="23368"/>
                  </a:lnTo>
                  <a:lnTo>
                    <a:pt x="1797050" y="25400"/>
                  </a:lnTo>
                  <a:lnTo>
                    <a:pt x="1796669" y="27432"/>
                  </a:lnTo>
                  <a:lnTo>
                    <a:pt x="1796034" y="29337"/>
                  </a:lnTo>
                  <a:lnTo>
                    <a:pt x="1795018" y="30861"/>
                  </a:lnTo>
                  <a:lnTo>
                    <a:pt x="1794002" y="32385"/>
                  </a:lnTo>
                  <a:lnTo>
                    <a:pt x="1792731" y="33655"/>
                  </a:lnTo>
                  <a:lnTo>
                    <a:pt x="1791080" y="34671"/>
                  </a:lnTo>
                  <a:lnTo>
                    <a:pt x="1789556" y="35560"/>
                  </a:lnTo>
                  <a:lnTo>
                    <a:pt x="1787652" y="36068"/>
                  </a:lnTo>
                  <a:lnTo>
                    <a:pt x="1785620" y="36068"/>
                  </a:lnTo>
                  <a:lnTo>
                    <a:pt x="1668018" y="36068"/>
                  </a:lnTo>
                  <a:lnTo>
                    <a:pt x="1668018" y="131826"/>
                  </a:lnTo>
                  <a:lnTo>
                    <a:pt x="1768855" y="131826"/>
                  </a:lnTo>
                  <a:lnTo>
                    <a:pt x="1771015" y="131826"/>
                  </a:lnTo>
                  <a:lnTo>
                    <a:pt x="1772920" y="132334"/>
                  </a:lnTo>
                  <a:lnTo>
                    <a:pt x="1774571" y="133350"/>
                  </a:lnTo>
                  <a:lnTo>
                    <a:pt x="1776222" y="134239"/>
                  </a:lnTo>
                  <a:lnTo>
                    <a:pt x="1777492" y="135509"/>
                  </a:lnTo>
                  <a:lnTo>
                    <a:pt x="1778507" y="137160"/>
                  </a:lnTo>
                  <a:lnTo>
                    <a:pt x="1779524" y="138684"/>
                  </a:lnTo>
                  <a:lnTo>
                    <a:pt x="1780159" y="140589"/>
                  </a:lnTo>
                  <a:lnTo>
                    <a:pt x="1780540" y="142748"/>
                  </a:lnTo>
                  <a:lnTo>
                    <a:pt x="1781048" y="144907"/>
                  </a:lnTo>
                  <a:lnTo>
                    <a:pt x="1781175" y="147193"/>
                  </a:lnTo>
                  <a:lnTo>
                    <a:pt x="1781175" y="149352"/>
                  </a:lnTo>
                  <a:lnTo>
                    <a:pt x="1781175" y="151511"/>
                  </a:lnTo>
                  <a:lnTo>
                    <a:pt x="1781048" y="153543"/>
                  </a:lnTo>
                  <a:lnTo>
                    <a:pt x="1780540" y="155575"/>
                  </a:lnTo>
                  <a:lnTo>
                    <a:pt x="1780159" y="157607"/>
                  </a:lnTo>
                  <a:lnTo>
                    <a:pt x="1779397" y="159385"/>
                  </a:lnTo>
                  <a:lnTo>
                    <a:pt x="1778380" y="160909"/>
                  </a:lnTo>
                  <a:lnTo>
                    <a:pt x="1777492" y="162306"/>
                  </a:lnTo>
                  <a:lnTo>
                    <a:pt x="1776095" y="163576"/>
                  </a:lnTo>
                  <a:lnTo>
                    <a:pt x="1774444" y="164338"/>
                  </a:lnTo>
                  <a:lnTo>
                    <a:pt x="1772793" y="165227"/>
                  </a:lnTo>
                  <a:lnTo>
                    <a:pt x="1770888" y="165608"/>
                  </a:lnTo>
                  <a:lnTo>
                    <a:pt x="1768855" y="165608"/>
                  </a:lnTo>
                  <a:lnTo>
                    <a:pt x="1668018" y="165608"/>
                  </a:lnTo>
                  <a:lnTo>
                    <a:pt x="1668018" y="275463"/>
                  </a:lnTo>
                  <a:lnTo>
                    <a:pt x="1787778" y="275463"/>
                  </a:lnTo>
                  <a:lnTo>
                    <a:pt x="1789684" y="275463"/>
                  </a:lnTo>
                  <a:lnTo>
                    <a:pt x="1791462" y="275971"/>
                  </a:lnTo>
                  <a:lnTo>
                    <a:pt x="1793113" y="276987"/>
                  </a:lnTo>
                  <a:lnTo>
                    <a:pt x="1794764" y="277876"/>
                  </a:lnTo>
                  <a:lnTo>
                    <a:pt x="1796161" y="279146"/>
                  </a:lnTo>
                  <a:lnTo>
                    <a:pt x="1797177" y="280670"/>
                  </a:lnTo>
                  <a:lnTo>
                    <a:pt x="1798320" y="282321"/>
                  </a:lnTo>
                  <a:lnTo>
                    <a:pt x="1798954" y="284226"/>
                  </a:lnTo>
                  <a:lnTo>
                    <a:pt x="1799463" y="286385"/>
                  </a:lnTo>
                  <a:lnTo>
                    <a:pt x="1799844" y="288671"/>
                  </a:lnTo>
                  <a:lnTo>
                    <a:pt x="1800098" y="290830"/>
                  </a:lnTo>
                  <a:lnTo>
                    <a:pt x="1800098" y="292989"/>
                  </a:lnTo>
                  <a:lnTo>
                    <a:pt x="1800098" y="295148"/>
                  </a:lnTo>
                  <a:lnTo>
                    <a:pt x="1799844" y="297180"/>
                  </a:lnTo>
                  <a:lnTo>
                    <a:pt x="1799463" y="299212"/>
                  </a:lnTo>
                  <a:lnTo>
                    <a:pt x="1799081" y="301371"/>
                  </a:lnTo>
                  <a:lnTo>
                    <a:pt x="1798320" y="303149"/>
                  </a:lnTo>
                  <a:lnTo>
                    <a:pt x="1797177" y="304800"/>
                  </a:lnTo>
                  <a:lnTo>
                    <a:pt x="1796161" y="306578"/>
                  </a:lnTo>
                  <a:lnTo>
                    <a:pt x="1794764" y="307848"/>
                  </a:lnTo>
                  <a:lnTo>
                    <a:pt x="1793240" y="308737"/>
                  </a:lnTo>
                  <a:lnTo>
                    <a:pt x="1791589" y="309753"/>
                  </a:lnTo>
                  <a:lnTo>
                    <a:pt x="1789811" y="310134"/>
                  </a:lnTo>
                  <a:lnTo>
                    <a:pt x="1787778" y="310134"/>
                  </a:lnTo>
                  <a:lnTo>
                    <a:pt x="1647698" y="310134"/>
                  </a:lnTo>
                  <a:lnTo>
                    <a:pt x="1643761" y="310134"/>
                  </a:lnTo>
                  <a:lnTo>
                    <a:pt x="1639824" y="308737"/>
                  </a:lnTo>
                  <a:lnTo>
                    <a:pt x="1635887" y="305943"/>
                  </a:lnTo>
                  <a:lnTo>
                    <a:pt x="1631950" y="303149"/>
                  </a:lnTo>
                  <a:lnTo>
                    <a:pt x="1630045" y="298196"/>
                  </a:lnTo>
                  <a:lnTo>
                    <a:pt x="1630045" y="290957"/>
                  </a:lnTo>
                  <a:lnTo>
                    <a:pt x="1630045" y="20701"/>
                  </a:lnTo>
                  <a:lnTo>
                    <a:pt x="1630045" y="13462"/>
                  </a:lnTo>
                  <a:lnTo>
                    <a:pt x="1631950" y="8509"/>
                  </a:lnTo>
                  <a:lnTo>
                    <a:pt x="1636014" y="5715"/>
                  </a:lnTo>
                  <a:lnTo>
                    <a:pt x="1639951" y="2794"/>
                  </a:lnTo>
                  <a:lnTo>
                    <a:pt x="1643888" y="1397"/>
                  </a:lnTo>
                  <a:lnTo>
                    <a:pt x="1647698" y="1397"/>
                  </a:lnTo>
                  <a:close/>
                </a:path>
                <a:path w="1800225" h="311784">
                  <a:moveTo>
                    <a:pt x="1195070" y="1397"/>
                  </a:moveTo>
                  <a:lnTo>
                    <a:pt x="1259331" y="1397"/>
                  </a:lnTo>
                  <a:lnTo>
                    <a:pt x="1272091" y="1754"/>
                  </a:lnTo>
                  <a:lnTo>
                    <a:pt x="1311542" y="10203"/>
                  </a:lnTo>
                  <a:lnTo>
                    <a:pt x="1341723" y="34972"/>
                  </a:lnTo>
                  <a:lnTo>
                    <a:pt x="1353972" y="72844"/>
                  </a:lnTo>
                  <a:lnTo>
                    <a:pt x="1354327" y="81534"/>
                  </a:lnTo>
                  <a:lnTo>
                    <a:pt x="1354327" y="89027"/>
                  </a:lnTo>
                  <a:lnTo>
                    <a:pt x="1353439" y="96139"/>
                  </a:lnTo>
                  <a:lnTo>
                    <a:pt x="1351661" y="103124"/>
                  </a:lnTo>
                  <a:lnTo>
                    <a:pt x="1350010" y="109982"/>
                  </a:lnTo>
                  <a:lnTo>
                    <a:pt x="1347343" y="116332"/>
                  </a:lnTo>
                  <a:lnTo>
                    <a:pt x="1343914" y="122301"/>
                  </a:lnTo>
                  <a:lnTo>
                    <a:pt x="1340485" y="128270"/>
                  </a:lnTo>
                  <a:lnTo>
                    <a:pt x="1336040" y="133604"/>
                  </a:lnTo>
                  <a:lnTo>
                    <a:pt x="1330832" y="138430"/>
                  </a:lnTo>
                  <a:lnTo>
                    <a:pt x="1325626" y="143256"/>
                  </a:lnTo>
                  <a:lnTo>
                    <a:pt x="1320419" y="145288"/>
                  </a:lnTo>
                  <a:lnTo>
                    <a:pt x="1315212" y="144526"/>
                  </a:lnTo>
                  <a:lnTo>
                    <a:pt x="1321053" y="144272"/>
                  </a:lnTo>
                  <a:lnTo>
                    <a:pt x="1355344" y="168275"/>
                  </a:lnTo>
                  <a:lnTo>
                    <a:pt x="1372393" y="206375"/>
                  </a:lnTo>
                  <a:lnTo>
                    <a:pt x="1373631" y="221742"/>
                  </a:lnTo>
                  <a:lnTo>
                    <a:pt x="1373419" y="228429"/>
                  </a:lnTo>
                  <a:lnTo>
                    <a:pt x="1360804" y="269367"/>
                  </a:lnTo>
                  <a:lnTo>
                    <a:pt x="1345819" y="286766"/>
                  </a:lnTo>
                  <a:lnTo>
                    <a:pt x="1339977" y="291846"/>
                  </a:lnTo>
                  <a:lnTo>
                    <a:pt x="1333246" y="296164"/>
                  </a:lnTo>
                  <a:lnTo>
                    <a:pt x="1325879" y="299593"/>
                  </a:lnTo>
                  <a:lnTo>
                    <a:pt x="1318387" y="303149"/>
                  </a:lnTo>
                  <a:lnTo>
                    <a:pt x="1280679" y="309969"/>
                  </a:lnTo>
                  <a:lnTo>
                    <a:pt x="1272540" y="310134"/>
                  </a:lnTo>
                  <a:lnTo>
                    <a:pt x="1195070" y="310134"/>
                  </a:lnTo>
                  <a:lnTo>
                    <a:pt x="1191132" y="310134"/>
                  </a:lnTo>
                  <a:lnTo>
                    <a:pt x="1187196" y="308737"/>
                  </a:lnTo>
                  <a:lnTo>
                    <a:pt x="1183259" y="305943"/>
                  </a:lnTo>
                  <a:lnTo>
                    <a:pt x="1179322" y="303149"/>
                  </a:lnTo>
                  <a:lnTo>
                    <a:pt x="1177417" y="298196"/>
                  </a:lnTo>
                  <a:lnTo>
                    <a:pt x="1177417" y="290957"/>
                  </a:lnTo>
                  <a:lnTo>
                    <a:pt x="1177417" y="20701"/>
                  </a:lnTo>
                  <a:lnTo>
                    <a:pt x="1177417" y="13462"/>
                  </a:lnTo>
                  <a:lnTo>
                    <a:pt x="1179322" y="8509"/>
                  </a:lnTo>
                  <a:lnTo>
                    <a:pt x="1183386" y="5715"/>
                  </a:lnTo>
                  <a:lnTo>
                    <a:pt x="1187323" y="2794"/>
                  </a:lnTo>
                  <a:lnTo>
                    <a:pt x="1191260" y="1397"/>
                  </a:lnTo>
                  <a:lnTo>
                    <a:pt x="1195070" y="1397"/>
                  </a:lnTo>
                  <a:close/>
                </a:path>
                <a:path w="1800225" h="311784">
                  <a:moveTo>
                    <a:pt x="559562" y="1397"/>
                  </a:moveTo>
                  <a:lnTo>
                    <a:pt x="615696" y="1397"/>
                  </a:lnTo>
                  <a:lnTo>
                    <a:pt x="622808" y="1397"/>
                  </a:lnTo>
                  <a:lnTo>
                    <a:pt x="629031" y="1651"/>
                  </a:lnTo>
                  <a:lnTo>
                    <a:pt x="634365" y="2032"/>
                  </a:lnTo>
                  <a:lnTo>
                    <a:pt x="639826" y="2413"/>
                  </a:lnTo>
                  <a:lnTo>
                    <a:pt x="644779" y="3048"/>
                  </a:lnTo>
                  <a:lnTo>
                    <a:pt x="686127" y="17654"/>
                  </a:lnTo>
                  <a:lnTo>
                    <a:pt x="712916" y="48891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691" y="133477"/>
                  </a:lnTo>
                  <a:lnTo>
                    <a:pt x="668782" y="156972"/>
                  </a:lnTo>
                  <a:lnTo>
                    <a:pt x="696468" y="192151"/>
                  </a:lnTo>
                  <a:lnTo>
                    <a:pt x="699643" y="198374"/>
                  </a:lnTo>
                  <a:lnTo>
                    <a:pt x="702691" y="205486"/>
                  </a:lnTo>
                  <a:lnTo>
                    <a:pt x="705866" y="213360"/>
                  </a:lnTo>
                  <a:lnTo>
                    <a:pt x="734187" y="284861"/>
                  </a:lnTo>
                  <a:lnTo>
                    <a:pt x="735965" y="288925"/>
                  </a:lnTo>
                  <a:lnTo>
                    <a:pt x="737108" y="292227"/>
                  </a:lnTo>
                  <a:lnTo>
                    <a:pt x="737743" y="294894"/>
                  </a:lnTo>
                  <a:lnTo>
                    <a:pt x="738505" y="297434"/>
                  </a:lnTo>
                  <a:lnTo>
                    <a:pt x="738886" y="299212"/>
                  </a:lnTo>
                  <a:lnTo>
                    <a:pt x="738886" y="300355"/>
                  </a:lnTo>
                  <a:lnTo>
                    <a:pt x="738886" y="302133"/>
                  </a:lnTo>
                  <a:lnTo>
                    <a:pt x="738378" y="303911"/>
                  </a:lnTo>
                  <a:lnTo>
                    <a:pt x="737616" y="305435"/>
                  </a:lnTo>
                  <a:lnTo>
                    <a:pt x="736854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7" y="311658"/>
                  </a:lnTo>
                  <a:lnTo>
                    <a:pt x="719328" y="311658"/>
                  </a:lnTo>
                  <a:lnTo>
                    <a:pt x="716280" y="311658"/>
                  </a:lnTo>
                  <a:lnTo>
                    <a:pt x="713740" y="311531"/>
                  </a:lnTo>
                  <a:lnTo>
                    <a:pt x="711708" y="311150"/>
                  </a:lnTo>
                  <a:lnTo>
                    <a:pt x="709676" y="310896"/>
                  </a:lnTo>
                  <a:lnTo>
                    <a:pt x="707644" y="310261"/>
                  </a:lnTo>
                  <a:lnTo>
                    <a:pt x="705866" y="309245"/>
                  </a:lnTo>
                  <a:lnTo>
                    <a:pt x="703961" y="308229"/>
                  </a:lnTo>
                  <a:lnTo>
                    <a:pt x="698754" y="299593"/>
                  </a:lnTo>
                  <a:lnTo>
                    <a:pt x="670813" y="227076"/>
                  </a:lnTo>
                  <a:lnTo>
                    <a:pt x="667638" y="218948"/>
                  </a:lnTo>
                  <a:lnTo>
                    <a:pt x="664210" y="211328"/>
                  </a:lnTo>
                  <a:lnTo>
                    <a:pt x="660654" y="204470"/>
                  </a:lnTo>
                  <a:lnTo>
                    <a:pt x="657098" y="197485"/>
                  </a:lnTo>
                  <a:lnTo>
                    <a:pt x="630555" y="175133"/>
                  </a:lnTo>
                  <a:lnTo>
                    <a:pt x="623697" y="172212"/>
                  </a:lnTo>
                  <a:lnTo>
                    <a:pt x="615442" y="170815"/>
                  </a:lnTo>
                  <a:lnTo>
                    <a:pt x="605917" y="170815"/>
                  </a:lnTo>
                  <a:lnTo>
                    <a:pt x="579882" y="170815"/>
                  </a:lnTo>
                  <a:lnTo>
                    <a:pt x="579882" y="300863"/>
                  </a:lnTo>
                  <a:lnTo>
                    <a:pt x="579882" y="302641"/>
                  </a:lnTo>
                  <a:lnTo>
                    <a:pt x="579374" y="304292"/>
                  </a:lnTo>
                  <a:lnTo>
                    <a:pt x="578358" y="305816"/>
                  </a:lnTo>
                  <a:lnTo>
                    <a:pt x="577469" y="307467"/>
                  </a:lnTo>
                  <a:lnTo>
                    <a:pt x="576072" y="308610"/>
                  </a:lnTo>
                  <a:lnTo>
                    <a:pt x="574294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9" y="311150"/>
                  </a:lnTo>
                  <a:lnTo>
                    <a:pt x="566674" y="311404"/>
                  </a:lnTo>
                  <a:lnTo>
                    <a:pt x="564007" y="311658"/>
                  </a:lnTo>
                  <a:lnTo>
                    <a:pt x="560705" y="311658"/>
                  </a:lnTo>
                  <a:lnTo>
                    <a:pt x="557530" y="311658"/>
                  </a:lnTo>
                  <a:lnTo>
                    <a:pt x="547370" y="309499"/>
                  </a:lnTo>
                  <a:lnTo>
                    <a:pt x="545592" y="308737"/>
                  </a:lnTo>
                  <a:lnTo>
                    <a:pt x="544195" y="307594"/>
                  </a:lnTo>
                  <a:lnTo>
                    <a:pt x="543306" y="305943"/>
                  </a:lnTo>
                  <a:lnTo>
                    <a:pt x="542290" y="304419"/>
                  </a:lnTo>
                  <a:lnTo>
                    <a:pt x="541909" y="302768"/>
                  </a:lnTo>
                  <a:lnTo>
                    <a:pt x="541909" y="300863"/>
                  </a:lnTo>
                  <a:lnTo>
                    <a:pt x="541909" y="20701"/>
                  </a:lnTo>
                  <a:lnTo>
                    <a:pt x="541909" y="13462"/>
                  </a:lnTo>
                  <a:lnTo>
                    <a:pt x="543813" y="8509"/>
                  </a:lnTo>
                  <a:lnTo>
                    <a:pt x="547878" y="5715"/>
                  </a:lnTo>
                  <a:lnTo>
                    <a:pt x="551815" y="2794"/>
                  </a:lnTo>
                  <a:lnTo>
                    <a:pt x="555751" y="1397"/>
                  </a:lnTo>
                  <a:lnTo>
                    <a:pt x="559562" y="1397"/>
                  </a:lnTo>
                  <a:close/>
                </a:path>
                <a:path w="1800225" h="311784">
                  <a:moveTo>
                    <a:pt x="1450721" y="0"/>
                  </a:moveTo>
                  <a:lnTo>
                    <a:pt x="1453769" y="0"/>
                  </a:lnTo>
                  <a:lnTo>
                    <a:pt x="1456309" y="127"/>
                  </a:lnTo>
                  <a:lnTo>
                    <a:pt x="1468374" y="5842"/>
                  </a:lnTo>
                  <a:lnTo>
                    <a:pt x="1469390" y="7366"/>
                  </a:lnTo>
                  <a:lnTo>
                    <a:pt x="1469898" y="9017"/>
                  </a:lnTo>
                  <a:lnTo>
                    <a:pt x="1469898" y="10668"/>
                  </a:lnTo>
                  <a:lnTo>
                    <a:pt x="1469898" y="275082"/>
                  </a:lnTo>
                  <a:lnTo>
                    <a:pt x="1579245" y="275082"/>
                  </a:lnTo>
                  <a:lnTo>
                    <a:pt x="1581403" y="275082"/>
                  </a:lnTo>
                  <a:lnTo>
                    <a:pt x="1583309" y="275590"/>
                  </a:lnTo>
                  <a:lnTo>
                    <a:pt x="1590928" y="286004"/>
                  </a:lnTo>
                  <a:lnTo>
                    <a:pt x="1591310" y="288163"/>
                  </a:lnTo>
                  <a:lnTo>
                    <a:pt x="1591564" y="290322"/>
                  </a:lnTo>
                  <a:lnTo>
                    <a:pt x="1591564" y="292481"/>
                  </a:lnTo>
                  <a:lnTo>
                    <a:pt x="1591564" y="294767"/>
                  </a:lnTo>
                  <a:lnTo>
                    <a:pt x="1591310" y="296926"/>
                  </a:lnTo>
                  <a:lnTo>
                    <a:pt x="1590928" y="298958"/>
                  </a:lnTo>
                  <a:lnTo>
                    <a:pt x="1590548" y="300990"/>
                  </a:lnTo>
                  <a:lnTo>
                    <a:pt x="1585087" y="308737"/>
                  </a:lnTo>
                  <a:lnTo>
                    <a:pt x="1583436" y="309753"/>
                  </a:lnTo>
                  <a:lnTo>
                    <a:pt x="1581403" y="310134"/>
                  </a:lnTo>
                  <a:lnTo>
                    <a:pt x="1579245" y="310134"/>
                  </a:lnTo>
                  <a:lnTo>
                    <a:pt x="1449577" y="310134"/>
                  </a:lnTo>
                  <a:lnTo>
                    <a:pt x="1445641" y="310134"/>
                  </a:lnTo>
                  <a:lnTo>
                    <a:pt x="1441703" y="308737"/>
                  </a:lnTo>
                  <a:lnTo>
                    <a:pt x="1437767" y="305943"/>
                  </a:lnTo>
                  <a:lnTo>
                    <a:pt x="1433829" y="303149"/>
                  </a:lnTo>
                  <a:lnTo>
                    <a:pt x="1431925" y="298196"/>
                  </a:lnTo>
                  <a:lnTo>
                    <a:pt x="1431925" y="290957"/>
                  </a:lnTo>
                  <a:lnTo>
                    <a:pt x="1431925" y="10668"/>
                  </a:lnTo>
                  <a:lnTo>
                    <a:pt x="1431925" y="8890"/>
                  </a:lnTo>
                  <a:lnTo>
                    <a:pt x="1432305" y="7239"/>
                  </a:lnTo>
                  <a:lnTo>
                    <a:pt x="1433322" y="5715"/>
                  </a:lnTo>
                  <a:lnTo>
                    <a:pt x="1434211" y="4064"/>
                  </a:lnTo>
                  <a:lnTo>
                    <a:pt x="1435607" y="2921"/>
                  </a:lnTo>
                  <a:lnTo>
                    <a:pt x="1437386" y="2159"/>
                  </a:lnTo>
                  <a:lnTo>
                    <a:pt x="1439164" y="1397"/>
                  </a:lnTo>
                  <a:lnTo>
                    <a:pt x="1441069" y="889"/>
                  </a:lnTo>
                  <a:lnTo>
                    <a:pt x="1443227" y="508"/>
                  </a:lnTo>
                  <a:lnTo>
                    <a:pt x="1445387" y="127"/>
                  </a:lnTo>
                  <a:lnTo>
                    <a:pt x="1447927" y="0"/>
                  </a:lnTo>
                  <a:lnTo>
                    <a:pt x="1450721" y="0"/>
                  </a:lnTo>
                  <a:close/>
                </a:path>
                <a:path w="1800225" h="311784">
                  <a:moveTo>
                    <a:pt x="1005078" y="0"/>
                  </a:moveTo>
                  <a:lnTo>
                    <a:pt x="1007745" y="0"/>
                  </a:lnTo>
                  <a:lnTo>
                    <a:pt x="1010412" y="127"/>
                  </a:lnTo>
                  <a:lnTo>
                    <a:pt x="1012951" y="381"/>
                  </a:lnTo>
                  <a:lnTo>
                    <a:pt x="1015492" y="635"/>
                  </a:lnTo>
                  <a:lnTo>
                    <a:pt x="1017778" y="1143"/>
                  </a:lnTo>
                  <a:lnTo>
                    <a:pt x="1019683" y="1778"/>
                  </a:lnTo>
                  <a:lnTo>
                    <a:pt x="1021588" y="2413"/>
                  </a:lnTo>
                  <a:lnTo>
                    <a:pt x="1028065" y="15875"/>
                  </a:lnTo>
                  <a:lnTo>
                    <a:pt x="1132840" y="295910"/>
                  </a:lnTo>
                  <a:lnTo>
                    <a:pt x="1133855" y="297815"/>
                  </a:lnTo>
                  <a:lnTo>
                    <a:pt x="1134237" y="299974"/>
                  </a:lnTo>
                  <a:lnTo>
                    <a:pt x="1134110" y="302514"/>
                  </a:lnTo>
                  <a:lnTo>
                    <a:pt x="1133982" y="305054"/>
                  </a:lnTo>
                  <a:lnTo>
                    <a:pt x="1132967" y="307086"/>
                  </a:lnTo>
                  <a:lnTo>
                    <a:pt x="1130935" y="308483"/>
                  </a:lnTo>
                  <a:lnTo>
                    <a:pt x="1129029" y="310007"/>
                  </a:lnTo>
                  <a:lnTo>
                    <a:pt x="1126871" y="310896"/>
                  </a:lnTo>
                  <a:lnTo>
                    <a:pt x="1124203" y="311150"/>
                  </a:lnTo>
                  <a:lnTo>
                    <a:pt x="1121664" y="311404"/>
                  </a:lnTo>
                  <a:lnTo>
                    <a:pt x="1118616" y="311658"/>
                  </a:lnTo>
                  <a:lnTo>
                    <a:pt x="1115060" y="311658"/>
                  </a:lnTo>
                  <a:lnTo>
                    <a:pt x="1111377" y="311658"/>
                  </a:lnTo>
                  <a:lnTo>
                    <a:pt x="1096772" y="306705"/>
                  </a:lnTo>
                  <a:lnTo>
                    <a:pt x="1095883" y="305435"/>
                  </a:lnTo>
                  <a:lnTo>
                    <a:pt x="1095121" y="303911"/>
                  </a:lnTo>
                  <a:lnTo>
                    <a:pt x="1094232" y="302133"/>
                  </a:lnTo>
                  <a:lnTo>
                    <a:pt x="1066800" y="225679"/>
                  </a:lnTo>
                  <a:lnTo>
                    <a:pt x="942467" y="225679"/>
                  </a:lnTo>
                  <a:lnTo>
                    <a:pt x="915797" y="302133"/>
                  </a:lnTo>
                  <a:lnTo>
                    <a:pt x="915416" y="303530"/>
                  </a:lnTo>
                  <a:lnTo>
                    <a:pt x="914654" y="304800"/>
                  </a:lnTo>
                  <a:lnTo>
                    <a:pt x="903859" y="311023"/>
                  </a:lnTo>
                  <a:lnTo>
                    <a:pt x="901700" y="311404"/>
                  </a:lnTo>
                  <a:lnTo>
                    <a:pt x="898906" y="311658"/>
                  </a:lnTo>
                  <a:lnTo>
                    <a:pt x="895476" y="311658"/>
                  </a:lnTo>
                  <a:lnTo>
                    <a:pt x="891794" y="311658"/>
                  </a:lnTo>
                  <a:lnTo>
                    <a:pt x="876426" y="302387"/>
                  </a:lnTo>
                  <a:lnTo>
                    <a:pt x="876300" y="299974"/>
                  </a:lnTo>
                  <a:lnTo>
                    <a:pt x="876681" y="297688"/>
                  </a:lnTo>
                  <a:lnTo>
                    <a:pt x="877570" y="295783"/>
                  </a:lnTo>
                  <a:lnTo>
                    <a:pt x="982599" y="9525"/>
                  </a:lnTo>
                  <a:lnTo>
                    <a:pt x="997458" y="381"/>
                  </a:lnTo>
                  <a:lnTo>
                    <a:pt x="999998" y="127"/>
                  </a:lnTo>
                  <a:lnTo>
                    <a:pt x="1002538" y="0"/>
                  </a:lnTo>
                  <a:lnTo>
                    <a:pt x="1005078" y="0"/>
                  </a:lnTo>
                  <a:close/>
                </a:path>
                <a:path w="1800225" h="311784">
                  <a:moveTo>
                    <a:pt x="813688" y="0"/>
                  </a:moveTo>
                  <a:lnTo>
                    <a:pt x="816737" y="0"/>
                  </a:lnTo>
                  <a:lnTo>
                    <a:pt x="819276" y="127"/>
                  </a:lnTo>
                  <a:lnTo>
                    <a:pt x="831342" y="5842"/>
                  </a:lnTo>
                  <a:lnTo>
                    <a:pt x="832358" y="7366"/>
                  </a:lnTo>
                  <a:lnTo>
                    <a:pt x="832866" y="9017"/>
                  </a:lnTo>
                  <a:lnTo>
                    <a:pt x="832866" y="10668"/>
                  </a:lnTo>
                  <a:lnTo>
                    <a:pt x="832866" y="300863"/>
                  </a:lnTo>
                  <a:lnTo>
                    <a:pt x="832866" y="302641"/>
                  </a:lnTo>
                  <a:lnTo>
                    <a:pt x="832358" y="304292"/>
                  </a:lnTo>
                  <a:lnTo>
                    <a:pt x="831342" y="305816"/>
                  </a:lnTo>
                  <a:lnTo>
                    <a:pt x="830453" y="307467"/>
                  </a:lnTo>
                  <a:lnTo>
                    <a:pt x="829056" y="308610"/>
                  </a:lnTo>
                  <a:lnTo>
                    <a:pt x="827278" y="309372"/>
                  </a:lnTo>
                  <a:lnTo>
                    <a:pt x="825373" y="310261"/>
                  </a:lnTo>
                  <a:lnTo>
                    <a:pt x="823595" y="310769"/>
                  </a:lnTo>
                  <a:lnTo>
                    <a:pt x="821563" y="311150"/>
                  </a:lnTo>
                  <a:lnTo>
                    <a:pt x="819658" y="311404"/>
                  </a:lnTo>
                  <a:lnTo>
                    <a:pt x="816991" y="311658"/>
                  </a:lnTo>
                  <a:lnTo>
                    <a:pt x="813688" y="311658"/>
                  </a:lnTo>
                  <a:lnTo>
                    <a:pt x="810513" y="311658"/>
                  </a:lnTo>
                  <a:lnTo>
                    <a:pt x="800354" y="309499"/>
                  </a:lnTo>
                  <a:lnTo>
                    <a:pt x="798576" y="308737"/>
                  </a:lnTo>
                  <a:lnTo>
                    <a:pt x="797179" y="307594"/>
                  </a:lnTo>
                  <a:lnTo>
                    <a:pt x="796290" y="305943"/>
                  </a:lnTo>
                  <a:lnTo>
                    <a:pt x="795274" y="304419"/>
                  </a:lnTo>
                  <a:lnTo>
                    <a:pt x="794893" y="302768"/>
                  </a:lnTo>
                  <a:lnTo>
                    <a:pt x="794893" y="300863"/>
                  </a:lnTo>
                  <a:lnTo>
                    <a:pt x="794893" y="10668"/>
                  </a:lnTo>
                  <a:lnTo>
                    <a:pt x="794893" y="8763"/>
                  </a:lnTo>
                  <a:lnTo>
                    <a:pt x="795401" y="7112"/>
                  </a:lnTo>
                  <a:lnTo>
                    <a:pt x="796417" y="5461"/>
                  </a:lnTo>
                  <a:lnTo>
                    <a:pt x="797560" y="3937"/>
                  </a:lnTo>
                  <a:lnTo>
                    <a:pt x="798957" y="2794"/>
                  </a:lnTo>
                  <a:lnTo>
                    <a:pt x="800735" y="2159"/>
                  </a:lnTo>
                  <a:lnTo>
                    <a:pt x="802513" y="1397"/>
                  </a:lnTo>
                  <a:lnTo>
                    <a:pt x="804545" y="889"/>
                  </a:lnTo>
                  <a:lnTo>
                    <a:pt x="806576" y="508"/>
                  </a:lnTo>
                  <a:lnTo>
                    <a:pt x="808609" y="127"/>
                  </a:lnTo>
                  <a:lnTo>
                    <a:pt x="811022" y="0"/>
                  </a:lnTo>
                  <a:lnTo>
                    <a:pt x="813688" y="0"/>
                  </a:lnTo>
                  <a:close/>
                </a:path>
                <a:path w="1800225" h="311784">
                  <a:moveTo>
                    <a:pt x="369570" y="0"/>
                  </a:moveTo>
                  <a:lnTo>
                    <a:pt x="372237" y="0"/>
                  </a:lnTo>
                  <a:lnTo>
                    <a:pt x="374904" y="127"/>
                  </a:lnTo>
                  <a:lnTo>
                    <a:pt x="377444" y="381"/>
                  </a:lnTo>
                  <a:lnTo>
                    <a:pt x="379984" y="635"/>
                  </a:lnTo>
                  <a:lnTo>
                    <a:pt x="382270" y="1143"/>
                  </a:lnTo>
                  <a:lnTo>
                    <a:pt x="384175" y="1778"/>
                  </a:lnTo>
                  <a:lnTo>
                    <a:pt x="386080" y="2413"/>
                  </a:lnTo>
                  <a:lnTo>
                    <a:pt x="392557" y="15875"/>
                  </a:lnTo>
                  <a:lnTo>
                    <a:pt x="497332" y="295910"/>
                  </a:lnTo>
                  <a:lnTo>
                    <a:pt x="498348" y="297815"/>
                  </a:lnTo>
                  <a:lnTo>
                    <a:pt x="498729" y="299974"/>
                  </a:lnTo>
                  <a:lnTo>
                    <a:pt x="498601" y="302514"/>
                  </a:lnTo>
                  <a:lnTo>
                    <a:pt x="498475" y="305054"/>
                  </a:lnTo>
                  <a:lnTo>
                    <a:pt x="497459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363" y="310896"/>
                  </a:lnTo>
                  <a:lnTo>
                    <a:pt x="488696" y="311150"/>
                  </a:lnTo>
                  <a:lnTo>
                    <a:pt x="486156" y="311404"/>
                  </a:lnTo>
                  <a:lnTo>
                    <a:pt x="483108" y="311658"/>
                  </a:lnTo>
                  <a:lnTo>
                    <a:pt x="479551" y="311658"/>
                  </a:lnTo>
                  <a:lnTo>
                    <a:pt x="475869" y="311658"/>
                  </a:lnTo>
                  <a:lnTo>
                    <a:pt x="473075" y="311531"/>
                  </a:lnTo>
                  <a:lnTo>
                    <a:pt x="470916" y="311277"/>
                  </a:lnTo>
                  <a:lnTo>
                    <a:pt x="468757" y="311023"/>
                  </a:lnTo>
                  <a:lnTo>
                    <a:pt x="459613" y="303911"/>
                  </a:lnTo>
                  <a:lnTo>
                    <a:pt x="458724" y="302133"/>
                  </a:lnTo>
                  <a:lnTo>
                    <a:pt x="431292" y="225679"/>
                  </a:lnTo>
                  <a:lnTo>
                    <a:pt x="306959" y="225679"/>
                  </a:lnTo>
                  <a:lnTo>
                    <a:pt x="280288" y="302133"/>
                  </a:lnTo>
                  <a:lnTo>
                    <a:pt x="279908" y="303530"/>
                  </a:lnTo>
                  <a:lnTo>
                    <a:pt x="279146" y="304800"/>
                  </a:lnTo>
                  <a:lnTo>
                    <a:pt x="268350" y="311023"/>
                  </a:lnTo>
                  <a:lnTo>
                    <a:pt x="266192" y="311404"/>
                  </a:lnTo>
                  <a:lnTo>
                    <a:pt x="263398" y="311658"/>
                  </a:lnTo>
                  <a:lnTo>
                    <a:pt x="259969" y="311658"/>
                  </a:lnTo>
                  <a:lnTo>
                    <a:pt x="256286" y="311658"/>
                  </a:lnTo>
                  <a:lnTo>
                    <a:pt x="240919" y="302387"/>
                  </a:lnTo>
                  <a:lnTo>
                    <a:pt x="240792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1" y="9525"/>
                  </a:lnTo>
                  <a:lnTo>
                    <a:pt x="367030" y="0"/>
                  </a:lnTo>
                  <a:lnTo>
                    <a:pt x="369570" y="0"/>
                  </a:lnTo>
                  <a:close/>
                </a:path>
                <a:path w="1800225" h="311784">
                  <a:moveTo>
                    <a:pt x="19938" y="0"/>
                  </a:moveTo>
                  <a:lnTo>
                    <a:pt x="22987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30099" y="762"/>
                  </a:lnTo>
                  <a:lnTo>
                    <a:pt x="32004" y="1270"/>
                  </a:lnTo>
                  <a:lnTo>
                    <a:pt x="33655" y="2032"/>
                  </a:lnTo>
                  <a:lnTo>
                    <a:pt x="35306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9116" y="7747"/>
                  </a:lnTo>
                  <a:lnTo>
                    <a:pt x="39878" y="9525"/>
                  </a:lnTo>
                  <a:lnTo>
                    <a:pt x="128016" y="259969"/>
                  </a:lnTo>
                  <a:lnTo>
                    <a:pt x="213613" y="9525"/>
                  </a:lnTo>
                  <a:lnTo>
                    <a:pt x="213995" y="8001"/>
                  </a:lnTo>
                  <a:lnTo>
                    <a:pt x="214630" y="6477"/>
                  </a:lnTo>
                  <a:lnTo>
                    <a:pt x="215519" y="5080"/>
                  </a:lnTo>
                  <a:lnTo>
                    <a:pt x="216281" y="3683"/>
                  </a:lnTo>
                  <a:lnTo>
                    <a:pt x="225933" y="381"/>
                  </a:lnTo>
                  <a:lnTo>
                    <a:pt x="228346" y="127"/>
                  </a:lnTo>
                  <a:lnTo>
                    <a:pt x="231140" y="0"/>
                  </a:lnTo>
                  <a:lnTo>
                    <a:pt x="234315" y="0"/>
                  </a:lnTo>
                  <a:lnTo>
                    <a:pt x="238125" y="0"/>
                  </a:lnTo>
                  <a:lnTo>
                    <a:pt x="253365" y="7239"/>
                  </a:lnTo>
                  <a:lnTo>
                    <a:pt x="253365" y="9652"/>
                  </a:lnTo>
                  <a:lnTo>
                    <a:pt x="253237" y="12065"/>
                  </a:lnTo>
                  <a:lnTo>
                    <a:pt x="252603" y="14351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843" y="309880"/>
                  </a:lnTo>
                  <a:lnTo>
                    <a:pt x="138937" y="310515"/>
                  </a:lnTo>
                  <a:lnTo>
                    <a:pt x="136779" y="310896"/>
                  </a:lnTo>
                  <a:lnTo>
                    <a:pt x="134493" y="311277"/>
                  </a:lnTo>
                  <a:lnTo>
                    <a:pt x="132080" y="311531"/>
                  </a:lnTo>
                  <a:lnTo>
                    <a:pt x="129540" y="311658"/>
                  </a:lnTo>
                  <a:lnTo>
                    <a:pt x="126492" y="311658"/>
                  </a:lnTo>
                  <a:lnTo>
                    <a:pt x="124460" y="311658"/>
                  </a:lnTo>
                  <a:lnTo>
                    <a:pt x="122682" y="311531"/>
                  </a:lnTo>
                  <a:lnTo>
                    <a:pt x="121031" y="311531"/>
                  </a:lnTo>
                  <a:lnTo>
                    <a:pt x="119380" y="311404"/>
                  </a:lnTo>
                  <a:lnTo>
                    <a:pt x="117856" y="311277"/>
                  </a:lnTo>
                  <a:lnTo>
                    <a:pt x="116332" y="310896"/>
                  </a:lnTo>
                  <a:lnTo>
                    <a:pt x="114808" y="310642"/>
                  </a:lnTo>
                  <a:lnTo>
                    <a:pt x="104267" y="302895"/>
                  </a:lnTo>
                  <a:lnTo>
                    <a:pt x="1397" y="16764"/>
                  </a:lnTo>
                  <a:lnTo>
                    <a:pt x="381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97608" y="855733"/>
            <a:ext cx="9041474" cy="368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0866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3309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5497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3968" y="2149602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8357" y="2149602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4000" y="4503420"/>
            <a:ext cx="9144000" cy="2354580"/>
            <a:chOff x="1524000" y="4503420"/>
            <a:chExt cx="9144000" cy="2354580"/>
          </a:xfrm>
        </p:grpSpPr>
        <p:sp>
          <p:nvSpPr>
            <p:cNvPr id="21" name="object 21"/>
            <p:cNvSpPr/>
            <p:nvPr/>
          </p:nvSpPr>
          <p:spPr>
            <a:xfrm>
              <a:off x="1524000" y="4652770"/>
              <a:ext cx="9144000" cy="22052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2048" y="4509516"/>
              <a:ext cx="4535805" cy="1871980"/>
            </a:xfrm>
            <a:custGeom>
              <a:avLst/>
              <a:gdLst/>
              <a:ahLst/>
              <a:cxnLst/>
              <a:rect l="l" t="t" r="r" b="b"/>
              <a:pathLst>
                <a:path w="4535805" h="1871979">
                  <a:moveTo>
                    <a:pt x="4223511" y="0"/>
                  </a:moveTo>
                  <a:lnTo>
                    <a:pt x="311912" y="0"/>
                  </a:lnTo>
                  <a:lnTo>
                    <a:pt x="265831" y="3383"/>
                  </a:lnTo>
                  <a:lnTo>
                    <a:pt x="221846" y="13210"/>
                  </a:lnTo>
                  <a:lnTo>
                    <a:pt x="180440" y="28998"/>
                  </a:lnTo>
                  <a:lnTo>
                    <a:pt x="142095" y="50264"/>
                  </a:lnTo>
                  <a:lnTo>
                    <a:pt x="107296" y="76524"/>
                  </a:lnTo>
                  <a:lnTo>
                    <a:pt x="76524" y="107296"/>
                  </a:lnTo>
                  <a:lnTo>
                    <a:pt x="50264" y="142095"/>
                  </a:lnTo>
                  <a:lnTo>
                    <a:pt x="28998" y="180440"/>
                  </a:lnTo>
                  <a:lnTo>
                    <a:pt x="13210" y="221846"/>
                  </a:lnTo>
                  <a:lnTo>
                    <a:pt x="3383" y="265831"/>
                  </a:lnTo>
                  <a:lnTo>
                    <a:pt x="0" y="311911"/>
                  </a:lnTo>
                  <a:lnTo>
                    <a:pt x="0" y="1559547"/>
                  </a:lnTo>
                  <a:lnTo>
                    <a:pt x="3383" y="1605642"/>
                  </a:lnTo>
                  <a:lnTo>
                    <a:pt x="13210" y="1649636"/>
                  </a:lnTo>
                  <a:lnTo>
                    <a:pt x="28998" y="1691048"/>
                  </a:lnTo>
                  <a:lnTo>
                    <a:pt x="50264" y="1729395"/>
                  </a:lnTo>
                  <a:lnTo>
                    <a:pt x="76524" y="1764194"/>
                  </a:lnTo>
                  <a:lnTo>
                    <a:pt x="107296" y="1794963"/>
                  </a:lnTo>
                  <a:lnTo>
                    <a:pt x="142095" y="1821220"/>
                  </a:lnTo>
                  <a:lnTo>
                    <a:pt x="180440" y="1842481"/>
                  </a:lnTo>
                  <a:lnTo>
                    <a:pt x="221846" y="1858265"/>
                  </a:lnTo>
                  <a:lnTo>
                    <a:pt x="265831" y="1868090"/>
                  </a:lnTo>
                  <a:lnTo>
                    <a:pt x="311912" y="1871471"/>
                  </a:lnTo>
                  <a:lnTo>
                    <a:pt x="4223511" y="1871471"/>
                  </a:lnTo>
                  <a:lnTo>
                    <a:pt x="4269592" y="1868090"/>
                  </a:lnTo>
                  <a:lnTo>
                    <a:pt x="4313577" y="1858265"/>
                  </a:lnTo>
                  <a:lnTo>
                    <a:pt x="4354983" y="1842481"/>
                  </a:lnTo>
                  <a:lnTo>
                    <a:pt x="4393328" y="1821220"/>
                  </a:lnTo>
                  <a:lnTo>
                    <a:pt x="4428127" y="1794963"/>
                  </a:lnTo>
                  <a:lnTo>
                    <a:pt x="4458899" y="1764194"/>
                  </a:lnTo>
                  <a:lnTo>
                    <a:pt x="4485159" y="1729395"/>
                  </a:lnTo>
                  <a:lnTo>
                    <a:pt x="4506425" y="1691048"/>
                  </a:lnTo>
                  <a:lnTo>
                    <a:pt x="4522213" y="1649636"/>
                  </a:lnTo>
                  <a:lnTo>
                    <a:pt x="4532040" y="1605642"/>
                  </a:lnTo>
                  <a:lnTo>
                    <a:pt x="4535424" y="1559547"/>
                  </a:lnTo>
                  <a:lnTo>
                    <a:pt x="4535424" y="311911"/>
                  </a:lnTo>
                  <a:lnTo>
                    <a:pt x="4532040" y="265831"/>
                  </a:lnTo>
                  <a:lnTo>
                    <a:pt x="4522213" y="221846"/>
                  </a:lnTo>
                  <a:lnTo>
                    <a:pt x="4506425" y="180440"/>
                  </a:lnTo>
                  <a:lnTo>
                    <a:pt x="4485159" y="142095"/>
                  </a:lnTo>
                  <a:lnTo>
                    <a:pt x="4458899" y="107296"/>
                  </a:lnTo>
                  <a:lnTo>
                    <a:pt x="4428127" y="76524"/>
                  </a:lnTo>
                  <a:lnTo>
                    <a:pt x="4393328" y="50264"/>
                  </a:lnTo>
                  <a:lnTo>
                    <a:pt x="4354983" y="28998"/>
                  </a:lnTo>
                  <a:lnTo>
                    <a:pt x="4313577" y="13210"/>
                  </a:lnTo>
                  <a:lnTo>
                    <a:pt x="4269592" y="3383"/>
                  </a:lnTo>
                  <a:lnTo>
                    <a:pt x="42235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2048" y="4509516"/>
              <a:ext cx="4535805" cy="1871980"/>
            </a:xfrm>
            <a:custGeom>
              <a:avLst/>
              <a:gdLst/>
              <a:ahLst/>
              <a:cxnLst/>
              <a:rect l="l" t="t" r="r" b="b"/>
              <a:pathLst>
                <a:path w="4535805" h="1871979">
                  <a:moveTo>
                    <a:pt x="0" y="311911"/>
                  </a:moveTo>
                  <a:lnTo>
                    <a:pt x="3383" y="265831"/>
                  </a:lnTo>
                  <a:lnTo>
                    <a:pt x="13210" y="221846"/>
                  </a:lnTo>
                  <a:lnTo>
                    <a:pt x="28998" y="180440"/>
                  </a:lnTo>
                  <a:lnTo>
                    <a:pt x="50264" y="142095"/>
                  </a:lnTo>
                  <a:lnTo>
                    <a:pt x="76524" y="107296"/>
                  </a:lnTo>
                  <a:lnTo>
                    <a:pt x="107296" y="76524"/>
                  </a:lnTo>
                  <a:lnTo>
                    <a:pt x="142095" y="50264"/>
                  </a:lnTo>
                  <a:lnTo>
                    <a:pt x="180440" y="28998"/>
                  </a:lnTo>
                  <a:lnTo>
                    <a:pt x="221846" y="13210"/>
                  </a:lnTo>
                  <a:lnTo>
                    <a:pt x="265831" y="3383"/>
                  </a:lnTo>
                  <a:lnTo>
                    <a:pt x="311912" y="0"/>
                  </a:lnTo>
                  <a:lnTo>
                    <a:pt x="4223511" y="0"/>
                  </a:lnTo>
                  <a:lnTo>
                    <a:pt x="4269592" y="3383"/>
                  </a:lnTo>
                  <a:lnTo>
                    <a:pt x="4313577" y="13210"/>
                  </a:lnTo>
                  <a:lnTo>
                    <a:pt x="4354983" y="28998"/>
                  </a:lnTo>
                  <a:lnTo>
                    <a:pt x="4393328" y="50264"/>
                  </a:lnTo>
                  <a:lnTo>
                    <a:pt x="4428127" y="76524"/>
                  </a:lnTo>
                  <a:lnTo>
                    <a:pt x="4458899" y="107296"/>
                  </a:lnTo>
                  <a:lnTo>
                    <a:pt x="4485159" y="142095"/>
                  </a:lnTo>
                  <a:lnTo>
                    <a:pt x="4506425" y="180440"/>
                  </a:lnTo>
                  <a:lnTo>
                    <a:pt x="4522213" y="221846"/>
                  </a:lnTo>
                  <a:lnTo>
                    <a:pt x="4532040" y="265831"/>
                  </a:lnTo>
                  <a:lnTo>
                    <a:pt x="4535424" y="311911"/>
                  </a:lnTo>
                  <a:lnTo>
                    <a:pt x="4535424" y="1559547"/>
                  </a:lnTo>
                  <a:lnTo>
                    <a:pt x="4532040" y="1605642"/>
                  </a:lnTo>
                  <a:lnTo>
                    <a:pt x="4522213" y="1649636"/>
                  </a:lnTo>
                  <a:lnTo>
                    <a:pt x="4506425" y="1691048"/>
                  </a:lnTo>
                  <a:lnTo>
                    <a:pt x="4485159" y="1729395"/>
                  </a:lnTo>
                  <a:lnTo>
                    <a:pt x="4458899" y="1764194"/>
                  </a:lnTo>
                  <a:lnTo>
                    <a:pt x="4428127" y="1794963"/>
                  </a:lnTo>
                  <a:lnTo>
                    <a:pt x="4393328" y="1821220"/>
                  </a:lnTo>
                  <a:lnTo>
                    <a:pt x="4354983" y="1842481"/>
                  </a:lnTo>
                  <a:lnTo>
                    <a:pt x="4313577" y="1858265"/>
                  </a:lnTo>
                  <a:lnTo>
                    <a:pt x="4269592" y="1868090"/>
                  </a:lnTo>
                  <a:lnTo>
                    <a:pt x="4223511" y="1871471"/>
                  </a:lnTo>
                  <a:lnTo>
                    <a:pt x="311912" y="1871471"/>
                  </a:lnTo>
                  <a:lnTo>
                    <a:pt x="265831" y="1868090"/>
                  </a:lnTo>
                  <a:lnTo>
                    <a:pt x="221846" y="1858265"/>
                  </a:lnTo>
                  <a:lnTo>
                    <a:pt x="180440" y="1842481"/>
                  </a:lnTo>
                  <a:lnTo>
                    <a:pt x="142095" y="1821220"/>
                  </a:lnTo>
                  <a:lnTo>
                    <a:pt x="107296" y="1794963"/>
                  </a:lnTo>
                  <a:lnTo>
                    <a:pt x="76524" y="1764194"/>
                  </a:lnTo>
                  <a:lnTo>
                    <a:pt x="50264" y="1729395"/>
                  </a:lnTo>
                  <a:lnTo>
                    <a:pt x="28998" y="1691048"/>
                  </a:lnTo>
                  <a:lnTo>
                    <a:pt x="13210" y="1649636"/>
                  </a:lnTo>
                  <a:lnTo>
                    <a:pt x="3383" y="1605642"/>
                  </a:lnTo>
                  <a:lnTo>
                    <a:pt x="0" y="1559547"/>
                  </a:lnTo>
                  <a:lnTo>
                    <a:pt x="0" y="31191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5760" y="5036820"/>
              <a:ext cx="1297686" cy="10096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78626" y="5003754"/>
            <a:ext cx="123380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925" spc="-330" baseline="-23206" dirty="0">
                <a:latin typeface="Times New Roman"/>
                <a:cs typeface="Times New Roman"/>
              </a:rPr>
              <a:t>X</a:t>
            </a:r>
            <a:r>
              <a:rPr sz="3950" spc="-220" dirty="0">
                <a:latin typeface="Times New Roman"/>
                <a:cs typeface="Times New Roman"/>
              </a:rPr>
              <a:t>(4)</a:t>
            </a:r>
            <a:r>
              <a:rPr sz="3950" spc="-400" dirty="0">
                <a:latin typeface="Times New Roman"/>
                <a:cs typeface="Times New Roman"/>
              </a:rPr>
              <a:t> </a:t>
            </a:r>
            <a:r>
              <a:rPr sz="5925" spc="-450" baseline="-13361" dirty="0">
                <a:latin typeface="Symbol"/>
                <a:cs typeface="Symbol"/>
              </a:rPr>
              <a:t></a:t>
            </a:r>
            <a:endParaRPr sz="5925" baseline="-13361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4724" y="5391748"/>
            <a:ext cx="24193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275" dirty="0"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5329" y="5085994"/>
            <a:ext cx="95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latin typeface="Carlito"/>
                <a:cs typeface="Carlito"/>
              </a:rPr>
              <a:t>852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404" y="0"/>
            <a:ext cx="8125655" cy="104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226" y="1288815"/>
            <a:ext cx="7922180" cy="92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581" y="3483754"/>
            <a:ext cx="7593354" cy="589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0110" y="3232830"/>
            <a:ext cx="769175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6975" i="1" spc="-532" baseline="-7168" dirty="0">
                <a:latin typeface="Times New Roman"/>
                <a:cs typeface="Times New Roman"/>
              </a:rPr>
              <a:t>h</a:t>
            </a:r>
            <a:r>
              <a:rPr sz="7350" i="1" spc="-532" baseline="-15306" dirty="0">
                <a:latin typeface="Symbol"/>
                <a:cs typeface="Symbol"/>
              </a:rPr>
              <a:t></a:t>
            </a:r>
            <a:r>
              <a:rPr sz="4650" spc="-355" dirty="0">
                <a:latin typeface="Symbol"/>
                <a:cs typeface="Symbol"/>
              </a:rPr>
              <a:t></a:t>
            </a:r>
            <a:r>
              <a:rPr sz="4650" spc="-310" dirty="0">
                <a:latin typeface="Times New Roman"/>
                <a:cs typeface="Times New Roman"/>
              </a:rPr>
              <a:t> </a:t>
            </a:r>
            <a:r>
              <a:rPr sz="4650" spc="-210" dirty="0">
                <a:latin typeface="Times New Roman"/>
                <a:cs typeface="Times New Roman"/>
              </a:rPr>
              <a:t>80</a:t>
            </a:r>
            <a:r>
              <a:rPr sz="4650" spc="-484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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95" dirty="0">
                <a:latin typeface="Times New Roman"/>
                <a:cs typeface="Times New Roman"/>
              </a:rPr>
              <a:t>0.1</a:t>
            </a:r>
            <a:r>
              <a:rPr sz="4650" i="1" spc="-195" dirty="0">
                <a:latin typeface="Times New Roman"/>
                <a:cs typeface="Times New Roman"/>
              </a:rPr>
              <a:t>x</a:t>
            </a:r>
            <a:r>
              <a:rPr sz="4650" spc="-195" dirty="0">
                <a:latin typeface="Times New Roman"/>
                <a:cs typeface="Times New Roman"/>
              </a:rPr>
              <a:t>1</a:t>
            </a:r>
            <a:r>
              <a:rPr sz="4650" spc="-195" dirty="0">
                <a:latin typeface="Symbol"/>
                <a:cs typeface="Symbol"/>
              </a:rPr>
              <a:t></a:t>
            </a:r>
            <a:r>
              <a:rPr sz="4650" spc="-495" dirty="0">
                <a:latin typeface="Times New Roman"/>
                <a:cs typeface="Times New Roman"/>
              </a:rPr>
              <a:t> </a:t>
            </a:r>
            <a:r>
              <a:rPr sz="4650" spc="-100" dirty="0">
                <a:latin typeface="Times New Roman"/>
                <a:cs typeface="Times New Roman"/>
              </a:rPr>
              <a:t>3</a:t>
            </a:r>
            <a:r>
              <a:rPr sz="4650" i="1" spc="-100" dirty="0">
                <a:latin typeface="Times New Roman"/>
                <a:cs typeface="Times New Roman"/>
              </a:rPr>
              <a:t>x</a:t>
            </a:r>
            <a:r>
              <a:rPr sz="4650" spc="-100" dirty="0">
                <a:latin typeface="Times New Roman"/>
                <a:cs typeface="Times New Roman"/>
              </a:rPr>
              <a:t>2</a:t>
            </a:r>
            <a:r>
              <a:rPr sz="4650" spc="-484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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95" dirty="0">
                <a:latin typeface="Times New Roman"/>
                <a:cs typeface="Times New Roman"/>
              </a:rPr>
              <a:t>0.01</a:t>
            </a:r>
            <a:r>
              <a:rPr sz="4650" i="1" spc="-195" dirty="0">
                <a:latin typeface="Times New Roman"/>
                <a:cs typeface="Times New Roman"/>
              </a:rPr>
              <a:t>x</a:t>
            </a:r>
            <a:r>
              <a:rPr sz="4650" spc="-195" dirty="0">
                <a:latin typeface="Times New Roman"/>
                <a:cs typeface="Times New Roman"/>
              </a:rPr>
              <a:t>3</a:t>
            </a:r>
            <a:r>
              <a:rPr sz="4650" spc="-620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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5" dirty="0">
                <a:latin typeface="Times New Roman"/>
                <a:cs typeface="Times New Roman"/>
              </a:rPr>
              <a:t>2</a:t>
            </a:r>
            <a:r>
              <a:rPr sz="4650" i="1" spc="-15" dirty="0">
                <a:latin typeface="Times New Roman"/>
                <a:cs typeface="Times New Roman"/>
              </a:rPr>
              <a:t>x</a:t>
            </a:r>
            <a:r>
              <a:rPr sz="2350" spc="-15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71876" y="3998595"/>
            <a:ext cx="2166620" cy="1884680"/>
            <a:chOff x="3071876" y="3998595"/>
            <a:chExt cx="2166620" cy="1884680"/>
          </a:xfrm>
        </p:grpSpPr>
        <p:sp>
          <p:nvSpPr>
            <p:cNvPr id="7" name="object 7"/>
            <p:cNvSpPr/>
            <p:nvPr/>
          </p:nvSpPr>
          <p:spPr>
            <a:xfrm>
              <a:off x="3071876" y="3998595"/>
              <a:ext cx="302260" cy="511809"/>
            </a:xfrm>
            <a:custGeom>
              <a:avLst/>
              <a:gdLst/>
              <a:ahLst/>
              <a:cxnLst/>
              <a:rect l="l" t="t" r="r" b="b"/>
              <a:pathLst>
                <a:path w="302260" h="511810">
                  <a:moveTo>
                    <a:pt x="22479" y="371347"/>
                  </a:moveTo>
                  <a:lnTo>
                    <a:pt x="14478" y="371347"/>
                  </a:lnTo>
                  <a:lnTo>
                    <a:pt x="6476" y="371474"/>
                  </a:lnTo>
                  <a:lnTo>
                    <a:pt x="0" y="377951"/>
                  </a:lnTo>
                  <a:lnTo>
                    <a:pt x="126" y="385952"/>
                  </a:lnTo>
                  <a:lnTo>
                    <a:pt x="1269" y="511301"/>
                  </a:lnTo>
                  <a:lnTo>
                    <a:pt x="31885" y="493648"/>
                  </a:lnTo>
                  <a:lnTo>
                    <a:pt x="28067" y="493648"/>
                  </a:lnTo>
                  <a:lnTo>
                    <a:pt x="2921" y="479170"/>
                  </a:lnTo>
                  <a:lnTo>
                    <a:pt x="29498" y="432661"/>
                  </a:lnTo>
                  <a:lnTo>
                    <a:pt x="29085" y="385952"/>
                  </a:lnTo>
                  <a:lnTo>
                    <a:pt x="28956" y="377697"/>
                  </a:lnTo>
                  <a:lnTo>
                    <a:pt x="22479" y="371347"/>
                  </a:lnTo>
                  <a:close/>
                </a:path>
                <a:path w="302260" h="511810">
                  <a:moveTo>
                    <a:pt x="29498" y="432661"/>
                  </a:moveTo>
                  <a:lnTo>
                    <a:pt x="2921" y="479170"/>
                  </a:lnTo>
                  <a:lnTo>
                    <a:pt x="28067" y="493648"/>
                  </a:lnTo>
                  <a:lnTo>
                    <a:pt x="32276" y="486282"/>
                  </a:lnTo>
                  <a:lnTo>
                    <a:pt x="29972" y="486282"/>
                  </a:lnTo>
                  <a:lnTo>
                    <a:pt x="8255" y="473836"/>
                  </a:lnTo>
                  <a:lnTo>
                    <a:pt x="29752" y="461427"/>
                  </a:lnTo>
                  <a:lnTo>
                    <a:pt x="29498" y="432661"/>
                  </a:lnTo>
                  <a:close/>
                </a:path>
                <a:path w="302260" h="511810">
                  <a:moveTo>
                    <a:pt x="102235" y="419607"/>
                  </a:moveTo>
                  <a:lnTo>
                    <a:pt x="54712" y="447018"/>
                  </a:lnTo>
                  <a:lnTo>
                    <a:pt x="28067" y="493648"/>
                  </a:lnTo>
                  <a:lnTo>
                    <a:pt x="31885" y="493648"/>
                  </a:lnTo>
                  <a:lnTo>
                    <a:pt x="109855" y="448690"/>
                  </a:lnTo>
                  <a:lnTo>
                    <a:pt x="116712" y="444626"/>
                  </a:lnTo>
                  <a:lnTo>
                    <a:pt x="119125" y="435863"/>
                  </a:lnTo>
                  <a:lnTo>
                    <a:pt x="115188" y="428878"/>
                  </a:lnTo>
                  <a:lnTo>
                    <a:pt x="111125" y="422020"/>
                  </a:lnTo>
                  <a:lnTo>
                    <a:pt x="102235" y="419607"/>
                  </a:lnTo>
                  <a:close/>
                </a:path>
                <a:path w="302260" h="511810">
                  <a:moveTo>
                    <a:pt x="29752" y="461427"/>
                  </a:moveTo>
                  <a:lnTo>
                    <a:pt x="8255" y="473836"/>
                  </a:lnTo>
                  <a:lnTo>
                    <a:pt x="29972" y="486282"/>
                  </a:lnTo>
                  <a:lnTo>
                    <a:pt x="29752" y="461427"/>
                  </a:lnTo>
                  <a:close/>
                </a:path>
                <a:path w="302260" h="511810">
                  <a:moveTo>
                    <a:pt x="54712" y="447018"/>
                  </a:moveTo>
                  <a:lnTo>
                    <a:pt x="29752" y="461427"/>
                  </a:lnTo>
                  <a:lnTo>
                    <a:pt x="29972" y="486282"/>
                  </a:lnTo>
                  <a:lnTo>
                    <a:pt x="32276" y="486282"/>
                  </a:lnTo>
                  <a:lnTo>
                    <a:pt x="54712" y="447018"/>
                  </a:lnTo>
                  <a:close/>
                </a:path>
                <a:path w="302260" h="511810">
                  <a:moveTo>
                    <a:pt x="276733" y="0"/>
                  </a:moveTo>
                  <a:lnTo>
                    <a:pt x="29498" y="432661"/>
                  </a:lnTo>
                  <a:lnTo>
                    <a:pt x="29752" y="461427"/>
                  </a:lnTo>
                  <a:lnTo>
                    <a:pt x="54712" y="447018"/>
                  </a:lnTo>
                  <a:lnTo>
                    <a:pt x="301878" y="14477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3676" y="5228844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0" y="107949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620265" y="0"/>
                  </a:lnTo>
                  <a:lnTo>
                    <a:pt x="1662261" y="8491"/>
                  </a:lnTo>
                  <a:lnTo>
                    <a:pt x="1696577" y="31638"/>
                  </a:lnTo>
                  <a:lnTo>
                    <a:pt x="1719724" y="65954"/>
                  </a:lnTo>
                  <a:lnTo>
                    <a:pt x="1728215" y="107949"/>
                  </a:lnTo>
                  <a:lnTo>
                    <a:pt x="1728215" y="539749"/>
                  </a:lnTo>
                  <a:lnTo>
                    <a:pt x="1719724" y="581766"/>
                  </a:lnTo>
                  <a:lnTo>
                    <a:pt x="1696577" y="616080"/>
                  </a:lnTo>
                  <a:lnTo>
                    <a:pt x="1662261" y="639216"/>
                  </a:lnTo>
                  <a:lnTo>
                    <a:pt x="1620265" y="647699"/>
                  </a:lnTo>
                  <a:lnTo>
                    <a:pt x="107950" y="647699"/>
                  </a:lnTo>
                  <a:lnTo>
                    <a:pt x="65954" y="639216"/>
                  </a:lnTo>
                  <a:lnTo>
                    <a:pt x="31638" y="616080"/>
                  </a:lnTo>
                  <a:lnTo>
                    <a:pt x="8491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7119" y="5342026"/>
            <a:ext cx="48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si</a:t>
            </a:r>
            <a:r>
              <a:rPr sz="2400" spc="-55" dirty="0">
                <a:latin typeface="Carlito"/>
                <a:cs typeface="Carlito"/>
              </a:rPr>
              <a:t>z</a:t>
            </a:r>
            <a:r>
              <a:rPr sz="2400" dirty="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52702" y="4002532"/>
            <a:ext cx="3118485" cy="1227455"/>
            <a:chOff x="1552702" y="4002532"/>
            <a:chExt cx="3118485" cy="1227455"/>
          </a:xfrm>
        </p:grpSpPr>
        <p:sp>
          <p:nvSpPr>
            <p:cNvPr id="11" name="object 11"/>
            <p:cNvSpPr/>
            <p:nvPr/>
          </p:nvSpPr>
          <p:spPr>
            <a:xfrm>
              <a:off x="4329556" y="4002532"/>
              <a:ext cx="341630" cy="1227455"/>
            </a:xfrm>
            <a:custGeom>
              <a:avLst/>
              <a:gdLst/>
              <a:ahLst/>
              <a:cxnLst/>
              <a:rect l="l" t="t" r="r" b="b"/>
              <a:pathLst>
                <a:path w="341629" h="1227454">
                  <a:moveTo>
                    <a:pt x="19557" y="1087120"/>
                  </a:moveTo>
                  <a:lnTo>
                    <a:pt x="11937" y="1089533"/>
                  </a:lnTo>
                  <a:lnTo>
                    <a:pt x="4190" y="1091819"/>
                  </a:lnTo>
                  <a:lnTo>
                    <a:pt x="0" y="1099947"/>
                  </a:lnTo>
                  <a:lnTo>
                    <a:pt x="2285" y="1107567"/>
                  </a:lnTo>
                  <a:lnTo>
                    <a:pt x="38988" y="1227455"/>
                  </a:lnTo>
                  <a:lnTo>
                    <a:pt x="62353" y="1202817"/>
                  </a:lnTo>
                  <a:lnTo>
                    <a:pt x="59689" y="1202817"/>
                  </a:lnTo>
                  <a:lnTo>
                    <a:pt x="31495" y="1196213"/>
                  </a:lnTo>
                  <a:lnTo>
                    <a:pt x="43748" y="1144135"/>
                  </a:lnTo>
                  <a:lnTo>
                    <a:pt x="29971" y="1099185"/>
                  </a:lnTo>
                  <a:lnTo>
                    <a:pt x="27685" y="1091438"/>
                  </a:lnTo>
                  <a:lnTo>
                    <a:pt x="19557" y="1087120"/>
                  </a:lnTo>
                  <a:close/>
                </a:path>
                <a:path w="341629" h="1227454">
                  <a:moveTo>
                    <a:pt x="43748" y="1144135"/>
                  </a:moveTo>
                  <a:lnTo>
                    <a:pt x="31495" y="1196213"/>
                  </a:lnTo>
                  <a:lnTo>
                    <a:pt x="59689" y="1202817"/>
                  </a:lnTo>
                  <a:lnTo>
                    <a:pt x="61452" y="1195324"/>
                  </a:lnTo>
                  <a:lnTo>
                    <a:pt x="59435" y="1195324"/>
                  </a:lnTo>
                  <a:lnTo>
                    <a:pt x="35051" y="1189609"/>
                  </a:lnTo>
                  <a:lnTo>
                    <a:pt x="52154" y="1171565"/>
                  </a:lnTo>
                  <a:lnTo>
                    <a:pt x="43748" y="1144135"/>
                  </a:lnTo>
                  <a:close/>
                </a:path>
                <a:path w="341629" h="1227454">
                  <a:moveTo>
                    <a:pt x="118998" y="1110615"/>
                  </a:moveTo>
                  <a:lnTo>
                    <a:pt x="109727" y="1110869"/>
                  </a:lnTo>
                  <a:lnTo>
                    <a:pt x="71958" y="1150671"/>
                  </a:lnTo>
                  <a:lnTo>
                    <a:pt x="59689" y="1202817"/>
                  </a:lnTo>
                  <a:lnTo>
                    <a:pt x="62353" y="1202817"/>
                  </a:lnTo>
                  <a:lnTo>
                    <a:pt x="125221" y="1136523"/>
                  </a:lnTo>
                  <a:lnTo>
                    <a:pt x="130809" y="1130808"/>
                  </a:lnTo>
                  <a:lnTo>
                    <a:pt x="130555" y="1121537"/>
                  </a:lnTo>
                  <a:lnTo>
                    <a:pt x="124713" y="1116076"/>
                  </a:lnTo>
                  <a:lnTo>
                    <a:pt x="118998" y="1110615"/>
                  </a:lnTo>
                  <a:close/>
                </a:path>
                <a:path w="341629" h="1227454">
                  <a:moveTo>
                    <a:pt x="52154" y="1171565"/>
                  </a:moveTo>
                  <a:lnTo>
                    <a:pt x="35051" y="1189609"/>
                  </a:lnTo>
                  <a:lnTo>
                    <a:pt x="59435" y="1195324"/>
                  </a:lnTo>
                  <a:lnTo>
                    <a:pt x="52154" y="1171565"/>
                  </a:lnTo>
                  <a:close/>
                </a:path>
                <a:path w="341629" h="1227454">
                  <a:moveTo>
                    <a:pt x="71958" y="1150671"/>
                  </a:moveTo>
                  <a:lnTo>
                    <a:pt x="52154" y="1171565"/>
                  </a:lnTo>
                  <a:lnTo>
                    <a:pt x="59435" y="1195324"/>
                  </a:lnTo>
                  <a:lnTo>
                    <a:pt x="61452" y="1195324"/>
                  </a:lnTo>
                  <a:lnTo>
                    <a:pt x="71958" y="1150671"/>
                  </a:lnTo>
                  <a:close/>
                </a:path>
                <a:path w="341629" h="1227454">
                  <a:moveTo>
                    <a:pt x="312927" y="0"/>
                  </a:moveTo>
                  <a:lnTo>
                    <a:pt x="43748" y="1144135"/>
                  </a:lnTo>
                  <a:lnTo>
                    <a:pt x="52154" y="1171565"/>
                  </a:lnTo>
                  <a:lnTo>
                    <a:pt x="71958" y="1150671"/>
                  </a:lnTo>
                  <a:lnTo>
                    <a:pt x="341121" y="6604"/>
                  </a:lnTo>
                  <a:lnTo>
                    <a:pt x="312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9052" y="4509516"/>
              <a:ext cx="2089785" cy="576580"/>
            </a:xfrm>
            <a:custGeom>
              <a:avLst/>
              <a:gdLst/>
              <a:ahLst/>
              <a:cxnLst/>
              <a:rect l="l" t="t" r="r" b="b"/>
              <a:pathLst>
                <a:path w="2089785" h="576579">
                  <a:moveTo>
                    <a:pt x="0" y="96011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1" y="0"/>
                  </a:lnTo>
                  <a:lnTo>
                    <a:pt x="1993392" y="0"/>
                  </a:lnTo>
                  <a:lnTo>
                    <a:pt x="2030789" y="7536"/>
                  </a:lnTo>
                  <a:lnTo>
                    <a:pt x="2061305" y="28098"/>
                  </a:lnTo>
                  <a:lnTo>
                    <a:pt x="2081867" y="58614"/>
                  </a:lnTo>
                  <a:lnTo>
                    <a:pt x="2089403" y="96011"/>
                  </a:lnTo>
                  <a:lnTo>
                    <a:pt x="2089403" y="480059"/>
                  </a:lnTo>
                  <a:lnTo>
                    <a:pt x="2081867" y="517457"/>
                  </a:lnTo>
                  <a:lnTo>
                    <a:pt x="2061305" y="547973"/>
                  </a:lnTo>
                  <a:lnTo>
                    <a:pt x="2030789" y="568535"/>
                  </a:lnTo>
                  <a:lnTo>
                    <a:pt x="1993392" y="576071"/>
                  </a:lnTo>
                  <a:lnTo>
                    <a:pt x="96011" y="576071"/>
                  </a:lnTo>
                  <a:lnTo>
                    <a:pt x="58614" y="568535"/>
                  </a:lnTo>
                  <a:lnTo>
                    <a:pt x="28098" y="547973"/>
                  </a:lnTo>
                  <a:lnTo>
                    <a:pt x="7536" y="517457"/>
                  </a:lnTo>
                  <a:lnTo>
                    <a:pt x="0" y="480059"/>
                  </a:lnTo>
                  <a:lnTo>
                    <a:pt x="0" y="96011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8467" y="4585842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Base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Price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2408" y="5381244"/>
            <a:ext cx="2231390" cy="640080"/>
          </a:xfrm>
          <a:custGeom>
            <a:avLst/>
            <a:gdLst/>
            <a:ahLst/>
            <a:cxnLst/>
            <a:rect l="l" t="t" r="r" b="b"/>
            <a:pathLst>
              <a:path w="2231390" h="640079">
                <a:moveTo>
                  <a:pt x="0" y="106679"/>
                </a:moveTo>
                <a:lnTo>
                  <a:pt x="8382" y="65150"/>
                </a:lnTo>
                <a:lnTo>
                  <a:pt x="31242" y="31241"/>
                </a:lnTo>
                <a:lnTo>
                  <a:pt x="65151" y="8381"/>
                </a:lnTo>
                <a:lnTo>
                  <a:pt x="106679" y="0"/>
                </a:lnTo>
                <a:lnTo>
                  <a:pt x="2124456" y="0"/>
                </a:lnTo>
                <a:lnTo>
                  <a:pt x="2165985" y="8381"/>
                </a:lnTo>
                <a:lnTo>
                  <a:pt x="2199893" y="31241"/>
                </a:lnTo>
                <a:lnTo>
                  <a:pt x="2222753" y="65150"/>
                </a:lnTo>
                <a:lnTo>
                  <a:pt x="2231136" y="106679"/>
                </a:lnTo>
                <a:lnTo>
                  <a:pt x="2231136" y="533399"/>
                </a:lnTo>
                <a:lnTo>
                  <a:pt x="2222754" y="574923"/>
                </a:lnTo>
                <a:lnTo>
                  <a:pt x="2199894" y="608833"/>
                </a:lnTo>
                <a:lnTo>
                  <a:pt x="2165985" y="631696"/>
                </a:lnTo>
                <a:lnTo>
                  <a:pt x="2124456" y="640079"/>
                </a:lnTo>
                <a:lnTo>
                  <a:pt x="106679" y="640079"/>
                </a:lnTo>
                <a:lnTo>
                  <a:pt x="65150" y="631696"/>
                </a:lnTo>
                <a:lnTo>
                  <a:pt x="31241" y="608833"/>
                </a:lnTo>
                <a:lnTo>
                  <a:pt x="8381" y="574923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6681" y="5490464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no. of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floor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49470" y="3932173"/>
            <a:ext cx="2821940" cy="1150620"/>
            <a:chOff x="4649470" y="3932173"/>
            <a:chExt cx="2821940" cy="1150620"/>
          </a:xfrm>
        </p:grpSpPr>
        <p:sp>
          <p:nvSpPr>
            <p:cNvPr id="17" name="object 17"/>
            <p:cNvSpPr/>
            <p:nvPr/>
          </p:nvSpPr>
          <p:spPr>
            <a:xfrm>
              <a:off x="5830062" y="3932173"/>
              <a:ext cx="137160" cy="506095"/>
            </a:xfrm>
            <a:custGeom>
              <a:avLst/>
              <a:gdLst/>
              <a:ahLst/>
              <a:cxnLst/>
              <a:rect l="l" t="t" r="r" b="b"/>
              <a:pathLst>
                <a:path w="137160" h="506095">
                  <a:moveTo>
                    <a:pt x="18414" y="368173"/>
                  </a:moveTo>
                  <a:lnTo>
                    <a:pt x="11049" y="371094"/>
                  </a:lnTo>
                  <a:lnTo>
                    <a:pt x="3555" y="374142"/>
                  </a:lnTo>
                  <a:lnTo>
                    <a:pt x="0" y="382650"/>
                  </a:lnTo>
                  <a:lnTo>
                    <a:pt x="3048" y="390017"/>
                  </a:lnTo>
                  <a:lnTo>
                    <a:pt x="50291" y="506094"/>
                  </a:lnTo>
                  <a:lnTo>
                    <a:pt x="71139" y="479806"/>
                  </a:lnTo>
                  <a:lnTo>
                    <a:pt x="68707" y="479806"/>
                  </a:lnTo>
                  <a:lnTo>
                    <a:pt x="40004" y="475614"/>
                  </a:lnTo>
                  <a:lnTo>
                    <a:pt x="47575" y="422620"/>
                  </a:lnTo>
                  <a:lnTo>
                    <a:pt x="29845" y="379094"/>
                  </a:lnTo>
                  <a:lnTo>
                    <a:pt x="26924" y="371728"/>
                  </a:lnTo>
                  <a:lnTo>
                    <a:pt x="18414" y="368173"/>
                  </a:lnTo>
                  <a:close/>
                </a:path>
                <a:path w="137160" h="506095">
                  <a:moveTo>
                    <a:pt x="47575" y="422620"/>
                  </a:moveTo>
                  <a:lnTo>
                    <a:pt x="40004" y="475614"/>
                  </a:lnTo>
                  <a:lnTo>
                    <a:pt x="68707" y="479806"/>
                  </a:lnTo>
                  <a:lnTo>
                    <a:pt x="69777" y="472313"/>
                  </a:lnTo>
                  <a:lnTo>
                    <a:pt x="67817" y="472313"/>
                  </a:lnTo>
                  <a:lnTo>
                    <a:pt x="43052" y="468756"/>
                  </a:lnTo>
                  <a:lnTo>
                    <a:pt x="58441" y="449294"/>
                  </a:lnTo>
                  <a:lnTo>
                    <a:pt x="47575" y="422620"/>
                  </a:lnTo>
                  <a:close/>
                </a:path>
                <a:path w="137160" h="506095">
                  <a:moveTo>
                    <a:pt x="119507" y="382524"/>
                  </a:moveTo>
                  <a:lnTo>
                    <a:pt x="110362" y="383667"/>
                  </a:lnTo>
                  <a:lnTo>
                    <a:pt x="105309" y="390017"/>
                  </a:lnTo>
                  <a:lnTo>
                    <a:pt x="76288" y="426721"/>
                  </a:lnTo>
                  <a:lnTo>
                    <a:pt x="68707" y="479806"/>
                  </a:lnTo>
                  <a:lnTo>
                    <a:pt x="71139" y="479806"/>
                  </a:lnTo>
                  <a:lnTo>
                    <a:pt x="128142" y="407924"/>
                  </a:lnTo>
                  <a:lnTo>
                    <a:pt x="133096" y="401574"/>
                  </a:lnTo>
                  <a:lnTo>
                    <a:pt x="132079" y="392556"/>
                  </a:lnTo>
                  <a:lnTo>
                    <a:pt x="119507" y="382524"/>
                  </a:lnTo>
                  <a:close/>
                </a:path>
                <a:path w="137160" h="506095">
                  <a:moveTo>
                    <a:pt x="58441" y="449294"/>
                  </a:moveTo>
                  <a:lnTo>
                    <a:pt x="43052" y="468756"/>
                  </a:lnTo>
                  <a:lnTo>
                    <a:pt x="67817" y="472313"/>
                  </a:lnTo>
                  <a:lnTo>
                    <a:pt x="58441" y="449294"/>
                  </a:lnTo>
                  <a:close/>
                </a:path>
                <a:path w="137160" h="506095">
                  <a:moveTo>
                    <a:pt x="76288" y="426721"/>
                  </a:moveTo>
                  <a:lnTo>
                    <a:pt x="58441" y="449294"/>
                  </a:lnTo>
                  <a:lnTo>
                    <a:pt x="67817" y="472313"/>
                  </a:lnTo>
                  <a:lnTo>
                    <a:pt x="69777" y="472313"/>
                  </a:lnTo>
                  <a:lnTo>
                    <a:pt x="76288" y="426721"/>
                  </a:lnTo>
                  <a:close/>
                </a:path>
                <a:path w="137160" h="506095">
                  <a:moveTo>
                    <a:pt x="107950" y="0"/>
                  </a:moveTo>
                  <a:lnTo>
                    <a:pt x="47575" y="422620"/>
                  </a:lnTo>
                  <a:lnTo>
                    <a:pt x="58441" y="449294"/>
                  </a:lnTo>
                  <a:lnTo>
                    <a:pt x="76288" y="426721"/>
                  </a:lnTo>
                  <a:lnTo>
                    <a:pt x="136651" y="4063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5820" y="4436363"/>
              <a:ext cx="2809240" cy="640080"/>
            </a:xfrm>
            <a:custGeom>
              <a:avLst/>
              <a:gdLst/>
              <a:ahLst/>
              <a:cxnLst/>
              <a:rect l="l" t="t" r="r" b="b"/>
              <a:pathLst>
                <a:path w="2809240" h="640079">
                  <a:moveTo>
                    <a:pt x="0" y="106680"/>
                  </a:moveTo>
                  <a:lnTo>
                    <a:pt x="8382" y="65151"/>
                  </a:lnTo>
                  <a:lnTo>
                    <a:pt x="31242" y="31242"/>
                  </a:lnTo>
                  <a:lnTo>
                    <a:pt x="65151" y="8381"/>
                  </a:lnTo>
                  <a:lnTo>
                    <a:pt x="106679" y="0"/>
                  </a:lnTo>
                  <a:lnTo>
                    <a:pt x="2702052" y="0"/>
                  </a:lnTo>
                  <a:lnTo>
                    <a:pt x="2743580" y="8381"/>
                  </a:lnTo>
                  <a:lnTo>
                    <a:pt x="2777489" y="31242"/>
                  </a:lnTo>
                  <a:lnTo>
                    <a:pt x="2800349" y="65151"/>
                  </a:lnTo>
                  <a:lnTo>
                    <a:pt x="2808731" y="106680"/>
                  </a:lnTo>
                  <a:lnTo>
                    <a:pt x="2808731" y="533400"/>
                  </a:lnTo>
                  <a:lnTo>
                    <a:pt x="2800350" y="574929"/>
                  </a:lnTo>
                  <a:lnTo>
                    <a:pt x="2777490" y="608838"/>
                  </a:lnTo>
                  <a:lnTo>
                    <a:pt x="2743581" y="631698"/>
                  </a:lnTo>
                  <a:lnTo>
                    <a:pt x="2702052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1" y="608838"/>
                  </a:lnTo>
                  <a:lnTo>
                    <a:pt x="8381" y="574929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3809" y="4545583"/>
            <a:ext cx="195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no. 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bedroom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2403" y="3933444"/>
            <a:ext cx="5898515" cy="1944370"/>
            <a:chOff x="3732403" y="3933444"/>
            <a:chExt cx="5898515" cy="1944370"/>
          </a:xfrm>
        </p:grpSpPr>
        <p:sp>
          <p:nvSpPr>
            <p:cNvPr id="21" name="object 21"/>
            <p:cNvSpPr/>
            <p:nvPr/>
          </p:nvSpPr>
          <p:spPr>
            <a:xfrm>
              <a:off x="3732403" y="3933443"/>
              <a:ext cx="3891279" cy="1944370"/>
            </a:xfrm>
            <a:custGeom>
              <a:avLst/>
              <a:gdLst/>
              <a:ahLst/>
              <a:cxnLst/>
              <a:rect l="l" t="t" r="r" b="b"/>
              <a:pathLst>
                <a:path w="3891279" h="1944370">
                  <a:moveTo>
                    <a:pt x="120142" y="1615567"/>
                  </a:moveTo>
                  <a:lnTo>
                    <a:pt x="75031" y="1538224"/>
                  </a:lnTo>
                  <a:lnTo>
                    <a:pt x="60071" y="1512570"/>
                  </a:lnTo>
                  <a:lnTo>
                    <a:pt x="0" y="1615567"/>
                  </a:lnTo>
                  <a:lnTo>
                    <a:pt x="2032" y="1623568"/>
                  </a:lnTo>
                  <a:lnTo>
                    <a:pt x="8255" y="1627124"/>
                  </a:lnTo>
                  <a:lnTo>
                    <a:pt x="14351" y="1630680"/>
                  </a:lnTo>
                  <a:lnTo>
                    <a:pt x="22352" y="1628648"/>
                  </a:lnTo>
                  <a:lnTo>
                    <a:pt x="25908" y="1622425"/>
                  </a:lnTo>
                  <a:lnTo>
                    <a:pt x="47117" y="1586077"/>
                  </a:lnTo>
                  <a:lnTo>
                    <a:pt x="47117" y="1800606"/>
                  </a:lnTo>
                  <a:lnTo>
                    <a:pt x="73025" y="1800606"/>
                  </a:lnTo>
                  <a:lnTo>
                    <a:pt x="73025" y="1586077"/>
                  </a:lnTo>
                  <a:lnTo>
                    <a:pt x="94234" y="1622425"/>
                  </a:lnTo>
                  <a:lnTo>
                    <a:pt x="97790" y="1628648"/>
                  </a:lnTo>
                  <a:lnTo>
                    <a:pt x="105791" y="1630680"/>
                  </a:lnTo>
                  <a:lnTo>
                    <a:pt x="111887" y="1627124"/>
                  </a:lnTo>
                  <a:lnTo>
                    <a:pt x="118110" y="1623568"/>
                  </a:lnTo>
                  <a:lnTo>
                    <a:pt x="120142" y="1615567"/>
                  </a:lnTo>
                  <a:close/>
                </a:path>
                <a:path w="3891279" h="1944370">
                  <a:moveTo>
                    <a:pt x="1272286" y="823087"/>
                  </a:moveTo>
                  <a:lnTo>
                    <a:pt x="1227175" y="745744"/>
                  </a:lnTo>
                  <a:lnTo>
                    <a:pt x="1212215" y="720090"/>
                  </a:lnTo>
                  <a:lnTo>
                    <a:pt x="1152144" y="823087"/>
                  </a:lnTo>
                  <a:lnTo>
                    <a:pt x="1154176" y="831088"/>
                  </a:lnTo>
                  <a:lnTo>
                    <a:pt x="1160399" y="834644"/>
                  </a:lnTo>
                  <a:lnTo>
                    <a:pt x="1166495" y="838200"/>
                  </a:lnTo>
                  <a:lnTo>
                    <a:pt x="1174496" y="836168"/>
                  </a:lnTo>
                  <a:lnTo>
                    <a:pt x="1178052" y="829945"/>
                  </a:lnTo>
                  <a:lnTo>
                    <a:pt x="1199248" y="793597"/>
                  </a:lnTo>
                  <a:lnTo>
                    <a:pt x="1199261" y="745744"/>
                  </a:lnTo>
                  <a:lnTo>
                    <a:pt x="1199261" y="793597"/>
                  </a:lnTo>
                  <a:lnTo>
                    <a:pt x="1199261" y="1008126"/>
                  </a:lnTo>
                  <a:lnTo>
                    <a:pt x="1225169" y="1008126"/>
                  </a:lnTo>
                  <a:lnTo>
                    <a:pt x="1225169" y="793597"/>
                  </a:lnTo>
                  <a:lnTo>
                    <a:pt x="1246378" y="829945"/>
                  </a:lnTo>
                  <a:lnTo>
                    <a:pt x="1249934" y="836168"/>
                  </a:lnTo>
                  <a:lnTo>
                    <a:pt x="1257935" y="838200"/>
                  </a:lnTo>
                  <a:lnTo>
                    <a:pt x="1264031" y="834644"/>
                  </a:lnTo>
                  <a:lnTo>
                    <a:pt x="1270254" y="831088"/>
                  </a:lnTo>
                  <a:lnTo>
                    <a:pt x="1272286" y="823087"/>
                  </a:lnTo>
                  <a:close/>
                </a:path>
                <a:path w="3891279" h="1944370">
                  <a:moveTo>
                    <a:pt x="2855722" y="1758848"/>
                  </a:moveTo>
                  <a:lnTo>
                    <a:pt x="2852166" y="1752676"/>
                  </a:lnTo>
                  <a:lnTo>
                    <a:pt x="2810637" y="1681480"/>
                  </a:lnTo>
                  <a:lnTo>
                    <a:pt x="2795651" y="1655762"/>
                  </a:lnTo>
                  <a:lnTo>
                    <a:pt x="2739136" y="1752676"/>
                  </a:lnTo>
                  <a:lnTo>
                    <a:pt x="2735580" y="1758848"/>
                  </a:lnTo>
                  <a:lnTo>
                    <a:pt x="2737612" y="1766785"/>
                  </a:lnTo>
                  <a:lnTo>
                    <a:pt x="2749931" y="1773986"/>
                  </a:lnTo>
                  <a:lnTo>
                    <a:pt x="2757932" y="1771904"/>
                  </a:lnTo>
                  <a:lnTo>
                    <a:pt x="2761488" y="1765731"/>
                  </a:lnTo>
                  <a:lnTo>
                    <a:pt x="2782697" y="1729384"/>
                  </a:lnTo>
                  <a:lnTo>
                    <a:pt x="2782697" y="1943862"/>
                  </a:lnTo>
                  <a:lnTo>
                    <a:pt x="2808592" y="1943862"/>
                  </a:lnTo>
                  <a:lnTo>
                    <a:pt x="2808592" y="1729384"/>
                  </a:lnTo>
                  <a:lnTo>
                    <a:pt x="2829814" y="1765731"/>
                  </a:lnTo>
                  <a:lnTo>
                    <a:pt x="2833370" y="1771904"/>
                  </a:lnTo>
                  <a:lnTo>
                    <a:pt x="2841371" y="1773986"/>
                  </a:lnTo>
                  <a:lnTo>
                    <a:pt x="2853690" y="1766785"/>
                  </a:lnTo>
                  <a:lnTo>
                    <a:pt x="2855722" y="1758848"/>
                  </a:lnTo>
                  <a:close/>
                </a:path>
                <a:path w="3891279" h="1944370">
                  <a:moveTo>
                    <a:pt x="3891026" y="1524"/>
                  </a:moveTo>
                  <a:lnTo>
                    <a:pt x="3862070" y="0"/>
                  </a:lnTo>
                  <a:lnTo>
                    <a:pt x="3794391" y="1286002"/>
                  </a:lnTo>
                  <a:lnTo>
                    <a:pt x="3769233" y="1237107"/>
                  </a:lnTo>
                  <a:lnTo>
                    <a:pt x="3760470" y="1234313"/>
                  </a:lnTo>
                  <a:lnTo>
                    <a:pt x="3746246" y="1241679"/>
                  </a:lnTo>
                  <a:lnTo>
                    <a:pt x="3743452" y="1250442"/>
                  </a:lnTo>
                  <a:lnTo>
                    <a:pt x="3747135" y="1257554"/>
                  </a:lnTo>
                  <a:lnTo>
                    <a:pt x="3804539" y="1368933"/>
                  </a:lnTo>
                  <a:lnTo>
                    <a:pt x="3822890" y="1340993"/>
                  </a:lnTo>
                  <a:lnTo>
                    <a:pt x="3873373" y="1264158"/>
                  </a:lnTo>
                  <a:lnTo>
                    <a:pt x="3877691" y="1257427"/>
                  </a:lnTo>
                  <a:lnTo>
                    <a:pt x="3875786" y="1248537"/>
                  </a:lnTo>
                  <a:lnTo>
                    <a:pt x="3869182" y="1244092"/>
                  </a:lnTo>
                  <a:lnTo>
                    <a:pt x="3862451" y="1239647"/>
                  </a:lnTo>
                  <a:lnTo>
                    <a:pt x="3853434" y="1241552"/>
                  </a:lnTo>
                  <a:lnTo>
                    <a:pt x="3849116" y="1248283"/>
                  </a:lnTo>
                  <a:lnTo>
                    <a:pt x="3823347" y="1287589"/>
                  </a:lnTo>
                  <a:lnTo>
                    <a:pt x="389102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79436" y="4509516"/>
              <a:ext cx="1945005" cy="719455"/>
            </a:xfrm>
            <a:custGeom>
              <a:avLst/>
              <a:gdLst/>
              <a:ahLst/>
              <a:cxnLst/>
              <a:rect l="l" t="t" r="r" b="b"/>
              <a:pathLst>
                <a:path w="19450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1824736" y="0"/>
                  </a:lnTo>
                  <a:lnTo>
                    <a:pt x="1871382" y="9427"/>
                  </a:lnTo>
                  <a:lnTo>
                    <a:pt x="1909492" y="35131"/>
                  </a:lnTo>
                  <a:lnTo>
                    <a:pt x="1935196" y="73241"/>
                  </a:lnTo>
                  <a:lnTo>
                    <a:pt x="1944624" y="119887"/>
                  </a:lnTo>
                  <a:lnTo>
                    <a:pt x="1944624" y="599439"/>
                  </a:lnTo>
                  <a:lnTo>
                    <a:pt x="1935196" y="646086"/>
                  </a:lnTo>
                  <a:lnTo>
                    <a:pt x="1909492" y="684196"/>
                  </a:lnTo>
                  <a:lnTo>
                    <a:pt x="1871382" y="709900"/>
                  </a:lnTo>
                  <a:lnTo>
                    <a:pt x="1824736" y="719327"/>
                  </a:lnTo>
                  <a:lnTo>
                    <a:pt x="119888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50251" y="4657420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house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38948" y="3934205"/>
            <a:ext cx="1276985" cy="1143000"/>
          </a:xfrm>
          <a:custGeom>
            <a:avLst/>
            <a:gdLst/>
            <a:ahLst/>
            <a:cxnLst/>
            <a:rect l="l" t="t" r="r" b="b"/>
            <a:pathLst>
              <a:path w="1276984" h="1143000">
                <a:moveTo>
                  <a:pt x="120269" y="1041019"/>
                </a:moveTo>
                <a:lnTo>
                  <a:pt x="118364" y="1033018"/>
                </a:lnTo>
                <a:lnTo>
                  <a:pt x="112268" y="1029335"/>
                </a:lnTo>
                <a:lnTo>
                  <a:pt x="106172" y="1025525"/>
                </a:lnTo>
                <a:lnTo>
                  <a:pt x="98171" y="1027430"/>
                </a:lnTo>
                <a:lnTo>
                  <a:pt x="94361" y="1033526"/>
                </a:lnTo>
                <a:lnTo>
                  <a:pt x="72377" y="1069314"/>
                </a:lnTo>
                <a:lnTo>
                  <a:pt x="78994" y="791210"/>
                </a:lnTo>
                <a:lnTo>
                  <a:pt x="53086" y="790702"/>
                </a:lnTo>
                <a:lnTo>
                  <a:pt x="46469" y="1068768"/>
                </a:lnTo>
                <a:lnTo>
                  <a:pt x="22733" y="1025652"/>
                </a:lnTo>
                <a:lnTo>
                  <a:pt x="14859" y="1023366"/>
                </a:lnTo>
                <a:lnTo>
                  <a:pt x="8509" y="1026795"/>
                </a:lnTo>
                <a:lnTo>
                  <a:pt x="2286" y="1030351"/>
                </a:lnTo>
                <a:lnTo>
                  <a:pt x="0" y="1038225"/>
                </a:lnTo>
                <a:lnTo>
                  <a:pt x="57658" y="1142619"/>
                </a:lnTo>
                <a:lnTo>
                  <a:pt x="73291" y="1117219"/>
                </a:lnTo>
                <a:lnTo>
                  <a:pt x="116459" y="1047115"/>
                </a:lnTo>
                <a:lnTo>
                  <a:pt x="120269" y="1041019"/>
                </a:lnTo>
                <a:close/>
              </a:path>
              <a:path w="1276984" h="1143000">
                <a:moveTo>
                  <a:pt x="1276985" y="460883"/>
                </a:moveTo>
                <a:lnTo>
                  <a:pt x="1274699" y="451993"/>
                </a:lnTo>
                <a:lnTo>
                  <a:pt x="1267714" y="448056"/>
                </a:lnTo>
                <a:lnTo>
                  <a:pt x="1260856" y="443992"/>
                </a:lnTo>
                <a:lnTo>
                  <a:pt x="1251966" y="446278"/>
                </a:lnTo>
                <a:lnTo>
                  <a:pt x="1248029" y="453263"/>
                </a:lnTo>
                <a:lnTo>
                  <a:pt x="1224280" y="493979"/>
                </a:lnTo>
                <a:lnTo>
                  <a:pt x="1224280" y="0"/>
                </a:lnTo>
                <a:lnTo>
                  <a:pt x="1195324" y="0"/>
                </a:lnTo>
                <a:lnTo>
                  <a:pt x="1195324" y="493979"/>
                </a:lnTo>
                <a:lnTo>
                  <a:pt x="1171575" y="453263"/>
                </a:lnTo>
                <a:lnTo>
                  <a:pt x="1167638" y="446278"/>
                </a:lnTo>
                <a:lnTo>
                  <a:pt x="1158748" y="443992"/>
                </a:lnTo>
                <a:lnTo>
                  <a:pt x="1151890" y="448056"/>
                </a:lnTo>
                <a:lnTo>
                  <a:pt x="1144905" y="451993"/>
                </a:lnTo>
                <a:lnTo>
                  <a:pt x="1142619" y="460883"/>
                </a:lnTo>
                <a:lnTo>
                  <a:pt x="1209802" y="576072"/>
                </a:lnTo>
                <a:lnTo>
                  <a:pt x="1226540" y="547370"/>
                </a:lnTo>
                <a:lnTo>
                  <a:pt x="1276985" y="460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49908" y="2051304"/>
            <a:ext cx="8013700" cy="12211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0965" marR="541655">
              <a:lnSpc>
                <a:spcPct val="100000"/>
              </a:lnSpc>
              <a:spcBef>
                <a:spcPts val="355"/>
              </a:spcBef>
              <a:tabLst>
                <a:tab pos="2673985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weights used by 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model indicate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effect of each  descriptive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 the predictions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returned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by the  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0572" y="2357627"/>
            <a:ext cx="6499860" cy="1582420"/>
            <a:chOff x="2290572" y="2357627"/>
            <a:chExt cx="6499860" cy="1582420"/>
          </a:xfrm>
        </p:grpSpPr>
        <p:sp>
          <p:nvSpPr>
            <p:cNvPr id="3" name="object 3"/>
            <p:cNvSpPr/>
            <p:nvPr/>
          </p:nvSpPr>
          <p:spPr>
            <a:xfrm>
              <a:off x="2296668" y="2363723"/>
              <a:ext cx="6487795" cy="1569720"/>
            </a:xfrm>
            <a:custGeom>
              <a:avLst/>
              <a:gdLst/>
              <a:ahLst/>
              <a:cxnLst/>
              <a:rect l="l" t="t" r="r" b="b"/>
              <a:pathLst>
                <a:path w="6487795" h="1569720">
                  <a:moveTo>
                    <a:pt x="0" y="1569720"/>
                  </a:moveTo>
                  <a:lnTo>
                    <a:pt x="6487667" y="1569720"/>
                  </a:lnTo>
                  <a:lnTo>
                    <a:pt x="6487667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0051" y="2587116"/>
              <a:ext cx="6205347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5711" y="2655188"/>
              <a:ext cx="2209800" cy="262255"/>
            </a:xfrm>
            <a:custGeom>
              <a:avLst/>
              <a:gdLst/>
              <a:ahLst/>
              <a:cxnLst/>
              <a:rect l="l" t="t" r="r" b="b"/>
              <a:pathLst>
                <a:path w="2209800" h="262255">
                  <a:moveTo>
                    <a:pt x="54483" y="12319"/>
                  </a:moveTo>
                  <a:lnTo>
                    <a:pt x="0" y="176022"/>
                  </a:lnTo>
                  <a:lnTo>
                    <a:pt x="109219" y="176022"/>
                  </a:lnTo>
                  <a:lnTo>
                    <a:pt x="54737" y="12319"/>
                  </a:lnTo>
                  <a:lnTo>
                    <a:pt x="54483" y="12319"/>
                  </a:lnTo>
                  <a:close/>
                </a:path>
                <a:path w="2209800" h="262255">
                  <a:moveTo>
                    <a:pt x="2048383" y="0"/>
                  </a:moveTo>
                  <a:lnTo>
                    <a:pt x="2048383" y="262000"/>
                  </a:lnTo>
                  <a:lnTo>
                    <a:pt x="2089150" y="262000"/>
                  </a:lnTo>
                  <a:lnTo>
                    <a:pt x="2131708" y="257286"/>
                  </a:lnTo>
                  <a:lnTo>
                    <a:pt x="2172293" y="236402"/>
                  </a:lnTo>
                  <a:lnTo>
                    <a:pt x="2198084" y="198665"/>
                  </a:lnTo>
                  <a:lnTo>
                    <a:pt x="2207609" y="159638"/>
                  </a:lnTo>
                  <a:lnTo>
                    <a:pt x="2209418" y="128397"/>
                  </a:lnTo>
                  <a:lnTo>
                    <a:pt x="2209034" y="114921"/>
                  </a:lnTo>
                  <a:lnTo>
                    <a:pt x="2199354" y="66063"/>
                  </a:lnTo>
                  <a:lnTo>
                    <a:pt x="2174944" y="28513"/>
                  </a:lnTo>
                  <a:lnTo>
                    <a:pt x="2134244" y="5518"/>
                  </a:lnTo>
                  <a:lnTo>
                    <a:pt x="2088006" y="0"/>
                  </a:lnTo>
                  <a:lnTo>
                    <a:pt x="2048383" y="0"/>
                  </a:lnTo>
                  <a:close/>
                </a:path>
                <a:path w="2209800" h="262255">
                  <a:moveTo>
                    <a:pt x="362838" y="0"/>
                  </a:moveTo>
                  <a:lnTo>
                    <a:pt x="362838" y="262000"/>
                  </a:lnTo>
                  <a:lnTo>
                    <a:pt x="403605" y="262000"/>
                  </a:lnTo>
                  <a:lnTo>
                    <a:pt x="446164" y="257286"/>
                  </a:lnTo>
                  <a:lnTo>
                    <a:pt x="486749" y="236402"/>
                  </a:lnTo>
                  <a:lnTo>
                    <a:pt x="512540" y="198665"/>
                  </a:lnTo>
                  <a:lnTo>
                    <a:pt x="522065" y="159638"/>
                  </a:lnTo>
                  <a:lnTo>
                    <a:pt x="523875" y="128397"/>
                  </a:lnTo>
                  <a:lnTo>
                    <a:pt x="523490" y="114921"/>
                  </a:lnTo>
                  <a:lnTo>
                    <a:pt x="513810" y="66063"/>
                  </a:lnTo>
                  <a:lnTo>
                    <a:pt x="489400" y="28513"/>
                  </a:lnTo>
                  <a:lnTo>
                    <a:pt x="448700" y="5518"/>
                  </a:lnTo>
                  <a:lnTo>
                    <a:pt x="402463" y="0"/>
                  </a:lnTo>
                  <a:lnTo>
                    <a:pt x="3628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37118" y="2652902"/>
              <a:ext cx="108331" cy="110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6334" y="2652902"/>
              <a:ext cx="108330" cy="110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0051" y="2587116"/>
              <a:ext cx="6205855" cy="398780"/>
            </a:xfrm>
            <a:custGeom>
              <a:avLst/>
              <a:gdLst/>
              <a:ahLst/>
              <a:cxnLst/>
              <a:rect l="l" t="t" r="r" b="b"/>
              <a:pathLst>
                <a:path w="6205855" h="398780">
                  <a:moveTo>
                    <a:pt x="5671820" y="64262"/>
                  </a:moveTo>
                  <a:lnTo>
                    <a:pt x="5633850" y="70316"/>
                  </a:lnTo>
                  <a:lnTo>
                    <a:pt x="5598771" y="95541"/>
                  </a:lnTo>
                  <a:lnTo>
                    <a:pt x="5578459" y="134822"/>
                  </a:lnTo>
                  <a:lnTo>
                    <a:pt x="5570910" y="184509"/>
                  </a:lnTo>
                  <a:lnTo>
                    <a:pt x="5570601" y="197866"/>
                  </a:lnTo>
                  <a:lnTo>
                    <a:pt x="5570908" y="213272"/>
                  </a:lnTo>
                  <a:lnTo>
                    <a:pt x="5575427" y="254635"/>
                  </a:lnTo>
                  <a:lnTo>
                    <a:pt x="5591429" y="297561"/>
                  </a:lnTo>
                  <a:lnTo>
                    <a:pt x="5621782" y="324866"/>
                  </a:lnTo>
                  <a:lnTo>
                    <a:pt x="5669788" y="334263"/>
                  </a:lnTo>
                  <a:lnTo>
                    <a:pt x="5683595" y="333595"/>
                  </a:lnTo>
                  <a:lnTo>
                    <a:pt x="5727160" y="317656"/>
                  </a:lnTo>
                  <a:lnTo>
                    <a:pt x="5754713" y="284765"/>
                  </a:lnTo>
                  <a:lnTo>
                    <a:pt x="5768220" y="238855"/>
                  </a:lnTo>
                  <a:lnTo>
                    <a:pt x="5771007" y="199136"/>
                  </a:lnTo>
                  <a:lnTo>
                    <a:pt x="5770699" y="184253"/>
                  </a:lnTo>
                  <a:lnTo>
                    <a:pt x="5766181" y="143891"/>
                  </a:lnTo>
                  <a:lnTo>
                    <a:pt x="5749925" y="101346"/>
                  </a:lnTo>
                  <a:lnTo>
                    <a:pt x="5719445" y="73913"/>
                  </a:lnTo>
                  <a:lnTo>
                    <a:pt x="5671820" y="64262"/>
                  </a:lnTo>
                  <a:close/>
                </a:path>
                <a:path w="6205855" h="398780">
                  <a:moveTo>
                    <a:pt x="5942838" y="6858"/>
                  </a:moveTo>
                  <a:lnTo>
                    <a:pt x="6042533" y="6858"/>
                  </a:lnTo>
                  <a:lnTo>
                    <a:pt x="6052693" y="6858"/>
                  </a:lnTo>
                  <a:lnTo>
                    <a:pt x="6061075" y="6985"/>
                  </a:lnTo>
                  <a:lnTo>
                    <a:pt x="6067552" y="7366"/>
                  </a:lnTo>
                  <a:lnTo>
                    <a:pt x="6074156" y="7747"/>
                  </a:lnTo>
                  <a:lnTo>
                    <a:pt x="6080125" y="8255"/>
                  </a:lnTo>
                  <a:lnTo>
                    <a:pt x="6117641" y="16480"/>
                  </a:lnTo>
                  <a:lnTo>
                    <a:pt x="6151977" y="34980"/>
                  </a:lnTo>
                  <a:lnTo>
                    <a:pt x="6178550" y="71882"/>
                  </a:lnTo>
                  <a:lnTo>
                    <a:pt x="6185408" y="112522"/>
                  </a:lnTo>
                  <a:lnTo>
                    <a:pt x="6185100" y="121947"/>
                  </a:lnTo>
                  <a:lnTo>
                    <a:pt x="6174485" y="162829"/>
                  </a:lnTo>
                  <a:lnTo>
                    <a:pt x="6149298" y="193079"/>
                  </a:lnTo>
                  <a:lnTo>
                    <a:pt x="6110732" y="212725"/>
                  </a:lnTo>
                  <a:lnTo>
                    <a:pt x="6116447" y="215519"/>
                  </a:lnTo>
                  <a:lnTo>
                    <a:pt x="6141212" y="237362"/>
                  </a:lnTo>
                  <a:lnTo>
                    <a:pt x="6145657" y="242950"/>
                  </a:lnTo>
                  <a:lnTo>
                    <a:pt x="6165469" y="281305"/>
                  </a:lnTo>
                  <a:lnTo>
                    <a:pt x="6197981" y="357124"/>
                  </a:lnTo>
                  <a:lnTo>
                    <a:pt x="6205347" y="379857"/>
                  </a:lnTo>
                  <a:lnTo>
                    <a:pt x="6205347" y="381888"/>
                  </a:lnTo>
                  <a:lnTo>
                    <a:pt x="6205347" y="384048"/>
                  </a:lnTo>
                  <a:lnTo>
                    <a:pt x="6204966" y="385825"/>
                  </a:lnTo>
                  <a:lnTo>
                    <a:pt x="6204204" y="387350"/>
                  </a:lnTo>
                  <a:lnTo>
                    <a:pt x="6203442" y="388874"/>
                  </a:lnTo>
                  <a:lnTo>
                    <a:pt x="6201537" y="390144"/>
                  </a:lnTo>
                  <a:lnTo>
                    <a:pt x="6198489" y="391033"/>
                  </a:lnTo>
                  <a:lnTo>
                    <a:pt x="6195568" y="392049"/>
                  </a:lnTo>
                  <a:lnTo>
                    <a:pt x="6191250" y="392811"/>
                  </a:lnTo>
                  <a:lnTo>
                    <a:pt x="6185408" y="393192"/>
                  </a:lnTo>
                  <a:lnTo>
                    <a:pt x="6179693" y="393573"/>
                  </a:lnTo>
                  <a:lnTo>
                    <a:pt x="6171819" y="393700"/>
                  </a:lnTo>
                  <a:lnTo>
                    <a:pt x="6161913" y="393700"/>
                  </a:lnTo>
                  <a:lnTo>
                    <a:pt x="6153531" y="393700"/>
                  </a:lnTo>
                  <a:lnTo>
                    <a:pt x="6130163" y="390906"/>
                  </a:lnTo>
                  <a:lnTo>
                    <a:pt x="6127369" y="389890"/>
                  </a:lnTo>
                  <a:lnTo>
                    <a:pt x="6121146" y="380619"/>
                  </a:lnTo>
                  <a:lnTo>
                    <a:pt x="6086602" y="294640"/>
                  </a:lnTo>
                  <a:lnTo>
                    <a:pt x="6066028" y="254888"/>
                  </a:lnTo>
                  <a:lnTo>
                    <a:pt x="6044310" y="238379"/>
                  </a:lnTo>
                  <a:lnTo>
                    <a:pt x="6037960" y="235838"/>
                  </a:lnTo>
                  <a:lnTo>
                    <a:pt x="6030595" y="234569"/>
                  </a:lnTo>
                  <a:lnTo>
                    <a:pt x="6022340" y="234569"/>
                  </a:lnTo>
                  <a:lnTo>
                    <a:pt x="5997956" y="234569"/>
                  </a:lnTo>
                  <a:lnTo>
                    <a:pt x="5997956" y="381254"/>
                  </a:lnTo>
                  <a:lnTo>
                    <a:pt x="5997956" y="383286"/>
                  </a:lnTo>
                  <a:lnTo>
                    <a:pt x="5997321" y="385063"/>
                  </a:lnTo>
                  <a:lnTo>
                    <a:pt x="5995924" y="386588"/>
                  </a:lnTo>
                  <a:lnTo>
                    <a:pt x="5994654" y="388238"/>
                  </a:lnTo>
                  <a:lnTo>
                    <a:pt x="5992495" y="389509"/>
                  </a:lnTo>
                  <a:lnTo>
                    <a:pt x="5989574" y="390525"/>
                  </a:lnTo>
                  <a:lnTo>
                    <a:pt x="5986653" y="391541"/>
                  </a:lnTo>
                  <a:lnTo>
                    <a:pt x="5982589" y="392303"/>
                  </a:lnTo>
                  <a:lnTo>
                    <a:pt x="5977635" y="392811"/>
                  </a:lnTo>
                  <a:lnTo>
                    <a:pt x="5972683" y="393446"/>
                  </a:lnTo>
                  <a:lnTo>
                    <a:pt x="5966333" y="393700"/>
                  </a:lnTo>
                  <a:lnTo>
                    <a:pt x="5958585" y="393700"/>
                  </a:lnTo>
                  <a:lnTo>
                    <a:pt x="5951093" y="393700"/>
                  </a:lnTo>
                  <a:lnTo>
                    <a:pt x="5944743" y="393446"/>
                  </a:lnTo>
                  <a:lnTo>
                    <a:pt x="5939663" y="392811"/>
                  </a:lnTo>
                  <a:lnTo>
                    <a:pt x="5934709" y="392303"/>
                  </a:lnTo>
                  <a:lnTo>
                    <a:pt x="5930646" y="391541"/>
                  </a:lnTo>
                  <a:lnTo>
                    <a:pt x="5927725" y="390525"/>
                  </a:lnTo>
                  <a:lnTo>
                    <a:pt x="5924677" y="389509"/>
                  </a:lnTo>
                  <a:lnTo>
                    <a:pt x="5922645" y="388238"/>
                  </a:lnTo>
                  <a:lnTo>
                    <a:pt x="5921375" y="386588"/>
                  </a:lnTo>
                  <a:lnTo>
                    <a:pt x="5920232" y="385063"/>
                  </a:lnTo>
                  <a:lnTo>
                    <a:pt x="5919597" y="383286"/>
                  </a:lnTo>
                  <a:lnTo>
                    <a:pt x="5919597" y="381254"/>
                  </a:lnTo>
                  <a:lnTo>
                    <a:pt x="5919597" y="31496"/>
                  </a:lnTo>
                  <a:lnTo>
                    <a:pt x="5919597" y="22733"/>
                  </a:lnTo>
                  <a:lnTo>
                    <a:pt x="5921883" y="16510"/>
                  </a:lnTo>
                  <a:lnTo>
                    <a:pt x="5926328" y="12573"/>
                  </a:lnTo>
                  <a:lnTo>
                    <a:pt x="5930773" y="8762"/>
                  </a:lnTo>
                  <a:lnTo>
                    <a:pt x="5936360" y="6858"/>
                  </a:lnTo>
                  <a:lnTo>
                    <a:pt x="5942838" y="6858"/>
                  </a:lnTo>
                  <a:close/>
                </a:path>
                <a:path w="6205855" h="398780">
                  <a:moveTo>
                    <a:pt x="5253990" y="6858"/>
                  </a:moveTo>
                  <a:lnTo>
                    <a:pt x="5435219" y="6858"/>
                  </a:lnTo>
                  <a:lnTo>
                    <a:pt x="5436997" y="6858"/>
                  </a:lnTo>
                  <a:lnTo>
                    <a:pt x="5438648" y="7366"/>
                  </a:lnTo>
                  <a:lnTo>
                    <a:pt x="5440045" y="8382"/>
                  </a:lnTo>
                  <a:lnTo>
                    <a:pt x="5441442" y="9525"/>
                  </a:lnTo>
                  <a:lnTo>
                    <a:pt x="5442712" y="11303"/>
                  </a:lnTo>
                  <a:lnTo>
                    <a:pt x="5443728" y="13843"/>
                  </a:lnTo>
                  <a:lnTo>
                    <a:pt x="5444871" y="16256"/>
                  </a:lnTo>
                  <a:lnTo>
                    <a:pt x="5445633" y="19558"/>
                  </a:lnTo>
                  <a:lnTo>
                    <a:pt x="5446141" y="23749"/>
                  </a:lnTo>
                  <a:lnTo>
                    <a:pt x="5446649" y="27940"/>
                  </a:lnTo>
                  <a:lnTo>
                    <a:pt x="5446903" y="33020"/>
                  </a:lnTo>
                  <a:lnTo>
                    <a:pt x="5446903" y="38988"/>
                  </a:lnTo>
                  <a:lnTo>
                    <a:pt x="5446903" y="44958"/>
                  </a:lnTo>
                  <a:lnTo>
                    <a:pt x="5443728" y="63627"/>
                  </a:lnTo>
                  <a:lnTo>
                    <a:pt x="5442712" y="66040"/>
                  </a:lnTo>
                  <a:lnTo>
                    <a:pt x="5441442" y="67818"/>
                  </a:lnTo>
                  <a:lnTo>
                    <a:pt x="5440045" y="68961"/>
                  </a:lnTo>
                  <a:lnTo>
                    <a:pt x="5438648" y="70231"/>
                  </a:lnTo>
                  <a:lnTo>
                    <a:pt x="5436997" y="70866"/>
                  </a:lnTo>
                  <a:lnTo>
                    <a:pt x="5435219" y="70866"/>
                  </a:lnTo>
                  <a:lnTo>
                    <a:pt x="5309362" y="70866"/>
                  </a:lnTo>
                  <a:lnTo>
                    <a:pt x="5309362" y="174371"/>
                  </a:lnTo>
                  <a:lnTo>
                    <a:pt x="5427472" y="174371"/>
                  </a:lnTo>
                  <a:lnTo>
                    <a:pt x="5429377" y="174371"/>
                  </a:lnTo>
                  <a:lnTo>
                    <a:pt x="5430901" y="174879"/>
                  </a:lnTo>
                  <a:lnTo>
                    <a:pt x="5432298" y="175895"/>
                  </a:lnTo>
                  <a:lnTo>
                    <a:pt x="5433695" y="176911"/>
                  </a:lnTo>
                  <a:lnTo>
                    <a:pt x="5434965" y="178562"/>
                  </a:lnTo>
                  <a:lnTo>
                    <a:pt x="5435981" y="180975"/>
                  </a:lnTo>
                  <a:lnTo>
                    <a:pt x="5437124" y="183261"/>
                  </a:lnTo>
                  <a:lnTo>
                    <a:pt x="5437885" y="186436"/>
                  </a:lnTo>
                  <a:lnTo>
                    <a:pt x="5438394" y="190500"/>
                  </a:lnTo>
                  <a:lnTo>
                    <a:pt x="5438902" y="194437"/>
                  </a:lnTo>
                  <a:lnTo>
                    <a:pt x="5439156" y="199390"/>
                  </a:lnTo>
                  <a:lnTo>
                    <a:pt x="5439156" y="205359"/>
                  </a:lnTo>
                  <a:lnTo>
                    <a:pt x="5439156" y="211328"/>
                  </a:lnTo>
                  <a:lnTo>
                    <a:pt x="5435981" y="229997"/>
                  </a:lnTo>
                  <a:lnTo>
                    <a:pt x="5434965" y="232663"/>
                  </a:lnTo>
                  <a:lnTo>
                    <a:pt x="5433695" y="234442"/>
                  </a:lnTo>
                  <a:lnTo>
                    <a:pt x="5432298" y="235585"/>
                  </a:lnTo>
                  <a:lnTo>
                    <a:pt x="5430901" y="236600"/>
                  </a:lnTo>
                  <a:lnTo>
                    <a:pt x="5429377" y="237236"/>
                  </a:lnTo>
                  <a:lnTo>
                    <a:pt x="5427472" y="237236"/>
                  </a:lnTo>
                  <a:lnTo>
                    <a:pt x="5309362" y="237236"/>
                  </a:lnTo>
                  <a:lnTo>
                    <a:pt x="5309362" y="380619"/>
                  </a:lnTo>
                  <a:lnTo>
                    <a:pt x="5309362" y="382905"/>
                  </a:lnTo>
                  <a:lnTo>
                    <a:pt x="5308727" y="384683"/>
                  </a:lnTo>
                  <a:lnTo>
                    <a:pt x="5289169" y="392811"/>
                  </a:lnTo>
                  <a:lnTo>
                    <a:pt x="5284216" y="393446"/>
                  </a:lnTo>
                  <a:lnTo>
                    <a:pt x="5277866" y="393700"/>
                  </a:lnTo>
                  <a:lnTo>
                    <a:pt x="5270119" y="393700"/>
                  </a:lnTo>
                  <a:lnTo>
                    <a:pt x="5262499" y="393700"/>
                  </a:lnTo>
                  <a:lnTo>
                    <a:pt x="5256276" y="393446"/>
                  </a:lnTo>
                  <a:lnTo>
                    <a:pt x="5251196" y="392811"/>
                  </a:lnTo>
                  <a:lnTo>
                    <a:pt x="5246116" y="392303"/>
                  </a:lnTo>
                  <a:lnTo>
                    <a:pt x="5232781" y="386334"/>
                  </a:lnTo>
                  <a:lnTo>
                    <a:pt x="5231383" y="384683"/>
                  </a:lnTo>
                  <a:lnTo>
                    <a:pt x="5230749" y="382905"/>
                  </a:lnTo>
                  <a:lnTo>
                    <a:pt x="5230749" y="380619"/>
                  </a:lnTo>
                  <a:lnTo>
                    <a:pt x="5230749" y="31496"/>
                  </a:lnTo>
                  <a:lnTo>
                    <a:pt x="5230749" y="22733"/>
                  </a:lnTo>
                  <a:lnTo>
                    <a:pt x="5233034" y="16510"/>
                  </a:lnTo>
                  <a:lnTo>
                    <a:pt x="5237480" y="12573"/>
                  </a:lnTo>
                  <a:lnTo>
                    <a:pt x="5241925" y="8762"/>
                  </a:lnTo>
                  <a:lnTo>
                    <a:pt x="5247513" y="6858"/>
                  </a:lnTo>
                  <a:lnTo>
                    <a:pt x="5253990" y="6858"/>
                  </a:lnTo>
                  <a:close/>
                </a:path>
                <a:path w="6205855" h="398780">
                  <a:moveTo>
                    <a:pt x="4763516" y="6858"/>
                  </a:moveTo>
                  <a:lnTo>
                    <a:pt x="5035042" y="6858"/>
                  </a:lnTo>
                  <a:lnTo>
                    <a:pt x="5036820" y="6858"/>
                  </a:lnTo>
                  <a:lnTo>
                    <a:pt x="5038471" y="7366"/>
                  </a:lnTo>
                  <a:lnTo>
                    <a:pt x="5039995" y="8382"/>
                  </a:lnTo>
                  <a:lnTo>
                    <a:pt x="5041392" y="9525"/>
                  </a:lnTo>
                  <a:lnTo>
                    <a:pt x="5042662" y="11303"/>
                  </a:lnTo>
                  <a:lnTo>
                    <a:pt x="5043678" y="13843"/>
                  </a:lnTo>
                  <a:lnTo>
                    <a:pt x="5044694" y="16256"/>
                  </a:lnTo>
                  <a:lnTo>
                    <a:pt x="5045329" y="19558"/>
                  </a:lnTo>
                  <a:lnTo>
                    <a:pt x="5045837" y="23749"/>
                  </a:lnTo>
                  <a:lnTo>
                    <a:pt x="5046345" y="27940"/>
                  </a:lnTo>
                  <a:lnTo>
                    <a:pt x="5046599" y="33020"/>
                  </a:lnTo>
                  <a:lnTo>
                    <a:pt x="5046599" y="38988"/>
                  </a:lnTo>
                  <a:lnTo>
                    <a:pt x="5046599" y="44704"/>
                  </a:lnTo>
                  <a:lnTo>
                    <a:pt x="5043678" y="63500"/>
                  </a:lnTo>
                  <a:lnTo>
                    <a:pt x="5042662" y="66040"/>
                  </a:lnTo>
                  <a:lnTo>
                    <a:pt x="5041392" y="67818"/>
                  </a:lnTo>
                  <a:lnTo>
                    <a:pt x="5039995" y="68961"/>
                  </a:lnTo>
                  <a:lnTo>
                    <a:pt x="5038471" y="70231"/>
                  </a:lnTo>
                  <a:lnTo>
                    <a:pt x="5036820" y="70866"/>
                  </a:lnTo>
                  <a:lnTo>
                    <a:pt x="5035042" y="70866"/>
                  </a:lnTo>
                  <a:lnTo>
                    <a:pt x="4938522" y="70866"/>
                  </a:lnTo>
                  <a:lnTo>
                    <a:pt x="4938522" y="381254"/>
                  </a:lnTo>
                  <a:lnTo>
                    <a:pt x="4938522" y="383286"/>
                  </a:lnTo>
                  <a:lnTo>
                    <a:pt x="4937887" y="385063"/>
                  </a:lnTo>
                  <a:lnTo>
                    <a:pt x="4936617" y="386588"/>
                  </a:lnTo>
                  <a:lnTo>
                    <a:pt x="4935347" y="388238"/>
                  </a:lnTo>
                  <a:lnTo>
                    <a:pt x="4933188" y="389509"/>
                  </a:lnTo>
                  <a:lnTo>
                    <a:pt x="4930267" y="390525"/>
                  </a:lnTo>
                  <a:lnTo>
                    <a:pt x="4927219" y="391541"/>
                  </a:lnTo>
                  <a:lnTo>
                    <a:pt x="4923282" y="392303"/>
                  </a:lnTo>
                  <a:lnTo>
                    <a:pt x="4918202" y="392811"/>
                  </a:lnTo>
                  <a:lnTo>
                    <a:pt x="4913122" y="393446"/>
                  </a:lnTo>
                  <a:lnTo>
                    <a:pt x="4906772" y="393700"/>
                  </a:lnTo>
                  <a:lnTo>
                    <a:pt x="4899279" y="393700"/>
                  </a:lnTo>
                  <a:lnTo>
                    <a:pt x="4891785" y="393700"/>
                  </a:lnTo>
                  <a:lnTo>
                    <a:pt x="4885435" y="393446"/>
                  </a:lnTo>
                  <a:lnTo>
                    <a:pt x="4880356" y="392811"/>
                  </a:lnTo>
                  <a:lnTo>
                    <a:pt x="4875276" y="392303"/>
                  </a:lnTo>
                  <a:lnTo>
                    <a:pt x="4861941" y="386588"/>
                  </a:lnTo>
                  <a:lnTo>
                    <a:pt x="4860671" y="385063"/>
                  </a:lnTo>
                  <a:lnTo>
                    <a:pt x="4860035" y="383286"/>
                  </a:lnTo>
                  <a:lnTo>
                    <a:pt x="4860035" y="381254"/>
                  </a:lnTo>
                  <a:lnTo>
                    <a:pt x="4860035" y="70866"/>
                  </a:lnTo>
                  <a:lnTo>
                    <a:pt x="4763516" y="70866"/>
                  </a:lnTo>
                  <a:lnTo>
                    <a:pt x="4761610" y="70866"/>
                  </a:lnTo>
                  <a:lnTo>
                    <a:pt x="4759833" y="70231"/>
                  </a:lnTo>
                  <a:lnTo>
                    <a:pt x="4758563" y="68961"/>
                  </a:lnTo>
                  <a:lnTo>
                    <a:pt x="4757166" y="67818"/>
                  </a:lnTo>
                  <a:lnTo>
                    <a:pt x="4755896" y="66040"/>
                  </a:lnTo>
                  <a:lnTo>
                    <a:pt x="4754880" y="63500"/>
                  </a:lnTo>
                  <a:lnTo>
                    <a:pt x="4753991" y="61087"/>
                  </a:lnTo>
                  <a:lnTo>
                    <a:pt x="4753229" y="57785"/>
                  </a:lnTo>
                  <a:lnTo>
                    <a:pt x="4752721" y="53721"/>
                  </a:lnTo>
                  <a:lnTo>
                    <a:pt x="4752213" y="49657"/>
                  </a:lnTo>
                  <a:lnTo>
                    <a:pt x="4751958" y="44704"/>
                  </a:lnTo>
                  <a:lnTo>
                    <a:pt x="4751958" y="38988"/>
                  </a:lnTo>
                  <a:lnTo>
                    <a:pt x="4751958" y="33020"/>
                  </a:lnTo>
                  <a:lnTo>
                    <a:pt x="4761610" y="6858"/>
                  </a:lnTo>
                  <a:lnTo>
                    <a:pt x="4763516" y="6858"/>
                  </a:lnTo>
                  <a:close/>
                </a:path>
                <a:path w="6205855" h="398780">
                  <a:moveTo>
                    <a:pt x="4115562" y="6858"/>
                  </a:moveTo>
                  <a:lnTo>
                    <a:pt x="4307840" y="6858"/>
                  </a:lnTo>
                  <a:lnTo>
                    <a:pt x="4309618" y="6858"/>
                  </a:lnTo>
                  <a:lnTo>
                    <a:pt x="4311269" y="7366"/>
                  </a:lnTo>
                  <a:lnTo>
                    <a:pt x="4319143" y="31750"/>
                  </a:lnTo>
                  <a:lnTo>
                    <a:pt x="4319143" y="37719"/>
                  </a:lnTo>
                  <a:lnTo>
                    <a:pt x="4319143" y="43307"/>
                  </a:lnTo>
                  <a:lnTo>
                    <a:pt x="4309618" y="68072"/>
                  </a:lnTo>
                  <a:lnTo>
                    <a:pt x="4307840" y="68072"/>
                  </a:lnTo>
                  <a:lnTo>
                    <a:pt x="4170299" y="68072"/>
                  </a:lnTo>
                  <a:lnTo>
                    <a:pt x="4170299" y="162179"/>
                  </a:lnTo>
                  <a:lnTo>
                    <a:pt x="4286758" y="162179"/>
                  </a:lnTo>
                  <a:lnTo>
                    <a:pt x="4288535" y="162179"/>
                  </a:lnTo>
                  <a:lnTo>
                    <a:pt x="4290187" y="162687"/>
                  </a:lnTo>
                  <a:lnTo>
                    <a:pt x="4291583" y="163830"/>
                  </a:lnTo>
                  <a:lnTo>
                    <a:pt x="4293108" y="164973"/>
                  </a:lnTo>
                  <a:lnTo>
                    <a:pt x="4298315" y="186690"/>
                  </a:lnTo>
                  <a:lnTo>
                    <a:pt x="4298315" y="192278"/>
                  </a:lnTo>
                  <a:lnTo>
                    <a:pt x="4298315" y="197993"/>
                  </a:lnTo>
                  <a:lnTo>
                    <a:pt x="4298060" y="202819"/>
                  </a:lnTo>
                  <a:lnTo>
                    <a:pt x="4297553" y="206502"/>
                  </a:lnTo>
                  <a:lnTo>
                    <a:pt x="4297045" y="210312"/>
                  </a:lnTo>
                  <a:lnTo>
                    <a:pt x="4291583" y="220472"/>
                  </a:lnTo>
                  <a:lnTo>
                    <a:pt x="4290187" y="221487"/>
                  </a:lnTo>
                  <a:lnTo>
                    <a:pt x="4288535" y="221996"/>
                  </a:lnTo>
                  <a:lnTo>
                    <a:pt x="4286758" y="221996"/>
                  </a:lnTo>
                  <a:lnTo>
                    <a:pt x="4170299" y="221996"/>
                  </a:lnTo>
                  <a:lnTo>
                    <a:pt x="4170299" y="330708"/>
                  </a:lnTo>
                  <a:lnTo>
                    <a:pt x="4309109" y="330708"/>
                  </a:lnTo>
                  <a:lnTo>
                    <a:pt x="4310888" y="330708"/>
                  </a:lnTo>
                  <a:lnTo>
                    <a:pt x="4317619" y="337566"/>
                  </a:lnTo>
                  <a:lnTo>
                    <a:pt x="4318634" y="339852"/>
                  </a:lnTo>
                  <a:lnTo>
                    <a:pt x="4319397" y="343027"/>
                  </a:lnTo>
                  <a:lnTo>
                    <a:pt x="4319905" y="346837"/>
                  </a:lnTo>
                  <a:lnTo>
                    <a:pt x="4320413" y="350774"/>
                  </a:lnTo>
                  <a:lnTo>
                    <a:pt x="4320667" y="355600"/>
                  </a:lnTo>
                  <a:lnTo>
                    <a:pt x="4320667" y="361315"/>
                  </a:lnTo>
                  <a:lnTo>
                    <a:pt x="4320667" y="367030"/>
                  </a:lnTo>
                  <a:lnTo>
                    <a:pt x="4317619" y="385191"/>
                  </a:lnTo>
                  <a:lnTo>
                    <a:pt x="4316730" y="387477"/>
                  </a:lnTo>
                  <a:lnTo>
                    <a:pt x="4315459" y="389255"/>
                  </a:lnTo>
                  <a:lnTo>
                    <a:pt x="4313935" y="390398"/>
                  </a:lnTo>
                  <a:lnTo>
                    <a:pt x="4312412" y="391413"/>
                  </a:lnTo>
                  <a:lnTo>
                    <a:pt x="4310888" y="391922"/>
                  </a:lnTo>
                  <a:lnTo>
                    <a:pt x="4309109" y="391922"/>
                  </a:lnTo>
                  <a:lnTo>
                    <a:pt x="4115562" y="391922"/>
                  </a:lnTo>
                  <a:lnTo>
                    <a:pt x="4109084" y="391922"/>
                  </a:lnTo>
                  <a:lnTo>
                    <a:pt x="4103497" y="390017"/>
                  </a:lnTo>
                  <a:lnTo>
                    <a:pt x="4099052" y="386207"/>
                  </a:lnTo>
                  <a:lnTo>
                    <a:pt x="4094606" y="382270"/>
                  </a:lnTo>
                  <a:lnTo>
                    <a:pt x="4092321" y="376047"/>
                  </a:lnTo>
                  <a:lnTo>
                    <a:pt x="4092321" y="367284"/>
                  </a:lnTo>
                  <a:lnTo>
                    <a:pt x="4092321" y="31496"/>
                  </a:lnTo>
                  <a:lnTo>
                    <a:pt x="4092321" y="22733"/>
                  </a:lnTo>
                  <a:lnTo>
                    <a:pt x="4094606" y="16510"/>
                  </a:lnTo>
                  <a:lnTo>
                    <a:pt x="4099052" y="12573"/>
                  </a:lnTo>
                  <a:lnTo>
                    <a:pt x="4103497" y="8762"/>
                  </a:lnTo>
                  <a:lnTo>
                    <a:pt x="4109084" y="6858"/>
                  </a:lnTo>
                  <a:lnTo>
                    <a:pt x="4115562" y="6858"/>
                  </a:lnTo>
                  <a:close/>
                </a:path>
                <a:path w="6205855" h="398780">
                  <a:moveTo>
                    <a:pt x="3213354" y="6858"/>
                  </a:moveTo>
                  <a:lnTo>
                    <a:pt x="3405632" y="6858"/>
                  </a:lnTo>
                  <a:lnTo>
                    <a:pt x="3407410" y="6858"/>
                  </a:lnTo>
                  <a:lnTo>
                    <a:pt x="3409061" y="7366"/>
                  </a:lnTo>
                  <a:lnTo>
                    <a:pt x="3416935" y="31750"/>
                  </a:lnTo>
                  <a:lnTo>
                    <a:pt x="3416935" y="37719"/>
                  </a:lnTo>
                  <a:lnTo>
                    <a:pt x="3416935" y="43307"/>
                  </a:lnTo>
                  <a:lnTo>
                    <a:pt x="3407410" y="68072"/>
                  </a:lnTo>
                  <a:lnTo>
                    <a:pt x="3405632" y="68072"/>
                  </a:lnTo>
                  <a:lnTo>
                    <a:pt x="3268091" y="68072"/>
                  </a:lnTo>
                  <a:lnTo>
                    <a:pt x="3268091" y="162179"/>
                  </a:lnTo>
                  <a:lnTo>
                    <a:pt x="3384550" y="162179"/>
                  </a:lnTo>
                  <a:lnTo>
                    <a:pt x="3386328" y="162179"/>
                  </a:lnTo>
                  <a:lnTo>
                    <a:pt x="3387979" y="162687"/>
                  </a:lnTo>
                  <a:lnTo>
                    <a:pt x="3389376" y="163830"/>
                  </a:lnTo>
                  <a:lnTo>
                    <a:pt x="3390900" y="164973"/>
                  </a:lnTo>
                  <a:lnTo>
                    <a:pt x="3392170" y="166624"/>
                  </a:lnTo>
                  <a:lnTo>
                    <a:pt x="3393186" y="168910"/>
                  </a:lnTo>
                  <a:lnTo>
                    <a:pt x="3394202" y="171196"/>
                  </a:lnTo>
                  <a:lnTo>
                    <a:pt x="3394837" y="174244"/>
                  </a:lnTo>
                  <a:lnTo>
                    <a:pt x="3395345" y="178054"/>
                  </a:lnTo>
                  <a:lnTo>
                    <a:pt x="3395853" y="181991"/>
                  </a:lnTo>
                  <a:lnTo>
                    <a:pt x="3396107" y="186690"/>
                  </a:lnTo>
                  <a:lnTo>
                    <a:pt x="3396107" y="192278"/>
                  </a:lnTo>
                  <a:lnTo>
                    <a:pt x="3396107" y="197993"/>
                  </a:lnTo>
                  <a:lnTo>
                    <a:pt x="3395853" y="202819"/>
                  </a:lnTo>
                  <a:lnTo>
                    <a:pt x="3395345" y="206502"/>
                  </a:lnTo>
                  <a:lnTo>
                    <a:pt x="3394837" y="210312"/>
                  </a:lnTo>
                  <a:lnTo>
                    <a:pt x="3394202" y="213360"/>
                  </a:lnTo>
                  <a:lnTo>
                    <a:pt x="3393186" y="215646"/>
                  </a:lnTo>
                  <a:lnTo>
                    <a:pt x="3392170" y="217932"/>
                  </a:lnTo>
                  <a:lnTo>
                    <a:pt x="3390900" y="219583"/>
                  </a:lnTo>
                  <a:lnTo>
                    <a:pt x="3389376" y="220472"/>
                  </a:lnTo>
                  <a:lnTo>
                    <a:pt x="3387979" y="221487"/>
                  </a:lnTo>
                  <a:lnTo>
                    <a:pt x="3386328" y="221996"/>
                  </a:lnTo>
                  <a:lnTo>
                    <a:pt x="3384550" y="221996"/>
                  </a:lnTo>
                  <a:lnTo>
                    <a:pt x="3268091" y="221996"/>
                  </a:lnTo>
                  <a:lnTo>
                    <a:pt x="3268091" y="330708"/>
                  </a:lnTo>
                  <a:lnTo>
                    <a:pt x="3406902" y="330708"/>
                  </a:lnTo>
                  <a:lnTo>
                    <a:pt x="3408679" y="330708"/>
                  </a:lnTo>
                  <a:lnTo>
                    <a:pt x="3415411" y="337566"/>
                  </a:lnTo>
                  <a:lnTo>
                    <a:pt x="3416427" y="339852"/>
                  </a:lnTo>
                  <a:lnTo>
                    <a:pt x="3417189" y="343027"/>
                  </a:lnTo>
                  <a:lnTo>
                    <a:pt x="3417697" y="346837"/>
                  </a:lnTo>
                  <a:lnTo>
                    <a:pt x="3418204" y="350774"/>
                  </a:lnTo>
                  <a:lnTo>
                    <a:pt x="3418459" y="355600"/>
                  </a:lnTo>
                  <a:lnTo>
                    <a:pt x="3418459" y="361315"/>
                  </a:lnTo>
                  <a:lnTo>
                    <a:pt x="3418459" y="367030"/>
                  </a:lnTo>
                  <a:lnTo>
                    <a:pt x="3415411" y="385191"/>
                  </a:lnTo>
                  <a:lnTo>
                    <a:pt x="3414522" y="387477"/>
                  </a:lnTo>
                  <a:lnTo>
                    <a:pt x="3413252" y="389255"/>
                  </a:lnTo>
                  <a:lnTo>
                    <a:pt x="3411728" y="390398"/>
                  </a:lnTo>
                  <a:lnTo>
                    <a:pt x="3410204" y="391413"/>
                  </a:lnTo>
                  <a:lnTo>
                    <a:pt x="3408679" y="391922"/>
                  </a:lnTo>
                  <a:lnTo>
                    <a:pt x="3406902" y="391922"/>
                  </a:lnTo>
                  <a:lnTo>
                    <a:pt x="3213354" y="391922"/>
                  </a:lnTo>
                  <a:lnTo>
                    <a:pt x="3206877" y="391922"/>
                  </a:lnTo>
                  <a:lnTo>
                    <a:pt x="3201289" y="390017"/>
                  </a:lnTo>
                  <a:lnTo>
                    <a:pt x="3196844" y="386207"/>
                  </a:lnTo>
                  <a:lnTo>
                    <a:pt x="3192399" y="382270"/>
                  </a:lnTo>
                  <a:lnTo>
                    <a:pt x="3190113" y="376047"/>
                  </a:lnTo>
                  <a:lnTo>
                    <a:pt x="3190113" y="367284"/>
                  </a:lnTo>
                  <a:lnTo>
                    <a:pt x="3190113" y="31496"/>
                  </a:lnTo>
                  <a:lnTo>
                    <a:pt x="3190113" y="22733"/>
                  </a:lnTo>
                  <a:lnTo>
                    <a:pt x="3192399" y="16510"/>
                  </a:lnTo>
                  <a:lnTo>
                    <a:pt x="3196844" y="12573"/>
                  </a:lnTo>
                  <a:lnTo>
                    <a:pt x="3201289" y="8762"/>
                  </a:lnTo>
                  <a:lnTo>
                    <a:pt x="3206877" y="6858"/>
                  </a:lnTo>
                  <a:lnTo>
                    <a:pt x="3213354" y="6858"/>
                  </a:lnTo>
                  <a:close/>
                </a:path>
                <a:path w="6205855" h="398780">
                  <a:moveTo>
                    <a:pt x="2829306" y="6858"/>
                  </a:moveTo>
                  <a:lnTo>
                    <a:pt x="2928112" y="6858"/>
                  </a:lnTo>
                  <a:lnTo>
                    <a:pt x="2952926" y="7600"/>
                  </a:lnTo>
                  <a:lnTo>
                    <a:pt x="2996602" y="13608"/>
                  </a:lnTo>
                  <a:lnTo>
                    <a:pt x="3048523" y="33861"/>
                  </a:lnTo>
                  <a:lnTo>
                    <a:pt x="3087489" y="67131"/>
                  </a:lnTo>
                  <a:lnTo>
                    <a:pt x="3113278" y="113030"/>
                  </a:lnTo>
                  <a:lnTo>
                    <a:pt x="3122882" y="150637"/>
                  </a:lnTo>
                  <a:lnTo>
                    <a:pt x="3126104" y="193675"/>
                  </a:lnTo>
                  <a:lnTo>
                    <a:pt x="3125227" y="219255"/>
                  </a:lnTo>
                  <a:lnTo>
                    <a:pt x="3118282" y="264558"/>
                  </a:lnTo>
                  <a:lnTo>
                    <a:pt x="3104568" y="302333"/>
                  </a:lnTo>
                  <a:lnTo>
                    <a:pt x="3072511" y="345821"/>
                  </a:lnTo>
                  <a:lnTo>
                    <a:pt x="3027380" y="374467"/>
                  </a:lnTo>
                  <a:lnTo>
                    <a:pt x="2990137" y="385706"/>
                  </a:lnTo>
                  <a:lnTo>
                    <a:pt x="2945993" y="391231"/>
                  </a:lnTo>
                  <a:lnTo>
                    <a:pt x="2921254" y="391922"/>
                  </a:lnTo>
                  <a:lnTo>
                    <a:pt x="2829306" y="391922"/>
                  </a:lnTo>
                  <a:lnTo>
                    <a:pt x="2822829" y="391922"/>
                  </a:lnTo>
                  <a:lnTo>
                    <a:pt x="2817241" y="390017"/>
                  </a:lnTo>
                  <a:lnTo>
                    <a:pt x="2812796" y="386207"/>
                  </a:lnTo>
                  <a:lnTo>
                    <a:pt x="2808351" y="382270"/>
                  </a:lnTo>
                  <a:lnTo>
                    <a:pt x="2806065" y="376047"/>
                  </a:lnTo>
                  <a:lnTo>
                    <a:pt x="2806065" y="367284"/>
                  </a:lnTo>
                  <a:lnTo>
                    <a:pt x="2806065" y="31496"/>
                  </a:lnTo>
                  <a:lnTo>
                    <a:pt x="2806065" y="22733"/>
                  </a:lnTo>
                  <a:lnTo>
                    <a:pt x="2808351" y="16510"/>
                  </a:lnTo>
                  <a:lnTo>
                    <a:pt x="2812796" y="12573"/>
                  </a:lnTo>
                  <a:lnTo>
                    <a:pt x="2817241" y="8762"/>
                  </a:lnTo>
                  <a:lnTo>
                    <a:pt x="2822829" y="6858"/>
                  </a:lnTo>
                  <a:lnTo>
                    <a:pt x="2829306" y="6858"/>
                  </a:lnTo>
                  <a:close/>
                </a:path>
                <a:path w="6205855" h="398780">
                  <a:moveTo>
                    <a:pt x="2338832" y="6858"/>
                  </a:moveTo>
                  <a:lnTo>
                    <a:pt x="2610358" y="6858"/>
                  </a:lnTo>
                  <a:lnTo>
                    <a:pt x="2612136" y="6858"/>
                  </a:lnTo>
                  <a:lnTo>
                    <a:pt x="2613787" y="7366"/>
                  </a:lnTo>
                  <a:lnTo>
                    <a:pt x="2615311" y="8382"/>
                  </a:lnTo>
                  <a:lnTo>
                    <a:pt x="2616708" y="9525"/>
                  </a:lnTo>
                  <a:lnTo>
                    <a:pt x="2617978" y="11303"/>
                  </a:lnTo>
                  <a:lnTo>
                    <a:pt x="2618994" y="13843"/>
                  </a:lnTo>
                  <a:lnTo>
                    <a:pt x="2620010" y="16256"/>
                  </a:lnTo>
                  <a:lnTo>
                    <a:pt x="2620645" y="19558"/>
                  </a:lnTo>
                  <a:lnTo>
                    <a:pt x="2621153" y="23749"/>
                  </a:lnTo>
                  <a:lnTo>
                    <a:pt x="2621661" y="27940"/>
                  </a:lnTo>
                  <a:lnTo>
                    <a:pt x="2621915" y="33020"/>
                  </a:lnTo>
                  <a:lnTo>
                    <a:pt x="2621915" y="38988"/>
                  </a:lnTo>
                  <a:lnTo>
                    <a:pt x="2621915" y="44704"/>
                  </a:lnTo>
                  <a:lnTo>
                    <a:pt x="2621661" y="49657"/>
                  </a:lnTo>
                  <a:lnTo>
                    <a:pt x="2621153" y="53721"/>
                  </a:lnTo>
                  <a:lnTo>
                    <a:pt x="2620645" y="57785"/>
                  </a:lnTo>
                  <a:lnTo>
                    <a:pt x="2620010" y="61087"/>
                  </a:lnTo>
                  <a:lnTo>
                    <a:pt x="2618994" y="63500"/>
                  </a:lnTo>
                  <a:lnTo>
                    <a:pt x="2617978" y="66040"/>
                  </a:lnTo>
                  <a:lnTo>
                    <a:pt x="2616708" y="67818"/>
                  </a:lnTo>
                  <a:lnTo>
                    <a:pt x="2615311" y="68961"/>
                  </a:lnTo>
                  <a:lnTo>
                    <a:pt x="2613787" y="70231"/>
                  </a:lnTo>
                  <a:lnTo>
                    <a:pt x="2612136" y="70866"/>
                  </a:lnTo>
                  <a:lnTo>
                    <a:pt x="2610358" y="70866"/>
                  </a:lnTo>
                  <a:lnTo>
                    <a:pt x="2513838" y="70866"/>
                  </a:lnTo>
                  <a:lnTo>
                    <a:pt x="2513838" y="381254"/>
                  </a:lnTo>
                  <a:lnTo>
                    <a:pt x="2513838" y="383286"/>
                  </a:lnTo>
                  <a:lnTo>
                    <a:pt x="2513203" y="385063"/>
                  </a:lnTo>
                  <a:lnTo>
                    <a:pt x="2511933" y="386588"/>
                  </a:lnTo>
                  <a:lnTo>
                    <a:pt x="2510663" y="388238"/>
                  </a:lnTo>
                  <a:lnTo>
                    <a:pt x="2508504" y="389509"/>
                  </a:lnTo>
                  <a:lnTo>
                    <a:pt x="2505583" y="390525"/>
                  </a:lnTo>
                  <a:lnTo>
                    <a:pt x="2502535" y="391541"/>
                  </a:lnTo>
                  <a:lnTo>
                    <a:pt x="2498598" y="392303"/>
                  </a:lnTo>
                  <a:lnTo>
                    <a:pt x="2493518" y="392811"/>
                  </a:lnTo>
                  <a:lnTo>
                    <a:pt x="2488438" y="393446"/>
                  </a:lnTo>
                  <a:lnTo>
                    <a:pt x="2482088" y="393700"/>
                  </a:lnTo>
                  <a:lnTo>
                    <a:pt x="2474595" y="393700"/>
                  </a:lnTo>
                  <a:lnTo>
                    <a:pt x="2467102" y="393700"/>
                  </a:lnTo>
                  <a:lnTo>
                    <a:pt x="2460752" y="393446"/>
                  </a:lnTo>
                  <a:lnTo>
                    <a:pt x="2455672" y="392811"/>
                  </a:lnTo>
                  <a:lnTo>
                    <a:pt x="2450591" y="392303"/>
                  </a:lnTo>
                  <a:lnTo>
                    <a:pt x="2437257" y="386588"/>
                  </a:lnTo>
                  <a:lnTo>
                    <a:pt x="2435987" y="385063"/>
                  </a:lnTo>
                  <a:lnTo>
                    <a:pt x="2435352" y="383286"/>
                  </a:lnTo>
                  <a:lnTo>
                    <a:pt x="2435352" y="381254"/>
                  </a:lnTo>
                  <a:lnTo>
                    <a:pt x="2435352" y="70866"/>
                  </a:lnTo>
                  <a:lnTo>
                    <a:pt x="2338832" y="70866"/>
                  </a:lnTo>
                  <a:lnTo>
                    <a:pt x="2336927" y="70866"/>
                  </a:lnTo>
                  <a:lnTo>
                    <a:pt x="2335149" y="70231"/>
                  </a:lnTo>
                  <a:lnTo>
                    <a:pt x="2333879" y="68961"/>
                  </a:lnTo>
                  <a:lnTo>
                    <a:pt x="2332482" y="67818"/>
                  </a:lnTo>
                  <a:lnTo>
                    <a:pt x="2331212" y="66040"/>
                  </a:lnTo>
                  <a:lnTo>
                    <a:pt x="2330196" y="63500"/>
                  </a:lnTo>
                  <a:lnTo>
                    <a:pt x="2329307" y="61087"/>
                  </a:lnTo>
                  <a:lnTo>
                    <a:pt x="2328545" y="57785"/>
                  </a:lnTo>
                  <a:lnTo>
                    <a:pt x="2328037" y="53721"/>
                  </a:lnTo>
                  <a:lnTo>
                    <a:pt x="2327529" y="49657"/>
                  </a:lnTo>
                  <a:lnTo>
                    <a:pt x="2327275" y="44704"/>
                  </a:lnTo>
                  <a:lnTo>
                    <a:pt x="2327275" y="38988"/>
                  </a:lnTo>
                  <a:lnTo>
                    <a:pt x="2327275" y="33020"/>
                  </a:lnTo>
                  <a:lnTo>
                    <a:pt x="2336927" y="6858"/>
                  </a:lnTo>
                  <a:lnTo>
                    <a:pt x="2338832" y="6858"/>
                  </a:lnTo>
                  <a:close/>
                </a:path>
                <a:path w="6205855" h="398780">
                  <a:moveTo>
                    <a:pt x="1690877" y="6858"/>
                  </a:moveTo>
                  <a:lnTo>
                    <a:pt x="1883156" y="6858"/>
                  </a:lnTo>
                  <a:lnTo>
                    <a:pt x="1884934" y="6858"/>
                  </a:lnTo>
                  <a:lnTo>
                    <a:pt x="1886585" y="7366"/>
                  </a:lnTo>
                  <a:lnTo>
                    <a:pt x="1894459" y="31750"/>
                  </a:lnTo>
                  <a:lnTo>
                    <a:pt x="1894459" y="37719"/>
                  </a:lnTo>
                  <a:lnTo>
                    <a:pt x="1894459" y="43307"/>
                  </a:lnTo>
                  <a:lnTo>
                    <a:pt x="1884934" y="68072"/>
                  </a:lnTo>
                  <a:lnTo>
                    <a:pt x="1883156" y="68072"/>
                  </a:lnTo>
                  <a:lnTo>
                    <a:pt x="1745614" y="68072"/>
                  </a:lnTo>
                  <a:lnTo>
                    <a:pt x="1745614" y="162179"/>
                  </a:lnTo>
                  <a:lnTo>
                    <a:pt x="1862074" y="162179"/>
                  </a:lnTo>
                  <a:lnTo>
                    <a:pt x="1863852" y="162179"/>
                  </a:lnTo>
                  <a:lnTo>
                    <a:pt x="1865502" y="162687"/>
                  </a:lnTo>
                  <a:lnTo>
                    <a:pt x="1866900" y="163830"/>
                  </a:lnTo>
                  <a:lnTo>
                    <a:pt x="1868424" y="164973"/>
                  </a:lnTo>
                  <a:lnTo>
                    <a:pt x="1869694" y="166624"/>
                  </a:lnTo>
                  <a:lnTo>
                    <a:pt x="1870710" y="168910"/>
                  </a:lnTo>
                  <a:lnTo>
                    <a:pt x="1871726" y="171196"/>
                  </a:lnTo>
                  <a:lnTo>
                    <a:pt x="1872361" y="174244"/>
                  </a:lnTo>
                  <a:lnTo>
                    <a:pt x="1872869" y="178054"/>
                  </a:lnTo>
                  <a:lnTo>
                    <a:pt x="1873377" y="181991"/>
                  </a:lnTo>
                  <a:lnTo>
                    <a:pt x="1873631" y="186690"/>
                  </a:lnTo>
                  <a:lnTo>
                    <a:pt x="1873631" y="192278"/>
                  </a:lnTo>
                  <a:lnTo>
                    <a:pt x="1873631" y="197993"/>
                  </a:lnTo>
                  <a:lnTo>
                    <a:pt x="1873377" y="202819"/>
                  </a:lnTo>
                  <a:lnTo>
                    <a:pt x="1872869" y="206502"/>
                  </a:lnTo>
                  <a:lnTo>
                    <a:pt x="1872361" y="210312"/>
                  </a:lnTo>
                  <a:lnTo>
                    <a:pt x="1871726" y="213360"/>
                  </a:lnTo>
                  <a:lnTo>
                    <a:pt x="1870710" y="215646"/>
                  </a:lnTo>
                  <a:lnTo>
                    <a:pt x="1869694" y="217932"/>
                  </a:lnTo>
                  <a:lnTo>
                    <a:pt x="1868424" y="219583"/>
                  </a:lnTo>
                  <a:lnTo>
                    <a:pt x="1866900" y="220472"/>
                  </a:lnTo>
                  <a:lnTo>
                    <a:pt x="1865502" y="221487"/>
                  </a:lnTo>
                  <a:lnTo>
                    <a:pt x="1863852" y="221996"/>
                  </a:lnTo>
                  <a:lnTo>
                    <a:pt x="1862074" y="221996"/>
                  </a:lnTo>
                  <a:lnTo>
                    <a:pt x="1745614" y="221996"/>
                  </a:lnTo>
                  <a:lnTo>
                    <a:pt x="1745614" y="330708"/>
                  </a:lnTo>
                  <a:lnTo>
                    <a:pt x="1884426" y="330708"/>
                  </a:lnTo>
                  <a:lnTo>
                    <a:pt x="1886203" y="330708"/>
                  </a:lnTo>
                  <a:lnTo>
                    <a:pt x="1895983" y="355600"/>
                  </a:lnTo>
                  <a:lnTo>
                    <a:pt x="1895983" y="361315"/>
                  </a:lnTo>
                  <a:lnTo>
                    <a:pt x="1895983" y="367030"/>
                  </a:lnTo>
                  <a:lnTo>
                    <a:pt x="1886203" y="391922"/>
                  </a:lnTo>
                  <a:lnTo>
                    <a:pt x="1884426" y="391922"/>
                  </a:lnTo>
                  <a:lnTo>
                    <a:pt x="1690877" y="391922"/>
                  </a:lnTo>
                  <a:lnTo>
                    <a:pt x="1684401" y="391922"/>
                  </a:lnTo>
                  <a:lnTo>
                    <a:pt x="1678813" y="390017"/>
                  </a:lnTo>
                  <a:lnTo>
                    <a:pt x="1674368" y="386207"/>
                  </a:lnTo>
                  <a:lnTo>
                    <a:pt x="1669923" y="382270"/>
                  </a:lnTo>
                  <a:lnTo>
                    <a:pt x="1667637" y="376047"/>
                  </a:lnTo>
                  <a:lnTo>
                    <a:pt x="1667637" y="367284"/>
                  </a:lnTo>
                  <a:lnTo>
                    <a:pt x="1667637" y="31496"/>
                  </a:lnTo>
                  <a:lnTo>
                    <a:pt x="1667637" y="22733"/>
                  </a:lnTo>
                  <a:lnTo>
                    <a:pt x="1669923" y="16510"/>
                  </a:lnTo>
                  <a:lnTo>
                    <a:pt x="1674368" y="12573"/>
                  </a:lnTo>
                  <a:lnTo>
                    <a:pt x="1678813" y="8762"/>
                  </a:lnTo>
                  <a:lnTo>
                    <a:pt x="1684401" y="6858"/>
                  </a:lnTo>
                  <a:lnTo>
                    <a:pt x="1690877" y="6858"/>
                  </a:lnTo>
                  <a:close/>
                </a:path>
                <a:path w="6205855" h="398780">
                  <a:moveTo>
                    <a:pt x="1143762" y="6858"/>
                  </a:moveTo>
                  <a:lnTo>
                    <a:pt x="1242568" y="6858"/>
                  </a:lnTo>
                  <a:lnTo>
                    <a:pt x="1267382" y="7600"/>
                  </a:lnTo>
                  <a:lnTo>
                    <a:pt x="1311058" y="13608"/>
                  </a:lnTo>
                  <a:lnTo>
                    <a:pt x="1362979" y="33861"/>
                  </a:lnTo>
                  <a:lnTo>
                    <a:pt x="1401945" y="67131"/>
                  </a:lnTo>
                  <a:lnTo>
                    <a:pt x="1427734" y="113030"/>
                  </a:lnTo>
                  <a:lnTo>
                    <a:pt x="1437338" y="150637"/>
                  </a:lnTo>
                  <a:lnTo>
                    <a:pt x="1440561" y="193675"/>
                  </a:lnTo>
                  <a:lnTo>
                    <a:pt x="1439683" y="219255"/>
                  </a:lnTo>
                  <a:lnTo>
                    <a:pt x="1432738" y="264558"/>
                  </a:lnTo>
                  <a:lnTo>
                    <a:pt x="1419024" y="302333"/>
                  </a:lnTo>
                  <a:lnTo>
                    <a:pt x="1386966" y="345821"/>
                  </a:lnTo>
                  <a:lnTo>
                    <a:pt x="1341836" y="374467"/>
                  </a:lnTo>
                  <a:lnTo>
                    <a:pt x="1304593" y="385706"/>
                  </a:lnTo>
                  <a:lnTo>
                    <a:pt x="1260449" y="391231"/>
                  </a:lnTo>
                  <a:lnTo>
                    <a:pt x="1235710" y="391922"/>
                  </a:lnTo>
                  <a:lnTo>
                    <a:pt x="1143762" y="391922"/>
                  </a:lnTo>
                  <a:lnTo>
                    <a:pt x="1137285" y="391922"/>
                  </a:lnTo>
                  <a:lnTo>
                    <a:pt x="1131697" y="390017"/>
                  </a:lnTo>
                  <a:lnTo>
                    <a:pt x="1127252" y="386207"/>
                  </a:lnTo>
                  <a:lnTo>
                    <a:pt x="1122807" y="382270"/>
                  </a:lnTo>
                  <a:lnTo>
                    <a:pt x="1120521" y="376047"/>
                  </a:lnTo>
                  <a:lnTo>
                    <a:pt x="1120521" y="367284"/>
                  </a:lnTo>
                  <a:lnTo>
                    <a:pt x="1120521" y="31496"/>
                  </a:lnTo>
                  <a:lnTo>
                    <a:pt x="1120521" y="22733"/>
                  </a:lnTo>
                  <a:lnTo>
                    <a:pt x="1122807" y="16510"/>
                  </a:lnTo>
                  <a:lnTo>
                    <a:pt x="1127252" y="12573"/>
                  </a:lnTo>
                  <a:lnTo>
                    <a:pt x="1131697" y="8762"/>
                  </a:lnTo>
                  <a:lnTo>
                    <a:pt x="1137285" y="6858"/>
                  </a:lnTo>
                  <a:lnTo>
                    <a:pt x="1143762" y="6858"/>
                  </a:lnTo>
                  <a:close/>
                </a:path>
                <a:path w="6205855" h="398780">
                  <a:moveTo>
                    <a:pt x="432054" y="6858"/>
                  </a:moveTo>
                  <a:lnTo>
                    <a:pt x="531749" y="6858"/>
                  </a:lnTo>
                  <a:lnTo>
                    <a:pt x="541909" y="6858"/>
                  </a:lnTo>
                  <a:lnTo>
                    <a:pt x="550291" y="6985"/>
                  </a:lnTo>
                  <a:lnTo>
                    <a:pt x="556768" y="7366"/>
                  </a:lnTo>
                  <a:lnTo>
                    <a:pt x="563372" y="7747"/>
                  </a:lnTo>
                  <a:lnTo>
                    <a:pt x="569341" y="8255"/>
                  </a:lnTo>
                  <a:lnTo>
                    <a:pt x="606857" y="16480"/>
                  </a:lnTo>
                  <a:lnTo>
                    <a:pt x="641193" y="34980"/>
                  </a:lnTo>
                  <a:lnTo>
                    <a:pt x="667766" y="71882"/>
                  </a:lnTo>
                  <a:lnTo>
                    <a:pt x="674624" y="112522"/>
                  </a:lnTo>
                  <a:lnTo>
                    <a:pt x="674316" y="121947"/>
                  </a:lnTo>
                  <a:lnTo>
                    <a:pt x="663701" y="162829"/>
                  </a:lnTo>
                  <a:lnTo>
                    <a:pt x="638514" y="193079"/>
                  </a:lnTo>
                  <a:lnTo>
                    <a:pt x="599948" y="212725"/>
                  </a:lnTo>
                  <a:lnTo>
                    <a:pt x="605663" y="215519"/>
                  </a:lnTo>
                  <a:lnTo>
                    <a:pt x="611124" y="218948"/>
                  </a:lnTo>
                  <a:lnTo>
                    <a:pt x="616204" y="222885"/>
                  </a:lnTo>
                  <a:lnTo>
                    <a:pt x="621284" y="226822"/>
                  </a:lnTo>
                  <a:lnTo>
                    <a:pt x="625982" y="231648"/>
                  </a:lnTo>
                  <a:lnTo>
                    <a:pt x="630428" y="237362"/>
                  </a:lnTo>
                  <a:lnTo>
                    <a:pt x="634873" y="242950"/>
                  </a:lnTo>
                  <a:lnTo>
                    <a:pt x="654685" y="281305"/>
                  </a:lnTo>
                  <a:lnTo>
                    <a:pt x="687197" y="357124"/>
                  </a:lnTo>
                  <a:lnTo>
                    <a:pt x="694563" y="379857"/>
                  </a:lnTo>
                  <a:lnTo>
                    <a:pt x="694563" y="381888"/>
                  </a:lnTo>
                  <a:lnTo>
                    <a:pt x="694563" y="384048"/>
                  </a:lnTo>
                  <a:lnTo>
                    <a:pt x="694182" y="385825"/>
                  </a:lnTo>
                  <a:lnTo>
                    <a:pt x="693419" y="387350"/>
                  </a:lnTo>
                  <a:lnTo>
                    <a:pt x="692657" y="388874"/>
                  </a:lnTo>
                  <a:lnTo>
                    <a:pt x="690753" y="390144"/>
                  </a:lnTo>
                  <a:lnTo>
                    <a:pt x="687705" y="391033"/>
                  </a:lnTo>
                  <a:lnTo>
                    <a:pt x="684784" y="392049"/>
                  </a:lnTo>
                  <a:lnTo>
                    <a:pt x="680466" y="392811"/>
                  </a:lnTo>
                  <a:lnTo>
                    <a:pt x="674624" y="393192"/>
                  </a:lnTo>
                  <a:lnTo>
                    <a:pt x="668909" y="393573"/>
                  </a:lnTo>
                  <a:lnTo>
                    <a:pt x="661035" y="393700"/>
                  </a:lnTo>
                  <a:lnTo>
                    <a:pt x="651129" y="393700"/>
                  </a:lnTo>
                  <a:lnTo>
                    <a:pt x="642747" y="393700"/>
                  </a:lnTo>
                  <a:lnTo>
                    <a:pt x="619379" y="390906"/>
                  </a:lnTo>
                  <a:lnTo>
                    <a:pt x="616585" y="389890"/>
                  </a:lnTo>
                  <a:lnTo>
                    <a:pt x="610362" y="380619"/>
                  </a:lnTo>
                  <a:lnTo>
                    <a:pt x="575818" y="294640"/>
                  </a:lnTo>
                  <a:lnTo>
                    <a:pt x="555244" y="254888"/>
                  </a:lnTo>
                  <a:lnTo>
                    <a:pt x="533526" y="238379"/>
                  </a:lnTo>
                  <a:lnTo>
                    <a:pt x="527176" y="235838"/>
                  </a:lnTo>
                  <a:lnTo>
                    <a:pt x="519938" y="234569"/>
                  </a:lnTo>
                  <a:lnTo>
                    <a:pt x="511556" y="234569"/>
                  </a:lnTo>
                  <a:lnTo>
                    <a:pt x="487172" y="234569"/>
                  </a:lnTo>
                  <a:lnTo>
                    <a:pt x="487172" y="381254"/>
                  </a:lnTo>
                  <a:lnTo>
                    <a:pt x="487172" y="383286"/>
                  </a:lnTo>
                  <a:lnTo>
                    <a:pt x="486537" y="385063"/>
                  </a:lnTo>
                  <a:lnTo>
                    <a:pt x="485140" y="386588"/>
                  </a:lnTo>
                  <a:lnTo>
                    <a:pt x="483869" y="388238"/>
                  </a:lnTo>
                  <a:lnTo>
                    <a:pt x="481838" y="389509"/>
                  </a:lnTo>
                  <a:lnTo>
                    <a:pt x="478790" y="390525"/>
                  </a:lnTo>
                  <a:lnTo>
                    <a:pt x="475869" y="391541"/>
                  </a:lnTo>
                  <a:lnTo>
                    <a:pt x="471805" y="392303"/>
                  </a:lnTo>
                  <a:lnTo>
                    <a:pt x="466851" y="392811"/>
                  </a:lnTo>
                  <a:lnTo>
                    <a:pt x="461899" y="393446"/>
                  </a:lnTo>
                  <a:lnTo>
                    <a:pt x="455549" y="393700"/>
                  </a:lnTo>
                  <a:lnTo>
                    <a:pt x="447801" y="393700"/>
                  </a:lnTo>
                  <a:lnTo>
                    <a:pt x="440309" y="393700"/>
                  </a:lnTo>
                  <a:lnTo>
                    <a:pt x="433959" y="393446"/>
                  </a:lnTo>
                  <a:lnTo>
                    <a:pt x="428879" y="392811"/>
                  </a:lnTo>
                  <a:lnTo>
                    <a:pt x="423925" y="392303"/>
                  </a:lnTo>
                  <a:lnTo>
                    <a:pt x="419862" y="391541"/>
                  </a:lnTo>
                  <a:lnTo>
                    <a:pt x="416941" y="390525"/>
                  </a:lnTo>
                  <a:lnTo>
                    <a:pt x="413893" y="389509"/>
                  </a:lnTo>
                  <a:lnTo>
                    <a:pt x="411861" y="388238"/>
                  </a:lnTo>
                  <a:lnTo>
                    <a:pt x="410591" y="386588"/>
                  </a:lnTo>
                  <a:lnTo>
                    <a:pt x="409448" y="385063"/>
                  </a:lnTo>
                  <a:lnTo>
                    <a:pt x="408813" y="383286"/>
                  </a:lnTo>
                  <a:lnTo>
                    <a:pt x="408813" y="381254"/>
                  </a:lnTo>
                  <a:lnTo>
                    <a:pt x="408813" y="31496"/>
                  </a:lnTo>
                  <a:lnTo>
                    <a:pt x="408813" y="22733"/>
                  </a:lnTo>
                  <a:lnTo>
                    <a:pt x="411099" y="16510"/>
                  </a:lnTo>
                  <a:lnTo>
                    <a:pt x="415544" y="12573"/>
                  </a:lnTo>
                  <a:lnTo>
                    <a:pt x="419988" y="8762"/>
                  </a:lnTo>
                  <a:lnTo>
                    <a:pt x="425576" y="6858"/>
                  </a:lnTo>
                  <a:lnTo>
                    <a:pt x="432054" y="6858"/>
                  </a:lnTo>
                  <a:close/>
                </a:path>
                <a:path w="6205855" h="398780">
                  <a:moveTo>
                    <a:pt x="4672965" y="5587"/>
                  </a:moveTo>
                  <a:lnTo>
                    <a:pt x="4679696" y="5587"/>
                  </a:lnTo>
                  <a:lnTo>
                    <a:pt x="4685283" y="5842"/>
                  </a:lnTo>
                  <a:lnTo>
                    <a:pt x="4689856" y="6350"/>
                  </a:lnTo>
                  <a:lnTo>
                    <a:pt x="4694428" y="6858"/>
                  </a:lnTo>
                  <a:lnTo>
                    <a:pt x="4697983" y="7747"/>
                  </a:lnTo>
                  <a:lnTo>
                    <a:pt x="4700397" y="8890"/>
                  </a:lnTo>
                  <a:lnTo>
                    <a:pt x="4702937" y="10033"/>
                  </a:lnTo>
                  <a:lnTo>
                    <a:pt x="4704715" y="11430"/>
                  </a:lnTo>
                  <a:lnTo>
                    <a:pt x="4705604" y="13081"/>
                  </a:lnTo>
                  <a:lnTo>
                    <a:pt x="4706620" y="14605"/>
                  </a:lnTo>
                  <a:lnTo>
                    <a:pt x="4707128" y="16383"/>
                  </a:lnTo>
                  <a:lnTo>
                    <a:pt x="4707128" y="18415"/>
                  </a:lnTo>
                  <a:lnTo>
                    <a:pt x="4707128" y="364617"/>
                  </a:lnTo>
                  <a:lnTo>
                    <a:pt x="4707128" y="369188"/>
                  </a:lnTo>
                  <a:lnTo>
                    <a:pt x="4706366" y="373253"/>
                  </a:lnTo>
                  <a:lnTo>
                    <a:pt x="4704715" y="376809"/>
                  </a:lnTo>
                  <a:lnTo>
                    <a:pt x="4703191" y="380365"/>
                  </a:lnTo>
                  <a:lnTo>
                    <a:pt x="4688840" y="390906"/>
                  </a:lnTo>
                  <a:lnTo>
                    <a:pt x="4685157" y="392049"/>
                  </a:lnTo>
                  <a:lnTo>
                    <a:pt x="4681474" y="392557"/>
                  </a:lnTo>
                  <a:lnTo>
                    <a:pt x="4677664" y="392557"/>
                  </a:lnTo>
                  <a:lnTo>
                    <a:pt x="4644390" y="392557"/>
                  </a:lnTo>
                  <a:lnTo>
                    <a:pt x="4637405" y="392557"/>
                  </a:lnTo>
                  <a:lnTo>
                    <a:pt x="4631435" y="391922"/>
                  </a:lnTo>
                  <a:lnTo>
                    <a:pt x="4626356" y="390525"/>
                  </a:lnTo>
                  <a:lnTo>
                    <a:pt x="4621276" y="389128"/>
                  </a:lnTo>
                  <a:lnTo>
                    <a:pt x="4616577" y="386588"/>
                  </a:lnTo>
                  <a:lnTo>
                    <a:pt x="4612385" y="382905"/>
                  </a:lnTo>
                  <a:lnTo>
                    <a:pt x="4608068" y="379222"/>
                  </a:lnTo>
                  <a:lnTo>
                    <a:pt x="4586605" y="343788"/>
                  </a:lnTo>
                  <a:lnTo>
                    <a:pt x="4490720" y="163703"/>
                  </a:lnTo>
                  <a:lnTo>
                    <a:pt x="4473829" y="129032"/>
                  </a:lnTo>
                  <a:lnTo>
                    <a:pt x="4458334" y="92837"/>
                  </a:lnTo>
                  <a:lnTo>
                    <a:pt x="4457700" y="92837"/>
                  </a:lnTo>
                  <a:lnTo>
                    <a:pt x="4459478" y="135509"/>
                  </a:lnTo>
                  <a:lnTo>
                    <a:pt x="4460113" y="179450"/>
                  </a:lnTo>
                  <a:lnTo>
                    <a:pt x="4460113" y="381000"/>
                  </a:lnTo>
                  <a:lnTo>
                    <a:pt x="4460113" y="382905"/>
                  </a:lnTo>
                  <a:lnTo>
                    <a:pt x="4441952" y="392811"/>
                  </a:lnTo>
                  <a:lnTo>
                    <a:pt x="4437380" y="393446"/>
                  </a:lnTo>
                  <a:lnTo>
                    <a:pt x="4431538" y="393700"/>
                  </a:lnTo>
                  <a:lnTo>
                    <a:pt x="4424426" y="393700"/>
                  </a:lnTo>
                  <a:lnTo>
                    <a:pt x="4417441" y="393700"/>
                  </a:lnTo>
                  <a:lnTo>
                    <a:pt x="4411599" y="393446"/>
                  </a:lnTo>
                  <a:lnTo>
                    <a:pt x="4407154" y="392811"/>
                  </a:lnTo>
                  <a:lnTo>
                    <a:pt x="4402582" y="392303"/>
                  </a:lnTo>
                  <a:lnTo>
                    <a:pt x="4389501" y="382905"/>
                  </a:lnTo>
                  <a:lnTo>
                    <a:pt x="4389501" y="381000"/>
                  </a:lnTo>
                  <a:lnTo>
                    <a:pt x="4389501" y="34798"/>
                  </a:lnTo>
                  <a:lnTo>
                    <a:pt x="4389501" y="25400"/>
                  </a:lnTo>
                  <a:lnTo>
                    <a:pt x="4392295" y="18415"/>
                  </a:lnTo>
                  <a:lnTo>
                    <a:pt x="4397756" y="13843"/>
                  </a:lnTo>
                  <a:lnTo>
                    <a:pt x="4403217" y="9144"/>
                  </a:lnTo>
                  <a:lnTo>
                    <a:pt x="4409821" y="6858"/>
                  </a:lnTo>
                  <a:lnTo>
                    <a:pt x="4417822" y="6858"/>
                  </a:lnTo>
                  <a:lnTo>
                    <a:pt x="4459732" y="6858"/>
                  </a:lnTo>
                  <a:lnTo>
                    <a:pt x="4467352" y="6858"/>
                  </a:lnTo>
                  <a:lnTo>
                    <a:pt x="4473702" y="7493"/>
                  </a:lnTo>
                  <a:lnTo>
                    <a:pt x="4478782" y="8762"/>
                  </a:lnTo>
                  <a:lnTo>
                    <a:pt x="4483989" y="10033"/>
                  </a:lnTo>
                  <a:lnTo>
                    <a:pt x="4511421" y="39243"/>
                  </a:lnTo>
                  <a:lnTo>
                    <a:pt x="4515104" y="46990"/>
                  </a:lnTo>
                  <a:lnTo>
                    <a:pt x="4590160" y="187833"/>
                  </a:lnTo>
                  <a:lnTo>
                    <a:pt x="4606307" y="219096"/>
                  </a:lnTo>
                  <a:lnTo>
                    <a:pt x="4609417" y="225250"/>
                  </a:lnTo>
                  <a:lnTo>
                    <a:pt x="4612455" y="231427"/>
                  </a:lnTo>
                  <a:lnTo>
                    <a:pt x="4615433" y="237617"/>
                  </a:lnTo>
                  <a:lnTo>
                    <a:pt x="4618384" y="243782"/>
                  </a:lnTo>
                  <a:lnTo>
                    <a:pt x="4621323" y="249888"/>
                  </a:lnTo>
                  <a:lnTo>
                    <a:pt x="4624238" y="255922"/>
                  </a:lnTo>
                  <a:lnTo>
                    <a:pt x="4627118" y="261874"/>
                  </a:lnTo>
                  <a:lnTo>
                    <a:pt x="4629878" y="267854"/>
                  </a:lnTo>
                  <a:lnTo>
                    <a:pt x="4632626" y="273812"/>
                  </a:lnTo>
                  <a:lnTo>
                    <a:pt x="4635351" y="279769"/>
                  </a:lnTo>
                  <a:lnTo>
                    <a:pt x="4638040" y="285750"/>
                  </a:lnTo>
                  <a:lnTo>
                    <a:pt x="4638421" y="285750"/>
                  </a:lnTo>
                  <a:lnTo>
                    <a:pt x="4637024" y="242316"/>
                  </a:lnTo>
                  <a:lnTo>
                    <a:pt x="4636643" y="199136"/>
                  </a:lnTo>
                  <a:lnTo>
                    <a:pt x="4636643" y="18415"/>
                  </a:lnTo>
                  <a:lnTo>
                    <a:pt x="4636643" y="16383"/>
                  </a:lnTo>
                  <a:lnTo>
                    <a:pt x="4637151" y="14605"/>
                  </a:lnTo>
                  <a:lnTo>
                    <a:pt x="4638421" y="13081"/>
                  </a:lnTo>
                  <a:lnTo>
                    <a:pt x="4639564" y="11430"/>
                  </a:lnTo>
                  <a:lnTo>
                    <a:pt x="4641596" y="10033"/>
                  </a:lnTo>
                  <a:lnTo>
                    <a:pt x="4644390" y="8890"/>
                  </a:lnTo>
                  <a:lnTo>
                    <a:pt x="4647057" y="7747"/>
                  </a:lnTo>
                  <a:lnTo>
                    <a:pt x="4650740" y="6858"/>
                  </a:lnTo>
                  <a:lnTo>
                    <a:pt x="4655312" y="6350"/>
                  </a:lnTo>
                  <a:lnTo>
                    <a:pt x="4659883" y="5842"/>
                  </a:lnTo>
                  <a:lnTo>
                    <a:pt x="4665726" y="5587"/>
                  </a:lnTo>
                  <a:lnTo>
                    <a:pt x="4672965" y="5587"/>
                  </a:lnTo>
                  <a:close/>
                </a:path>
                <a:path w="6205855" h="398780">
                  <a:moveTo>
                    <a:pt x="2248281" y="5587"/>
                  </a:moveTo>
                  <a:lnTo>
                    <a:pt x="2255012" y="5587"/>
                  </a:lnTo>
                  <a:lnTo>
                    <a:pt x="2260600" y="5842"/>
                  </a:lnTo>
                  <a:lnTo>
                    <a:pt x="2265172" y="6350"/>
                  </a:lnTo>
                  <a:lnTo>
                    <a:pt x="2269744" y="6858"/>
                  </a:lnTo>
                  <a:lnTo>
                    <a:pt x="2273300" y="7747"/>
                  </a:lnTo>
                  <a:lnTo>
                    <a:pt x="2275713" y="8890"/>
                  </a:lnTo>
                  <a:lnTo>
                    <a:pt x="2278253" y="10033"/>
                  </a:lnTo>
                  <a:lnTo>
                    <a:pt x="2280031" y="11430"/>
                  </a:lnTo>
                  <a:lnTo>
                    <a:pt x="2280920" y="13081"/>
                  </a:lnTo>
                  <a:lnTo>
                    <a:pt x="2281936" y="14605"/>
                  </a:lnTo>
                  <a:lnTo>
                    <a:pt x="2282444" y="16383"/>
                  </a:lnTo>
                  <a:lnTo>
                    <a:pt x="2282444" y="18415"/>
                  </a:lnTo>
                  <a:lnTo>
                    <a:pt x="2282444" y="364617"/>
                  </a:lnTo>
                  <a:lnTo>
                    <a:pt x="2282444" y="369188"/>
                  </a:lnTo>
                  <a:lnTo>
                    <a:pt x="2281682" y="373253"/>
                  </a:lnTo>
                  <a:lnTo>
                    <a:pt x="2280031" y="376809"/>
                  </a:lnTo>
                  <a:lnTo>
                    <a:pt x="2278507" y="380365"/>
                  </a:lnTo>
                  <a:lnTo>
                    <a:pt x="2264156" y="390906"/>
                  </a:lnTo>
                  <a:lnTo>
                    <a:pt x="2260473" y="392049"/>
                  </a:lnTo>
                  <a:lnTo>
                    <a:pt x="2256790" y="392557"/>
                  </a:lnTo>
                  <a:lnTo>
                    <a:pt x="2252979" y="392557"/>
                  </a:lnTo>
                  <a:lnTo>
                    <a:pt x="2219706" y="392557"/>
                  </a:lnTo>
                  <a:lnTo>
                    <a:pt x="2212721" y="392557"/>
                  </a:lnTo>
                  <a:lnTo>
                    <a:pt x="2206752" y="391922"/>
                  </a:lnTo>
                  <a:lnTo>
                    <a:pt x="2201672" y="390525"/>
                  </a:lnTo>
                  <a:lnTo>
                    <a:pt x="2196591" y="389128"/>
                  </a:lnTo>
                  <a:lnTo>
                    <a:pt x="2191893" y="386588"/>
                  </a:lnTo>
                  <a:lnTo>
                    <a:pt x="2187702" y="382905"/>
                  </a:lnTo>
                  <a:lnTo>
                    <a:pt x="2183384" y="379222"/>
                  </a:lnTo>
                  <a:lnTo>
                    <a:pt x="2161921" y="343788"/>
                  </a:lnTo>
                  <a:lnTo>
                    <a:pt x="2066036" y="163703"/>
                  </a:lnTo>
                  <a:lnTo>
                    <a:pt x="2049145" y="129032"/>
                  </a:lnTo>
                  <a:lnTo>
                    <a:pt x="2033651" y="92837"/>
                  </a:lnTo>
                  <a:lnTo>
                    <a:pt x="2033015" y="92837"/>
                  </a:lnTo>
                  <a:lnTo>
                    <a:pt x="2034794" y="135509"/>
                  </a:lnTo>
                  <a:lnTo>
                    <a:pt x="2035428" y="179450"/>
                  </a:lnTo>
                  <a:lnTo>
                    <a:pt x="2035428" y="381000"/>
                  </a:lnTo>
                  <a:lnTo>
                    <a:pt x="2035428" y="382905"/>
                  </a:lnTo>
                  <a:lnTo>
                    <a:pt x="2017268" y="392811"/>
                  </a:lnTo>
                  <a:lnTo>
                    <a:pt x="2012696" y="393446"/>
                  </a:lnTo>
                  <a:lnTo>
                    <a:pt x="2006853" y="393700"/>
                  </a:lnTo>
                  <a:lnTo>
                    <a:pt x="1999614" y="393700"/>
                  </a:lnTo>
                  <a:lnTo>
                    <a:pt x="1992757" y="393700"/>
                  </a:lnTo>
                  <a:lnTo>
                    <a:pt x="1986914" y="393446"/>
                  </a:lnTo>
                  <a:lnTo>
                    <a:pt x="1982470" y="392811"/>
                  </a:lnTo>
                  <a:lnTo>
                    <a:pt x="1977898" y="392303"/>
                  </a:lnTo>
                  <a:lnTo>
                    <a:pt x="1964816" y="382905"/>
                  </a:lnTo>
                  <a:lnTo>
                    <a:pt x="1964816" y="381000"/>
                  </a:lnTo>
                  <a:lnTo>
                    <a:pt x="1964816" y="34798"/>
                  </a:lnTo>
                  <a:lnTo>
                    <a:pt x="1964816" y="25400"/>
                  </a:lnTo>
                  <a:lnTo>
                    <a:pt x="1967611" y="18415"/>
                  </a:lnTo>
                  <a:lnTo>
                    <a:pt x="1973072" y="13843"/>
                  </a:lnTo>
                  <a:lnTo>
                    <a:pt x="1978533" y="9144"/>
                  </a:lnTo>
                  <a:lnTo>
                    <a:pt x="1985137" y="6858"/>
                  </a:lnTo>
                  <a:lnTo>
                    <a:pt x="1993138" y="6858"/>
                  </a:lnTo>
                  <a:lnTo>
                    <a:pt x="2035048" y="6858"/>
                  </a:lnTo>
                  <a:lnTo>
                    <a:pt x="2042668" y="6858"/>
                  </a:lnTo>
                  <a:lnTo>
                    <a:pt x="2049018" y="7493"/>
                  </a:lnTo>
                  <a:lnTo>
                    <a:pt x="2054098" y="8762"/>
                  </a:lnTo>
                  <a:lnTo>
                    <a:pt x="2059304" y="10033"/>
                  </a:lnTo>
                  <a:lnTo>
                    <a:pt x="2086737" y="39243"/>
                  </a:lnTo>
                  <a:lnTo>
                    <a:pt x="2090420" y="46990"/>
                  </a:lnTo>
                  <a:lnTo>
                    <a:pt x="2165477" y="187833"/>
                  </a:lnTo>
                  <a:lnTo>
                    <a:pt x="2181623" y="219096"/>
                  </a:lnTo>
                  <a:lnTo>
                    <a:pt x="2184733" y="225250"/>
                  </a:lnTo>
                  <a:lnTo>
                    <a:pt x="2187771" y="231427"/>
                  </a:lnTo>
                  <a:lnTo>
                    <a:pt x="2190750" y="237617"/>
                  </a:lnTo>
                  <a:lnTo>
                    <a:pt x="2193700" y="243782"/>
                  </a:lnTo>
                  <a:lnTo>
                    <a:pt x="2196639" y="249888"/>
                  </a:lnTo>
                  <a:lnTo>
                    <a:pt x="2199554" y="255922"/>
                  </a:lnTo>
                  <a:lnTo>
                    <a:pt x="2202434" y="261874"/>
                  </a:lnTo>
                  <a:lnTo>
                    <a:pt x="2205194" y="267854"/>
                  </a:lnTo>
                  <a:lnTo>
                    <a:pt x="2207942" y="273812"/>
                  </a:lnTo>
                  <a:lnTo>
                    <a:pt x="2210667" y="279769"/>
                  </a:lnTo>
                  <a:lnTo>
                    <a:pt x="2213356" y="285750"/>
                  </a:lnTo>
                  <a:lnTo>
                    <a:pt x="2213737" y="285750"/>
                  </a:lnTo>
                  <a:lnTo>
                    <a:pt x="2212340" y="242316"/>
                  </a:lnTo>
                  <a:lnTo>
                    <a:pt x="2211959" y="199136"/>
                  </a:lnTo>
                  <a:lnTo>
                    <a:pt x="2211959" y="18415"/>
                  </a:lnTo>
                  <a:lnTo>
                    <a:pt x="2211959" y="16383"/>
                  </a:lnTo>
                  <a:lnTo>
                    <a:pt x="2212466" y="14605"/>
                  </a:lnTo>
                  <a:lnTo>
                    <a:pt x="2213737" y="13081"/>
                  </a:lnTo>
                  <a:lnTo>
                    <a:pt x="2214879" y="11430"/>
                  </a:lnTo>
                  <a:lnTo>
                    <a:pt x="2216912" y="10033"/>
                  </a:lnTo>
                  <a:lnTo>
                    <a:pt x="2219706" y="8890"/>
                  </a:lnTo>
                  <a:lnTo>
                    <a:pt x="2222373" y="7747"/>
                  </a:lnTo>
                  <a:lnTo>
                    <a:pt x="2226056" y="6858"/>
                  </a:lnTo>
                  <a:lnTo>
                    <a:pt x="2230628" y="6350"/>
                  </a:lnTo>
                  <a:lnTo>
                    <a:pt x="2235200" y="5842"/>
                  </a:lnTo>
                  <a:lnTo>
                    <a:pt x="2241041" y="5587"/>
                  </a:lnTo>
                  <a:lnTo>
                    <a:pt x="2248281" y="5587"/>
                  </a:lnTo>
                  <a:close/>
                </a:path>
                <a:path w="6205855" h="398780">
                  <a:moveTo>
                    <a:pt x="1543939" y="5080"/>
                  </a:moveTo>
                  <a:lnTo>
                    <a:pt x="1551686" y="5080"/>
                  </a:lnTo>
                  <a:lnTo>
                    <a:pt x="1558036" y="5334"/>
                  </a:lnTo>
                  <a:lnTo>
                    <a:pt x="1562989" y="5969"/>
                  </a:lnTo>
                  <a:lnTo>
                    <a:pt x="1567941" y="6477"/>
                  </a:lnTo>
                  <a:lnTo>
                    <a:pt x="1581277" y="12192"/>
                  </a:lnTo>
                  <a:lnTo>
                    <a:pt x="1582547" y="13716"/>
                  </a:lnTo>
                  <a:lnTo>
                    <a:pt x="1583182" y="15494"/>
                  </a:lnTo>
                  <a:lnTo>
                    <a:pt x="1583182" y="17525"/>
                  </a:lnTo>
                  <a:lnTo>
                    <a:pt x="1583182" y="381254"/>
                  </a:lnTo>
                  <a:lnTo>
                    <a:pt x="1583182" y="383286"/>
                  </a:lnTo>
                  <a:lnTo>
                    <a:pt x="1582547" y="385063"/>
                  </a:lnTo>
                  <a:lnTo>
                    <a:pt x="1581277" y="386588"/>
                  </a:lnTo>
                  <a:lnTo>
                    <a:pt x="1580007" y="388238"/>
                  </a:lnTo>
                  <a:lnTo>
                    <a:pt x="1577848" y="389509"/>
                  </a:lnTo>
                  <a:lnTo>
                    <a:pt x="1574800" y="390525"/>
                  </a:lnTo>
                  <a:lnTo>
                    <a:pt x="1571878" y="391541"/>
                  </a:lnTo>
                  <a:lnTo>
                    <a:pt x="1567941" y="392303"/>
                  </a:lnTo>
                  <a:lnTo>
                    <a:pt x="1562989" y="392811"/>
                  </a:lnTo>
                  <a:lnTo>
                    <a:pt x="1558036" y="393446"/>
                  </a:lnTo>
                  <a:lnTo>
                    <a:pt x="1551686" y="393700"/>
                  </a:lnTo>
                  <a:lnTo>
                    <a:pt x="1543939" y="393700"/>
                  </a:lnTo>
                  <a:lnTo>
                    <a:pt x="1536319" y="393700"/>
                  </a:lnTo>
                  <a:lnTo>
                    <a:pt x="1530096" y="393446"/>
                  </a:lnTo>
                  <a:lnTo>
                    <a:pt x="1525015" y="392811"/>
                  </a:lnTo>
                  <a:lnTo>
                    <a:pt x="1519936" y="392303"/>
                  </a:lnTo>
                  <a:lnTo>
                    <a:pt x="1515872" y="391541"/>
                  </a:lnTo>
                  <a:lnTo>
                    <a:pt x="1512951" y="390525"/>
                  </a:lnTo>
                  <a:lnTo>
                    <a:pt x="1509902" y="389509"/>
                  </a:lnTo>
                  <a:lnTo>
                    <a:pt x="1507871" y="388238"/>
                  </a:lnTo>
                  <a:lnTo>
                    <a:pt x="1506601" y="386588"/>
                  </a:lnTo>
                  <a:lnTo>
                    <a:pt x="1505203" y="385063"/>
                  </a:lnTo>
                  <a:lnTo>
                    <a:pt x="1504569" y="383286"/>
                  </a:lnTo>
                  <a:lnTo>
                    <a:pt x="1504569" y="381254"/>
                  </a:lnTo>
                  <a:lnTo>
                    <a:pt x="1504569" y="17525"/>
                  </a:lnTo>
                  <a:lnTo>
                    <a:pt x="1504569" y="15494"/>
                  </a:lnTo>
                  <a:lnTo>
                    <a:pt x="1505203" y="13716"/>
                  </a:lnTo>
                  <a:lnTo>
                    <a:pt x="1506601" y="12192"/>
                  </a:lnTo>
                  <a:lnTo>
                    <a:pt x="1507871" y="10541"/>
                  </a:lnTo>
                  <a:lnTo>
                    <a:pt x="1525143" y="5969"/>
                  </a:lnTo>
                  <a:lnTo>
                    <a:pt x="1530096" y="5334"/>
                  </a:lnTo>
                  <a:lnTo>
                    <a:pt x="1536319" y="5080"/>
                  </a:lnTo>
                  <a:lnTo>
                    <a:pt x="1543939" y="5080"/>
                  </a:lnTo>
                  <a:close/>
                </a:path>
                <a:path w="6205855" h="398780">
                  <a:moveTo>
                    <a:pt x="891413" y="5080"/>
                  </a:moveTo>
                  <a:lnTo>
                    <a:pt x="931672" y="6477"/>
                  </a:lnTo>
                  <a:lnTo>
                    <a:pt x="943863" y="12446"/>
                  </a:lnTo>
                  <a:lnTo>
                    <a:pt x="945514" y="14605"/>
                  </a:lnTo>
                  <a:lnTo>
                    <a:pt x="947038" y="17653"/>
                  </a:lnTo>
                  <a:lnTo>
                    <a:pt x="948182" y="21336"/>
                  </a:lnTo>
                  <a:lnTo>
                    <a:pt x="1067308" y="362838"/>
                  </a:lnTo>
                  <a:lnTo>
                    <a:pt x="1069594" y="369950"/>
                  </a:lnTo>
                  <a:lnTo>
                    <a:pt x="1071118" y="375666"/>
                  </a:lnTo>
                  <a:lnTo>
                    <a:pt x="1071752" y="379730"/>
                  </a:lnTo>
                  <a:lnTo>
                    <a:pt x="1072388" y="383921"/>
                  </a:lnTo>
                  <a:lnTo>
                    <a:pt x="1071499" y="387096"/>
                  </a:lnTo>
                  <a:lnTo>
                    <a:pt x="1069339" y="389128"/>
                  </a:lnTo>
                  <a:lnTo>
                    <a:pt x="1067181" y="391287"/>
                  </a:lnTo>
                  <a:lnTo>
                    <a:pt x="1063244" y="392557"/>
                  </a:lnTo>
                  <a:lnTo>
                    <a:pt x="1057783" y="393065"/>
                  </a:lnTo>
                  <a:lnTo>
                    <a:pt x="1052195" y="393573"/>
                  </a:lnTo>
                  <a:lnTo>
                    <a:pt x="1044575" y="393700"/>
                  </a:lnTo>
                  <a:lnTo>
                    <a:pt x="1034796" y="393700"/>
                  </a:lnTo>
                  <a:lnTo>
                    <a:pt x="1024763" y="393700"/>
                  </a:lnTo>
                  <a:lnTo>
                    <a:pt x="1016762" y="393573"/>
                  </a:lnTo>
                  <a:lnTo>
                    <a:pt x="1011174" y="393319"/>
                  </a:lnTo>
                  <a:lnTo>
                    <a:pt x="1005459" y="393065"/>
                  </a:lnTo>
                  <a:lnTo>
                    <a:pt x="1001140" y="392430"/>
                  </a:lnTo>
                  <a:lnTo>
                    <a:pt x="998220" y="391541"/>
                  </a:lnTo>
                  <a:lnTo>
                    <a:pt x="995172" y="390652"/>
                  </a:lnTo>
                  <a:lnTo>
                    <a:pt x="993139" y="389382"/>
                  </a:lnTo>
                  <a:lnTo>
                    <a:pt x="991997" y="387858"/>
                  </a:lnTo>
                  <a:lnTo>
                    <a:pt x="990726" y="386207"/>
                  </a:lnTo>
                  <a:lnTo>
                    <a:pt x="989838" y="384175"/>
                  </a:lnTo>
                  <a:lnTo>
                    <a:pt x="988949" y="381508"/>
                  </a:lnTo>
                  <a:lnTo>
                    <a:pt x="963040" y="304165"/>
                  </a:lnTo>
                  <a:lnTo>
                    <a:pt x="818388" y="304165"/>
                  </a:lnTo>
                  <a:lnTo>
                    <a:pt x="794004" y="379475"/>
                  </a:lnTo>
                  <a:lnTo>
                    <a:pt x="793242" y="382270"/>
                  </a:lnTo>
                  <a:lnTo>
                    <a:pt x="792226" y="384556"/>
                  </a:lnTo>
                  <a:lnTo>
                    <a:pt x="790829" y="386461"/>
                  </a:lnTo>
                  <a:lnTo>
                    <a:pt x="789559" y="388366"/>
                  </a:lnTo>
                  <a:lnTo>
                    <a:pt x="787526" y="389890"/>
                  </a:lnTo>
                  <a:lnTo>
                    <a:pt x="784606" y="390906"/>
                  </a:lnTo>
                  <a:lnTo>
                    <a:pt x="781812" y="392049"/>
                  </a:lnTo>
                  <a:lnTo>
                    <a:pt x="777748" y="392811"/>
                  </a:lnTo>
                  <a:lnTo>
                    <a:pt x="772413" y="393192"/>
                  </a:lnTo>
                  <a:lnTo>
                    <a:pt x="767207" y="393573"/>
                  </a:lnTo>
                  <a:lnTo>
                    <a:pt x="760222" y="393700"/>
                  </a:lnTo>
                  <a:lnTo>
                    <a:pt x="751713" y="393700"/>
                  </a:lnTo>
                  <a:lnTo>
                    <a:pt x="742569" y="393700"/>
                  </a:lnTo>
                  <a:lnTo>
                    <a:pt x="735457" y="393446"/>
                  </a:lnTo>
                  <a:lnTo>
                    <a:pt x="730376" y="392811"/>
                  </a:lnTo>
                  <a:lnTo>
                    <a:pt x="725169" y="392303"/>
                  </a:lnTo>
                  <a:lnTo>
                    <a:pt x="721613" y="390779"/>
                  </a:lnTo>
                  <a:lnTo>
                    <a:pt x="719582" y="388493"/>
                  </a:lnTo>
                  <a:lnTo>
                    <a:pt x="717676" y="386207"/>
                  </a:lnTo>
                  <a:lnTo>
                    <a:pt x="716915" y="383032"/>
                  </a:lnTo>
                  <a:lnTo>
                    <a:pt x="717550" y="378841"/>
                  </a:lnTo>
                  <a:lnTo>
                    <a:pt x="718057" y="374650"/>
                  </a:lnTo>
                  <a:lnTo>
                    <a:pt x="719582" y="369188"/>
                  </a:lnTo>
                  <a:lnTo>
                    <a:pt x="721994" y="362204"/>
                  </a:lnTo>
                  <a:lnTo>
                    <a:pt x="840739" y="20447"/>
                  </a:lnTo>
                  <a:lnTo>
                    <a:pt x="841883" y="17145"/>
                  </a:lnTo>
                  <a:lnTo>
                    <a:pt x="843279" y="14350"/>
                  </a:lnTo>
                  <a:lnTo>
                    <a:pt x="844931" y="12319"/>
                  </a:lnTo>
                  <a:lnTo>
                    <a:pt x="846454" y="10287"/>
                  </a:lnTo>
                  <a:lnTo>
                    <a:pt x="881252" y="5080"/>
                  </a:lnTo>
                  <a:lnTo>
                    <a:pt x="891413" y="5080"/>
                  </a:lnTo>
                  <a:close/>
                </a:path>
                <a:path w="6205855" h="398780">
                  <a:moveTo>
                    <a:pt x="3929379" y="508"/>
                  </a:moveTo>
                  <a:lnTo>
                    <a:pt x="3967656" y="4679"/>
                  </a:lnTo>
                  <a:lnTo>
                    <a:pt x="4003929" y="16383"/>
                  </a:lnTo>
                  <a:lnTo>
                    <a:pt x="4032631" y="43434"/>
                  </a:lnTo>
                  <a:lnTo>
                    <a:pt x="4033266" y="46228"/>
                  </a:lnTo>
                  <a:lnTo>
                    <a:pt x="4033774" y="49530"/>
                  </a:lnTo>
                  <a:lnTo>
                    <a:pt x="4034028" y="53212"/>
                  </a:lnTo>
                  <a:lnTo>
                    <a:pt x="4034282" y="57023"/>
                  </a:lnTo>
                  <a:lnTo>
                    <a:pt x="4034536" y="61722"/>
                  </a:lnTo>
                  <a:lnTo>
                    <a:pt x="4034536" y="67183"/>
                  </a:lnTo>
                  <a:lnTo>
                    <a:pt x="4034536" y="73152"/>
                  </a:lnTo>
                  <a:lnTo>
                    <a:pt x="4034282" y="78232"/>
                  </a:lnTo>
                  <a:lnTo>
                    <a:pt x="4033901" y="82423"/>
                  </a:lnTo>
                  <a:lnTo>
                    <a:pt x="4033520" y="86613"/>
                  </a:lnTo>
                  <a:lnTo>
                    <a:pt x="4032758" y="89916"/>
                  </a:lnTo>
                  <a:lnTo>
                    <a:pt x="4031741" y="92583"/>
                  </a:lnTo>
                  <a:lnTo>
                    <a:pt x="4030853" y="95123"/>
                  </a:lnTo>
                  <a:lnTo>
                    <a:pt x="4029583" y="97028"/>
                  </a:lnTo>
                  <a:lnTo>
                    <a:pt x="4028186" y="98171"/>
                  </a:lnTo>
                  <a:lnTo>
                    <a:pt x="4026789" y="99441"/>
                  </a:lnTo>
                  <a:lnTo>
                    <a:pt x="4025265" y="99949"/>
                  </a:lnTo>
                  <a:lnTo>
                    <a:pt x="4023487" y="99949"/>
                  </a:lnTo>
                  <a:lnTo>
                    <a:pt x="4020439" y="99949"/>
                  </a:lnTo>
                  <a:lnTo>
                    <a:pt x="4016756" y="98298"/>
                  </a:lnTo>
                  <a:lnTo>
                    <a:pt x="4012184" y="94742"/>
                  </a:lnTo>
                  <a:lnTo>
                    <a:pt x="4007612" y="91312"/>
                  </a:lnTo>
                  <a:lnTo>
                    <a:pt x="3968496" y="71500"/>
                  </a:lnTo>
                  <a:lnTo>
                    <a:pt x="3932682" y="66294"/>
                  </a:lnTo>
                  <a:lnTo>
                    <a:pt x="3921541" y="66887"/>
                  </a:lnTo>
                  <a:lnTo>
                    <a:pt x="3883092" y="80879"/>
                  </a:lnTo>
                  <a:lnTo>
                    <a:pt x="3855146" y="111684"/>
                  </a:lnTo>
                  <a:lnTo>
                    <a:pt x="3839043" y="157362"/>
                  </a:lnTo>
                  <a:lnTo>
                    <a:pt x="3835400" y="200279"/>
                  </a:lnTo>
                  <a:lnTo>
                    <a:pt x="3835830" y="216663"/>
                  </a:lnTo>
                  <a:lnTo>
                    <a:pt x="3842385" y="259080"/>
                  </a:lnTo>
                  <a:lnTo>
                    <a:pt x="3862324" y="299974"/>
                  </a:lnTo>
                  <a:lnTo>
                    <a:pt x="3893566" y="323977"/>
                  </a:lnTo>
                  <a:lnTo>
                    <a:pt x="3934714" y="331850"/>
                  </a:lnTo>
                  <a:lnTo>
                    <a:pt x="3944814" y="331541"/>
                  </a:lnTo>
                  <a:lnTo>
                    <a:pt x="3984894" y="321786"/>
                  </a:lnTo>
                  <a:lnTo>
                    <a:pt x="4019296" y="302133"/>
                  </a:lnTo>
                  <a:lnTo>
                    <a:pt x="4022979" y="300609"/>
                  </a:lnTo>
                  <a:lnTo>
                    <a:pt x="4025519" y="300609"/>
                  </a:lnTo>
                  <a:lnTo>
                    <a:pt x="4027551" y="300609"/>
                  </a:lnTo>
                  <a:lnTo>
                    <a:pt x="4029075" y="300990"/>
                  </a:lnTo>
                  <a:lnTo>
                    <a:pt x="4030345" y="301752"/>
                  </a:lnTo>
                  <a:lnTo>
                    <a:pt x="4031488" y="302641"/>
                  </a:lnTo>
                  <a:lnTo>
                    <a:pt x="4032504" y="304165"/>
                  </a:lnTo>
                  <a:lnTo>
                    <a:pt x="4033266" y="306578"/>
                  </a:lnTo>
                  <a:lnTo>
                    <a:pt x="4034028" y="308991"/>
                  </a:lnTo>
                  <a:lnTo>
                    <a:pt x="4034663" y="312293"/>
                  </a:lnTo>
                  <a:lnTo>
                    <a:pt x="4035044" y="316484"/>
                  </a:lnTo>
                  <a:lnTo>
                    <a:pt x="4035425" y="320802"/>
                  </a:lnTo>
                  <a:lnTo>
                    <a:pt x="4035679" y="326517"/>
                  </a:lnTo>
                  <a:lnTo>
                    <a:pt x="4035679" y="333629"/>
                  </a:lnTo>
                  <a:lnTo>
                    <a:pt x="4035679" y="338582"/>
                  </a:lnTo>
                  <a:lnTo>
                    <a:pt x="4035552" y="342773"/>
                  </a:lnTo>
                  <a:lnTo>
                    <a:pt x="4035171" y="346329"/>
                  </a:lnTo>
                  <a:lnTo>
                    <a:pt x="4034916" y="349758"/>
                  </a:lnTo>
                  <a:lnTo>
                    <a:pt x="4031488" y="361569"/>
                  </a:lnTo>
                  <a:lnTo>
                    <a:pt x="4030472" y="363347"/>
                  </a:lnTo>
                  <a:lnTo>
                    <a:pt x="3991229" y="386715"/>
                  </a:lnTo>
                  <a:lnTo>
                    <a:pt x="3951329" y="396396"/>
                  </a:lnTo>
                  <a:lnTo>
                    <a:pt x="3922522" y="398272"/>
                  </a:lnTo>
                  <a:lnTo>
                    <a:pt x="3903261" y="397510"/>
                  </a:lnTo>
                  <a:lnTo>
                    <a:pt x="3851148" y="386080"/>
                  </a:lnTo>
                  <a:lnTo>
                    <a:pt x="3808678" y="360916"/>
                  </a:lnTo>
                  <a:lnTo>
                    <a:pt x="3777218" y="322262"/>
                  </a:lnTo>
                  <a:lnTo>
                    <a:pt x="3757515" y="270067"/>
                  </a:lnTo>
                  <a:lnTo>
                    <a:pt x="3751558" y="227828"/>
                  </a:lnTo>
                  <a:lnTo>
                    <a:pt x="3750818" y="204470"/>
                  </a:lnTo>
                  <a:lnTo>
                    <a:pt x="3751629" y="180586"/>
                  </a:lnTo>
                  <a:lnTo>
                    <a:pt x="3758158" y="136961"/>
                  </a:lnTo>
                  <a:lnTo>
                    <a:pt x="3771114" y="98933"/>
                  </a:lnTo>
                  <a:lnTo>
                    <a:pt x="3800475" y="53212"/>
                  </a:lnTo>
                  <a:lnTo>
                    <a:pt x="3841105" y="21423"/>
                  </a:lnTo>
                  <a:lnTo>
                    <a:pt x="3891470" y="3905"/>
                  </a:lnTo>
                  <a:lnTo>
                    <a:pt x="3909996" y="1361"/>
                  </a:lnTo>
                  <a:lnTo>
                    <a:pt x="3929379" y="508"/>
                  </a:lnTo>
                  <a:close/>
                </a:path>
                <a:path w="6205855" h="398780">
                  <a:moveTo>
                    <a:pt x="200660" y="254"/>
                  </a:moveTo>
                  <a:lnTo>
                    <a:pt x="246125" y="3683"/>
                  </a:lnTo>
                  <a:lnTo>
                    <a:pt x="289375" y="14515"/>
                  </a:lnTo>
                  <a:lnTo>
                    <a:pt x="324231" y="35179"/>
                  </a:lnTo>
                  <a:lnTo>
                    <a:pt x="327406" y="44196"/>
                  </a:lnTo>
                  <a:lnTo>
                    <a:pt x="328549" y="49275"/>
                  </a:lnTo>
                  <a:lnTo>
                    <a:pt x="329184" y="56769"/>
                  </a:lnTo>
                  <a:lnTo>
                    <a:pt x="329184" y="66675"/>
                  </a:lnTo>
                  <a:lnTo>
                    <a:pt x="329184" y="72390"/>
                  </a:lnTo>
                  <a:lnTo>
                    <a:pt x="326390" y="91440"/>
                  </a:lnTo>
                  <a:lnTo>
                    <a:pt x="325500" y="93980"/>
                  </a:lnTo>
                  <a:lnTo>
                    <a:pt x="324357" y="95758"/>
                  </a:lnTo>
                  <a:lnTo>
                    <a:pt x="323088" y="96647"/>
                  </a:lnTo>
                  <a:lnTo>
                    <a:pt x="321818" y="97662"/>
                  </a:lnTo>
                  <a:lnTo>
                    <a:pt x="320294" y="98171"/>
                  </a:lnTo>
                  <a:lnTo>
                    <a:pt x="318516" y="98171"/>
                  </a:lnTo>
                  <a:lnTo>
                    <a:pt x="315849" y="98171"/>
                  </a:lnTo>
                  <a:lnTo>
                    <a:pt x="311785" y="96393"/>
                  </a:lnTo>
                  <a:lnTo>
                    <a:pt x="305943" y="92837"/>
                  </a:lnTo>
                  <a:lnTo>
                    <a:pt x="301299" y="90102"/>
                  </a:lnTo>
                  <a:lnTo>
                    <a:pt x="258490" y="72332"/>
                  </a:lnTo>
                  <a:lnTo>
                    <a:pt x="215683" y="64595"/>
                  </a:lnTo>
                  <a:lnTo>
                    <a:pt x="202946" y="64262"/>
                  </a:lnTo>
                  <a:lnTo>
                    <a:pt x="189297" y="64859"/>
                  </a:lnTo>
                  <a:lnTo>
                    <a:pt x="141489" y="79271"/>
                  </a:lnTo>
                  <a:lnTo>
                    <a:pt x="106118" y="110636"/>
                  </a:lnTo>
                  <a:lnTo>
                    <a:pt x="85213" y="156624"/>
                  </a:lnTo>
                  <a:lnTo>
                    <a:pt x="80391" y="198755"/>
                  </a:lnTo>
                  <a:lnTo>
                    <a:pt x="80938" y="214810"/>
                  </a:lnTo>
                  <a:lnTo>
                    <a:pt x="89154" y="257048"/>
                  </a:lnTo>
                  <a:lnTo>
                    <a:pt x="113665" y="299085"/>
                  </a:lnTo>
                  <a:lnTo>
                    <a:pt x="151637" y="324738"/>
                  </a:lnTo>
                  <a:lnTo>
                    <a:pt x="200660" y="333375"/>
                  </a:lnTo>
                  <a:lnTo>
                    <a:pt x="207137" y="333184"/>
                  </a:lnTo>
                  <a:lnTo>
                    <a:pt x="250317" y="321437"/>
                  </a:lnTo>
                  <a:lnTo>
                    <a:pt x="250317" y="232156"/>
                  </a:lnTo>
                  <a:lnTo>
                    <a:pt x="177419" y="232156"/>
                  </a:lnTo>
                  <a:lnTo>
                    <a:pt x="173862" y="232156"/>
                  </a:lnTo>
                  <a:lnTo>
                    <a:pt x="171069" y="229870"/>
                  </a:lnTo>
                  <a:lnTo>
                    <a:pt x="169037" y="225425"/>
                  </a:lnTo>
                  <a:lnTo>
                    <a:pt x="167131" y="220980"/>
                  </a:lnTo>
                  <a:lnTo>
                    <a:pt x="166116" y="213360"/>
                  </a:lnTo>
                  <a:lnTo>
                    <a:pt x="166116" y="202692"/>
                  </a:lnTo>
                  <a:lnTo>
                    <a:pt x="166116" y="197104"/>
                  </a:lnTo>
                  <a:lnTo>
                    <a:pt x="166369" y="192405"/>
                  </a:lnTo>
                  <a:lnTo>
                    <a:pt x="166878" y="188722"/>
                  </a:lnTo>
                  <a:lnTo>
                    <a:pt x="167259" y="184912"/>
                  </a:lnTo>
                  <a:lnTo>
                    <a:pt x="175641" y="172847"/>
                  </a:lnTo>
                  <a:lnTo>
                    <a:pt x="177419" y="172847"/>
                  </a:lnTo>
                  <a:lnTo>
                    <a:pt x="307467" y="172847"/>
                  </a:lnTo>
                  <a:lnTo>
                    <a:pt x="310642" y="172847"/>
                  </a:lnTo>
                  <a:lnTo>
                    <a:pt x="313436" y="173482"/>
                  </a:lnTo>
                  <a:lnTo>
                    <a:pt x="315975" y="174498"/>
                  </a:lnTo>
                  <a:lnTo>
                    <a:pt x="318388" y="175641"/>
                  </a:lnTo>
                  <a:lnTo>
                    <a:pt x="320675" y="177292"/>
                  </a:lnTo>
                  <a:lnTo>
                    <a:pt x="322453" y="179450"/>
                  </a:lnTo>
                  <a:lnTo>
                    <a:pt x="324357" y="181610"/>
                  </a:lnTo>
                  <a:lnTo>
                    <a:pt x="325881" y="184277"/>
                  </a:lnTo>
                  <a:lnTo>
                    <a:pt x="326771" y="187325"/>
                  </a:lnTo>
                  <a:lnTo>
                    <a:pt x="327787" y="190373"/>
                  </a:lnTo>
                  <a:lnTo>
                    <a:pt x="328294" y="193929"/>
                  </a:lnTo>
                  <a:lnTo>
                    <a:pt x="328294" y="197866"/>
                  </a:lnTo>
                  <a:lnTo>
                    <a:pt x="328294" y="351155"/>
                  </a:lnTo>
                  <a:lnTo>
                    <a:pt x="328294" y="357124"/>
                  </a:lnTo>
                  <a:lnTo>
                    <a:pt x="327279" y="362331"/>
                  </a:lnTo>
                  <a:lnTo>
                    <a:pt x="325119" y="366775"/>
                  </a:lnTo>
                  <a:lnTo>
                    <a:pt x="323088" y="371348"/>
                  </a:lnTo>
                  <a:lnTo>
                    <a:pt x="281203" y="387449"/>
                  </a:lnTo>
                  <a:lnTo>
                    <a:pt x="243379" y="395160"/>
                  </a:lnTo>
                  <a:lnTo>
                    <a:pt x="204352" y="398430"/>
                  </a:lnTo>
                  <a:lnTo>
                    <a:pt x="196469" y="398525"/>
                  </a:lnTo>
                  <a:lnTo>
                    <a:pt x="174013" y="397694"/>
                  </a:lnTo>
                  <a:lnTo>
                    <a:pt x="132675" y="391078"/>
                  </a:lnTo>
                  <a:lnTo>
                    <a:pt x="96289" y="377912"/>
                  </a:lnTo>
                  <a:lnTo>
                    <a:pt x="52069" y="346837"/>
                  </a:lnTo>
                  <a:lnTo>
                    <a:pt x="20816" y="302956"/>
                  </a:lnTo>
                  <a:lnTo>
                    <a:pt x="7500" y="266910"/>
                  </a:lnTo>
                  <a:lnTo>
                    <a:pt x="833" y="225865"/>
                  </a:lnTo>
                  <a:lnTo>
                    <a:pt x="0" y="203581"/>
                  </a:lnTo>
                  <a:lnTo>
                    <a:pt x="883" y="180482"/>
                  </a:lnTo>
                  <a:lnTo>
                    <a:pt x="7983" y="138001"/>
                  </a:lnTo>
                  <a:lnTo>
                    <a:pt x="22125" y="100472"/>
                  </a:lnTo>
                  <a:lnTo>
                    <a:pt x="54737" y="54610"/>
                  </a:lnTo>
                  <a:lnTo>
                    <a:pt x="100171" y="22016"/>
                  </a:lnTo>
                  <a:lnTo>
                    <a:pt x="137080" y="8129"/>
                  </a:lnTo>
                  <a:lnTo>
                    <a:pt x="178419" y="1133"/>
                  </a:lnTo>
                  <a:lnTo>
                    <a:pt x="200660" y="254"/>
                  </a:lnTo>
                  <a:close/>
                </a:path>
                <a:path w="6205855" h="398780">
                  <a:moveTo>
                    <a:pt x="5674487" y="0"/>
                  </a:moveTo>
                  <a:lnTo>
                    <a:pt x="5715714" y="2873"/>
                  </a:lnTo>
                  <a:lnTo>
                    <a:pt x="5767776" y="18151"/>
                  </a:lnTo>
                  <a:lnTo>
                    <a:pt x="5807709" y="47244"/>
                  </a:lnTo>
                  <a:lnTo>
                    <a:pt x="5835213" y="90606"/>
                  </a:lnTo>
                  <a:lnTo>
                    <a:pt x="5846619" y="127400"/>
                  </a:lnTo>
                  <a:lnTo>
                    <a:pt x="5852334" y="170747"/>
                  </a:lnTo>
                  <a:lnTo>
                    <a:pt x="5853049" y="194945"/>
                  </a:lnTo>
                  <a:lnTo>
                    <a:pt x="5852310" y="218233"/>
                  </a:lnTo>
                  <a:lnTo>
                    <a:pt x="5846405" y="261096"/>
                  </a:lnTo>
                  <a:lnTo>
                    <a:pt x="5834522" y="298834"/>
                  </a:lnTo>
                  <a:lnTo>
                    <a:pt x="5805805" y="344805"/>
                  </a:lnTo>
                  <a:lnTo>
                    <a:pt x="5764264" y="377273"/>
                  </a:lnTo>
                  <a:lnTo>
                    <a:pt x="5710221" y="395335"/>
                  </a:lnTo>
                  <a:lnTo>
                    <a:pt x="5667375" y="398780"/>
                  </a:lnTo>
                  <a:lnTo>
                    <a:pt x="5645610" y="398043"/>
                  </a:lnTo>
                  <a:lnTo>
                    <a:pt x="5606367" y="392189"/>
                  </a:lnTo>
                  <a:lnTo>
                    <a:pt x="5558250" y="372221"/>
                  </a:lnTo>
                  <a:lnTo>
                    <a:pt x="5522682" y="338322"/>
                  </a:lnTo>
                  <a:lnTo>
                    <a:pt x="5499608" y="289941"/>
                  </a:lnTo>
                  <a:lnTo>
                    <a:pt x="5491257" y="249253"/>
                  </a:lnTo>
                  <a:lnTo>
                    <a:pt x="5488432" y="201803"/>
                  </a:lnTo>
                  <a:lnTo>
                    <a:pt x="5489190" y="178986"/>
                  </a:lnTo>
                  <a:lnTo>
                    <a:pt x="5495182" y="136973"/>
                  </a:lnTo>
                  <a:lnTo>
                    <a:pt x="5507085" y="99750"/>
                  </a:lnTo>
                  <a:lnTo>
                    <a:pt x="5535803" y="54102"/>
                  </a:lnTo>
                  <a:lnTo>
                    <a:pt x="5577326" y="21705"/>
                  </a:lnTo>
                  <a:lnTo>
                    <a:pt x="5631465" y="3460"/>
                  </a:lnTo>
                  <a:lnTo>
                    <a:pt x="5674487" y="0"/>
                  </a:lnTo>
                  <a:close/>
                </a:path>
                <a:path w="6205855" h="398780">
                  <a:moveTo>
                    <a:pt x="3593719" y="0"/>
                  </a:moveTo>
                  <a:lnTo>
                    <a:pt x="3634390" y="4508"/>
                  </a:lnTo>
                  <a:lnTo>
                    <a:pt x="3667887" y="15748"/>
                  </a:lnTo>
                  <a:lnTo>
                    <a:pt x="3673983" y="18669"/>
                  </a:lnTo>
                  <a:lnTo>
                    <a:pt x="3678047" y="21209"/>
                  </a:lnTo>
                  <a:lnTo>
                    <a:pt x="3680079" y="23241"/>
                  </a:lnTo>
                  <a:lnTo>
                    <a:pt x="3682111" y="25146"/>
                  </a:lnTo>
                  <a:lnTo>
                    <a:pt x="3687191" y="50165"/>
                  </a:lnTo>
                  <a:lnTo>
                    <a:pt x="3687191" y="55372"/>
                  </a:lnTo>
                  <a:lnTo>
                    <a:pt x="3687191" y="61087"/>
                  </a:lnTo>
                  <a:lnTo>
                    <a:pt x="3682238" y="85344"/>
                  </a:lnTo>
                  <a:lnTo>
                    <a:pt x="3680968" y="86613"/>
                  </a:lnTo>
                  <a:lnTo>
                    <a:pt x="3679316" y="87122"/>
                  </a:lnTo>
                  <a:lnTo>
                    <a:pt x="3677031" y="87122"/>
                  </a:lnTo>
                  <a:lnTo>
                    <a:pt x="3674872" y="87122"/>
                  </a:lnTo>
                  <a:lnTo>
                    <a:pt x="3671443" y="85725"/>
                  </a:lnTo>
                  <a:lnTo>
                    <a:pt x="3666616" y="83058"/>
                  </a:lnTo>
                  <a:lnTo>
                    <a:pt x="3661918" y="80263"/>
                  </a:lnTo>
                  <a:lnTo>
                    <a:pt x="3656076" y="77216"/>
                  </a:lnTo>
                  <a:lnTo>
                    <a:pt x="3617956" y="63263"/>
                  </a:lnTo>
                  <a:lnTo>
                    <a:pt x="3594989" y="60960"/>
                  </a:lnTo>
                  <a:lnTo>
                    <a:pt x="3586353" y="60960"/>
                  </a:lnTo>
                  <a:lnTo>
                    <a:pt x="3578987" y="61975"/>
                  </a:lnTo>
                  <a:lnTo>
                    <a:pt x="3572637" y="64135"/>
                  </a:lnTo>
                  <a:lnTo>
                    <a:pt x="3566287" y="66167"/>
                  </a:lnTo>
                  <a:lnTo>
                    <a:pt x="3544062" y="96647"/>
                  </a:lnTo>
                  <a:lnTo>
                    <a:pt x="3544062" y="102362"/>
                  </a:lnTo>
                  <a:lnTo>
                    <a:pt x="3544062" y="110871"/>
                  </a:lnTo>
                  <a:lnTo>
                    <a:pt x="3569843" y="141224"/>
                  </a:lnTo>
                  <a:lnTo>
                    <a:pt x="3603861" y="158150"/>
                  </a:lnTo>
                  <a:lnTo>
                    <a:pt x="3611419" y="161480"/>
                  </a:lnTo>
                  <a:lnTo>
                    <a:pt x="3649634" y="180224"/>
                  </a:lnTo>
                  <a:lnTo>
                    <a:pt x="3683635" y="206375"/>
                  </a:lnTo>
                  <a:lnTo>
                    <a:pt x="3705524" y="245046"/>
                  </a:lnTo>
                  <a:lnTo>
                    <a:pt x="3709543" y="276479"/>
                  </a:lnTo>
                  <a:lnTo>
                    <a:pt x="3708830" y="291171"/>
                  </a:lnTo>
                  <a:lnTo>
                    <a:pt x="3698240" y="329819"/>
                  </a:lnTo>
                  <a:lnTo>
                    <a:pt x="3667506" y="368046"/>
                  </a:lnTo>
                  <a:lnTo>
                    <a:pt x="3622294" y="391033"/>
                  </a:lnTo>
                  <a:lnTo>
                    <a:pt x="3581449" y="398301"/>
                  </a:lnTo>
                  <a:lnTo>
                    <a:pt x="3566922" y="398780"/>
                  </a:lnTo>
                  <a:lnTo>
                    <a:pt x="3557162" y="398587"/>
                  </a:lnTo>
                  <a:lnTo>
                    <a:pt x="3513788" y="391937"/>
                  </a:lnTo>
                  <a:lnTo>
                    <a:pt x="3477768" y="377952"/>
                  </a:lnTo>
                  <a:lnTo>
                    <a:pt x="3471926" y="374650"/>
                  </a:lnTo>
                  <a:lnTo>
                    <a:pt x="3467735" y="371602"/>
                  </a:lnTo>
                  <a:lnTo>
                    <a:pt x="3465195" y="369062"/>
                  </a:lnTo>
                  <a:lnTo>
                    <a:pt x="3462528" y="366522"/>
                  </a:lnTo>
                  <a:lnTo>
                    <a:pt x="3460750" y="362712"/>
                  </a:lnTo>
                  <a:lnTo>
                    <a:pt x="3459607" y="357886"/>
                  </a:lnTo>
                  <a:lnTo>
                    <a:pt x="3458591" y="353060"/>
                  </a:lnTo>
                  <a:lnTo>
                    <a:pt x="3457956" y="346075"/>
                  </a:lnTo>
                  <a:lnTo>
                    <a:pt x="3457956" y="336931"/>
                  </a:lnTo>
                  <a:lnTo>
                    <a:pt x="3457956" y="330708"/>
                  </a:lnTo>
                  <a:lnTo>
                    <a:pt x="3464179" y="305816"/>
                  </a:lnTo>
                  <a:lnTo>
                    <a:pt x="3465576" y="304673"/>
                  </a:lnTo>
                  <a:lnTo>
                    <a:pt x="3467354" y="304165"/>
                  </a:lnTo>
                  <a:lnTo>
                    <a:pt x="3469386" y="304165"/>
                  </a:lnTo>
                  <a:lnTo>
                    <a:pt x="3472053" y="304165"/>
                  </a:lnTo>
                  <a:lnTo>
                    <a:pt x="3475990" y="305816"/>
                  </a:lnTo>
                  <a:lnTo>
                    <a:pt x="3481070" y="309118"/>
                  </a:lnTo>
                  <a:lnTo>
                    <a:pt x="3486150" y="312293"/>
                  </a:lnTo>
                  <a:lnTo>
                    <a:pt x="3521023" y="328289"/>
                  </a:lnTo>
                  <a:lnTo>
                    <a:pt x="3567303" y="335661"/>
                  </a:lnTo>
                  <a:lnTo>
                    <a:pt x="3574256" y="335446"/>
                  </a:lnTo>
                  <a:lnTo>
                    <a:pt x="3612007" y="322580"/>
                  </a:lnTo>
                  <a:lnTo>
                    <a:pt x="3617341" y="318516"/>
                  </a:lnTo>
                  <a:lnTo>
                    <a:pt x="3621278" y="313309"/>
                  </a:lnTo>
                  <a:lnTo>
                    <a:pt x="3624072" y="307086"/>
                  </a:lnTo>
                  <a:lnTo>
                    <a:pt x="3626866" y="300990"/>
                  </a:lnTo>
                  <a:lnTo>
                    <a:pt x="3628263" y="294132"/>
                  </a:lnTo>
                  <a:lnTo>
                    <a:pt x="3628263" y="286638"/>
                  </a:lnTo>
                  <a:lnTo>
                    <a:pt x="3628263" y="277875"/>
                  </a:lnTo>
                  <a:lnTo>
                    <a:pt x="3602482" y="247523"/>
                  </a:lnTo>
                  <a:lnTo>
                    <a:pt x="3569138" y="230540"/>
                  </a:lnTo>
                  <a:lnTo>
                    <a:pt x="3561699" y="227203"/>
                  </a:lnTo>
                  <a:lnTo>
                    <a:pt x="3523686" y="208412"/>
                  </a:lnTo>
                  <a:lnTo>
                    <a:pt x="3490341" y="182245"/>
                  </a:lnTo>
                  <a:lnTo>
                    <a:pt x="3468578" y="143305"/>
                  </a:lnTo>
                  <a:lnTo>
                    <a:pt x="3464560" y="110998"/>
                  </a:lnTo>
                  <a:lnTo>
                    <a:pt x="3465202" y="97593"/>
                  </a:lnTo>
                  <a:lnTo>
                    <a:pt x="3480423" y="52310"/>
                  </a:lnTo>
                  <a:lnTo>
                    <a:pt x="3511603" y="21002"/>
                  </a:lnTo>
                  <a:lnTo>
                    <a:pt x="3555607" y="3857"/>
                  </a:lnTo>
                  <a:lnTo>
                    <a:pt x="3580665" y="428"/>
                  </a:lnTo>
                  <a:lnTo>
                    <a:pt x="359371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4896" y="3329813"/>
              <a:ext cx="5022850" cy="393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6413" y="3546475"/>
              <a:ext cx="122682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831" y="3405124"/>
              <a:ext cx="984250" cy="163830"/>
            </a:xfrm>
            <a:custGeom>
              <a:avLst/>
              <a:gdLst/>
              <a:ahLst/>
              <a:cxnLst/>
              <a:rect l="l" t="t" r="r" b="b"/>
              <a:pathLst>
                <a:path w="984250" h="163829">
                  <a:moveTo>
                    <a:pt x="929259" y="0"/>
                  </a:moveTo>
                  <a:lnTo>
                    <a:pt x="874776" y="163702"/>
                  </a:lnTo>
                  <a:lnTo>
                    <a:pt x="983996" y="163702"/>
                  </a:lnTo>
                  <a:lnTo>
                    <a:pt x="929513" y="0"/>
                  </a:lnTo>
                  <a:lnTo>
                    <a:pt x="929259" y="0"/>
                  </a:lnTo>
                  <a:close/>
                </a:path>
                <a:path w="984250" h="163829">
                  <a:moveTo>
                    <a:pt x="54483" y="0"/>
                  </a:moveTo>
                  <a:lnTo>
                    <a:pt x="0" y="163702"/>
                  </a:lnTo>
                  <a:lnTo>
                    <a:pt x="109220" y="163702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1710" y="3391027"/>
              <a:ext cx="105282" cy="1324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3162" y="3390519"/>
              <a:ext cx="108331" cy="1109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6413" y="3389249"/>
              <a:ext cx="102616" cy="1018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4896" y="3329813"/>
              <a:ext cx="5022850" cy="393700"/>
            </a:xfrm>
            <a:custGeom>
              <a:avLst/>
              <a:gdLst/>
              <a:ahLst/>
              <a:cxnLst/>
              <a:rect l="l" t="t" r="r" b="b"/>
              <a:pathLst>
                <a:path w="5022850" h="393700">
                  <a:moveTo>
                    <a:pt x="4817745" y="1777"/>
                  </a:moveTo>
                  <a:lnTo>
                    <a:pt x="5010023" y="1777"/>
                  </a:lnTo>
                  <a:lnTo>
                    <a:pt x="5011801" y="1777"/>
                  </a:lnTo>
                  <a:lnTo>
                    <a:pt x="5013452" y="2286"/>
                  </a:lnTo>
                  <a:lnTo>
                    <a:pt x="5021326" y="26670"/>
                  </a:lnTo>
                  <a:lnTo>
                    <a:pt x="5021326" y="32638"/>
                  </a:lnTo>
                  <a:lnTo>
                    <a:pt x="5021326" y="38226"/>
                  </a:lnTo>
                  <a:lnTo>
                    <a:pt x="5011801" y="62991"/>
                  </a:lnTo>
                  <a:lnTo>
                    <a:pt x="5010023" y="62991"/>
                  </a:lnTo>
                  <a:lnTo>
                    <a:pt x="4872482" y="62991"/>
                  </a:lnTo>
                  <a:lnTo>
                    <a:pt x="4872482" y="157099"/>
                  </a:lnTo>
                  <a:lnTo>
                    <a:pt x="4988940" y="157099"/>
                  </a:lnTo>
                  <a:lnTo>
                    <a:pt x="4990719" y="157099"/>
                  </a:lnTo>
                  <a:lnTo>
                    <a:pt x="4992370" y="157607"/>
                  </a:lnTo>
                  <a:lnTo>
                    <a:pt x="4993767" y="158750"/>
                  </a:lnTo>
                  <a:lnTo>
                    <a:pt x="4995290" y="159892"/>
                  </a:lnTo>
                  <a:lnTo>
                    <a:pt x="5000498" y="181610"/>
                  </a:lnTo>
                  <a:lnTo>
                    <a:pt x="5000498" y="187198"/>
                  </a:lnTo>
                  <a:lnTo>
                    <a:pt x="5000498" y="192912"/>
                  </a:lnTo>
                  <a:lnTo>
                    <a:pt x="5000244" y="197738"/>
                  </a:lnTo>
                  <a:lnTo>
                    <a:pt x="4999735" y="201422"/>
                  </a:lnTo>
                  <a:lnTo>
                    <a:pt x="4999228" y="205232"/>
                  </a:lnTo>
                  <a:lnTo>
                    <a:pt x="4998593" y="208279"/>
                  </a:lnTo>
                  <a:lnTo>
                    <a:pt x="4997577" y="210565"/>
                  </a:lnTo>
                  <a:lnTo>
                    <a:pt x="4996560" y="212851"/>
                  </a:lnTo>
                  <a:lnTo>
                    <a:pt x="4995290" y="214502"/>
                  </a:lnTo>
                  <a:lnTo>
                    <a:pt x="4993767" y="215391"/>
                  </a:lnTo>
                  <a:lnTo>
                    <a:pt x="4992370" y="216408"/>
                  </a:lnTo>
                  <a:lnTo>
                    <a:pt x="4990719" y="216915"/>
                  </a:lnTo>
                  <a:lnTo>
                    <a:pt x="4988940" y="216915"/>
                  </a:lnTo>
                  <a:lnTo>
                    <a:pt x="4872482" y="216915"/>
                  </a:lnTo>
                  <a:lnTo>
                    <a:pt x="4872482" y="325628"/>
                  </a:lnTo>
                  <a:lnTo>
                    <a:pt x="5011293" y="325628"/>
                  </a:lnTo>
                  <a:lnTo>
                    <a:pt x="5013071" y="325628"/>
                  </a:lnTo>
                  <a:lnTo>
                    <a:pt x="5022850" y="350519"/>
                  </a:lnTo>
                  <a:lnTo>
                    <a:pt x="5022850" y="356235"/>
                  </a:lnTo>
                  <a:lnTo>
                    <a:pt x="5022850" y="361950"/>
                  </a:lnTo>
                  <a:lnTo>
                    <a:pt x="5013071" y="386842"/>
                  </a:lnTo>
                  <a:lnTo>
                    <a:pt x="5011293" y="386842"/>
                  </a:lnTo>
                  <a:lnTo>
                    <a:pt x="4817745" y="386842"/>
                  </a:lnTo>
                  <a:lnTo>
                    <a:pt x="4811268" y="386842"/>
                  </a:lnTo>
                  <a:lnTo>
                    <a:pt x="4805680" y="384937"/>
                  </a:lnTo>
                  <a:lnTo>
                    <a:pt x="4801234" y="381126"/>
                  </a:lnTo>
                  <a:lnTo>
                    <a:pt x="4796789" y="377189"/>
                  </a:lnTo>
                  <a:lnTo>
                    <a:pt x="4794504" y="370967"/>
                  </a:lnTo>
                  <a:lnTo>
                    <a:pt x="4794504" y="362204"/>
                  </a:lnTo>
                  <a:lnTo>
                    <a:pt x="4794504" y="26415"/>
                  </a:lnTo>
                  <a:lnTo>
                    <a:pt x="4794504" y="17652"/>
                  </a:lnTo>
                  <a:lnTo>
                    <a:pt x="4796789" y="11429"/>
                  </a:lnTo>
                  <a:lnTo>
                    <a:pt x="4801234" y="7492"/>
                  </a:lnTo>
                  <a:lnTo>
                    <a:pt x="4805680" y="3683"/>
                  </a:lnTo>
                  <a:lnTo>
                    <a:pt x="4811268" y="1777"/>
                  </a:lnTo>
                  <a:lnTo>
                    <a:pt x="4817745" y="1777"/>
                  </a:lnTo>
                  <a:close/>
                </a:path>
                <a:path w="5022850" h="393700">
                  <a:moveTo>
                    <a:pt x="4218812" y="1777"/>
                  </a:moveTo>
                  <a:lnTo>
                    <a:pt x="4315586" y="1777"/>
                  </a:lnTo>
                  <a:lnTo>
                    <a:pt x="4332614" y="2137"/>
                  </a:lnTo>
                  <a:lnTo>
                    <a:pt x="4375531" y="7620"/>
                  </a:lnTo>
                  <a:lnTo>
                    <a:pt x="4416933" y="25653"/>
                  </a:lnTo>
                  <a:lnTo>
                    <a:pt x="4442713" y="56261"/>
                  </a:lnTo>
                  <a:lnTo>
                    <a:pt x="4451604" y="99695"/>
                  </a:lnTo>
                  <a:lnTo>
                    <a:pt x="4451387" y="106552"/>
                  </a:lnTo>
                  <a:lnTo>
                    <a:pt x="4437633" y="148462"/>
                  </a:lnTo>
                  <a:lnTo>
                    <a:pt x="4433061" y="155194"/>
                  </a:lnTo>
                  <a:lnTo>
                    <a:pt x="4398009" y="178815"/>
                  </a:lnTo>
                  <a:lnTo>
                    <a:pt x="4406036" y="180603"/>
                  </a:lnTo>
                  <a:lnTo>
                    <a:pt x="4441205" y="197770"/>
                  </a:lnTo>
                  <a:lnTo>
                    <a:pt x="4465278" y="228320"/>
                  </a:lnTo>
                  <a:lnTo>
                    <a:pt x="4474463" y="271399"/>
                  </a:lnTo>
                  <a:lnTo>
                    <a:pt x="4474126" y="281445"/>
                  </a:lnTo>
                  <a:lnTo>
                    <a:pt x="4462113" y="324342"/>
                  </a:lnTo>
                  <a:lnTo>
                    <a:pt x="4436074" y="355236"/>
                  </a:lnTo>
                  <a:lnTo>
                    <a:pt x="4398899" y="375285"/>
                  </a:lnTo>
                  <a:lnTo>
                    <a:pt x="4353625" y="385288"/>
                  </a:lnTo>
                  <a:lnTo>
                    <a:pt x="4321175" y="386842"/>
                  </a:lnTo>
                  <a:lnTo>
                    <a:pt x="4218812" y="386842"/>
                  </a:lnTo>
                  <a:lnTo>
                    <a:pt x="4212335" y="386842"/>
                  </a:lnTo>
                  <a:lnTo>
                    <a:pt x="4206748" y="384937"/>
                  </a:lnTo>
                  <a:lnTo>
                    <a:pt x="4202303" y="381126"/>
                  </a:lnTo>
                  <a:lnTo>
                    <a:pt x="4197858" y="377189"/>
                  </a:lnTo>
                  <a:lnTo>
                    <a:pt x="4195572" y="370967"/>
                  </a:lnTo>
                  <a:lnTo>
                    <a:pt x="4195572" y="362204"/>
                  </a:lnTo>
                  <a:lnTo>
                    <a:pt x="4195572" y="26415"/>
                  </a:lnTo>
                  <a:lnTo>
                    <a:pt x="4195572" y="17652"/>
                  </a:lnTo>
                  <a:lnTo>
                    <a:pt x="4197858" y="11429"/>
                  </a:lnTo>
                  <a:lnTo>
                    <a:pt x="4202303" y="7492"/>
                  </a:lnTo>
                  <a:lnTo>
                    <a:pt x="4206748" y="3683"/>
                  </a:lnTo>
                  <a:lnTo>
                    <a:pt x="4212335" y="1777"/>
                  </a:lnTo>
                  <a:lnTo>
                    <a:pt x="4218812" y="1777"/>
                  </a:lnTo>
                  <a:close/>
                </a:path>
                <a:path w="5022850" h="393700">
                  <a:moveTo>
                    <a:pt x="3344037" y="1777"/>
                  </a:moveTo>
                  <a:lnTo>
                    <a:pt x="3443731" y="1777"/>
                  </a:lnTo>
                  <a:lnTo>
                    <a:pt x="3453892" y="1777"/>
                  </a:lnTo>
                  <a:lnTo>
                    <a:pt x="3462274" y="1904"/>
                  </a:lnTo>
                  <a:lnTo>
                    <a:pt x="3468751" y="2286"/>
                  </a:lnTo>
                  <a:lnTo>
                    <a:pt x="3475354" y="2666"/>
                  </a:lnTo>
                  <a:lnTo>
                    <a:pt x="3481324" y="3175"/>
                  </a:lnTo>
                  <a:lnTo>
                    <a:pt x="3518840" y="11400"/>
                  </a:lnTo>
                  <a:lnTo>
                    <a:pt x="3553176" y="29900"/>
                  </a:lnTo>
                  <a:lnTo>
                    <a:pt x="3579749" y="66801"/>
                  </a:lnTo>
                  <a:lnTo>
                    <a:pt x="3586606" y="107441"/>
                  </a:lnTo>
                  <a:lnTo>
                    <a:pt x="3586299" y="116867"/>
                  </a:lnTo>
                  <a:lnTo>
                    <a:pt x="3575684" y="157749"/>
                  </a:lnTo>
                  <a:lnTo>
                    <a:pt x="3550497" y="187999"/>
                  </a:lnTo>
                  <a:lnTo>
                    <a:pt x="3511930" y="207645"/>
                  </a:lnTo>
                  <a:lnTo>
                    <a:pt x="3517646" y="210438"/>
                  </a:lnTo>
                  <a:lnTo>
                    <a:pt x="3523106" y="213867"/>
                  </a:lnTo>
                  <a:lnTo>
                    <a:pt x="3528186" y="217804"/>
                  </a:lnTo>
                  <a:lnTo>
                    <a:pt x="3533267" y="221741"/>
                  </a:lnTo>
                  <a:lnTo>
                    <a:pt x="3537965" y="226567"/>
                  </a:lnTo>
                  <a:lnTo>
                    <a:pt x="3542410" y="232283"/>
                  </a:lnTo>
                  <a:lnTo>
                    <a:pt x="3546855" y="237871"/>
                  </a:lnTo>
                  <a:lnTo>
                    <a:pt x="3566668" y="276225"/>
                  </a:lnTo>
                  <a:lnTo>
                    <a:pt x="3599179" y="352044"/>
                  </a:lnTo>
                  <a:lnTo>
                    <a:pt x="3606546" y="374776"/>
                  </a:lnTo>
                  <a:lnTo>
                    <a:pt x="3606546" y="376809"/>
                  </a:lnTo>
                  <a:lnTo>
                    <a:pt x="3606546" y="378968"/>
                  </a:lnTo>
                  <a:lnTo>
                    <a:pt x="3599687" y="385953"/>
                  </a:lnTo>
                  <a:lnTo>
                    <a:pt x="3596767" y="386969"/>
                  </a:lnTo>
                  <a:lnTo>
                    <a:pt x="3592449" y="387731"/>
                  </a:lnTo>
                  <a:lnTo>
                    <a:pt x="3586606" y="388112"/>
                  </a:lnTo>
                  <a:lnTo>
                    <a:pt x="3580892" y="388493"/>
                  </a:lnTo>
                  <a:lnTo>
                    <a:pt x="3573018" y="388619"/>
                  </a:lnTo>
                  <a:lnTo>
                    <a:pt x="3563111" y="388619"/>
                  </a:lnTo>
                  <a:lnTo>
                    <a:pt x="3554729" y="388619"/>
                  </a:lnTo>
                  <a:lnTo>
                    <a:pt x="3548126" y="388493"/>
                  </a:lnTo>
                  <a:lnTo>
                    <a:pt x="3543173" y="388112"/>
                  </a:lnTo>
                  <a:lnTo>
                    <a:pt x="3538220" y="387731"/>
                  </a:lnTo>
                  <a:lnTo>
                    <a:pt x="3534282" y="386969"/>
                  </a:lnTo>
                  <a:lnTo>
                    <a:pt x="3531361" y="385825"/>
                  </a:lnTo>
                  <a:lnTo>
                    <a:pt x="3528568" y="384810"/>
                  </a:lnTo>
                  <a:lnTo>
                    <a:pt x="3522345" y="375538"/>
                  </a:lnTo>
                  <a:lnTo>
                    <a:pt x="3487801" y="289560"/>
                  </a:lnTo>
                  <a:lnTo>
                    <a:pt x="3467227" y="249809"/>
                  </a:lnTo>
                  <a:lnTo>
                    <a:pt x="3445509" y="233299"/>
                  </a:lnTo>
                  <a:lnTo>
                    <a:pt x="3439159" y="230759"/>
                  </a:lnTo>
                  <a:lnTo>
                    <a:pt x="3431921" y="229488"/>
                  </a:lnTo>
                  <a:lnTo>
                    <a:pt x="3423538" y="229488"/>
                  </a:lnTo>
                  <a:lnTo>
                    <a:pt x="3399154" y="229488"/>
                  </a:lnTo>
                  <a:lnTo>
                    <a:pt x="3399154" y="376174"/>
                  </a:lnTo>
                  <a:lnTo>
                    <a:pt x="3399154" y="378206"/>
                  </a:lnTo>
                  <a:lnTo>
                    <a:pt x="3398520" y="379984"/>
                  </a:lnTo>
                  <a:lnTo>
                    <a:pt x="3397123" y="381507"/>
                  </a:lnTo>
                  <a:lnTo>
                    <a:pt x="3395853" y="383159"/>
                  </a:lnTo>
                  <a:lnTo>
                    <a:pt x="3393694" y="384429"/>
                  </a:lnTo>
                  <a:lnTo>
                    <a:pt x="3390773" y="385444"/>
                  </a:lnTo>
                  <a:lnTo>
                    <a:pt x="3387852" y="386461"/>
                  </a:lnTo>
                  <a:lnTo>
                    <a:pt x="3383788" y="387223"/>
                  </a:lnTo>
                  <a:lnTo>
                    <a:pt x="3378834" y="387731"/>
                  </a:lnTo>
                  <a:lnTo>
                    <a:pt x="3373881" y="388366"/>
                  </a:lnTo>
                  <a:lnTo>
                    <a:pt x="3367531" y="388619"/>
                  </a:lnTo>
                  <a:lnTo>
                    <a:pt x="3359784" y="388619"/>
                  </a:lnTo>
                  <a:lnTo>
                    <a:pt x="3352292" y="388619"/>
                  </a:lnTo>
                  <a:lnTo>
                    <a:pt x="3345942" y="388366"/>
                  </a:lnTo>
                  <a:lnTo>
                    <a:pt x="3340862" y="387731"/>
                  </a:lnTo>
                  <a:lnTo>
                    <a:pt x="3335908" y="387223"/>
                  </a:lnTo>
                  <a:lnTo>
                    <a:pt x="3331845" y="386461"/>
                  </a:lnTo>
                  <a:lnTo>
                    <a:pt x="3328924" y="385444"/>
                  </a:lnTo>
                  <a:lnTo>
                    <a:pt x="3325876" y="384429"/>
                  </a:lnTo>
                  <a:lnTo>
                    <a:pt x="3323844" y="383159"/>
                  </a:lnTo>
                  <a:lnTo>
                    <a:pt x="3322574" y="381507"/>
                  </a:lnTo>
                  <a:lnTo>
                    <a:pt x="3321430" y="379984"/>
                  </a:lnTo>
                  <a:lnTo>
                    <a:pt x="3320796" y="378206"/>
                  </a:lnTo>
                  <a:lnTo>
                    <a:pt x="3320796" y="376174"/>
                  </a:lnTo>
                  <a:lnTo>
                    <a:pt x="3320796" y="26415"/>
                  </a:lnTo>
                  <a:lnTo>
                    <a:pt x="3320796" y="17652"/>
                  </a:lnTo>
                  <a:lnTo>
                    <a:pt x="3323081" y="11429"/>
                  </a:lnTo>
                  <a:lnTo>
                    <a:pt x="3327527" y="7492"/>
                  </a:lnTo>
                  <a:lnTo>
                    <a:pt x="3331972" y="3683"/>
                  </a:lnTo>
                  <a:lnTo>
                    <a:pt x="3337559" y="1777"/>
                  </a:lnTo>
                  <a:lnTo>
                    <a:pt x="3344037" y="1777"/>
                  </a:lnTo>
                  <a:close/>
                </a:path>
                <a:path w="5022850" h="393700">
                  <a:moveTo>
                    <a:pt x="2214753" y="1777"/>
                  </a:moveTo>
                  <a:lnTo>
                    <a:pt x="2407031" y="1777"/>
                  </a:lnTo>
                  <a:lnTo>
                    <a:pt x="2408809" y="1777"/>
                  </a:lnTo>
                  <a:lnTo>
                    <a:pt x="2410460" y="2286"/>
                  </a:lnTo>
                  <a:lnTo>
                    <a:pt x="2418334" y="26670"/>
                  </a:lnTo>
                  <a:lnTo>
                    <a:pt x="2418334" y="32638"/>
                  </a:lnTo>
                  <a:lnTo>
                    <a:pt x="2418334" y="38226"/>
                  </a:lnTo>
                  <a:lnTo>
                    <a:pt x="2408809" y="62991"/>
                  </a:lnTo>
                  <a:lnTo>
                    <a:pt x="2407031" y="62991"/>
                  </a:lnTo>
                  <a:lnTo>
                    <a:pt x="2269490" y="62991"/>
                  </a:lnTo>
                  <a:lnTo>
                    <a:pt x="2269490" y="157099"/>
                  </a:lnTo>
                  <a:lnTo>
                    <a:pt x="2385949" y="157099"/>
                  </a:lnTo>
                  <a:lnTo>
                    <a:pt x="2387727" y="157099"/>
                  </a:lnTo>
                  <a:lnTo>
                    <a:pt x="2389378" y="157607"/>
                  </a:lnTo>
                  <a:lnTo>
                    <a:pt x="2390775" y="158750"/>
                  </a:lnTo>
                  <a:lnTo>
                    <a:pt x="2392299" y="159892"/>
                  </a:lnTo>
                  <a:lnTo>
                    <a:pt x="2393569" y="161544"/>
                  </a:lnTo>
                  <a:lnTo>
                    <a:pt x="2394585" y="163829"/>
                  </a:lnTo>
                  <a:lnTo>
                    <a:pt x="2395601" y="166115"/>
                  </a:lnTo>
                  <a:lnTo>
                    <a:pt x="2396236" y="169163"/>
                  </a:lnTo>
                  <a:lnTo>
                    <a:pt x="2396744" y="172974"/>
                  </a:lnTo>
                  <a:lnTo>
                    <a:pt x="2397252" y="176911"/>
                  </a:lnTo>
                  <a:lnTo>
                    <a:pt x="2397506" y="181610"/>
                  </a:lnTo>
                  <a:lnTo>
                    <a:pt x="2397506" y="187198"/>
                  </a:lnTo>
                  <a:lnTo>
                    <a:pt x="2397506" y="192912"/>
                  </a:lnTo>
                  <a:lnTo>
                    <a:pt x="2397252" y="197738"/>
                  </a:lnTo>
                  <a:lnTo>
                    <a:pt x="2396744" y="201422"/>
                  </a:lnTo>
                  <a:lnTo>
                    <a:pt x="2396236" y="205232"/>
                  </a:lnTo>
                  <a:lnTo>
                    <a:pt x="2395601" y="208279"/>
                  </a:lnTo>
                  <a:lnTo>
                    <a:pt x="2394585" y="210565"/>
                  </a:lnTo>
                  <a:lnTo>
                    <a:pt x="2393569" y="212851"/>
                  </a:lnTo>
                  <a:lnTo>
                    <a:pt x="2392299" y="214502"/>
                  </a:lnTo>
                  <a:lnTo>
                    <a:pt x="2390775" y="215391"/>
                  </a:lnTo>
                  <a:lnTo>
                    <a:pt x="2389378" y="216408"/>
                  </a:lnTo>
                  <a:lnTo>
                    <a:pt x="2387727" y="216915"/>
                  </a:lnTo>
                  <a:lnTo>
                    <a:pt x="2385949" y="216915"/>
                  </a:lnTo>
                  <a:lnTo>
                    <a:pt x="2269490" y="216915"/>
                  </a:lnTo>
                  <a:lnTo>
                    <a:pt x="2269490" y="325628"/>
                  </a:lnTo>
                  <a:lnTo>
                    <a:pt x="2408301" y="325628"/>
                  </a:lnTo>
                  <a:lnTo>
                    <a:pt x="2410079" y="325628"/>
                  </a:lnTo>
                  <a:lnTo>
                    <a:pt x="2416810" y="332486"/>
                  </a:lnTo>
                  <a:lnTo>
                    <a:pt x="2417826" y="334772"/>
                  </a:lnTo>
                  <a:lnTo>
                    <a:pt x="2418588" y="337947"/>
                  </a:lnTo>
                  <a:lnTo>
                    <a:pt x="2419096" y="341756"/>
                  </a:lnTo>
                  <a:lnTo>
                    <a:pt x="2419604" y="345694"/>
                  </a:lnTo>
                  <a:lnTo>
                    <a:pt x="2419858" y="350519"/>
                  </a:lnTo>
                  <a:lnTo>
                    <a:pt x="2419858" y="356235"/>
                  </a:lnTo>
                  <a:lnTo>
                    <a:pt x="2419858" y="361950"/>
                  </a:lnTo>
                  <a:lnTo>
                    <a:pt x="2416810" y="380111"/>
                  </a:lnTo>
                  <a:lnTo>
                    <a:pt x="2415921" y="382397"/>
                  </a:lnTo>
                  <a:lnTo>
                    <a:pt x="2414651" y="384175"/>
                  </a:lnTo>
                  <a:lnTo>
                    <a:pt x="2413127" y="385318"/>
                  </a:lnTo>
                  <a:lnTo>
                    <a:pt x="2411603" y="386334"/>
                  </a:lnTo>
                  <a:lnTo>
                    <a:pt x="2410079" y="386842"/>
                  </a:lnTo>
                  <a:lnTo>
                    <a:pt x="2408301" y="386842"/>
                  </a:lnTo>
                  <a:lnTo>
                    <a:pt x="2214753" y="386842"/>
                  </a:lnTo>
                  <a:lnTo>
                    <a:pt x="2208276" y="386842"/>
                  </a:lnTo>
                  <a:lnTo>
                    <a:pt x="2202688" y="384937"/>
                  </a:lnTo>
                  <a:lnTo>
                    <a:pt x="2198243" y="381126"/>
                  </a:lnTo>
                  <a:lnTo>
                    <a:pt x="2193798" y="377189"/>
                  </a:lnTo>
                  <a:lnTo>
                    <a:pt x="2191512" y="370967"/>
                  </a:lnTo>
                  <a:lnTo>
                    <a:pt x="2191512" y="362204"/>
                  </a:lnTo>
                  <a:lnTo>
                    <a:pt x="2191512" y="26415"/>
                  </a:lnTo>
                  <a:lnTo>
                    <a:pt x="2191512" y="17652"/>
                  </a:lnTo>
                  <a:lnTo>
                    <a:pt x="2193798" y="11429"/>
                  </a:lnTo>
                  <a:lnTo>
                    <a:pt x="2198243" y="7492"/>
                  </a:lnTo>
                  <a:lnTo>
                    <a:pt x="2202688" y="3683"/>
                  </a:lnTo>
                  <a:lnTo>
                    <a:pt x="2208276" y="1777"/>
                  </a:lnTo>
                  <a:lnTo>
                    <a:pt x="2214753" y="1777"/>
                  </a:lnTo>
                  <a:close/>
                </a:path>
                <a:path w="5022850" h="393700">
                  <a:moveTo>
                    <a:pt x="1635887" y="1777"/>
                  </a:moveTo>
                  <a:lnTo>
                    <a:pt x="1726692" y="1777"/>
                  </a:lnTo>
                  <a:lnTo>
                    <a:pt x="1733456" y="1829"/>
                  </a:lnTo>
                  <a:lnTo>
                    <a:pt x="1773979" y="5669"/>
                  </a:lnTo>
                  <a:lnTo>
                    <a:pt x="1817243" y="19938"/>
                  </a:lnTo>
                  <a:lnTo>
                    <a:pt x="1847469" y="43307"/>
                  </a:lnTo>
                  <a:lnTo>
                    <a:pt x="1866519" y="76326"/>
                  </a:lnTo>
                  <a:lnTo>
                    <a:pt x="1873123" y="118745"/>
                  </a:lnTo>
                  <a:lnTo>
                    <a:pt x="1872482" y="134483"/>
                  </a:lnTo>
                  <a:lnTo>
                    <a:pt x="1862963" y="176149"/>
                  </a:lnTo>
                  <a:lnTo>
                    <a:pt x="1842621" y="209242"/>
                  </a:lnTo>
                  <a:lnTo>
                    <a:pt x="1811988" y="233378"/>
                  </a:lnTo>
                  <a:lnTo>
                    <a:pt x="1771358" y="248255"/>
                  </a:lnTo>
                  <a:lnTo>
                    <a:pt x="1719833" y="253237"/>
                  </a:lnTo>
                  <a:lnTo>
                    <a:pt x="1687703" y="253237"/>
                  </a:lnTo>
                  <a:lnTo>
                    <a:pt x="1687703" y="376174"/>
                  </a:lnTo>
                  <a:lnTo>
                    <a:pt x="1687703" y="378206"/>
                  </a:lnTo>
                  <a:lnTo>
                    <a:pt x="1687068" y="379984"/>
                  </a:lnTo>
                  <a:lnTo>
                    <a:pt x="1685670" y="381507"/>
                  </a:lnTo>
                  <a:lnTo>
                    <a:pt x="1684401" y="383159"/>
                  </a:lnTo>
                  <a:lnTo>
                    <a:pt x="1682242" y="384429"/>
                  </a:lnTo>
                  <a:lnTo>
                    <a:pt x="1679320" y="385444"/>
                  </a:lnTo>
                  <a:lnTo>
                    <a:pt x="1676400" y="386461"/>
                  </a:lnTo>
                  <a:lnTo>
                    <a:pt x="1672336" y="387223"/>
                  </a:lnTo>
                  <a:lnTo>
                    <a:pt x="1667383" y="387731"/>
                  </a:lnTo>
                  <a:lnTo>
                    <a:pt x="1662430" y="388366"/>
                  </a:lnTo>
                  <a:lnTo>
                    <a:pt x="1656080" y="388619"/>
                  </a:lnTo>
                  <a:lnTo>
                    <a:pt x="1648333" y="388619"/>
                  </a:lnTo>
                  <a:lnTo>
                    <a:pt x="1640840" y="388619"/>
                  </a:lnTo>
                  <a:lnTo>
                    <a:pt x="1634490" y="388366"/>
                  </a:lnTo>
                  <a:lnTo>
                    <a:pt x="1629409" y="387731"/>
                  </a:lnTo>
                  <a:lnTo>
                    <a:pt x="1624457" y="387223"/>
                  </a:lnTo>
                  <a:lnTo>
                    <a:pt x="1620393" y="386461"/>
                  </a:lnTo>
                  <a:lnTo>
                    <a:pt x="1617471" y="385444"/>
                  </a:lnTo>
                  <a:lnTo>
                    <a:pt x="1614424" y="384429"/>
                  </a:lnTo>
                  <a:lnTo>
                    <a:pt x="1612392" y="383159"/>
                  </a:lnTo>
                  <a:lnTo>
                    <a:pt x="1611121" y="381507"/>
                  </a:lnTo>
                  <a:lnTo>
                    <a:pt x="1609979" y="379984"/>
                  </a:lnTo>
                  <a:lnTo>
                    <a:pt x="1609344" y="378206"/>
                  </a:lnTo>
                  <a:lnTo>
                    <a:pt x="1609344" y="376174"/>
                  </a:lnTo>
                  <a:lnTo>
                    <a:pt x="1609344" y="29717"/>
                  </a:lnTo>
                  <a:lnTo>
                    <a:pt x="1609344" y="20320"/>
                  </a:lnTo>
                  <a:lnTo>
                    <a:pt x="1611757" y="13335"/>
                  </a:lnTo>
                  <a:lnTo>
                    <a:pt x="1616709" y="8762"/>
                  </a:lnTo>
                  <a:lnTo>
                    <a:pt x="1621536" y="4063"/>
                  </a:lnTo>
                  <a:lnTo>
                    <a:pt x="1627886" y="1777"/>
                  </a:lnTo>
                  <a:lnTo>
                    <a:pt x="1635887" y="1777"/>
                  </a:lnTo>
                  <a:close/>
                </a:path>
                <a:path w="5022850" h="393700">
                  <a:moveTo>
                    <a:pt x="1117727" y="1777"/>
                  </a:moveTo>
                  <a:lnTo>
                    <a:pt x="1389253" y="1777"/>
                  </a:lnTo>
                  <a:lnTo>
                    <a:pt x="1391031" y="1777"/>
                  </a:lnTo>
                  <a:lnTo>
                    <a:pt x="1392682" y="2286"/>
                  </a:lnTo>
                  <a:lnTo>
                    <a:pt x="1394206" y="3301"/>
                  </a:lnTo>
                  <a:lnTo>
                    <a:pt x="1395603" y="4445"/>
                  </a:lnTo>
                  <a:lnTo>
                    <a:pt x="1396873" y="6223"/>
                  </a:lnTo>
                  <a:lnTo>
                    <a:pt x="1397889" y="8762"/>
                  </a:lnTo>
                  <a:lnTo>
                    <a:pt x="1398905" y="11175"/>
                  </a:lnTo>
                  <a:lnTo>
                    <a:pt x="1399540" y="14477"/>
                  </a:lnTo>
                  <a:lnTo>
                    <a:pt x="1400048" y="18669"/>
                  </a:lnTo>
                  <a:lnTo>
                    <a:pt x="1400556" y="22860"/>
                  </a:lnTo>
                  <a:lnTo>
                    <a:pt x="1400809" y="27939"/>
                  </a:lnTo>
                  <a:lnTo>
                    <a:pt x="1400809" y="33909"/>
                  </a:lnTo>
                  <a:lnTo>
                    <a:pt x="1400809" y="39624"/>
                  </a:lnTo>
                  <a:lnTo>
                    <a:pt x="1397889" y="58420"/>
                  </a:lnTo>
                  <a:lnTo>
                    <a:pt x="1396873" y="60960"/>
                  </a:lnTo>
                  <a:lnTo>
                    <a:pt x="1395603" y="62737"/>
                  </a:lnTo>
                  <a:lnTo>
                    <a:pt x="1394206" y="63881"/>
                  </a:lnTo>
                  <a:lnTo>
                    <a:pt x="1392682" y="65150"/>
                  </a:lnTo>
                  <a:lnTo>
                    <a:pt x="1391031" y="65786"/>
                  </a:lnTo>
                  <a:lnTo>
                    <a:pt x="1389253" y="65786"/>
                  </a:lnTo>
                  <a:lnTo>
                    <a:pt x="1292733" y="65786"/>
                  </a:lnTo>
                  <a:lnTo>
                    <a:pt x="1292733" y="376174"/>
                  </a:lnTo>
                  <a:lnTo>
                    <a:pt x="1292733" y="378206"/>
                  </a:lnTo>
                  <a:lnTo>
                    <a:pt x="1292098" y="379984"/>
                  </a:lnTo>
                  <a:lnTo>
                    <a:pt x="1290828" y="381507"/>
                  </a:lnTo>
                  <a:lnTo>
                    <a:pt x="1289558" y="383159"/>
                  </a:lnTo>
                  <a:lnTo>
                    <a:pt x="1287399" y="384429"/>
                  </a:lnTo>
                  <a:lnTo>
                    <a:pt x="1284478" y="385444"/>
                  </a:lnTo>
                  <a:lnTo>
                    <a:pt x="1281430" y="386461"/>
                  </a:lnTo>
                  <a:lnTo>
                    <a:pt x="1277493" y="387223"/>
                  </a:lnTo>
                  <a:lnTo>
                    <a:pt x="1272413" y="387731"/>
                  </a:lnTo>
                  <a:lnTo>
                    <a:pt x="1267333" y="388366"/>
                  </a:lnTo>
                  <a:lnTo>
                    <a:pt x="1260983" y="388619"/>
                  </a:lnTo>
                  <a:lnTo>
                    <a:pt x="1253490" y="388619"/>
                  </a:lnTo>
                  <a:lnTo>
                    <a:pt x="1245996" y="388619"/>
                  </a:lnTo>
                  <a:lnTo>
                    <a:pt x="1239646" y="388366"/>
                  </a:lnTo>
                  <a:lnTo>
                    <a:pt x="1234567" y="387731"/>
                  </a:lnTo>
                  <a:lnTo>
                    <a:pt x="1229487" y="387223"/>
                  </a:lnTo>
                  <a:lnTo>
                    <a:pt x="1216152" y="381507"/>
                  </a:lnTo>
                  <a:lnTo>
                    <a:pt x="1214882" y="379984"/>
                  </a:lnTo>
                  <a:lnTo>
                    <a:pt x="1214246" y="378206"/>
                  </a:lnTo>
                  <a:lnTo>
                    <a:pt x="1214246" y="376174"/>
                  </a:lnTo>
                  <a:lnTo>
                    <a:pt x="1214246" y="65786"/>
                  </a:lnTo>
                  <a:lnTo>
                    <a:pt x="1117727" y="65786"/>
                  </a:lnTo>
                  <a:lnTo>
                    <a:pt x="1115821" y="65786"/>
                  </a:lnTo>
                  <a:lnTo>
                    <a:pt x="1114044" y="65150"/>
                  </a:lnTo>
                  <a:lnTo>
                    <a:pt x="1112774" y="63881"/>
                  </a:lnTo>
                  <a:lnTo>
                    <a:pt x="1111377" y="62737"/>
                  </a:lnTo>
                  <a:lnTo>
                    <a:pt x="1110107" y="60960"/>
                  </a:lnTo>
                  <a:lnTo>
                    <a:pt x="1106170" y="39624"/>
                  </a:lnTo>
                  <a:lnTo>
                    <a:pt x="1106170" y="33909"/>
                  </a:lnTo>
                  <a:lnTo>
                    <a:pt x="1106170" y="27939"/>
                  </a:lnTo>
                  <a:lnTo>
                    <a:pt x="1115821" y="1777"/>
                  </a:lnTo>
                  <a:lnTo>
                    <a:pt x="1117727" y="1777"/>
                  </a:lnTo>
                  <a:close/>
                </a:path>
                <a:path w="5022850" h="393700">
                  <a:moveTo>
                    <a:pt x="29464" y="1777"/>
                  </a:moveTo>
                  <a:lnTo>
                    <a:pt x="80645" y="1777"/>
                  </a:lnTo>
                  <a:lnTo>
                    <a:pt x="89789" y="1777"/>
                  </a:lnTo>
                  <a:lnTo>
                    <a:pt x="97662" y="2412"/>
                  </a:lnTo>
                  <a:lnTo>
                    <a:pt x="104267" y="3937"/>
                  </a:lnTo>
                  <a:lnTo>
                    <a:pt x="110743" y="5461"/>
                  </a:lnTo>
                  <a:lnTo>
                    <a:pt x="116459" y="7874"/>
                  </a:lnTo>
                  <a:lnTo>
                    <a:pt x="121158" y="11429"/>
                  </a:lnTo>
                  <a:lnTo>
                    <a:pt x="125984" y="14859"/>
                  </a:lnTo>
                  <a:lnTo>
                    <a:pt x="129921" y="19431"/>
                  </a:lnTo>
                  <a:lnTo>
                    <a:pt x="133096" y="25146"/>
                  </a:lnTo>
                  <a:lnTo>
                    <a:pt x="136271" y="30734"/>
                  </a:lnTo>
                  <a:lnTo>
                    <a:pt x="139065" y="37719"/>
                  </a:lnTo>
                  <a:lnTo>
                    <a:pt x="141478" y="46100"/>
                  </a:lnTo>
                  <a:lnTo>
                    <a:pt x="224790" y="275589"/>
                  </a:lnTo>
                  <a:lnTo>
                    <a:pt x="225932" y="275589"/>
                  </a:lnTo>
                  <a:lnTo>
                    <a:pt x="312293" y="46736"/>
                  </a:lnTo>
                  <a:lnTo>
                    <a:pt x="314832" y="38353"/>
                  </a:lnTo>
                  <a:lnTo>
                    <a:pt x="317627" y="31241"/>
                  </a:lnTo>
                  <a:lnTo>
                    <a:pt x="320802" y="25526"/>
                  </a:lnTo>
                  <a:lnTo>
                    <a:pt x="323850" y="19812"/>
                  </a:lnTo>
                  <a:lnTo>
                    <a:pt x="327406" y="15112"/>
                  </a:lnTo>
                  <a:lnTo>
                    <a:pt x="331469" y="11557"/>
                  </a:lnTo>
                  <a:lnTo>
                    <a:pt x="335533" y="8000"/>
                  </a:lnTo>
                  <a:lnTo>
                    <a:pt x="340359" y="5461"/>
                  </a:lnTo>
                  <a:lnTo>
                    <a:pt x="345948" y="3937"/>
                  </a:lnTo>
                  <a:lnTo>
                    <a:pt x="351408" y="2412"/>
                  </a:lnTo>
                  <a:lnTo>
                    <a:pt x="357886" y="1777"/>
                  </a:lnTo>
                  <a:lnTo>
                    <a:pt x="365252" y="1777"/>
                  </a:lnTo>
                  <a:lnTo>
                    <a:pt x="417956" y="1777"/>
                  </a:lnTo>
                  <a:lnTo>
                    <a:pt x="423291" y="1777"/>
                  </a:lnTo>
                  <a:lnTo>
                    <a:pt x="427863" y="2412"/>
                  </a:lnTo>
                  <a:lnTo>
                    <a:pt x="446913" y="19685"/>
                  </a:lnTo>
                  <a:lnTo>
                    <a:pt x="448309" y="23622"/>
                  </a:lnTo>
                  <a:lnTo>
                    <a:pt x="448944" y="28066"/>
                  </a:lnTo>
                  <a:lnTo>
                    <a:pt x="448944" y="33020"/>
                  </a:lnTo>
                  <a:lnTo>
                    <a:pt x="448944" y="376174"/>
                  </a:lnTo>
                  <a:lnTo>
                    <a:pt x="448944" y="378206"/>
                  </a:lnTo>
                  <a:lnTo>
                    <a:pt x="448309" y="379984"/>
                  </a:lnTo>
                  <a:lnTo>
                    <a:pt x="447294" y="381507"/>
                  </a:lnTo>
                  <a:lnTo>
                    <a:pt x="446151" y="383159"/>
                  </a:lnTo>
                  <a:lnTo>
                    <a:pt x="444245" y="384429"/>
                  </a:lnTo>
                  <a:lnTo>
                    <a:pt x="441325" y="385444"/>
                  </a:lnTo>
                  <a:lnTo>
                    <a:pt x="438404" y="386461"/>
                  </a:lnTo>
                  <a:lnTo>
                    <a:pt x="434594" y="387223"/>
                  </a:lnTo>
                  <a:lnTo>
                    <a:pt x="429894" y="387731"/>
                  </a:lnTo>
                  <a:lnTo>
                    <a:pt x="425069" y="388366"/>
                  </a:lnTo>
                  <a:lnTo>
                    <a:pt x="419100" y="388619"/>
                  </a:lnTo>
                  <a:lnTo>
                    <a:pt x="411733" y="388619"/>
                  </a:lnTo>
                  <a:lnTo>
                    <a:pt x="404494" y="388619"/>
                  </a:lnTo>
                  <a:lnTo>
                    <a:pt x="398653" y="388366"/>
                  </a:lnTo>
                  <a:lnTo>
                    <a:pt x="393827" y="387731"/>
                  </a:lnTo>
                  <a:lnTo>
                    <a:pt x="389128" y="387223"/>
                  </a:lnTo>
                  <a:lnTo>
                    <a:pt x="385318" y="386461"/>
                  </a:lnTo>
                  <a:lnTo>
                    <a:pt x="382524" y="385444"/>
                  </a:lnTo>
                  <a:lnTo>
                    <a:pt x="379730" y="384429"/>
                  </a:lnTo>
                  <a:lnTo>
                    <a:pt x="377825" y="383159"/>
                  </a:lnTo>
                  <a:lnTo>
                    <a:pt x="376555" y="381507"/>
                  </a:lnTo>
                  <a:lnTo>
                    <a:pt x="375412" y="379984"/>
                  </a:lnTo>
                  <a:lnTo>
                    <a:pt x="374777" y="378206"/>
                  </a:lnTo>
                  <a:lnTo>
                    <a:pt x="374777" y="376174"/>
                  </a:lnTo>
                  <a:lnTo>
                    <a:pt x="374777" y="62737"/>
                  </a:lnTo>
                  <a:lnTo>
                    <a:pt x="374142" y="62737"/>
                  </a:lnTo>
                  <a:lnTo>
                    <a:pt x="262508" y="375919"/>
                  </a:lnTo>
                  <a:lnTo>
                    <a:pt x="261746" y="378460"/>
                  </a:lnTo>
                  <a:lnTo>
                    <a:pt x="260477" y="380619"/>
                  </a:lnTo>
                  <a:lnTo>
                    <a:pt x="239649" y="388238"/>
                  </a:lnTo>
                  <a:lnTo>
                    <a:pt x="234950" y="388493"/>
                  </a:lnTo>
                  <a:lnTo>
                    <a:pt x="229107" y="388619"/>
                  </a:lnTo>
                  <a:lnTo>
                    <a:pt x="222377" y="388619"/>
                  </a:lnTo>
                  <a:lnTo>
                    <a:pt x="215645" y="388619"/>
                  </a:lnTo>
                  <a:lnTo>
                    <a:pt x="186055" y="381507"/>
                  </a:lnTo>
                  <a:lnTo>
                    <a:pt x="184277" y="379984"/>
                  </a:lnTo>
                  <a:lnTo>
                    <a:pt x="183133" y="378079"/>
                  </a:lnTo>
                  <a:lnTo>
                    <a:pt x="182499" y="375919"/>
                  </a:lnTo>
                  <a:lnTo>
                    <a:pt x="74803" y="62737"/>
                  </a:lnTo>
                  <a:lnTo>
                    <a:pt x="74168" y="62737"/>
                  </a:lnTo>
                  <a:lnTo>
                    <a:pt x="74168" y="376174"/>
                  </a:lnTo>
                  <a:lnTo>
                    <a:pt x="74168" y="378206"/>
                  </a:lnTo>
                  <a:lnTo>
                    <a:pt x="73660" y="379984"/>
                  </a:lnTo>
                  <a:lnTo>
                    <a:pt x="72517" y="381507"/>
                  </a:lnTo>
                  <a:lnTo>
                    <a:pt x="71374" y="383159"/>
                  </a:lnTo>
                  <a:lnTo>
                    <a:pt x="69342" y="384429"/>
                  </a:lnTo>
                  <a:lnTo>
                    <a:pt x="66421" y="385444"/>
                  </a:lnTo>
                  <a:lnTo>
                    <a:pt x="63500" y="386461"/>
                  </a:lnTo>
                  <a:lnTo>
                    <a:pt x="59562" y="387223"/>
                  </a:lnTo>
                  <a:lnTo>
                    <a:pt x="54991" y="387731"/>
                  </a:lnTo>
                  <a:lnTo>
                    <a:pt x="50292" y="388366"/>
                  </a:lnTo>
                  <a:lnTo>
                    <a:pt x="44323" y="388619"/>
                  </a:lnTo>
                  <a:lnTo>
                    <a:pt x="36956" y="388619"/>
                  </a:lnTo>
                  <a:lnTo>
                    <a:pt x="29845" y="388619"/>
                  </a:lnTo>
                  <a:lnTo>
                    <a:pt x="23876" y="388366"/>
                  </a:lnTo>
                  <a:lnTo>
                    <a:pt x="19050" y="387731"/>
                  </a:lnTo>
                  <a:lnTo>
                    <a:pt x="14351" y="387223"/>
                  </a:lnTo>
                  <a:lnTo>
                    <a:pt x="10541" y="386461"/>
                  </a:lnTo>
                  <a:lnTo>
                    <a:pt x="7620" y="385444"/>
                  </a:lnTo>
                  <a:lnTo>
                    <a:pt x="4699" y="384429"/>
                  </a:lnTo>
                  <a:lnTo>
                    <a:pt x="2793" y="383159"/>
                  </a:lnTo>
                  <a:lnTo>
                    <a:pt x="1651" y="381507"/>
                  </a:lnTo>
                  <a:lnTo>
                    <a:pt x="635" y="379984"/>
                  </a:lnTo>
                  <a:lnTo>
                    <a:pt x="0" y="378206"/>
                  </a:lnTo>
                  <a:lnTo>
                    <a:pt x="0" y="376174"/>
                  </a:lnTo>
                  <a:lnTo>
                    <a:pt x="0" y="33020"/>
                  </a:lnTo>
                  <a:lnTo>
                    <a:pt x="0" y="22860"/>
                  </a:lnTo>
                  <a:lnTo>
                    <a:pt x="2667" y="15112"/>
                  </a:lnTo>
                  <a:lnTo>
                    <a:pt x="8128" y="9778"/>
                  </a:lnTo>
                  <a:lnTo>
                    <a:pt x="13462" y="4445"/>
                  </a:lnTo>
                  <a:lnTo>
                    <a:pt x="20574" y="1777"/>
                  </a:lnTo>
                  <a:lnTo>
                    <a:pt x="29464" y="1777"/>
                  </a:lnTo>
                  <a:close/>
                </a:path>
                <a:path w="5022850" h="393700">
                  <a:moveTo>
                    <a:pt x="4576318" y="0"/>
                  </a:moveTo>
                  <a:lnTo>
                    <a:pt x="4584064" y="0"/>
                  </a:lnTo>
                  <a:lnTo>
                    <a:pt x="4590414" y="253"/>
                  </a:lnTo>
                  <a:lnTo>
                    <a:pt x="4595368" y="888"/>
                  </a:lnTo>
                  <a:lnTo>
                    <a:pt x="4600321" y="1397"/>
                  </a:lnTo>
                  <a:lnTo>
                    <a:pt x="4613656" y="7112"/>
                  </a:lnTo>
                  <a:lnTo>
                    <a:pt x="4614926" y="8636"/>
                  </a:lnTo>
                  <a:lnTo>
                    <a:pt x="4615560" y="10413"/>
                  </a:lnTo>
                  <a:lnTo>
                    <a:pt x="4615560" y="12446"/>
                  </a:lnTo>
                  <a:lnTo>
                    <a:pt x="4615560" y="322325"/>
                  </a:lnTo>
                  <a:lnTo>
                    <a:pt x="4736719" y="322325"/>
                  </a:lnTo>
                  <a:lnTo>
                    <a:pt x="4738751" y="322325"/>
                  </a:lnTo>
                  <a:lnTo>
                    <a:pt x="4740402" y="322834"/>
                  </a:lnTo>
                  <a:lnTo>
                    <a:pt x="4741926" y="323976"/>
                  </a:lnTo>
                  <a:lnTo>
                    <a:pt x="4743450" y="324993"/>
                  </a:lnTo>
                  <a:lnTo>
                    <a:pt x="4744593" y="326770"/>
                  </a:lnTo>
                  <a:lnTo>
                    <a:pt x="4745608" y="329311"/>
                  </a:lnTo>
                  <a:lnTo>
                    <a:pt x="4746625" y="331724"/>
                  </a:lnTo>
                  <a:lnTo>
                    <a:pt x="4747386" y="335025"/>
                  </a:lnTo>
                  <a:lnTo>
                    <a:pt x="4747895" y="339089"/>
                  </a:lnTo>
                  <a:lnTo>
                    <a:pt x="4748403" y="343154"/>
                  </a:lnTo>
                  <a:lnTo>
                    <a:pt x="4748657" y="348234"/>
                  </a:lnTo>
                  <a:lnTo>
                    <a:pt x="4748657" y="354203"/>
                  </a:lnTo>
                  <a:lnTo>
                    <a:pt x="4748657" y="360044"/>
                  </a:lnTo>
                  <a:lnTo>
                    <a:pt x="4745608" y="379349"/>
                  </a:lnTo>
                  <a:lnTo>
                    <a:pt x="4744593" y="382016"/>
                  </a:lnTo>
                  <a:lnTo>
                    <a:pt x="4743450" y="383920"/>
                  </a:lnTo>
                  <a:lnTo>
                    <a:pt x="4741926" y="385063"/>
                  </a:lnTo>
                  <a:lnTo>
                    <a:pt x="4740402" y="386334"/>
                  </a:lnTo>
                  <a:lnTo>
                    <a:pt x="4738751" y="386842"/>
                  </a:lnTo>
                  <a:lnTo>
                    <a:pt x="4736719" y="386842"/>
                  </a:lnTo>
                  <a:lnTo>
                    <a:pt x="4560188" y="386842"/>
                  </a:lnTo>
                  <a:lnTo>
                    <a:pt x="4553711" y="386842"/>
                  </a:lnTo>
                  <a:lnTo>
                    <a:pt x="4548124" y="384937"/>
                  </a:lnTo>
                  <a:lnTo>
                    <a:pt x="4543679" y="381126"/>
                  </a:lnTo>
                  <a:lnTo>
                    <a:pt x="4539233" y="377189"/>
                  </a:lnTo>
                  <a:lnTo>
                    <a:pt x="4536948" y="370967"/>
                  </a:lnTo>
                  <a:lnTo>
                    <a:pt x="4536948" y="362204"/>
                  </a:lnTo>
                  <a:lnTo>
                    <a:pt x="4536948" y="12446"/>
                  </a:lnTo>
                  <a:lnTo>
                    <a:pt x="4536948" y="10413"/>
                  </a:lnTo>
                  <a:lnTo>
                    <a:pt x="4537583" y="8636"/>
                  </a:lnTo>
                  <a:lnTo>
                    <a:pt x="4538980" y="7112"/>
                  </a:lnTo>
                  <a:lnTo>
                    <a:pt x="4540250" y="5461"/>
                  </a:lnTo>
                  <a:lnTo>
                    <a:pt x="4557395" y="888"/>
                  </a:lnTo>
                  <a:lnTo>
                    <a:pt x="4562475" y="253"/>
                  </a:lnTo>
                  <a:lnTo>
                    <a:pt x="4568698" y="0"/>
                  </a:lnTo>
                  <a:lnTo>
                    <a:pt x="4576318" y="0"/>
                  </a:lnTo>
                  <a:close/>
                </a:path>
                <a:path w="5022850" h="393700">
                  <a:moveTo>
                    <a:pt x="3966336" y="0"/>
                  </a:moveTo>
                  <a:lnTo>
                    <a:pt x="4006723" y="1397"/>
                  </a:lnTo>
                  <a:lnTo>
                    <a:pt x="4023232" y="16256"/>
                  </a:lnTo>
                  <a:lnTo>
                    <a:pt x="4142358" y="357759"/>
                  </a:lnTo>
                  <a:lnTo>
                    <a:pt x="4144645" y="364870"/>
                  </a:lnTo>
                  <a:lnTo>
                    <a:pt x="4146169" y="370586"/>
                  </a:lnTo>
                  <a:lnTo>
                    <a:pt x="4146804" y="374650"/>
                  </a:lnTo>
                  <a:lnTo>
                    <a:pt x="4147311" y="378841"/>
                  </a:lnTo>
                  <a:lnTo>
                    <a:pt x="4146550" y="382016"/>
                  </a:lnTo>
                  <a:lnTo>
                    <a:pt x="4144390" y="384048"/>
                  </a:lnTo>
                  <a:lnTo>
                    <a:pt x="4142231" y="386206"/>
                  </a:lnTo>
                  <a:lnTo>
                    <a:pt x="4138295" y="387476"/>
                  </a:lnTo>
                  <a:lnTo>
                    <a:pt x="4132833" y="387985"/>
                  </a:lnTo>
                  <a:lnTo>
                    <a:pt x="4127246" y="388493"/>
                  </a:lnTo>
                  <a:lnTo>
                    <a:pt x="4119626" y="388619"/>
                  </a:lnTo>
                  <a:lnTo>
                    <a:pt x="4109847" y="388619"/>
                  </a:lnTo>
                  <a:lnTo>
                    <a:pt x="4099686" y="388619"/>
                  </a:lnTo>
                  <a:lnTo>
                    <a:pt x="4091812" y="388493"/>
                  </a:lnTo>
                  <a:lnTo>
                    <a:pt x="4086225" y="388238"/>
                  </a:lnTo>
                  <a:lnTo>
                    <a:pt x="4080509" y="387985"/>
                  </a:lnTo>
                  <a:lnTo>
                    <a:pt x="4076192" y="387350"/>
                  </a:lnTo>
                  <a:lnTo>
                    <a:pt x="4073271" y="386461"/>
                  </a:lnTo>
                  <a:lnTo>
                    <a:pt x="4070223" y="385572"/>
                  </a:lnTo>
                  <a:lnTo>
                    <a:pt x="4068190" y="384301"/>
                  </a:lnTo>
                  <a:lnTo>
                    <a:pt x="4067048" y="382778"/>
                  </a:lnTo>
                  <a:lnTo>
                    <a:pt x="4065778" y="381126"/>
                  </a:lnTo>
                  <a:lnTo>
                    <a:pt x="4064761" y="379094"/>
                  </a:lnTo>
                  <a:lnTo>
                    <a:pt x="4064000" y="376428"/>
                  </a:lnTo>
                  <a:lnTo>
                    <a:pt x="4038092" y="299085"/>
                  </a:lnTo>
                  <a:lnTo>
                    <a:pt x="3893438" y="299085"/>
                  </a:lnTo>
                  <a:lnTo>
                    <a:pt x="3869054" y="374395"/>
                  </a:lnTo>
                  <a:lnTo>
                    <a:pt x="3868293" y="377189"/>
                  </a:lnTo>
                  <a:lnTo>
                    <a:pt x="3867277" y="379475"/>
                  </a:lnTo>
                  <a:lnTo>
                    <a:pt x="3865879" y="381381"/>
                  </a:lnTo>
                  <a:lnTo>
                    <a:pt x="3864609" y="383286"/>
                  </a:lnTo>
                  <a:lnTo>
                    <a:pt x="3862578" y="384810"/>
                  </a:lnTo>
                  <a:lnTo>
                    <a:pt x="3859656" y="385825"/>
                  </a:lnTo>
                  <a:lnTo>
                    <a:pt x="3856862" y="386969"/>
                  </a:lnTo>
                  <a:lnTo>
                    <a:pt x="3852799" y="387731"/>
                  </a:lnTo>
                  <a:lnTo>
                    <a:pt x="3847464" y="388112"/>
                  </a:lnTo>
                  <a:lnTo>
                    <a:pt x="3842257" y="388493"/>
                  </a:lnTo>
                  <a:lnTo>
                    <a:pt x="3835273" y="388619"/>
                  </a:lnTo>
                  <a:lnTo>
                    <a:pt x="3826763" y="388619"/>
                  </a:lnTo>
                  <a:lnTo>
                    <a:pt x="3817620" y="388619"/>
                  </a:lnTo>
                  <a:lnTo>
                    <a:pt x="3810507" y="388366"/>
                  </a:lnTo>
                  <a:lnTo>
                    <a:pt x="3805428" y="387731"/>
                  </a:lnTo>
                  <a:lnTo>
                    <a:pt x="3800221" y="387223"/>
                  </a:lnTo>
                  <a:lnTo>
                    <a:pt x="3796664" y="385699"/>
                  </a:lnTo>
                  <a:lnTo>
                    <a:pt x="3794632" y="383413"/>
                  </a:lnTo>
                  <a:lnTo>
                    <a:pt x="3792728" y="381126"/>
                  </a:lnTo>
                  <a:lnTo>
                    <a:pt x="3791965" y="377951"/>
                  </a:lnTo>
                  <a:lnTo>
                    <a:pt x="3792601" y="373761"/>
                  </a:lnTo>
                  <a:lnTo>
                    <a:pt x="3793108" y="369569"/>
                  </a:lnTo>
                  <a:lnTo>
                    <a:pt x="3794632" y="364109"/>
                  </a:lnTo>
                  <a:lnTo>
                    <a:pt x="3797046" y="357124"/>
                  </a:lnTo>
                  <a:lnTo>
                    <a:pt x="3915790" y="15366"/>
                  </a:lnTo>
                  <a:lnTo>
                    <a:pt x="3916933" y="12064"/>
                  </a:lnTo>
                  <a:lnTo>
                    <a:pt x="3918330" y="9271"/>
                  </a:lnTo>
                  <a:lnTo>
                    <a:pt x="3919981" y="7238"/>
                  </a:lnTo>
                  <a:lnTo>
                    <a:pt x="3921505" y="5207"/>
                  </a:lnTo>
                  <a:lnTo>
                    <a:pt x="3956304" y="0"/>
                  </a:lnTo>
                  <a:lnTo>
                    <a:pt x="3966336" y="0"/>
                  </a:lnTo>
                  <a:close/>
                </a:path>
                <a:path w="5022850" h="393700">
                  <a:moveTo>
                    <a:pt x="3703065" y="0"/>
                  </a:moveTo>
                  <a:lnTo>
                    <a:pt x="3710812" y="0"/>
                  </a:lnTo>
                  <a:lnTo>
                    <a:pt x="3717162" y="253"/>
                  </a:lnTo>
                  <a:lnTo>
                    <a:pt x="3722115" y="888"/>
                  </a:lnTo>
                  <a:lnTo>
                    <a:pt x="3727069" y="1397"/>
                  </a:lnTo>
                  <a:lnTo>
                    <a:pt x="3740404" y="7112"/>
                  </a:lnTo>
                  <a:lnTo>
                    <a:pt x="3741674" y="8636"/>
                  </a:lnTo>
                  <a:lnTo>
                    <a:pt x="3742308" y="10413"/>
                  </a:lnTo>
                  <a:lnTo>
                    <a:pt x="3742308" y="12446"/>
                  </a:lnTo>
                  <a:lnTo>
                    <a:pt x="3742308" y="376174"/>
                  </a:lnTo>
                  <a:lnTo>
                    <a:pt x="3742308" y="378206"/>
                  </a:lnTo>
                  <a:lnTo>
                    <a:pt x="3741674" y="379984"/>
                  </a:lnTo>
                  <a:lnTo>
                    <a:pt x="3740404" y="381507"/>
                  </a:lnTo>
                  <a:lnTo>
                    <a:pt x="3739133" y="383159"/>
                  </a:lnTo>
                  <a:lnTo>
                    <a:pt x="3736975" y="384429"/>
                  </a:lnTo>
                  <a:lnTo>
                    <a:pt x="3733927" y="385444"/>
                  </a:lnTo>
                  <a:lnTo>
                    <a:pt x="3731005" y="386461"/>
                  </a:lnTo>
                  <a:lnTo>
                    <a:pt x="3727069" y="387223"/>
                  </a:lnTo>
                  <a:lnTo>
                    <a:pt x="3722115" y="387731"/>
                  </a:lnTo>
                  <a:lnTo>
                    <a:pt x="3717162" y="388366"/>
                  </a:lnTo>
                  <a:lnTo>
                    <a:pt x="3710812" y="388619"/>
                  </a:lnTo>
                  <a:lnTo>
                    <a:pt x="3703065" y="388619"/>
                  </a:lnTo>
                  <a:lnTo>
                    <a:pt x="3695446" y="388619"/>
                  </a:lnTo>
                  <a:lnTo>
                    <a:pt x="3689223" y="388366"/>
                  </a:lnTo>
                  <a:lnTo>
                    <a:pt x="3684143" y="387731"/>
                  </a:lnTo>
                  <a:lnTo>
                    <a:pt x="3679062" y="387223"/>
                  </a:lnTo>
                  <a:lnTo>
                    <a:pt x="3674999" y="386461"/>
                  </a:lnTo>
                  <a:lnTo>
                    <a:pt x="3672078" y="385444"/>
                  </a:lnTo>
                  <a:lnTo>
                    <a:pt x="3669029" y="384429"/>
                  </a:lnTo>
                  <a:lnTo>
                    <a:pt x="3666998" y="383159"/>
                  </a:lnTo>
                  <a:lnTo>
                    <a:pt x="3665728" y="381507"/>
                  </a:lnTo>
                  <a:lnTo>
                    <a:pt x="3664330" y="379984"/>
                  </a:lnTo>
                  <a:lnTo>
                    <a:pt x="3663696" y="378206"/>
                  </a:lnTo>
                  <a:lnTo>
                    <a:pt x="3663696" y="376174"/>
                  </a:lnTo>
                  <a:lnTo>
                    <a:pt x="3663696" y="12446"/>
                  </a:lnTo>
                  <a:lnTo>
                    <a:pt x="3663696" y="10413"/>
                  </a:lnTo>
                  <a:lnTo>
                    <a:pt x="3664330" y="8636"/>
                  </a:lnTo>
                  <a:lnTo>
                    <a:pt x="3665728" y="7112"/>
                  </a:lnTo>
                  <a:lnTo>
                    <a:pt x="3666998" y="5461"/>
                  </a:lnTo>
                  <a:lnTo>
                    <a:pt x="3684270" y="888"/>
                  </a:lnTo>
                  <a:lnTo>
                    <a:pt x="3689223" y="253"/>
                  </a:lnTo>
                  <a:lnTo>
                    <a:pt x="3695446" y="0"/>
                  </a:lnTo>
                  <a:lnTo>
                    <a:pt x="3703065" y="0"/>
                  </a:lnTo>
                  <a:close/>
                </a:path>
                <a:path w="5022850" h="393700">
                  <a:moveTo>
                    <a:pt x="3091561" y="0"/>
                  </a:moveTo>
                  <a:lnTo>
                    <a:pt x="3131947" y="1397"/>
                  </a:lnTo>
                  <a:lnTo>
                    <a:pt x="3148457" y="16256"/>
                  </a:lnTo>
                  <a:lnTo>
                    <a:pt x="3267582" y="357759"/>
                  </a:lnTo>
                  <a:lnTo>
                    <a:pt x="3269869" y="364870"/>
                  </a:lnTo>
                  <a:lnTo>
                    <a:pt x="3271393" y="370586"/>
                  </a:lnTo>
                  <a:lnTo>
                    <a:pt x="3272028" y="374650"/>
                  </a:lnTo>
                  <a:lnTo>
                    <a:pt x="3272536" y="378841"/>
                  </a:lnTo>
                  <a:lnTo>
                    <a:pt x="3271774" y="382016"/>
                  </a:lnTo>
                  <a:lnTo>
                    <a:pt x="3269615" y="384048"/>
                  </a:lnTo>
                  <a:lnTo>
                    <a:pt x="3267455" y="386206"/>
                  </a:lnTo>
                  <a:lnTo>
                    <a:pt x="3263519" y="387476"/>
                  </a:lnTo>
                  <a:lnTo>
                    <a:pt x="3258057" y="387985"/>
                  </a:lnTo>
                  <a:lnTo>
                    <a:pt x="3252470" y="388493"/>
                  </a:lnTo>
                  <a:lnTo>
                    <a:pt x="3244850" y="388619"/>
                  </a:lnTo>
                  <a:lnTo>
                    <a:pt x="3235071" y="388619"/>
                  </a:lnTo>
                  <a:lnTo>
                    <a:pt x="3224911" y="388619"/>
                  </a:lnTo>
                  <a:lnTo>
                    <a:pt x="3217037" y="388493"/>
                  </a:lnTo>
                  <a:lnTo>
                    <a:pt x="3211449" y="388238"/>
                  </a:lnTo>
                  <a:lnTo>
                    <a:pt x="3205734" y="387985"/>
                  </a:lnTo>
                  <a:lnTo>
                    <a:pt x="3201416" y="387350"/>
                  </a:lnTo>
                  <a:lnTo>
                    <a:pt x="3198495" y="386461"/>
                  </a:lnTo>
                  <a:lnTo>
                    <a:pt x="3195447" y="385572"/>
                  </a:lnTo>
                  <a:lnTo>
                    <a:pt x="3193415" y="384301"/>
                  </a:lnTo>
                  <a:lnTo>
                    <a:pt x="3192272" y="382778"/>
                  </a:lnTo>
                  <a:lnTo>
                    <a:pt x="3191002" y="381126"/>
                  </a:lnTo>
                  <a:lnTo>
                    <a:pt x="3189986" y="379094"/>
                  </a:lnTo>
                  <a:lnTo>
                    <a:pt x="3189224" y="376428"/>
                  </a:lnTo>
                  <a:lnTo>
                    <a:pt x="3163316" y="299085"/>
                  </a:lnTo>
                  <a:lnTo>
                    <a:pt x="3018663" y="299085"/>
                  </a:lnTo>
                  <a:lnTo>
                    <a:pt x="2994279" y="374395"/>
                  </a:lnTo>
                  <a:lnTo>
                    <a:pt x="2993517" y="377189"/>
                  </a:lnTo>
                  <a:lnTo>
                    <a:pt x="2992501" y="379475"/>
                  </a:lnTo>
                  <a:lnTo>
                    <a:pt x="2991104" y="381381"/>
                  </a:lnTo>
                  <a:lnTo>
                    <a:pt x="2989834" y="383286"/>
                  </a:lnTo>
                  <a:lnTo>
                    <a:pt x="2987802" y="384810"/>
                  </a:lnTo>
                  <a:lnTo>
                    <a:pt x="2984881" y="385825"/>
                  </a:lnTo>
                  <a:lnTo>
                    <a:pt x="2982087" y="386969"/>
                  </a:lnTo>
                  <a:lnTo>
                    <a:pt x="2978023" y="387731"/>
                  </a:lnTo>
                  <a:lnTo>
                    <a:pt x="2972689" y="388112"/>
                  </a:lnTo>
                  <a:lnTo>
                    <a:pt x="2967482" y="388493"/>
                  </a:lnTo>
                  <a:lnTo>
                    <a:pt x="2960497" y="388619"/>
                  </a:lnTo>
                  <a:lnTo>
                    <a:pt x="2951988" y="388619"/>
                  </a:lnTo>
                  <a:lnTo>
                    <a:pt x="2942844" y="388619"/>
                  </a:lnTo>
                  <a:lnTo>
                    <a:pt x="2935732" y="388366"/>
                  </a:lnTo>
                  <a:lnTo>
                    <a:pt x="2930652" y="387731"/>
                  </a:lnTo>
                  <a:lnTo>
                    <a:pt x="2925445" y="387223"/>
                  </a:lnTo>
                  <a:lnTo>
                    <a:pt x="2921889" y="385699"/>
                  </a:lnTo>
                  <a:lnTo>
                    <a:pt x="2919857" y="383413"/>
                  </a:lnTo>
                  <a:lnTo>
                    <a:pt x="2917952" y="381126"/>
                  </a:lnTo>
                  <a:lnTo>
                    <a:pt x="2917190" y="377951"/>
                  </a:lnTo>
                  <a:lnTo>
                    <a:pt x="2917825" y="373761"/>
                  </a:lnTo>
                  <a:lnTo>
                    <a:pt x="2918333" y="369569"/>
                  </a:lnTo>
                  <a:lnTo>
                    <a:pt x="2919857" y="364109"/>
                  </a:lnTo>
                  <a:lnTo>
                    <a:pt x="2922270" y="357124"/>
                  </a:lnTo>
                  <a:lnTo>
                    <a:pt x="3041015" y="15366"/>
                  </a:lnTo>
                  <a:lnTo>
                    <a:pt x="3042158" y="12064"/>
                  </a:lnTo>
                  <a:lnTo>
                    <a:pt x="3043555" y="9271"/>
                  </a:lnTo>
                  <a:lnTo>
                    <a:pt x="3045206" y="7238"/>
                  </a:lnTo>
                  <a:lnTo>
                    <a:pt x="3046730" y="5207"/>
                  </a:lnTo>
                  <a:lnTo>
                    <a:pt x="3081528" y="0"/>
                  </a:lnTo>
                  <a:lnTo>
                    <a:pt x="3091561" y="0"/>
                  </a:lnTo>
                  <a:close/>
                </a:path>
                <a:path w="5022850" h="393700">
                  <a:moveTo>
                    <a:pt x="2628773" y="0"/>
                  </a:moveTo>
                  <a:lnTo>
                    <a:pt x="2637917" y="0"/>
                  </a:lnTo>
                  <a:lnTo>
                    <a:pt x="2645029" y="126"/>
                  </a:lnTo>
                  <a:lnTo>
                    <a:pt x="2650236" y="508"/>
                  </a:lnTo>
                  <a:lnTo>
                    <a:pt x="2655443" y="888"/>
                  </a:lnTo>
                  <a:lnTo>
                    <a:pt x="2659380" y="1650"/>
                  </a:lnTo>
                  <a:lnTo>
                    <a:pt x="2662174" y="2666"/>
                  </a:lnTo>
                  <a:lnTo>
                    <a:pt x="2664968" y="3556"/>
                  </a:lnTo>
                  <a:lnTo>
                    <a:pt x="2666873" y="5079"/>
                  </a:lnTo>
                  <a:lnTo>
                    <a:pt x="2667889" y="7112"/>
                  </a:lnTo>
                  <a:lnTo>
                    <a:pt x="2669032" y="9016"/>
                  </a:lnTo>
                  <a:lnTo>
                    <a:pt x="2670048" y="11557"/>
                  </a:lnTo>
                  <a:lnTo>
                    <a:pt x="2671064" y="14477"/>
                  </a:lnTo>
                  <a:lnTo>
                    <a:pt x="2764790" y="311531"/>
                  </a:lnTo>
                  <a:lnTo>
                    <a:pt x="2765171" y="311531"/>
                  </a:lnTo>
                  <a:lnTo>
                    <a:pt x="2857119" y="16001"/>
                  </a:lnTo>
                  <a:lnTo>
                    <a:pt x="2857881" y="12700"/>
                  </a:lnTo>
                  <a:lnTo>
                    <a:pt x="2858897" y="9906"/>
                  </a:lnTo>
                  <a:lnTo>
                    <a:pt x="2878582" y="508"/>
                  </a:lnTo>
                  <a:lnTo>
                    <a:pt x="2883916" y="126"/>
                  </a:lnTo>
                  <a:lnTo>
                    <a:pt x="2891282" y="0"/>
                  </a:lnTo>
                  <a:lnTo>
                    <a:pt x="2900553" y="0"/>
                  </a:lnTo>
                  <a:lnTo>
                    <a:pt x="2909697" y="0"/>
                  </a:lnTo>
                  <a:lnTo>
                    <a:pt x="2916809" y="253"/>
                  </a:lnTo>
                  <a:lnTo>
                    <a:pt x="2921889" y="888"/>
                  </a:lnTo>
                  <a:lnTo>
                    <a:pt x="2926842" y="1397"/>
                  </a:lnTo>
                  <a:lnTo>
                    <a:pt x="2930398" y="2921"/>
                  </a:lnTo>
                  <a:lnTo>
                    <a:pt x="2932303" y="5207"/>
                  </a:lnTo>
                  <a:lnTo>
                    <a:pt x="2934081" y="7492"/>
                  </a:lnTo>
                  <a:lnTo>
                    <a:pt x="2934716" y="10667"/>
                  </a:lnTo>
                  <a:lnTo>
                    <a:pt x="2934081" y="14859"/>
                  </a:lnTo>
                  <a:lnTo>
                    <a:pt x="2933319" y="19050"/>
                  </a:lnTo>
                  <a:lnTo>
                    <a:pt x="2931795" y="24511"/>
                  </a:lnTo>
                  <a:lnTo>
                    <a:pt x="2929382" y="31496"/>
                  </a:lnTo>
                  <a:lnTo>
                    <a:pt x="2814574" y="373253"/>
                  </a:lnTo>
                  <a:lnTo>
                    <a:pt x="2813558" y="376555"/>
                  </a:lnTo>
                  <a:lnTo>
                    <a:pt x="2812288" y="379349"/>
                  </a:lnTo>
                  <a:lnTo>
                    <a:pt x="2810637" y="381381"/>
                  </a:lnTo>
                  <a:lnTo>
                    <a:pt x="2809113" y="383413"/>
                  </a:lnTo>
                  <a:lnTo>
                    <a:pt x="2788285" y="388238"/>
                  </a:lnTo>
                  <a:lnTo>
                    <a:pt x="2782189" y="388493"/>
                  </a:lnTo>
                  <a:lnTo>
                    <a:pt x="2774188" y="388619"/>
                  </a:lnTo>
                  <a:lnTo>
                    <a:pt x="2764282" y="388619"/>
                  </a:lnTo>
                  <a:lnTo>
                    <a:pt x="2756281" y="388619"/>
                  </a:lnTo>
                  <a:lnTo>
                    <a:pt x="2749550" y="388619"/>
                  </a:lnTo>
                  <a:lnTo>
                    <a:pt x="2743835" y="388493"/>
                  </a:lnTo>
                  <a:lnTo>
                    <a:pt x="2738120" y="388493"/>
                  </a:lnTo>
                  <a:lnTo>
                    <a:pt x="2733421" y="388238"/>
                  </a:lnTo>
                  <a:lnTo>
                    <a:pt x="2729357" y="387731"/>
                  </a:lnTo>
                  <a:lnTo>
                    <a:pt x="2725420" y="387350"/>
                  </a:lnTo>
                  <a:lnTo>
                    <a:pt x="2722245" y="386842"/>
                  </a:lnTo>
                  <a:lnTo>
                    <a:pt x="2719705" y="385953"/>
                  </a:lnTo>
                  <a:lnTo>
                    <a:pt x="2717292" y="385191"/>
                  </a:lnTo>
                  <a:lnTo>
                    <a:pt x="2715133" y="384175"/>
                  </a:lnTo>
                  <a:lnTo>
                    <a:pt x="2713482" y="383031"/>
                  </a:lnTo>
                  <a:lnTo>
                    <a:pt x="2711831" y="381888"/>
                  </a:lnTo>
                  <a:lnTo>
                    <a:pt x="2707132" y="372363"/>
                  </a:lnTo>
                  <a:lnTo>
                    <a:pt x="2592451" y="30861"/>
                  </a:lnTo>
                  <a:lnTo>
                    <a:pt x="2590038" y="23749"/>
                  </a:lnTo>
                  <a:lnTo>
                    <a:pt x="2588641" y="18161"/>
                  </a:lnTo>
                  <a:lnTo>
                    <a:pt x="2588133" y="13970"/>
                  </a:lnTo>
                  <a:lnTo>
                    <a:pt x="2587625" y="9778"/>
                  </a:lnTo>
                  <a:lnTo>
                    <a:pt x="2588641" y="6603"/>
                  </a:lnTo>
                  <a:lnTo>
                    <a:pt x="2591181" y="4572"/>
                  </a:lnTo>
                  <a:lnTo>
                    <a:pt x="2593594" y="2412"/>
                  </a:lnTo>
                  <a:lnTo>
                    <a:pt x="2597785" y="1142"/>
                  </a:lnTo>
                  <a:lnTo>
                    <a:pt x="2603754" y="635"/>
                  </a:lnTo>
                  <a:lnTo>
                    <a:pt x="2609723" y="126"/>
                  </a:lnTo>
                  <a:lnTo>
                    <a:pt x="2618105" y="0"/>
                  </a:lnTo>
                  <a:lnTo>
                    <a:pt x="2628773" y="0"/>
                  </a:lnTo>
                  <a:close/>
                </a:path>
                <a:path w="5022850" h="393700">
                  <a:moveTo>
                    <a:pt x="1973326" y="0"/>
                  </a:moveTo>
                  <a:lnTo>
                    <a:pt x="1981073" y="0"/>
                  </a:lnTo>
                  <a:lnTo>
                    <a:pt x="1987423" y="253"/>
                  </a:lnTo>
                  <a:lnTo>
                    <a:pt x="1992376" y="888"/>
                  </a:lnTo>
                  <a:lnTo>
                    <a:pt x="1997329" y="1397"/>
                  </a:lnTo>
                  <a:lnTo>
                    <a:pt x="2010664" y="7112"/>
                  </a:lnTo>
                  <a:lnTo>
                    <a:pt x="2011933" y="8636"/>
                  </a:lnTo>
                  <a:lnTo>
                    <a:pt x="2012569" y="10413"/>
                  </a:lnTo>
                  <a:lnTo>
                    <a:pt x="2012569" y="12446"/>
                  </a:lnTo>
                  <a:lnTo>
                    <a:pt x="2012569" y="322325"/>
                  </a:lnTo>
                  <a:lnTo>
                    <a:pt x="2133727" y="322325"/>
                  </a:lnTo>
                  <a:lnTo>
                    <a:pt x="2135759" y="322325"/>
                  </a:lnTo>
                  <a:lnTo>
                    <a:pt x="2137410" y="322834"/>
                  </a:lnTo>
                  <a:lnTo>
                    <a:pt x="2138934" y="323976"/>
                  </a:lnTo>
                  <a:lnTo>
                    <a:pt x="2140458" y="324993"/>
                  </a:lnTo>
                  <a:lnTo>
                    <a:pt x="2141601" y="326770"/>
                  </a:lnTo>
                  <a:lnTo>
                    <a:pt x="2142617" y="329311"/>
                  </a:lnTo>
                  <a:lnTo>
                    <a:pt x="2143633" y="331724"/>
                  </a:lnTo>
                  <a:lnTo>
                    <a:pt x="2144395" y="335025"/>
                  </a:lnTo>
                  <a:lnTo>
                    <a:pt x="2144903" y="339089"/>
                  </a:lnTo>
                  <a:lnTo>
                    <a:pt x="2145411" y="343154"/>
                  </a:lnTo>
                  <a:lnTo>
                    <a:pt x="2145665" y="348234"/>
                  </a:lnTo>
                  <a:lnTo>
                    <a:pt x="2145665" y="354203"/>
                  </a:lnTo>
                  <a:lnTo>
                    <a:pt x="2145665" y="360044"/>
                  </a:lnTo>
                  <a:lnTo>
                    <a:pt x="2145411" y="365125"/>
                  </a:lnTo>
                  <a:lnTo>
                    <a:pt x="2144903" y="369188"/>
                  </a:lnTo>
                  <a:lnTo>
                    <a:pt x="2144395" y="373253"/>
                  </a:lnTo>
                  <a:lnTo>
                    <a:pt x="2143633" y="376681"/>
                  </a:lnTo>
                  <a:lnTo>
                    <a:pt x="2142617" y="379349"/>
                  </a:lnTo>
                  <a:lnTo>
                    <a:pt x="2141601" y="382016"/>
                  </a:lnTo>
                  <a:lnTo>
                    <a:pt x="2140458" y="383920"/>
                  </a:lnTo>
                  <a:lnTo>
                    <a:pt x="2138934" y="385063"/>
                  </a:lnTo>
                  <a:lnTo>
                    <a:pt x="2137410" y="386334"/>
                  </a:lnTo>
                  <a:lnTo>
                    <a:pt x="2135759" y="386842"/>
                  </a:lnTo>
                  <a:lnTo>
                    <a:pt x="2133727" y="386842"/>
                  </a:lnTo>
                  <a:lnTo>
                    <a:pt x="1957196" y="386842"/>
                  </a:lnTo>
                  <a:lnTo>
                    <a:pt x="1950720" y="386842"/>
                  </a:lnTo>
                  <a:lnTo>
                    <a:pt x="1945132" y="384937"/>
                  </a:lnTo>
                  <a:lnTo>
                    <a:pt x="1940687" y="381126"/>
                  </a:lnTo>
                  <a:lnTo>
                    <a:pt x="1936242" y="377189"/>
                  </a:lnTo>
                  <a:lnTo>
                    <a:pt x="1933956" y="370967"/>
                  </a:lnTo>
                  <a:lnTo>
                    <a:pt x="1933956" y="362204"/>
                  </a:lnTo>
                  <a:lnTo>
                    <a:pt x="1933956" y="12446"/>
                  </a:lnTo>
                  <a:lnTo>
                    <a:pt x="1933956" y="10413"/>
                  </a:lnTo>
                  <a:lnTo>
                    <a:pt x="1934591" y="8636"/>
                  </a:lnTo>
                  <a:lnTo>
                    <a:pt x="1935988" y="7112"/>
                  </a:lnTo>
                  <a:lnTo>
                    <a:pt x="1937258" y="5461"/>
                  </a:lnTo>
                  <a:lnTo>
                    <a:pt x="1954403" y="888"/>
                  </a:lnTo>
                  <a:lnTo>
                    <a:pt x="1959483" y="253"/>
                  </a:lnTo>
                  <a:lnTo>
                    <a:pt x="1965706" y="0"/>
                  </a:lnTo>
                  <a:lnTo>
                    <a:pt x="1973326" y="0"/>
                  </a:lnTo>
                  <a:close/>
                </a:path>
                <a:path w="5022850" h="393700">
                  <a:moveTo>
                    <a:pt x="1485645" y="0"/>
                  </a:moveTo>
                  <a:lnTo>
                    <a:pt x="1493393" y="0"/>
                  </a:lnTo>
                  <a:lnTo>
                    <a:pt x="1499743" y="253"/>
                  </a:lnTo>
                  <a:lnTo>
                    <a:pt x="1504695" y="888"/>
                  </a:lnTo>
                  <a:lnTo>
                    <a:pt x="1509649" y="1397"/>
                  </a:lnTo>
                  <a:lnTo>
                    <a:pt x="1522983" y="7112"/>
                  </a:lnTo>
                  <a:lnTo>
                    <a:pt x="1524254" y="8636"/>
                  </a:lnTo>
                  <a:lnTo>
                    <a:pt x="1524889" y="10413"/>
                  </a:lnTo>
                  <a:lnTo>
                    <a:pt x="1524889" y="12446"/>
                  </a:lnTo>
                  <a:lnTo>
                    <a:pt x="1524889" y="376174"/>
                  </a:lnTo>
                  <a:lnTo>
                    <a:pt x="1524889" y="378206"/>
                  </a:lnTo>
                  <a:lnTo>
                    <a:pt x="1524254" y="379984"/>
                  </a:lnTo>
                  <a:lnTo>
                    <a:pt x="1522983" y="381507"/>
                  </a:lnTo>
                  <a:lnTo>
                    <a:pt x="1521714" y="383159"/>
                  </a:lnTo>
                  <a:lnTo>
                    <a:pt x="1519555" y="384429"/>
                  </a:lnTo>
                  <a:lnTo>
                    <a:pt x="1516507" y="385444"/>
                  </a:lnTo>
                  <a:lnTo>
                    <a:pt x="1513586" y="386461"/>
                  </a:lnTo>
                  <a:lnTo>
                    <a:pt x="1509649" y="387223"/>
                  </a:lnTo>
                  <a:lnTo>
                    <a:pt x="1504695" y="387731"/>
                  </a:lnTo>
                  <a:lnTo>
                    <a:pt x="1499743" y="388366"/>
                  </a:lnTo>
                  <a:lnTo>
                    <a:pt x="1493393" y="388619"/>
                  </a:lnTo>
                  <a:lnTo>
                    <a:pt x="1485645" y="388619"/>
                  </a:lnTo>
                  <a:lnTo>
                    <a:pt x="1478026" y="388619"/>
                  </a:lnTo>
                  <a:lnTo>
                    <a:pt x="1471803" y="388366"/>
                  </a:lnTo>
                  <a:lnTo>
                    <a:pt x="1466723" y="387731"/>
                  </a:lnTo>
                  <a:lnTo>
                    <a:pt x="1461643" y="387223"/>
                  </a:lnTo>
                  <a:lnTo>
                    <a:pt x="1457579" y="386461"/>
                  </a:lnTo>
                  <a:lnTo>
                    <a:pt x="1454658" y="385444"/>
                  </a:lnTo>
                  <a:lnTo>
                    <a:pt x="1451609" y="384429"/>
                  </a:lnTo>
                  <a:lnTo>
                    <a:pt x="1449578" y="383159"/>
                  </a:lnTo>
                  <a:lnTo>
                    <a:pt x="1448308" y="381507"/>
                  </a:lnTo>
                  <a:lnTo>
                    <a:pt x="1446911" y="379984"/>
                  </a:lnTo>
                  <a:lnTo>
                    <a:pt x="1446276" y="378206"/>
                  </a:lnTo>
                  <a:lnTo>
                    <a:pt x="1446276" y="376174"/>
                  </a:lnTo>
                  <a:lnTo>
                    <a:pt x="1446276" y="12446"/>
                  </a:lnTo>
                  <a:lnTo>
                    <a:pt x="1446276" y="10413"/>
                  </a:lnTo>
                  <a:lnTo>
                    <a:pt x="1446911" y="8636"/>
                  </a:lnTo>
                  <a:lnTo>
                    <a:pt x="1448308" y="7112"/>
                  </a:lnTo>
                  <a:lnTo>
                    <a:pt x="1449578" y="5461"/>
                  </a:lnTo>
                  <a:lnTo>
                    <a:pt x="1466850" y="888"/>
                  </a:lnTo>
                  <a:lnTo>
                    <a:pt x="1471803" y="253"/>
                  </a:lnTo>
                  <a:lnTo>
                    <a:pt x="1478026" y="0"/>
                  </a:lnTo>
                  <a:lnTo>
                    <a:pt x="1485645" y="0"/>
                  </a:lnTo>
                  <a:close/>
                </a:path>
                <a:path w="5022850" h="393700">
                  <a:moveTo>
                    <a:pt x="970533" y="0"/>
                  </a:moveTo>
                  <a:lnTo>
                    <a:pt x="978281" y="0"/>
                  </a:lnTo>
                  <a:lnTo>
                    <a:pt x="984631" y="253"/>
                  </a:lnTo>
                  <a:lnTo>
                    <a:pt x="989583" y="888"/>
                  </a:lnTo>
                  <a:lnTo>
                    <a:pt x="994537" y="1397"/>
                  </a:lnTo>
                  <a:lnTo>
                    <a:pt x="1007871" y="7112"/>
                  </a:lnTo>
                  <a:lnTo>
                    <a:pt x="1009142" y="8636"/>
                  </a:lnTo>
                  <a:lnTo>
                    <a:pt x="1009777" y="10413"/>
                  </a:lnTo>
                  <a:lnTo>
                    <a:pt x="1009777" y="12446"/>
                  </a:lnTo>
                  <a:lnTo>
                    <a:pt x="1009777" y="322325"/>
                  </a:lnTo>
                  <a:lnTo>
                    <a:pt x="1130934" y="322325"/>
                  </a:lnTo>
                  <a:lnTo>
                    <a:pt x="1132967" y="322325"/>
                  </a:lnTo>
                  <a:lnTo>
                    <a:pt x="1134618" y="322834"/>
                  </a:lnTo>
                  <a:lnTo>
                    <a:pt x="1136142" y="323976"/>
                  </a:lnTo>
                  <a:lnTo>
                    <a:pt x="1137666" y="324993"/>
                  </a:lnTo>
                  <a:lnTo>
                    <a:pt x="1138808" y="326770"/>
                  </a:lnTo>
                  <a:lnTo>
                    <a:pt x="1139825" y="329311"/>
                  </a:lnTo>
                  <a:lnTo>
                    <a:pt x="1140841" y="331724"/>
                  </a:lnTo>
                  <a:lnTo>
                    <a:pt x="1141603" y="335025"/>
                  </a:lnTo>
                  <a:lnTo>
                    <a:pt x="1142111" y="339089"/>
                  </a:lnTo>
                  <a:lnTo>
                    <a:pt x="1142619" y="343154"/>
                  </a:lnTo>
                  <a:lnTo>
                    <a:pt x="1142873" y="348234"/>
                  </a:lnTo>
                  <a:lnTo>
                    <a:pt x="1142873" y="354203"/>
                  </a:lnTo>
                  <a:lnTo>
                    <a:pt x="1142873" y="360044"/>
                  </a:lnTo>
                  <a:lnTo>
                    <a:pt x="1136142" y="385063"/>
                  </a:lnTo>
                  <a:lnTo>
                    <a:pt x="1134618" y="386334"/>
                  </a:lnTo>
                  <a:lnTo>
                    <a:pt x="1132967" y="386842"/>
                  </a:lnTo>
                  <a:lnTo>
                    <a:pt x="1130934" y="386842"/>
                  </a:lnTo>
                  <a:lnTo>
                    <a:pt x="954405" y="386842"/>
                  </a:lnTo>
                  <a:lnTo>
                    <a:pt x="947928" y="386842"/>
                  </a:lnTo>
                  <a:lnTo>
                    <a:pt x="942340" y="384937"/>
                  </a:lnTo>
                  <a:lnTo>
                    <a:pt x="937894" y="381126"/>
                  </a:lnTo>
                  <a:lnTo>
                    <a:pt x="933450" y="377189"/>
                  </a:lnTo>
                  <a:lnTo>
                    <a:pt x="931164" y="370967"/>
                  </a:lnTo>
                  <a:lnTo>
                    <a:pt x="931164" y="362204"/>
                  </a:lnTo>
                  <a:lnTo>
                    <a:pt x="931164" y="12446"/>
                  </a:lnTo>
                  <a:lnTo>
                    <a:pt x="931164" y="10413"/>
                  </a:lnTo>
                  <a:lnTo>
                    <a:pt x="931799" y="8636"/>
                  </a:lnTo>
                  <a:lnTo>
                    <a:pt x="933195" y="7112"/>
                  </a:lnTo>
                  <a:lnTo>
                    <a:pt x="934466" y="5461"/>
                  </a:lnTo>
                  <a:lnTo>
                    <a:pt x="951611" y="888"/>
                  </a:lnTo>
                  <a:lnTo>
                    <a:pt x="956691" y="253"/>
                  </a:lnTo>
                  <a:lnTo>
                    <a:pt x="962914" y="0"/>
                  </a:lnTo>
                  <a:lnTo>
                    <a:pt x="970533" y="0"/>
                  </a:lnTo>
                  <a:close/>
                </a:path>
                <a:path w="5022850" h="393700">
                  <a:moveTo>
                    <a:pt x="572389" y="0"/>
                  </a:moveTo>
                  <a:lnTo>
                    <a:pt x="580008" y="0"/>
                  </a:lnTo>
                  <a:lnTo>
                    <a:pt x="586232" y="253"/>
                  </a:lnTo>
                  <a:lnTo>
                    <a:pt x="591184" y="888"/>
                  </a:lnTo>
                  <a:lnTo>
                    <a:pt x="596138" y="1397"/>
                  </a:lnTo>
                  <a:lnTo>
                    <a:pt x="609473" y="7112"/>
                  </a:lnTo>
                  <a:lnTo>
                    <a:pt x="610743" y="8636"/>
                  </a:lnTo>
                  <a:lnTo>
                    <a:pt x="611378" y="10413"/>
                  </a:lnTo>
                  <a:lnTo>
                    <a:pt x="611378" y="12446"/>
                  </a:lnTo>
                  <a:lnTo>
                    <a:pt x="611378" y="239902"/>
                  </a:lnTo>
                  <a:lnTo>
                    <a:pt x="617093" y="279526"/>
                  </a:lnTo>
                  <a:lnTo>
                    <a:pt x="638851" y="312582"/>
                  </a:lnTo>
                  <a:lnTo>
                    <a:pt x="674211" y="328088"/>
                  </a:lnTo>
                  <a:lnTo>
                    <a:pt x="691515" y="329438"/>
                  </a:lnTo>
                  <a:lnTo>
                    <a:pt x="700496" y="329082"/>
                  </a:lnTo>
                  <a:lnTo>
                    <a:pt x="738012" y="316817"/>
                  </a:lnTo>
                  <a:lnTo>
                    <a:pt x="764920" y="280543"/>
                  </a:lnTo>
                  <a:lnTo>
                    <a:pt x="770382" y="244348"/>
                  </a:lnTo>
                  <a:lnTo>
                    <a:pt x="770382" y="12446"/>
                  </a:lnTo>
                  <a:lnTo>
                    <a:pt x="770382" y="10413"/>
                  </a:lnTo>
                  <a:lnTo>
                    <a:pt x="771017" y="8636"/>
                  </a:lnTo>
                  <a:lnTo>
                    <a:pt x="772159" y="7112"/>
                  </a:lnTo>
                  <a:lnTo>
                    <a:pt x="773303" y="5461"/>
                  </a:lnTo>
                  <a:lnTo>
                    <a:pt x="790448" y="888"/>
                  </a:lnTo>
                  <a:lnTo>
                    <a:pt x="795528" y="253"/>
                  </a:lnTo>
                  <a:lnTo>
                    <a:pt x="801878" y="0"/>
                  </a:lnTo>
                  <a:lnTo>
                    <a:pt x="809370" y="0"/>
                  </a:lnTo>
                  <a:lnTo>
                    <a:pt x="816864" y="0"/>
                  </a:lnTo>
                  <a:lnTo>
                    <a:pt x="823087" y="253"/>
                  </a:lnTo>
                  <a:lnTo>
                    <a:pt x="827913" y="888"/>
                  </a:lnTo>
                  <a:lnTo>
                    <a:pt x="832866" y="1397"/>
                  </a:lnTo>
                  <a:lnTo>
                    <a:pt x="845946" y="7112"/>
                  </a:lnTo>
                  <a:lnTo>
                    <a:pt x="847217" y="8636"/>
                  </a:lnTo>
                  <a:lnTo>
                    <a:pt x="847725" y="10413"/>
                  </a:lnTo>
                  <a:lnTo>
                    <a:pt x="847725" y="12446"/>
                  </a:lnTo>
                  <a:lnTo>
                    <a:pt x="847725" y="243459"/>
                  </a:lnTo>
                  <a:lnTo>
                    <a:pt x="841884" y="292375"/>
                  </a:lnTo>
                  <a:lnTo>
                    <a:pt x="824484" y="332660"/>
                  </a:lnTo>
                  <a:lnTo>
                    <a:pt x="795992" y="363271"/>
                  </a:lnTo>
                  <a:lnTo>
                    <a:pt x="756666" y="383667"/>
                  </a:lnTo>
                  <a:lnTo>
                    <a:pt x="706999" y="393078"/>
                  </a:lnTo>
                  <a:lnTo>
                    <a:pt x="688213" y="393700"/>
                  </a:lnTo>
                  <a:lnTo>
                    <a:pt x="670496" y="393130"/>
                  </a:lnTo>
                  <a:lnTo>
                    <a:pt x="623062" y="384682"/>
                  </a:lnTo>
                  <a:lnTo>
                    <a:pt x="584717" y="365769"/>
                  </a:lnTo>
                  <a:lnTo>
                    <a:pt x="556641" y="336375"/>
                  </a:lnTo>
                  <a:lnTo>
                    <a:pt x="539093" y="296767"/>
                  </a:lnTo>
                  <a:lnTo>
                    <a:pt x="533145" y="246761"/>
                  </a:lnTo>
                  <a:lnTo>
                    <a:pt x="533145" y="12446"/>
                  </a:lnTo>
                  <a:lnTo>
                    <a:pt x="533145" y="10413"/>
                  </a:lnTo>
                  <a:lnTo>
                    <a:pt x="533781" y="8636"/>
                  </a:lnTo>
                  <a:lnTo>
                    <a:pt x="534924" y="7112"/>
                  </a:lnTo>
                  <a:lnTo>
                    <a:pt x="536067" y="5461"/>
                  </a:lnTo>
                  <a:lnTo>
                    <a:pt x="553339" y="888"/>
                  </a:lnTo>
                  <a:lnTo>
                    <a:pt x="558292" y="253"/>
                  </a:lnTo>
                  <a:lnTo>
                    <a:pt x="564642" y="0"/>
                  </a:lnTo>
                  <a:lnTo>
                    <a:pt x="5723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052" y="84444"/>
            <a:ext cx="9060752" cy="392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8507" y="4174761"/>
            <a:ext cx="9079492" cy="2683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4283964" cy="67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24371" y="79744"/>
            <a:ext cx="4643755" cy="6778625"/>
            <a:chOff x="6024371" y="79744"/>
            <a:chExt cx="4643755" cy="6778625"/>
          </a:xfrm>
        </p:grpSpPr>
        <p:sp>
          <p:nvSpPr>
            <p:cNvPr id="4" name="object 4"/>
            <p:cNvSpPr/>
            <p:nvPr/>
          </p:nvSpPr>
          <p:spPr>
            <a:xfrm>
              <a:off x="6024371" y="79744"/>
              <a:ext cx="4643628" cy="67782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9" y="3357371"/>
              <a:ext cx="4572000" cy="3500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40992" y="1911095"/>
            <a:ext cx="4817745" cy="1861185"/>
            <a:chOff x="1840992" y="1911095"/>
            <a:chExt cx="4817745" cy="1861185"/>
          </a:xfrm>
        </p:grpSpPr>
        <p:sp>
          <p:nvSpPr>
            <p:cNvPr id="7" name="object 7"/>
            <p:cNvSpPr/>
            <p:nvPr/>
          </p:nvSpPr>
          <p:spPr>
            <a:xfrm>
              <a:off x="1847088" y="1917191"/>
              <a:ext cx="3889375" cy="1152525"/>
            </a:xfrm>
            <a:custGeom>
              <a:avLst/>
              <a:gdLst/>
              <a:ahLst/>
              <a:cxnLst/>
              <a:rect l="l" t="t" r="r" b="b"/>
              <a:pathLst>
                <a:path w="3889375" h="1152525">
                  <a:moveTo>
                    <a:pt x="0" y="1152143"/>
                  </a:moveTo>
                  <a:lnTo>
                    <a:pt x="3889248" y="1152143"/>
                  </a:lnTo>
                  <a:lnTo>
                    <a:pt x="3889248" y="0"/>
                  </a:lnTo>
                  <a:lnTo>
                    <a:pt x="0" y="0"/>
                  </a:lnTo>
                  <a:lnTo>
                    <a:pt x="0" y="115214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4068" y="2921253"/>
              <a:ext cx="1028700" cy="844550"/>
            </a:xfrm>
            <a:custGeom>
              <a:avLst/>
              <a:gdLst/>
              <a:ahLst/>
              <a:cxnLst/>
              <a:rect l="l" t="t" r="r" b="b"/>
              <a:pathLst>
                <a:path w="1028700" h="844550">
                  <a:moveTo>
                    <a:pt x="211074" y="0"/>
                  </a:moveTo>
                  <a:lnTo>
                    <a:pt x="0" y="27812"/>
                  </a:lnTo>
                  <a:lnTo>
                    <a:pt x="27812" y="239013"/>
                  </a:lnTo>
                  <a:lnTo>
                    <a:pt x="73660" y="179197"/>
                  </a:lnTo>
                  <a:lnTo>
                    <a:pt x="862965" y="784860"/>
                  </a:lnTo>
                  <a:lnTo>
                    <a:pt x="817118" y="844550"/>
                  </a:lnTo>
                  <a:lnTo>
                    <a:pt x="1028318" y="816737"/>
                  </a:lnTo>
                  <a:lnTo>
                    <a:pt x="1000506" y="605536"/>
                  </a:lnTo>
                  <a:lnTo>
                    <a:pt x="954659" y="665353"/>
                  </a:lnTo>
                  <a:lnTo>
                    <a:pt x="165227" y="59817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4068" y="2921253"/>
              <a:ext cx="1028700" cy="844550"/>
            </a:xfrm>
            <a:custGeom>
              <a:avLst/>
              <a:gdLst/>
              <a:ahLst/>
              <a:cxnLst/>
              <a:rect l="l" t="t" r="r" b="b"/>
              <a:pathLst>
                <a:path w="1028700" h="844550">
                  <a:moveTo>
                    <a:pt x="0" y="27812"/>
                  </a:moveTo>
                  <a:lnTo>
                    <a:pt x="211074" y="0"/>
                  </a:lnTo>
                  <a:lnTo>
                    <a:pt x="165227" y="59817"/>
                  </a:lnTo>
                  <a:lnTo>
                    <a:pt x="954659" y="665353"/>
                  </a:lnTo>
                  <a:lnTo>
                    <a:pt x="1000506" y="605536"/>
                  </a:lnTo>
                  <a:lnTo>
                    <a:pt x="1028318" y="816737"/>
                  </a:lnTo>
                  <a:lnTo>
                    <a:pt x="817118" y="844550"/>
                  </a:lnTo>
                  <a:lnTo>
                    <a:pt x="862965" y="784860"/>
                  </a:lnTo>
                  <a:lnTo>
                    <a:pt x="73660" y="179197"/>
                  </a:lnTo>
                  <a:lnTo>
                    <a:pt x="27812" y="239013"/>
                  </a:lnTo>
                  <a:lnTo>
                    <a:pt x="0" y="2781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80804" y="3212592"/>
            <a:ext cx="1007744" cy="43307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baseline="-20833" dirty="0">
                <a:latin typeface="Carlito"/>
                <a:cs typeface="Carlito"/>
              </a:rPr>
              <a:t>0</a:t>
            </a:r>
            <a:r>
              <a:rPr sz="1800" spc="179" baseline="-20833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7088" y="4076700"/>
            <a:ext cx="3889375" cy="1152525"/>
          </a:xfrm>
          <a:custGeom>
            <a:avLst/>
            <a:gdLst/>
            <a:ahLst/>
            <a:cxnLst/>
            <a:rect l="l" t="t" r="r" b="b"/>
            <a:pathLst>
              <a:path w="3889375" h="1152525">
                <a:moveTo>
                  <a:pt x="0" y="1152144"/>
                </a:moveTo>
                <a:lnTo>
                  <a:pt x="3889248" y="1152144"/>
                </a:lnTo>
                <a:lnTo>
                  <a:pt x="3889248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798820" y="4402073"/>
            <a:ext cx="803275" cy="680085"/>
            <a:chOff x="5798820" y="4402073"/>
            <a:chExt cx="803275" cy="680085"/>
          </a:xfrm>
        </p:grpSpPr>
        <p:sp>
          <p:nvSpPr>
            <p:cNvPr id="13" name="object 13"/>
            <p:cNvSpPr/>
            <p:nvPr/>
          </p:nvSpPr>
          <p:spPr>
            <a:xfrm>
              <a:off x="5805170" y="4408423"/>
              <a:ext cx="790575" cy="667385"/>
            </a:xfrm>
            <a:custGeom>
              <a:avLst/>
              <a:gdLst/>
              <a:ahLst/>
              <a:cxnLst/>
              <a:rect l="l" t="t" r="r" b="b"/>
              <a:pathLst>
                <a:path w="790575" h="667385">
                  <a:moveTo>
                    <a:pt x="230504" y="0"/>
                  </a:moveTo>
                  <a:lnTo>
                    <a:pt x="0" y="30352"/>
                  </a:lnTo>
                  <a:lnTo>
                    <a:pt x="30352" y="260857"/>
                  </a:lnTo>
                  <a:lnTo>
                    <a:pt x="80390" y="195706"/>
                  </a:lnTo>
                  <a:lnTo>
                    <a:pt x="609853" y="601852"/>
                  </a:lnTo>
                  <a:lnTo>
                    <a:pt x="559815" y="667131"/>
                  </a:lnTo>
                  <a:lnTo>
                    <a:pt x="790448" y="636777"/>
                  </a:lnTo>
                  <a:lnTo>
                    <a:pt x="759968" y="406145"/>
                  </a:lnTo>
                  <a:lnTo>
                    <a:pt x="709929" y="471424"/>
                  </a:lnTo>
                  <a:lnTo>
                    <a:pt x="180466" y="65150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5170" y="4408423"/>
              <a:ext cx="790575" cy="667385"/>
            </a:xfrm>
            <a:custGeom>
              <a:avLst/>
              <a:gdLst/>
              <a:ahLst/>
              <a:cxnLst/>
              <a:rect l="l" t="t" r="r" b="b"/>
              <a:pathLst>
                <a:path w="790575" h="667385">
                  <a:moveTo>
                    <a:pt x="0" y="30352"/>
                  </a:moveTo>
                  <a:lnTo>
                    <a:pt x="230504" y="0"/>
                  </a:lnTo>
                  <a:lnTo>
                    <a:pt x="180466" y="65150"/>
                  </a:lnTo>
                  <a:lnTo>
                    <a:pt x="709929" y="471424"/>
                  </a:lnTo>
                  <a:lnTo>
                    <a:pt x="759968" y="406145"/>
                  </a:lnTo>
                  <a:lnTo>
                    <a:pt x="790448" y="636777"/>
                  </a:lnTo>
                  <a:lnTo>
                    <a:pt x="559815" y="667131"/>
                  </a:lnTo>
                  <a:lnTo>
                    <a:pt x="609853" y="601852"/>
                  </a:lnTo>
                  <a:lnTo>
                    <a:pt x="80390" y="195706"/>
                  </a:lnTo>
                  <a:lnTo>
                    <a:pt x="30352" y="260857"/>
                  </a:lnTo>
                  <a:lnTo>
                    <a:pt x="0" y="303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2955" y="2357627"/>
            <a:ext cx="8719185" cy="1582420"/>
            <a:chOff x="1552955" y="2357627"/>
            <a:chExt cx="8719185" cy="1582420"/>
          </a:xfrm>
        </p:grpSpPr>
        <p:sp>
          <p:nvSpPr>
            <p:cNvPr id="3" name="object 3"/>
            <p:cNvSpPr/>
            <p:nvPr/>
          </p:nvSpPr>
          <p:spPr>
            <a:xfrm>
              <a:off x="1559051" y="2363723"/>
              <a:ext cx="8707120" cy="1569720"/>
            </a:xfrm>
            <a:custGeom>
              <a:avLst/>
              <a:gdLst/>
              <a:ahLst/>
              <a:cxnLst/>
              <a:rect l="l" t="t" r="r" b="b"/>
              <a:pathLst>
                <a:path w="8707120" h="1569720">
                  <a:moveTo>
                    <a:pt x="0" y="1569720"/>
                  </a:moveTo>
                  <a:lnTo>
                    <a:pt x="8706612" y="1569720"/>
                  </a:lnTo>
                  <a:lnTo>
                    <a:pt x="8706612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5797" y="2587116"/>
              <a:ext cx="7458075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7255" y="2667507"/>
              <a:ext cx="1584960" cy="163830"/>
            </a:xfrm>
            <a:custGeom>
              <a:avLst/>
              <a:gdLst/>
              <a:ahLst/>
              <a:cxnLst/>
              <a:rect l="l" t="t" r="r" b="b"/>
              <a:pathLst>
                <a:path w="1584960" h="163830">
                  <a:moveTo>
                    <a:pt x="1529715" y="0"/>
                  </a:moveTo>
                  <a:lnTo>
                    <a:pt x="1475232" y="163702"/>
                  </a:lnTo>
                  <a:lnTo>
                    <a:pt x="1584452" y="163702"/>
                  </a:lnTo>
                  <a:lnTo>
                    <a:pt x="1529969" y="0"/>
                  </a:lnTo>
                  <a:lnTo>
                    <a:pt x="1529715" y="0"/>
                  </a:lnTo>
                  <a:close/>
                </a:path>
                <a:path w="1584960" h="163830">
                  <a:moveTo>
                    <a:pt x="54482" y="0"/>
                  </a:moveTo>
                  <a:lnTo>
                    <a:pt x="0" y="163702"/>
                  </a:lnTo>
                  <a:lnTo>
                    <a:pt x="109219" y="163702"/>
                  </a:lnTo>
                  <a:lnTo>
                    <a:pt x="54737" y="0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4227" y="2653411"/>
              <a:ext cx="105410" cy="132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3139" y="2653411"/>
              <a:ext cx="105409" cy="1324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2884" y="2652902"/>
              <a:ext cx="108458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7752" y="2652902"/>
              <a:ext cx="108457" cy="110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5797" y="2587116"/>
              <a:ext cx="7458075" cy="398780"/>
            </a:xfrm>
            <a:custGeom>
              <a:avLst/>
              <a:gdLst/>
              <a:ahLst/>
              <a:cxnLst/>
              <a:rect l="l" t="t" r="r" b="b"/>
              <a:pathLst>
                <a:path w="7458075" h="398780">
                  <a:moveTo>
                    <a:pt x="4561967" y="64262"/>
                  </a:moveTo>
                  <a:lnTo>
                    <a:pt x="4523997" y="70316"/>
                  </a:lnTo>
                  <a:lnTo>
                    <a:pt x="4488918" y="95541"/>
                  </a:lnTo>
                  <a:lnTo>
                    <a:pt x="4468552" y="134822"/>
                  </a:lnTo>
                  <a:lnTo>
                    <a:pt x="4461057" y="184509"/>
                  </a:lnTo>
                  <a:lnTo>
                    <a:pt x="4460748" y="197866"/>
                  </a:lnTo>
                  <a:lnTo>
                    <a:pt x="4461035" y="213272"/>
                  </a:lnTo>
                  <a:lnTo>
                    <a:pt x="4465447" y="254635"/>
                  </a:lnTo>
                  <a:lnTo>
                    <a:pt x="4481576" y="297561"/>
                  </a:lnTo>
                  <a:lnTo>
                    <a:pt x="4511929" y="324866"/>
                  </a:lnTo>
                  <a:lnTo>
                    <a:pt x="4559808" y="334263"/>
                  </a:lnTo>
                  <a:lnTo>
                    <a:pt x="4573688" y="333595"/>
                  </a:lnTo>
                  <a:lnTo>
                    <a:pt x="4617307" y="317656"/>
                  </a:lnTo>
                  <a:lnTo>
                    <a:pt x="4644860" y="284765"/>
                  </a:lnTo>
                  <a:lnTo>
                    <a:pt x="4658294" y="238855"/>
                  </a:lnTo>
                  <a:lnTo>
                    <a:pt x="4661027" y="199136"/>
                  </a:lnTo>
                  <a:lnTo>
                    <a:pt x="4660739" y="184253"/>
                  </a:lnTo>
                  <a:lnTo>
                    <a:pt x="4656328" y="143891"/>
                  </a:lnTo>
                  <a:lnTo>
                    <a:pt x="4640072" y="101346"/>
                  </a:lnTo>
                  <a:lnTo>
                    <a:pt x="4609592" y="73913"/>
                  </a:lnTo>
                  <a:lnTo>
                    <a:pt x="4561967" y="64262"/>
                  </a:lnTo>
                  <a:close/>
                </a:path>
                <a:path w="7458075" h="398780">
                  <a:moveTo>
                    <a:pt x="6256655" y="6858"/>
                  </a:moveTo>
                  <a:lnTo>
                    <a:pt x="6528181" y="6858"/>
                  </a:lnTo>
                  <a:lnTo>
                    <a:pt x="6529958" y="6858"/>
                  </a:lnTo>
                  <a:lnTo>
                    <a:pt x="6531609" y="7366"/>
                  </a:lnTo>
                  <a:lnTo>
                    <a:pt x="6539737" y="33020"/>
                  </a:lnTo>
                  <a:lnTo>
                    <a:pt x="6539737" y="38988"/>
                  </a:lnTo>
                  <a:lnTo>
                    <a:pt x="6539737" y="44704"/>
                  </a:lnTo>
                  <a:lnTo>
                    <a:pt x="6539483" y="49657"/>
                  </a:lnTo>
                  <a:lnTo>
                    <a:pt x="6538976" y="53721"/>
                  </a:lnTo>
                  <a:lnTo>
                    <a:pt x="6538468" y="57785"/>
                  </a:lnTo>
                  <a:lnTo>
                    <a:pt x="6533007" y="68961"/>
                  </a:lnTo>
                  <a:lnTo>
                    <a:pt x="6531609" y="70231"/>
                  </a:lnTo>
                  <a:lnTo>
                    <a:pt x="6529958" y="70866"/>
                  </a:lnTo>
                  <a:lnTo>
                    <a:pt x="6528181" y="70866"/>
                  </a:lnTo>
                  <a:lnTo>
                    <a:pt x="6431660" y="70866"/>
                  </a:lnTo>
                  <a:lnTo>
                    <a:pt x="6431660" y="381254"/>
                  </a:lnTo>
                  <a:lnTo>
                    <a:pt x="6431660" y="383286"/>
                  </a:lnTo>
                  <a:lnTo>
                    <a:pt x="6431026" y="385063"/>
                  </a:lnTo>
                  <a:lnTo>
                    <a:pt x="6429756" y="386588"/>
                  </a:lnTo>
                  <a:lnTo>
                    <a:pt x="6428485" y="388238"/>
                  </a:lnTo>
                  <a:lnTo>
                    <a:pt x="6426327" y="389509"/>
                  </a:lnTo>
                  <a:lnTo>
                    <a:pt x="6423406" y="390525"/>
                  </a:lnTo>
                  <a:lnTo>
                    <a:pt x="6420358" y="391541"/>
                  </a:lnTo>
                  <a:lnTo>
                    <a:pt x="6416421" y="392303"/>
                  </a:lnTo>
                  <a:lnTo>
                    <a:pt x="6411341" y="392811"/>
                  </a:lnTo>
                  <a:lnTo>
                    <a:pt x="6406260" y="393446"/>
                  </a:lnTo>
                  <a:lnTo>
                    <a:pt x="6399910" y="393700"/>
                  </a:lnTo>
                  <a:lnTo>
                    <a:pt x="6392418" y="393700"/>
                  </a:lnTo>
                  <a:lnTo>
                    <a:pt x="6384925" y="393700"/>
                  </a:lnTo>
                  <a:lnTo>
                    <a:pt x="6378575" y="393446"/>
                  </a:lnTo>
                  <a:lnTo>
                    <a:pt x="6373495" y="392811"/>
                  </a:lnTo>
                  <a:lnTo>
                    <a:pt x="6368414" y="392303"/>
                  </a:lnTo>
                  <a:lnTo>
                    <a:pt x="6355080" y="386588"/>
                  </a:lnTo>
                  <a:lnTo>
                    <a:pt x="6353809" y="385063"/>
                  </a:lnTo>
                  <a:lnTo>
                    <a:pt x="6353175" y="383286"/>
                  </a:lnTo>
                  <a:lnTo>
                    <a:pt x="6353175" y="381254"/>
                  </a:lnTo>
                  <a:lnTo>
                    <a:pt x="6353175" y="70866"/>
                  </a:lnTo>
                  <a:lnTo>
                    <a:pt x="6256655" y="70866"/>
                  </a:lnTo>
                  <a:lnTo>
                    <a:pt x="6254750" y="70866"/>
                  </a:lnTo>
                  <a:lnTo>
                    <a:pt x="6252972" y="70231"/>
                  </a:lnTo>
                  <a:lnTo>
                    <a:pt x="6251575" y="68961"/>
                  </a:lnTo>
                  <a:lnTo>
                    <a:pt x="6250178" y="67818"/>
                  </a:lnTo>
                  <a:lnTo>
                    <a:pt x="6249034" y="66040"/>
                  </a:lnTo>
                  <a:lnTo>
                    <a:pt x="6248019" y="63500"/>
                  </a:lnTo>
                  <a:lnTo>
                    <a:pt x="6247003" y="61087"/>
                  </a:lnTo>
                  <a:lnTo>
                    <a:pt x="6246241" y="57785"/>
                  </a:lnTo>
                  <a:lnTo>
                    <a:pt x="6245859" y="53721"/>
                  </a:lnTo>
                  <a:lnTo>
                    <a:pt x="6245352" y="49657"/>
                  </a:lnTo>
                  <a:lnTo>
                    <a:pt x="6245098" y="44704"/>
                  </a:lnTo>
                  <a:lnTo>
                    <a:pt x="6245098" y="38988"/>
                  </a:lnTo>
                  <a:lnTo>
                    <a:pt x="6245098" y="33020"/>
                  </a:lnTo>
                  <a:lnTo>
                    <a:pt x="6245352" y="27940"/>
                  </a:lnTo>
                  <a:lnTo>
                    <a:pt x="6245859" y="23749"/>
                  </a:lnTo>
                  <a:lnTo>
                    <a:pt x="6246241" y="19558"/>
                  </a:lnTo>
                  <a:lnTo>
                    <a:pt x="6247003" y="16256"/>
                  </a:lnTo>
                  <a:lnTo>
                    <a:pt x="6248019" y="13843"/>
                  </a:lnTo>
                  <a:lnTo>
                    <a:pt x="6249034" y="11303"/>
                  </a:lnTo>
                  <a:lnTo>
                    <a:pt x="6250178" y="9525"/>
                  </a:lnTo>
                  <a:lnTo>
                    <a:pt x="6251575" y="8382"/>
                  </a:lnTo>
                  <a:lnTo>
                    <a:pt x="6252972" y="7366"/>
                  </a:lnTo>
                  <a:lnTo>
                    <a:pt x="6254750" y="6858"/>
                  </a:lnTo>
                  <a:lnTo>
                    <a:pt x="6256655" y="6858"/>
                  </a:lnTo>
                  <a:close/>
                </a:path>
                <a:path w="7458075" h="398780">
                  <a:moveTo>
                    <a:pt x="5947283" y="6858"/>
                  </a:moveTo>
                  <a:lnTo>
                    <a:pt x="6218808" y="6858"/>
                  </a:lnTo>
                  <a:lnTo>
                    <a:pt x="6220586" y="6858"/>
                  </a:lnTo>
                  <a:lnTo>
                    <a:pt x="6222237" y="7366"/>
                  </a:lnTo>
                  <a:lnTo>
                    <a:pt x="6230366" y="33020"/>
                  </a:lnTo>
                  <a:lnTo>
                    <a:pt x="6230366" y="38988"/>
                  </a:lnTo>
                  <a:lnTo>
                    <a:pt x="6230366" y="44704"/>
                  </a:lnTo>
                  <a:lnTo>
                    <a:pt x="6230111" y="49657"/>
                  </a:lnTo>
                  <a:lnTo>
                    <a:pt x="6229604" y="53721"/>
                  </a:lnTo>
                  <a:lnTo>
                    <a:pt x="6229096" y="57785"/>
                  </a:lnTo>
                  <a:lnTo>
                    <a:pt x="6223634" y="68961"/>
                  </a:lnTo>
                  <a:lnTo>
                    <a:pt x="6222237" y="70231"/>
                  </a:lnTo>
                  <a:lnTo>
                    <a:pt x="6220586" y="70866"/>
                  </a:lnTo>
                  <a:lnTo>
                    <a:pt x="6218808" y="70866"/>
                  </a:lnTo>
                  <a:lnTo>
                    <a:pt x="6122288" y="70866"/>
                  </a:lnTo>
                  <a:lnTo>
                    <a:pt x="6122288" y="381254"/>
                  </a:lnTo>
                  <a:lnTo>
                    <a:pt x="6122288" y="383286"/>
                  </a:lnTo>
                  <a:lnTo>
                    <a:pt x="6121654" y="385063"/>
                  </a:lnTo>
                  <a:lnTo>
                    <a:pt x="6120383" y="386588"/>
                  </a:lnTo>
                  <a:lnTo>
                    <a:pt x="6119113" y="388238"/>
                  </a:lnTo>
                  <a:lnTo>
                    <a:pt x="6116955" y="389509"/>
                  </a:lnTo>
                  <a:lnTo>
                    <a:pt x="6114033" y="390525"/>
                  </a:lnTo>
                  <a:lnTo>
                    <a:pt x="6110985" y="391541"/>
                  </a:lnTo>
                  <a:lnTo>
                    <a:pt x="6107049" y="392303"/>
                  </a:lnTo>
                  <a:lnTo>
                    <a:pt x="6101969" y="392811"/>
                  </a:lnTo>
                  <a:lnTo>
                    <a:pt x="6096888" y="393446"/>
                  </a:lnTo>
                  <a:lnTo>
                    <a:pt x="6090538" y="393700"/>
                  </a:lnTo>
                  <a:lnTo>
                    <a:pt x="6083046" y="393700"/>
                  </a:lnTo>
                  <a:lnTo>
                    <a:pt x="6075553" y="393700"/>
                  </a:lnTo>
                  <a:lnTo>
                    <a:pt x="6069203" y="393446"/>
                  </a:lnTo>
                  <a:lnTo>
                    <a:pt x="6064123" y="392811"/>
                  </a:lnTo>
                  <a:lnTo>
                    <a:pt x="6059043" y="392303"/>
                  </a:lnTo>
                  <a:lnTo>
                    <a:pt x="6045708" y="386588"/>
                  </a:lnTo>
                  <a:lnTo>
                    <a:pt x="6044437" y="385063"/>
                  </a:lnTo>
                  <a:lnTo>
                    <a:pt x="6043803" y="383286"/>
                  </a:lnTo>
                  <a:lnTo>
                    <a:pt x="6043803" y="381254"/>
                  </a:lnTo>
                  <a:lnTo>
                    <a:pt x="6043803" y="70866"/>
                  </a:lnTo>
                  <a:lnTo>
                    <a:pt x="5947283" y="70866"/>
                  </a:lnTo>
                  <a:lnTo>
                    <a:pt x="5945378" y="70866"/>
                  </a:lnTo>
                  <a:lnTo>
                    <a:pt x="5943600" y="70231"/>
                  </a:lnTo>
                  <a:lnTo>
                    <a:pt x="5942203" y="68961"/>
                  </a:lnTo>
                  <a:lnTo>
                    <a:pt x="5940806" y="67818"/>
                  </a:lnTo>
                  <a:lnTo>
                    <a:pt x="5939662" y="66040"/>
                  </a:lnTo>
                  <a:lnTo>
                    <a:pt x="5938647" y="63500"/>
                  </a:lnTo>
                  <a:lnTo>
                    <a:pt x="5937631" y="61087"/>
                  </a:lnTo>
                  <a:lnTo>
                    <a:pt x="5936869" y="57785"/>
                  </a:lnTo>
                  <a:lnTo>
                    <a:pt x="5936487" y="53721"/>
                  </a:lnTo>
                  <a:lnTo>
                    <a:pt x="5935980" y="49657"/>
                  </a:lnTo>
                  <a:lnTo>
                    <a:pt x="5935726" y="44704"/>
                  </a:lnTo>
                  <a:lnTo>
                    <a:pt x="5935726" y="38988"/>
                  </a:lnTo>
                  <a:lnTo>
                    <a:pt x="5935726" y="33020"/>
                  </a:lnTo>
                  <a:lnTo>
                    <a:pt x="5935980" y="27940"/>
                  </a:lnTo>
                  <a:lnTo>
                    <a:pt x="5936487" y="23749"/>
                  </a:lnTo>
                  <a:lnTo>
                    <a:pt x="5936869" y="19558"/>
                  </a:lnTo>
                  <a:lnTo>
                    <a:pt x="5937631" y="16256"/>
                  </a:lnTo>
                  <a:lnTo>
                    <a:pt x="5938647" y="13843"/>
                  </a:lnTo>
                  <a:lnTo>
                    <a:pt x="5939662" y="11303"/>
                  </a:lnTo>
                  <a:lnTo>
                    <a:pt x="5940806" y="9525"/>
                  </a:lnTo>
                  <a:lnTo>
                    <a:pt x="5942203" y="8382"/>
                  </a:lnTo>
                  <a:lnTo>
                    <a:pt x="5943600" y="7366"/>
                  </a:lnTo>
                  <a:lnTo>
                    <a:pt x="5945378" y="6858"/>
                  </a:lnTo>
                  <a:lnTo>
                    <a:pt x="5947283" y="6858"/>
                  </a:lnTo>
                  <a:close/>
                </a:path>
                <a:path w="7458075" h="398780">
                  <a:moveTo>
                    <a:pt x="5700141" y="6858"/>
                  </a:moveTo>
                  <a:lnTo>
                    <a:pt x="5892419" y="6858"/>
                  </a:lnTo>
                  <a:lnTo>
                    <a:pt x="5894197" y="6858"/>
                  </a:lnTo>
                  <a:lnTo>
                    <a:pt x="5895848" y="7366"/>
                  </a:lnTo>
                  <a:lnTo>
                    <a:pt x="5903722" y="31750"/>
                  </a:lnTo>
                  <a:lnTo>
                    <a:pt x="5903722" y="37719"/>
                  </a:lnTo>
                  <a:lnTo>
                    <a:pt x="5903722" y="43307"/>
                  </a:lnTo>
                  <a:lnTo>
                    <a:pt x="5894197" y="68072"/>
                  </a:lnTo>
                  <a:lnTo>
                    <a:pt x="5892419" y="68072"/>
                  </a:lnTo>
                  <a:lnTo>
                    <a:pt x="5754878" y="68072"/>
                  </a:lnTo>
                  <a:lnTo>
                    <a:pt x="5754878" y="162179"/>
                  </a:lnTo>
                  <a:lnTo>
                    <a:pt x="5871336" y="162179"/>
                  </a:lnTo>
                  <a:lnTo>
                    <a:pt x="5873114" y="162179"/>
                  </a:lnTo>
                  <a:lnTo>
                    <a:pt x="5874638" y="162687"/>
                  </a:lnTo>
                  <a:lnTo>
                    <a:pt x="5876162" y="163830"/>
                  </a:lnTo>
                  <a:lnTo>
                    <a:pt x="5877686" y="164973"/>
                  </a:lnTo>
                  <a:lnTo>
                    <a:pt x="5882894" y="186690"/>
                  </a:lnTo>
                  <a:lnTo>
                    <a:pt x="5882894" y="192278"/>
                  </a:lnTo>
                  <a:lnTo>
                    <a:pt x="5882894" y="197993"/>
                  </a:lnTo>
                  <a:lnTo>
                    <a:pt x="5882639" y="202819"/>
                  </a:lnTo>
                  <a:lnTo>
                    <a:pt x="5882132" y="206502"/>
                  </a:lnTo>
                  <a:lnTo>
                    <a:pt x="5881624" y="210312"/>
                  </a:lnTo>
                  <a:lnTo>
                    <a:pt x="5876162" y="220472"/>
                  </a:lnTo>
                  <a:lnTo>
                    <a:pt x="5874638" y="221487"/>
                  </a:lnTo>
                  <a:lnTo>
                    <a:pt x="5873114" y="221996"/>
                  </a:lnTo>
                  <a:lnTo>
                    <a:pt x="5871336" y="221996"/>
                  </a:lnTo>
                  <a:lnTo>
                    <a:pt x="5754878" y="221996"/>
                  </a:lnTo>
                  <a:lnTo>
                    <a:pt x="5754878" y="330708"/>
                  </a:lnTo>
                  <a:lnTo>
                    <a:pt x="5893561" y="330708"/>
                  </a:lnTo>
                  <a:lnTo>
                    <a:pt x="5895339" y="330708"/>
                  </a:lnTo>
                  <a:lnTo>
                    <a:pt x="5902198" y="337566"/>
                  </a:lnTo>
                  <a:lnTo>
                    <a:pt x="5903213" y="339852"/>
                  </a:lnTo>
                  <a:lnTo>
                    <a:pt x="5903976" y="343027"/>
                  </a:lnTo>
                  <a:lnTo>
                    <a:pt x="5904483" y="346837"/>
                  </a:lnTo>
                  <a:lnTo>
                    <a:pt x="5904992" y="350774"/>
                  </a:lnTo>
                  <a:lnTo>
                    <a:pt x="5905246" y="355600"/>
                  </a:lnTo>
                  <a:lnTo>
                    <a:pt x="5905246" y="361315"/>
                  </a:lnTo>
                  <a:lnTo>
                    <a:pt x="5905246" y="367030"/>
                  </a:lnTo>
                  <a:lnTo>
                    <a:pt x="5895339" y="391922"/>
                  </a:lnTo>
                  <a:lnTo>
                    <a:pt x="5893561" y="391922"/>
                  </a:lnTo>
                  <a:lnTo>
                    <a:pt x="5700141" y="391922"/>
                  </a:lnTo>
                  <a:lnTo>
                    <a:pt x="5693536" y="391922"/>
                  </a:lnTo>
                  <a:lnTo>
                    <a:pt x="5688076" y="390017"/>
                  </a:lnTo>
                  <a:lnTo>
                    <a:pt x="5683631" y="386207"/>
                  </a:lnTo>
                  <a:lnTo>
                    <a:pt x="5679185" y="382270"/>
                  </a:lnTo>
                  <a:lnTo>
                    <a:pt x="5676900" y="376047"/>
                  </a:lnTo>
                  <a:lnTo>
                    <a:pt x="5676900" y="367284"/>
                  </a:lnTo>
                  <a:lnTo>
                    <a:pt x="5676900" y="31496"/>
                  </a:lnTo>
                  <a:lnTo>
                    <a:pt x="5676900" y="22733"/>
                  </a:lnTo>
                  <a:lnTo>
                    <a:pt x="5679185" y="16510"/>
                  </a:lnTo>
                  <a:lnTo>
                    <a:pt x="5683631" y="12573"/>
                  </a:lnTo>
                  <a:lnTo>
                    <a:pt x="5688076" y="8762"/>
                  </a:lnTo>
                  <a:lnTo>
                    <a:pt x="5693536" y="6858"/>
                  </a:lnTo>
                  <a:lnTo>
                    <a:pt x="5700141" y="6858"/>
                  </a:lnTo>
                  <a:close/>
                </a:path>
                <a:path w="7458075" h="398780">
                  <a:moveTo>
                    <a:pt x="4832984" y="6858"/>
                  </a:moveTo>
                  <a:lnTo>
                    <a:pt x="4932680" y="6858"/>
                  </a:lnTo>
                  <a:lnTo>
                    <a:pt x="4942839" y="6858"/>
                  </a:lnTo>
                  <a:lnTo>
                    <a:pt x="4951095" y="6985"/>
                  </a:lnTo>
                  <a:lnTo>
                    <a:pt x="4997592" y="13350"/>
                  </a:lnTo>
                  <a:lnTo>
                    <a:pt x="5034518" y="29432"/>
                  </a:lnTo>
                  <a:lnTo>
                    <a:pt x="5064886" y="63311"/>
                  </a:lnTo>
                  <a:lnTo>
                    <a:pt x="5075126" y="101349"/>
                  </a:lnTo>
                  <a:lnTo>
                    <a:pt x="5075555" y="112522"/>
                  </a:lnTo>
                  <a:lnTo>
                    <a:pt x="5075245" y="121947"/>
                  </a:lnTo>
                  <a:lnTo>
                    <a:pt x="5064617" y="162829"/>
                  </a:lnTo>
                  <a:lnTo>
                    <a:pt x="5039445" y="193079"/>
                  </a:lnTo>
                  <a:lnTo>
                    <a:pt x="5000879" y="212725"/>
                  </a:lnTo>
                  <a:lnTo>
                    <a:pt x="5006594" y="215519"/>
                  </a:lnTo>
                  <a:lnTo>
                    <a:pt x="5012055" y="218948"/>
                  </a:lnTo>
                  <a:lnTo>
                    <a:pt x="5017008" y="222885"/>
                  </a:lnTo>
                  <a:lnTo>
                    <a:pt x="5022087" y="226822"/>
                  </a:lnTo>
                  <a:lnTo>
                    <a:pt x="5026913" y="231648"/>
                  </a:lnTo>
                  <a:lnTo>
                    <a:pt x="5031358" y="237362"/>
                  </a:lnTo>
                  <a:lnTo>
                    <a:pt x="5035804" y="242950"/>
                  </a:lnTo>
                  <a:lnTo>
                    <a:pt x="5055616" y="281305"/>
                  </a:lnTo>
                  <a:lnTo>
                    <a:pt x="5088001" y="357124"/>
                  </a:lnTo>
                  <a:lnTo>
                    <a:pt x="5093970" y="373634"/>
                  </a:lnTo>
                  <a:lnTo>
                    <a:pt x="5094985" y="377190"/>
                  </a:lnTo>
                  <a:lnTo>
                    <a:pt x="5095494" y="379857"/>
                  </a:lnTo>
                  <a:lnTo>
                    <a:pt x="5095494" y="381888"/>
                  </a:lnTo>
                  <a:lnTo>
                    <a:pt x="5095494" y="384048"/>
                  </a:lnTo>
                  <a:lnTo>
                    <a:pt x="5088635" y="391033"/>
                  </a:lnTo>
                  <a:lnTo>
                    <a:pt x="5085714" y="392049"/>
                  </a:lnTo>
                  <a:lnTo>
                    <a:pt x="5081270" y="392811"/>
                  </a:lnTo>
                  <a:lnTo>
                    <a:pt x="5075555" y="393192"/>
                  </a:lnTo>
                  <a:lnTo>
                    <a:pt x="5069839" y="393573"/>
                  </a:lnTo>
                  <a:lnTo>
                    <a:pt x="5061966" y="393700"/>
                  </a:lnTo>
                  <a:lnTo>
                    <a:pt x="5052059" y="393700"/>
                  </a:lnTo>
                  <a:lnTo>
                    <a:pt x="5043678" y="393700"/>
                  </a:lnTo>
                  <a:lnTo>
                    <a:pt x="5020309" y="390906"/>
                  </a:lnTo>
                  <a:lnTo>
                    <a:pt x="5017516" y="389890"/>
                  </a:lnTo>
                  <a:lnTo>
                    <a:pt x="5011293" y="380619"/>
                  </a:lnTo>
                  <a:lnTo>
                    <a:pt x="4976749" y="294640"/>
                  </a:lnTo>
                  <a:lnTo>
                    <a:pt x="4956175" y="254888"/>
                  </a:lnTo>
                  <a:lnTo>
                    <a:pt x="4934458" y="238379"/>
                  </a:lnTo>
                  <a:lnTo>
                    <a:pt x="4928108" y="235838"/>
                  </a:lnTo>
                  <a:lnTo>
                    <a:pt x="4920742" y="234569"/>
                  </a:lnTo>
                  <a:lnTo>
                    <a:pt x="4912486" y="234569"/>
                  </a:lnTo>
                  <a:lnTo>
                    <a:pt x="4887976" y="234569"/>
                  </a:lnTo>
                  <a:lnTo>
                    <a:pt x="4887976" y="381254"/>
                  </a:lnTo>
                  <a:lnTo>
                    <a:pt x="4887976" y="383286"/>
                  </a:lnTo>
                  <a:lnTo>
                    <a:pt x="4887341" y="385063"/>
                  </a:lnTo>
                  <a:lnTo>
                    <a:pt x="4886071" y="386588"/>
                  </a:lnTo>
                  <a:lnTo>
                    <a:pt x="4884801" y="388238"/>
                  </a:lnTo>
                  <a:lnTo>
                    <a:pt x="4882642" y="389509"/>
                  </a:lnTo>
                  <a:lnTo>
                    <a:pt x="4879721" y="390525"/>
                  </a:lnTo>
                  <a:lnTo>
                    <a:pt x="4876673" y="391541"/>
                  </a:lnTo>
                  <a:lnTo>
                    <a:pt x="4872735" y="392303"/>
                  </a:lnTo>
                  <a:lnTo>
                    <a:pt x="4867783" y="392811"/>
                  </a:lnTo>
                  <a:lnTo>
                    <a:pt x="4862830" y="393446"/>
                  </a:lnTo>
                  <a:lnTo>
                    <a:pt x="4856480" y="393700"/>
                  </a:lnTo>
                  <a:lnTo>
                    <a:pt x="4848733" y="393700"/>
                  </a:lnTo>
                  <a:lnTo>
                    <a:pt x="4841239" y="393700"/>
                  </a:lnTo>
                  <a:lnTo>
                    <a:pt x="4834889" y="393446"/>
                  </a:lnTo>
                  <a:lnTo>
                    <a:pt x="4829809" y="392811"/>
                  </a:lnTo>
                  <a:lnTo>
                    <a:pt x="4824730" y="392303"/>
                  </a:lnTo>
                  <a:lnTo>
                    <a:pt x="4809744" y="383286"/>
                  </a:lnTo>
                  <a:lnTo>
                    <a:pt x="4809744" y="381254"/>
                  </a:lnTo>
                  <a:lnTo>
                    <a:pt x="4809744" y="31496"/>
                  </a:lnTo>
                  <a:lnTo>
                    <a:pt x="4809744" y="22733"/>
                  </a:lnTo>
                  <a:lnTo>
                    <a:pt x="4812030" y="16510"/>
                  </a:lnTo>
                  <a:lnTo>
                    <a:pt x="4816475" y="12573"/>
                  </a:lnTo>
                  <a:lnTo>
                    <a:pt x="4820920" y="8762"/>
                  </a:lnTo>
                  <a:lnTo>
                    <a:pt x="4826381" y="6858"/>
                  </a:lnTo>
                  <a:lnTo>
                    <a:pt x="4832984" y="6858"/>
                  </a:lnTo>
                  <a:close/>
                </a:path>
                <a:path w="7458075" h="398780">
                  <a:moveTo>
                    <a:pt x="4144137" y="6858"/>
                  </a:moveTo>
                  <a:lnTo>
                    <a:pt x="4325366" y="6858"/>
                  </a:lnTo>
                  <a:lnTo>
                    <a:pt x="4327144" y="6858"/>
                  </a:lnTo>
                  <a:lnTo>
                    <a:pt x="4328795" y="7366"/>
                  </a:lnTo>
                  <a:lnTo>
                    <a:pt x="4330192" y="8382"/>
                  </a:lnTo>
                  <a:lnTo>
                    <a:pt x="4331588" y="9525"/>
                  </a:lnTo>
                  <a:lnTo>
                    <a:pt x="4332732" y="11303"/>
                  </a:lnTo>
                  <a:lnTo>
                    <a:pt x="4333875" y="13843"/>
                  </a:lnTo>
                  <a:lnTo>
                    <a:pt x="4335018" y="16256"/>
                  </a:lnTo>
                  <a:lnTo>
                    <a:pt x="4335780" y="19558"/>
                  </a:lnTo>
                  <a:lnTo>
                    <a:pt x="4336287" y="23749"/>
                  </a:lnTo>
                  <a:lnTo>
                    <a:pt x="4336796" y="27940"/>
                  </a:lnTo>
                  <a:lnTo>
                    <a:pt x="4337050" y="33020"/>
                  </a:lnTo>
                  <a:lnTo>
                    <a:pt x="4337050" y="38988"/>
                  </a:lnTo>
                  <a:lnTo>
                    <a:pt x="4337050" y="44958"/>
                  </a:lnTo>
                  <a:lnTo>
                    <a:pt x="4336796" y="49911"/>
                  </a:lnTo>
                  <a:lnTo>
                    <a:pt x="4336287" y="53975"/>
                  </a:lnTo>
                  <a:lnTo>
                    <a:pt x="4335780" y="58038"/>
                  </a:lnTo>
                  <a:lnTo>
                    <a:pt x="4335018" y="61341"/>
                  </a:lnTo>
                  <a:lnTo>
                    <a:pt x="4333875" y="63627"/>
                  </a:lnTo>
                  <a:lnTo>
                    <a:pt x="4332732" y="66040"/>
                  </a:lnTo>
                  <a:lnTo>
                    <a:pt x="4331588" y="67818"/>
                  </a:lnTo>
                  <a:lnTo>
                    <a:pt x="4330192" y="68961"/>
                  </a:lnTo>
                  <a:lnTo>
                    <a:pt x="4328795" y="70231"/>
                  </a:lnTo>
                  <a:lnTo>
                    <a:pt x="4327144" y="70866"/>
                  </a:lnTo>
                  <a:lnTo>
                    <a:pt x="4325366" y="70866"/>
                  </a:lnTo>
                  <a:lnTo>
                    <a:pt x="4199508" y="70866"/>
                  </a:lnTo>
                  <a:lnTo>
                    <a:pt x="4199508" y="174371"/>
                  </a:lnTo>
                  <a:lnTo>
                    <a:pt x="4317619" y="174371"/>
                  </a:lnTo>
                  <a:lnTo>
                    <a:pt x="4319397" y="174371"/>
                  </a:lnTo>
                  <a:lnTo>
                    <a:pt x="4321048" y="174879"/>
                  </a:lnTo>
                  <a:lnTo>
                    <a:pt x="4322445" y="175895"/>
                  </a:lnTo>
                  <a:lnTo>
                    <a:pt x="4323842" y="176911"/>
                  </a:lnTo>
                  <a:lnTo>
                    <a:pt x="4324984" y="178562"/>
                  </a:lnTo>
                  <a:lnTo>
                    <a:pt x="4326128" y="180975"/>
                  </a:lnTo>
                  <a:lnTo>
                    <a:pt x="4327271" y="183261"/>
                  </a:lnTo>
                  <a:lnTo>
                    <a:pt x="4328033" y="186436"/>
                  </a:lnTo>
                  <a:lnTo>
                    <a:pt x="4328541" y="190500"/>
                  </a:lnTo>
                  <a:lnTo>
                    <a:pt x="4329049" y="194437"/>
                  </a:lnTo>
                  <a:lnTo>
                    <a:pt x="4329303" y="199390"/>
                  </a:lnTo>
                  <a:lnTo>
                    <a:pt x="4329303" y="205359"/>
                  </a:lnTo>
                  <a:lnTo>
                    <a:pt x="4329303" y="211328"/>
                  </a:lnTo>
                  <a:lnTo>
                    <a:pt x="4326128" y="229997"/>
                  </a:lnTo>
                  <a:lnTo>
                    <a:pt x="4324984" y="232663"/>
                  </a:lnTo>
                  <a:lnTo>
                    <a:pt x="4323842" y="234442"/>
                  </a:lnTo>
                  <a:lnTo>
                    <a:pt x="4322445" y="235585"/>
                  </a:lnTo>
                  <a:lnTo>
                    <a:pt x="4321048" y="236600"/>
                  </a:lnTo>
                  <a:lnTo>
                    <a:pt x="4319397" y="237236"/>
                  </a:lnTo>
                  <a:lnTo>
                    <a:pt x="4317619" y="237236"/>
                  </a:lnTo>
                  <a:lnTo>
                    <a:pt x="4199508" y="237236"/>
                  </a:lnTo>
                  <a:lnTo>
                    <a:pt x="4199508" y="380619"/>
                  </a:lnTo>
                  <a:lnTo>
                    <a:pt x="4199508" y="382905"/>
                  </a:lnTo>
                  <a:lnTo>
                    <a:pt x="4198874" y="384683"/>
                  </a:lnTo>
                  <a:lnTo>
                    <a:pt x="4179189" y="392811"/>
                  </a:lnTo>
                  <a:lnTo>
                    <a:pt x="4174236" y="393446"/>
                  </a:lnTo>
                  <a:lnTo>
                    <a:pt x="4167886" y="393700"/>
                  </a:lnTo>
                  <a:lnTo>
                    <a:pt x="4160139" y="393700"/>
                  </a:lnTo>
                  <a:lnTo>
                    <a:pt x="4152645" y="393700"/>
                  </a:lnTo>
                  <a:lnTo>
                    <a:pt x="4146295" y="393446"/>
                  </a:lnTo>
                  <a:lnTo>
                    <a:pt x="4141342" y="392811"/>
                  </a:lnTo>
                  <a:lnTo>
                    <a:pt x="4136263" y="392303"/>
                  </a:lnTo>
                  <a:lnTo>
                    <a:pt x="4120895" y="382905"/>
                  </a:lnTo>
                  <a:lnTo>
                    <a:pt x="4120895" y="380619"/>
                  </a:lnTo>
                  <a:lnTo>
                    <a:pt x="4120895" y="31496"/>
                  </a:lnTo>
                  <a:lnTo>
                    <a:pt x="4120895" y="22733"/>
                  </a:lnTo>
                  <a:lnTo>
                    <a:pt x="4123181" y="16510"/>
                  </a:lnTo>
                  <a:lnTo>
                    <a:pt x="4127627" y="12573"/>
                  </a:lnTo>
                  <a:lnTo>
                    <a:pt x="4132072" y="8762"/>
                  </a:lnTo>
                  <a:lnTo>
                    <a:pt x="4137532" y="6858"/>
                  </a:lnTo>
                  <a:lnTo>
                    <a:pt x="4144137" y="6858"/>
                  </a:lnTo>
                  <a:close/>
                </a:path>
                <a:path w="7458075" h="398780">
                  <a:moveTo>
                    <a:pt x="3397630" y="6858"/>
                  </a:moveTo>
                  <a:lnTo>
                    <a:pt x="3488436" y="6858"/>
                  </a:lnTo>
                  <a:lnTo>
                    <a:pt x="3495147" y="6909"/>
                  </a:lnTo>
                  <a:lnTo>
                    <a:pt x="3535705" y="10749"/>
                  </a:lnTo>
                  <a:lnTo>
                    <a:pt x="3578987" y="25019"/>
                  </a:lnTo>
                  <a:lnTo>
                    <a:pt x="3609213" y="48387"/>
                  </a:lnTo>
                  <a:lnTo>
                    <a:pt x="3628263" y="81407"/>
                  </a:lnTo>
                  <a:lnTo>
                    <a:pt x="3634866" y="123825"/>
                  </a:lnTo>
                  <a:lnTo>
                    <a:pt x="3634226" y="139563"/>
                  </a:lnTo>
                  <a:lnTo>
                    <a:pt x="3624706" y="181229"/>
                  </a:lnTo>
                  <a:lnTo>
                    <a:pt x="3604311" y="214322"/>
                  </a:lnTo>
                  <a:lnTo>
                    <a:pt x="3573684" y="238458"/>
                  </a:lnTo>
                  <a:lnTo>
                    <a:pt x="3533048" y="253335"/>
                  </a:lnTo>
                  <a:lnTo>
                    <a:pt x="3481578" y="258318"/>
                  </a:lnTo>
                  <a:lnTo>
                    <a:pt x="3449319" y="258318"/>
                  </a:lnTo>
                  <a:lnTo>
                    <a:pt x="3449319" y="381254"/>
                  </a:lnTo>
                  <a:lnTo>
                    <a:pt x="3449319" y="383286"/>
                  </a:lnTo>
                  <a:lnTo>
                    <a:pt x="3448685" y="385063"/>
                  </a:lnTo>
                  <a:lnTo>
                    <a:pt x="3447415" y="386588"/>
                  </a:lnTo>
                  <a:lnTo>
                    <a:pt x="3446144" y="388238"/>
                  </a:lnTo>
                  <a:lnTo>
                    <a:pt x="3429127" y="392811"/>
                  </a:lnTo>
                  <a:lnTo>
                    <a:pt x="3424174" y="393446"/>
                  </a:lnTo>
                  <a:lnTo>
                    <a:pt x="3417824" y="393700"/>
                  </a:lnTo>
                  <a:lnTo>
                    <a:pt x="3410077" y="393700"/>
                  </a:lnTo>
                  <a:lnTo>
                    <a:pt x="3402583" y="393700"/>
                  </a:lnTo>
                  <a:lnTo>
                    <a:pt x="3396233" y="393446"/>
                  </a:lnTo>
                  <a:lnTo>
                    <a:pt x="3391154" y="392811"/>
                  </a:lnTo>
                  <a:lnTo>
                    <a:pt x="3386074" y="392303"/>
                  </a:lnTo>
                  <a:lnTo>
                    <a:pt x="3371088" y="383286"/>
                  </a:lnTo>
                  <a:lnTo>
                    <a:pt x="3371088" y="381254"/>
                  </a:lnTo>
                  <a:lnTo>
                    <a:pt x="3371088" y="34798"/>
                  </a:lnTo>
                  <a:lnTo>
                    <a:pt x="3371088" y="25400"/>
                  </a:lnTo>
                  <a:lnTo>
                    <a:pt x="3373501" y="18415"/>
                  </a:lnTo>
                  <a:lnTo>
                    <a:pt x="3378327" y="13843"/>
                  </a:lnTo>
                  <a:lnTo>
                    <a:pt x="3383279" y="9144"/>
                  </a:lnTo>
                  <a:lnTo>
                    <a:pt x="3389629" y="6858"/>
                  </a:lnTo>
                  <a:lnTo>
                    <a:pt x="3397630" y="6858"/>
                  </a:lnTo>
                  <a:close/>
                </a:path>
                <a:path w="7458075" h="398780">
                  <a:moveTo>
                    <a:pt x="2879470" y="6858"/>
                  </a:moveTo>
                  <a:lnTo>
                    <a:pt x="3150997" y="6858"/>
                  </a:lnTo>
                  <a:lnTo>
                    <a:pt x="3152775" y="6858"/>
                  </a:lnTo>
                  <a:lnTo>
                    <a:pt x="3154426" y="7366"/>
                  </a:lnTo>
                  <a:lnTo>
                    <a:pt x="3162554" y="33020"/>
                  </a:lnTo>
                  <a:lnTo>
                    <a:pt x="3162554" y="38988"/>
                  </a:lnTo>
                  <a:lnTo>
                    <a:pt x="3162554" y="44704"/>
                  </a:lnTo>
                  <a:lnTo>
                    <a:pt x="3162300" y="49657"/>
                  </a:lnTo>
                  <a:lnTo>
                    <a:pt x="3161791" y="53721"/>
                  </a:lnTo>
                  <a:lnTo>
                    <a:pt x="3161283" y="57785"/>
                  </a:lnTo>
                  <a:lnTo>
                    <a:pt x="3155823" y="68961"/>
                  </a:lnTo>
                  <a:lnTo>
                    <a:pt x="3154426" y="70231"/>
                  </a:lnTo>
                  <a:lnTo>
                    <a:pt x="3152775" y="70866"/>
                  </a:lnTo>
                  <a:lnTo>
                    <a:pt x="3150997" y="70866"/>
                  </a:lnTo>
                  <a:lnTo>
                    <a:pt x="3054477" y="70866"/>
                  </a:lnTo>
                  <a:lnTo>
                    <a:pt x="3054477" y="381254"/>
                  </a:lnTo>
                  <a:lnTo>
                    <a:pt x="3054477" y="383286"/>
                  </a:lnTo>
                  <a:lnTo>
                    <a:pt x="3053841" y="385063"/>
                  </a:lnTo>
                  <a:lnTo>
                    <a:pt x="3052572" y="386588"/>
                  </a:lnTo>
                  <a:lnTo>
                    <a:pt x="3051302" y="388238"/>
                  </a:lnTo>
                  <a:lnTo>
                    <a:pt x="3049142" y="389509"/>
                  </a:lnTo>
                  <a:lnTo>
                    <a:pt x="3046222" y="390525"/>
                  </a:lnTo>
                  <a:lnTo>
                    <a:pt x="3043174" y="391541"/>
                  </a:lnTo>
                  <a:lnTo>
                    <a:pt x="3039237" y="392303"/>
                  </a:lnTo>
                  <a:lnTo>
                    <a:pt x="3034156" y="392811"/>
                  </a:lnTo>
                  <a:lnTo>
                    <a:pt x="3029077" y="393446"/>
                  </a:lnTo>
                  <a:lnTo>
                    <a:pt x="3022727" y="393700"/>
                  </a:lnTo>
                  <a:lnTo>
                    <a:pt x="3015233" y="393700"/>
                  </a:lnTo>
                  <a:lnTo>
                    <a:pt x="3007741" y="393700"/>
                  </a:lnTo>
                  <a:lnTo>
                    <a:pt x="3001391" y="393446"/>
                  </a:lnTo>
                  <a:lnTo>
                    <a:pt x="2996311" y="392811"/>
                  </a:lnTo>
                  <a:lnTo>
                    <a:pt x="2991230" y="392303"/>
                  </a:lnTo>
                  <a:lnTo>
                    <a:pt x="2977895" y="386588"/>
                  </a:lnTo>
                  <a:lnTo>
                    <a:pt x="2976626" y="385063"/>
                  </a:lnTo>
                  <a:lnTo>
                    <a:pt x="2975991" y="383286"/>
                  </a:lnTo>
                  <a:lnTo>
                    <a:pt x="2975991" y="381254"/>
                  </a:lnTo>
                  <a:lnTo>
                    <a:pt x="2975991" y="70866"/>
                  </a:lnTo>
                  <a:lnTo>
                    <a:pt x="2879470" y="70866"/>
                  </a:lnTo>
                  <a:lnTo>
                    <a:pt x="2877566" y="70866"/>
                  </a:lnTo>
                  <a:lnTo>
                    <a:pt x="2875788" y="70231"/>
                  </a:lnTo>
                  <a:lnTo>
                    <a:pt x="2874391" y="68961"/>
                  </a:lnTo>
                  <a:lnTo>
                    <a:pt x="2872993" y="67818"/>
                  </a:lnTo>
                  <a:lnTo>
                    <a:pt x="2871851" y="66040"/>
                  </a:lnTo>
                  <a:lnTo>
                    <a:pt x="2870835" y="63500"/>
                  </a:lnTo>
                  <a:lnTo>
                    <a:pt x="2869818" y="61087"/>
                  </a:lnTo>
                  <a:lnTo>
                    <a:pt x="2869056" y="57785"/>
                  </a:lnTo>
                  <a:lnTo>
                    <a:pt x="2868676" y="53721"/>
                  </a:lnTo>
                  <a:lnTo>
                    <a:pt x="2868167" y="49657"/>
                  </a:lnTo>
                  <a:lnTo>
                    <a:pt x="2867914" y="44704"/>
                  </a:lnTo>
                  <a:lnTo>
                    <a:pt x="2867914" y="38988"/>
                  </a:lnTo>
                  <a:lnTo>
                    <a:pt x="2867914" y="33020"/>
                  </a:lnTo>
                  <a:lnTo>
                    <a:pt x="2868167" y="27940"/>
                  </a:lnTo>
                  <a:lnTo>
                    <a:pt x="2868676" y="23749"/>
                  </a:lnTo>
                  <a:lnTo>
                    <a:pt x="2869056" y="19558"/>
                  </a:lnTo>
                  <a:lnTo>
                    <a:pt x="2869818" y="16256"/>
                  </a:lnTo>
                  <a:lnTo>
                    <a:pt x="2870835" y="13843"/>
                  </a:lnTo>
                  <a:lnTo>
                    <a:pt x="2871851" y="11303"/>
                  </a:lnTo>
                  <a:lnTo>
                    <a:pt x="2872993" y="9525"/>
                  </a:lnTo>
                  <a:lnTo>
                    <a:pt x="2874391" y="8382"/>
                  </a:lnTo>
                  <a:lnTo>
                    <a:pt x="2875788" y="7366"/>
                  </a:lnTo>
                  <a:lnTo>
                    <a:pt x="2877566" y="6858"/>
                  </a:lnTo>
                  <a:lnTo>
                    <a:pt x="2879470" y="6858"/>
                  </a:lnTo>
                  <a:close/>
                </a:path>
                <a:path w="7458075" h="398780">
                  <a:moveTo>
                    <a:pt x="1328039" y="6858"/>
                  </a:moveTo>
                  <a:lnTo>
                    <a:pt x="1599564" y="6858"/>
                  </a:lnTo>
                  <a:lnTo>
                    <a:pt x="1601342" y="6858"/>
                  </a:lnTo>
                  <a:lnTo>
                    <a:pt x="1602993" y="7366"/>
                  </a:lnTo>
                  <a:lnTo>
                    <a:pt x="1611122" y="33020"/>
                  </a:lnTo>
                  <a:lnTo>
                    <a:pt x="1611122" y="38988"/>
                  </a:lnTo>
                  <a:lnTo>
                    <a:pt x="1611122" y="44704"/>
                  </a:lnTo>
                  <a:lnTo>
                    <a:pt x="1604390" y="68961"/>
                  </a:lnTo>
                  <a:lnTo>
                    <a:pt x="1602993" y="70231"/>
                  </a:lnTo>
                  <a:lnTo>
                    <a:pt x="1601342" y="70866"/>
                  </a:lnTo>
                  <a:lnTo>
                    <a:pt x="1599564" y="70866"/>
                  </a:lnTo>
                  <a:lnTo>
                    <a:pt x="1503044" y="70866"/>
                  </a:lnTo>
                  <a:lnTo>
                    <a:pt x="1503044" y="381254"/>
                  </a:lnTo>
                  <a:lnTo>
                    <a:pt x="1503044" y="383286"/>
                  </a:lnTo>
                  <a:lnTo>
                    <a:pt x="1502410" y="385063"/>
                  </a:lnTo>
                  <a:lnTo>
                    <a:pt x="1501139" y="386588"/>
                  </a:lnTo>
                  <a:lnTo>
                    <a:pt x="1499869" y="388238"/>
                  </a:lnTo>
                  <a:lnTo>
                    <a:pt x="1497711" y="389509"/>
                  </a:lnTo>
                  <a:lnTo>
                    <a:pt x="1494789" y="390525"/>
                  </a:lnTo>
                  <a:lnTo>
                    <a:pt x="1491741" y="391541"/>
                  </a:lnTo>
                  <a:lnTo>
                    <a:pt x="1487804" y="392303"/>
                  </a:lnTo>
                  <a:lnTo>
                    <a:pt x="1482725" y="392811"/>
                  </a:lnTo>
                  <a:lnTo>
                    <a:pt x="1477644" y="393446"/>
                  </a:lnTo>
                  <a:lnTo>
                    <a:pt x="1471294" y="393700"/>
                  </a:lnTo>
                  <a:lnTo>
                    <a:pt x="1463802" y="393700"/>
                  </a:lnTo>
                  <a:lnTo>
                    <a:pt x="1456308" y="393700"/>
                  </a:lnTo>
                  <a:lnTo>
                    <a:pt x="1449958" y="393446"/>
                  </a:lnTo>
                  <a:lnTo>
                    <a:pt x="1444878" y="392811"/>
                  </a:lnTo>
                  <a:lnTo>
                    <a:pt x="1439799" y="392303"/>
                  </a:lnTo>
                  <a:lnTo>
                    <a:pt x="1426464" y="386588"/>
                  </a:lnTo>
                  <a:lnTo>
                    <a:pt x="1425193" y="385063"/>
                  </a:lnTo>
                  <a:lnTo>
                    <a:pt x="1424558" y="383286"/>
                  </a:lnTo>
                  <a:lnTo>
                    <a:pt x="1424558" y="381254"/>
                  </a:lnTo>
                  <a:lnTo>
                    <a:pt x="1424558" y="70866"/>
                  </a:lnTo>
                  <a:lnTo>
                    <a:pt x="1328039" y="70866"/>
                  </a:lnTo>
                  <a:lnTo>
                    <a:pt x="1326133" y="70866"/>
                  </a:lnTo>
                  <a:lnTo>
                    <a:pt x="1324355" y="70231"/>
                  </a:lnTo>
                  <a:lnTo>
                    <a:pt x="1322958" y="68961"/>
                  </a:lnTo>
                  <a:lnTo>
                    <a:pt x="1321562" y="67818"/>
                  </a:lnTo>
                  <a:lnTo>
                    <a:pt x="1320418" y="66040"/>
                  </a:lnTo>
                  <a:lnTo>
                    <a:pt x="1319402" y="63500"/>
                  </a:lnTo>
                  <a:lnTo>
                    <a:pt x="1318387" y="61087"/>
                  </a:lnTo>
                  <a:lnTo>
                    <a:pt x="1317625" y="57785"/>
                  </a:lnTo>
                  <a:lnTo>
                    <a:pt x="1317243" y="53721"/>
                  </a:lnTo>
                  <a:lnTo>
                    <a:pt x="1316736" y="49657"/>
                  </a:lnTo>
                  <a:lnTo>
                    <a:pt x="1316481" y="44704"/>
                  </a:lnTo>
                  <a:lnTo>
                    <a:pt x="1316481" y="38988"/>
                  </a:lnTo>
                  <a:lnTo>
                    <a:pt x="1316481" y="33020"/>
                  </a:lnTo>
                  <a:lnTo>
                    <a:pt x="1316736" y="27940"/>
                  </a:lnTo>
                  <a:lnTo>
                    <a:pt x="1317243" y="23749"/>
                  </a:lnTo>
                  <a:lnTo>
                    <a:pt x="1317625" y="19558"/>
                  </a:lnTo>
                  <a:lnTo>
                    <a:pt x="1318387" y="16256"/>
                  </a:lnTo>
                  <a:lnTo>
                    <a:pt x="1319402" y="13843"/>
                  </a:lnTo>
                  <a:lnTo>
                    <a:pt x="1320418" y="11303"/>
                  </a:lnTo>
                  <a:lnTo>
                    <a:pt x="1321562" y="9525"/>
                  </a:lnTo>
                  <a:lnTo>
                    <a:pt x="1322958" y="8382"/>
                  </a:lnTo>
                  <a:lnTo>
                    <a:pt x="1324355" y="7366"/>
                  </a:lnTo>
                  <a:lnTo>
                    <a:pt x="1326133" y="6858"/>
                  </a:lnTo>
                  <a:lnTo>
                    <a:pt x="1328039" y="6858"/>
                  </a:lnTo>
                  <a:close/>
                </a:path>
                <a:path w="7458075" h="398780">
                  <a:moveTo>
                    <a:pt x="347852" y="6858"/>
                  </a:moveTo>
                  <a:lnTo>
                    <a:pt x="447547" y="6858"/>
                  </a:lnTo>
                  <a:lnTo>
                    <a:pt x="457707" y="6858"/>
                  </a:lnTo>
                  <a:lnTo>
                    <a:pt x="465963" y="6985"/>
                  </a:lnTo>
                  <a:lnTo>
                    <a:pt x="512460" y="13350"/>
                  </a:lnTo>
                  <a:lnTo>
                    <a:pt x="549386" y="29432"/>
                  </a:lnTo>
                  <a:lnTo>
                    <a:pt x="579754" y="63311"/>
                  </a:lnTo>
                  <a:lnTo>
                    <a:pt x="589994" y="101349"/>
                  </a:lnTo>
                  <a:lnTo>
                    <a:pt x="590422" y="112522"/>
                  </a:lnTo>
                  <a:lnTo>
                    <a:pt x="590113" y="121947"/>
                  </a:lnTo>
                  <a:lnTo>
                    <a:pt x="579485" y="162829"/>
                  </a:lnTo>
                  <a:lnTo>
                    <a:pt x="554313" y="193079"/>
                  </a:lnTo>
                  <a:lnTo>
                    <a:pt x="515746" y="212725"/>
                  </a:lnTo>
                  <a:lnTo>
                    <a:pt x="521461" y="215519"/>
                  </a:lnTo>
                  <a:lnTo>
                    <a:pt x="526922" y="218948"/>
                  </a:lnTo>
                  <a:lnTo>
                    <a:pt x="531876" y="222885"/>
                  </a:lnTo>
                  <a:lnTo>
                    <a:pt x="536955" y="226822"/>
                  </a:lnTo>
                  <a:lnTo>
                    <a:pt x="541782" y="231648"/>
                  </a:lnTo>
                  <a:lnTo>
                    <a:pt x="546226" y="237362"/>
                  </a:lnTo>
                  <a:lnTo>
                    <a:pt x="550671" y="242950"/>
                  </a:lnTo>
                  <a:lnTo>
                    <a:pt x="570483" y="281305"/>
                  </a:lnTo>
                  <a:lnTo>
                    <a:pt x="602869" y="357124"/>
                  </a:lnTo>
                  <a:lnTo>
                    <a:pt x="608838" y="373634"/>
                  </a:lnTo>
                  <a:lnTo>
                    <a:pt x="609853" y="377190"/>
                  </a:lnTo>
                  <a:lnTo>
                    <a:pt x="610361" y="379857"/>
                  </a:lnTo>
                  <a:lnTo>
                    <a:pt x="610361" y="381888"/>
                  </a:lnTo>
                  <a:lnTo>
                    <a:pt x="610361" y="384048"/>
                  </a:lnTo>
                  <a:lnTo>
                    <a:pt x="603503" y="391033"/>
                  </a:lnTo>
                  <a:lnTo>
                    <a:pt x="600582" y="392049"/>
                  </a:lnTo>
                  <a:lnTo>
                    <a:pt x="596138" y="392811"/>
                  </a:lnTo>
                  <a:lnTo>
                    <a:pt x="590422" y="393192"/>
                  </a:lnTo>
                  <a:lnTo>
                    <a:pt x="584707" y="393573"/>
                  </a:lnTo>
                  <a:lnTo>
                    <a:pt x="576833" y="393700"/>
                  </a:lnTo>
                  <a:lnTo>
                    <a:pt x="566927" y="393700"/>
                  </a:lnTo>
                  <a:lnTo>
                    <a:pt x="558545" y="393700"/>
                  </a:lnTo>
                  <a:lnTo>
                    <a:pt x="535177" y="390906"/>
                  </a:lnTo>
                  <a:lnTo>
                    <a:pt x="532383" y="389890"/>
                  </a:lnTo>
                  <a:lnTo>
                    <a:pt x="526160" y="380619"/>
                  </a:lnTo>
                  <a:lnTo>
                    <a:pt x="491616" y="294640"/>
                  </a:lnTo>
                  <a:lnTo>
                    <a:pt x="471042" y="254888"/>
                  </a:lnTo>
                  <a:lnTo>
                    <a:pt x="449325" y="238379"/>
                  </a:lnTo>
                  <a:lnTo>
                    <a:pt x="442975" y="235838"/>
                  </a:lnTo>
                  <a:lnTo>
                    <a:pt x="435609" y="234569"/>
                  </a:lnTo>
                  <a:lnTo>
                    <a:pt x="427354" y="234569"/>
                  </a:lnTo>
                  <a:lnTo>
                    <a:pt x="402844" y="234569"/>
                  </a:lnTo>
                  <a:lnTo>
                    <a:pt x="402844" y="381254"/>
                  </a:lnTo>
                  <a:lnTo>
                    <a:pt x="402844" y="383286"/>
                  </a:lnTo>
                  <a:lnTo>
                    <a:pt x="402208" y="385063"/>
                  </a:lnTo>
                  <a:lnTo>
                    <a:pt x="400938" y="386588"/>
                  </a:lnTo>
                  <a:lnTo>
                    <a:pt x="399669" y="388238"/>
                  </a:lnTo>
                  <a:lnTo>
                    <a:pt x="397509" y="389509"/>
                  </a:lnTo>
                  <a:lnTo>
                    <a:pt x="394588" y="390525"/>
                  </a:lnTo>
                  <a:lnTo>
                    <a:pt x="391540" y="391541"/>
                  </a:lnTo>
                  <a:lnTo>
                    <a:pt x="387603" y="392303"/>
                  </a:lnTo>
                  <a:lnTo>
                    <a:pt x="382650" y="392811"/>
                  </a:lnTo>
                  <a:lnTo>
                    <a:pt x="377697" y="393446"/>
                  </a:lnTo>
                  <a:lnTo>
                    <a:pt x="371347" y="393700"/>
                  </a:lnTo>
                  <a:lnTo>
                    <a:pt x="363600" y="393700"/>
                  </a:lnTo>
                  <a:lnTo>
                    <a:pt x="356107" y="393700"/>
                  </a:lnTo>
                  <a:lnTo>
                    <a:pt x="349757" y="393446"/>
                  </a:lnTo>
                  <a:lnTo>
                    <a:pt x="344677" y="392811"/>
                  </a:lnTo>
                  <a:lnTo>
                    <a:pt x="339597" y="392303"/>
                  </a:lnTo>
                  <a:lnTo>
                    <a:pt x="324611" y="383286"/>
                  </a:lnTo>
                  <a:lnTo>
                    <a:pt x="324611" y="381254"/>
                  </a:lnTo>
                  <a:lnTo>
                    <a:pt x="324611" y="31496"/>
                  </a:lnTo>
                  <a:lnTo>
                    <a:pt x="324611" y="22733"/>
                  </a:lnTo>
                  <a:lnTo>
                    <a:pt x="326897" y="16510"/>
                  </a:lnTo>
                  <a:lnTo>
                    <a:pt x="331342" y="12573"/>
                  </a:lnTo>
                  <a:lnTo>
                    <a:pt x="335788" y="8762"/>
                  </a:lnTo>
                  <a:lnTo>
                    <a:pt x="341248" y="6858"/>
                  </a:lnTo>
                  <a:lnTo>
                    <a:pt x="347852" y="6858"/>
                  </a:lnTo>
                  <a:close/>
                </a:path>
                <a:path w="7458075" h="398780">
                  <a:moveTo>
                    <a:pt x="26542" y="6858"/>
                  </a:moveTo>
                  <a:lnTo>
                    <a:pt x="117347" y="6858"/>
                  </a:lnTo>
                  <a:lnTo>
                    <a:pt x="124059" y="6909"/>
                  </a:lnTo>
                  <a:lnTo>
                    <a:pt x="164617" y="10749"/>
                  </a:lnTo>
                  <a:lnTo>
                    <a:pt x="207898" y="25019"/>
                  </a:lnTo>
                  <a:lnTo>
                    <a:pt x="238125" y="48387"/>
                  </a:lnTo>
                  <a:lnTo>
                    <a:pt x="257175" y="81407"/>
                  </a:lnTo>
                  <a:lnTo>
                    <a:pt x="263778" y="123825"/>
                  </a:lnTo>
                  <a:lnTo>
                    <a:pt x="263138" y="139563"/>
                  </a:lnTo>
                  <a:lnTo>
                    <a:pt x="253619" y="181229"/>
                  </a:lnTo>
                  <a:lnTo>
                    <a:pt x="233223" y="214322"/>
                  </a:lnTo>
                  <a:lnTo>
                    <a:pt x="202596" y="238458"/>
                  </a:lnTo>
                  <a:lnTo>
                    <a:pt x="161960" y="253335"/>
                  </a:lnTo>
                  <a:lnTo>
                    <a:pt x="110489" y="258318"/>
                  </a:lnTo>
                  <a:lnTo>
                    <a:pt x="78231" y="258318"/>
                  </a:lnTo>
                  <a:lnTo>
                    <a:pt x="78231" y="381254"/>
                  </a:lnTo>
                  <a:lnTo>
                    <a:pt x="78231" y="383286"/>
                  </a:lnTo>
                  <a:lnTo>
                    <a:pt x="77596" y="385063"/>
                  </a:lnTo>
                  <a:lnTo>
                    <a:pt x="76326" y="386588"/>
                  </a:lnTo>
                  <a:lnTo>
                    <a:pt x="75056" y="388238"/>
                  </a:lnTo>
                  <a:lnTo>
                    <a:pt x="58038" y="392811"/>
                  </a:lnTo>
                  <a:lnTo>
                    <a:pt x="53085" y="393446"/>
                  </a:lnTo>
                  <a:lnTo>
                    <a:pt x="46735" y="393700"/>
                  </a:lnTo>
                  <a:lnTo>
                    <a:pt x="38988" y="393700"/>
                  </a:lnTo>
                  <a:lnTo>
                    <a:pt x="31495" y="393700"/>
                  </a:lnTo>
                  <a:lnTo>
                    <a:pt x="25145" y="393446"/>
                  </a:lnTo>
                  <a:lnTo>
                    <a:pt x="20065" y="392811"/>
                  </a:lnTo>
                  <a:lnTo>
                    <a:pt x="14985" y="392303"/>
                  </a:lnTo>
                  <a:lnTo>
                    <a:pt x="0" y="383286"/>
                  </a:lnTo>
                  <a:lnTo>
                    <a:pt x="0" y="381254"/>
                  </a:lnTo>
                  <a:lnTo>
                    <a:pt x="0" y="34798"/>
                  </a:lnTo>
                  <a:lnTo>
                    <a:pt x="0" y="25400"/>
                  </a:lnTo>
                  <a:lnTo>
                    <a:pt x="2412" y="18415"/>
                  </a:lnTo>
                  <a:lnTo>
                    <a:pt x="7238" y="13843"/>
                  </a:lnTo>
                  <a:lnTo>
                    <a:pt x="12191" y="9144"/>
                  </a:lnTo>
                  <a:lnTo>
                    <a:pt x="18541" y="6858"/>
                  </a:lnTo>
                  <a:lnTo>
                    <a:pt x="26542" y="6858"/>
                  </a:lnTo>
                  <a:close/>
                </a:path>
                <a:path w="7458075" h="398780">
                  <a:moveTo>
                    <a:pt x="7031608" y="5587"/>
                  </a:moveTo>
                  <a:lnTo>
                    <a:pt x="7038339" y="5587"/>
                  </a:lnTo>
                  <a:lnTo>
                    <a:pt x="7044055" y="5842"/>
                  </a:lnTo>
                  <a:lnTo>
                    <a:pt x="7048627" y="6350"/>
                  </a:lnTo>
                  <a:lnTo>
                    <a:pt x="7053199" y="6858"/>
                  </a:lnTo>
                  <a:lnTo>
                    <a:pt x="7056755" y="7747"/>
                  </a:lnTo>
                  <a:lnTo>
                    <a:pt x="7059168" y="8890"/>
                  </a:lnTo>
                  <a:lnTo>
                    <a:pt x="7061708" y="10033"/>
                  </a:lnTo>
                  <a:lnTo>
                    <a:pt x="7063358" y="11430"/>
                  </a:lnTo>
                  <a:lnTo>
                    <a:pt x="7064375" y="13081"/>
                  </a:lnTo>
                  <a:lnTo>
                    <a:pt x="7065391" y="14605"/>
                  </a:lnTo>
                  <a:lnTo>
                    <a:pt x="7065899" y="16383"/>
                  </a:lnTo>
                  <a:lnTo>
                    <a:pt x="7065899" y="18415"/>
                  </a:lnTo>
                  <a:lnTo>
                    <a:pt x="7065899" y="364617"/>
                  </a:lnTo>
                  <a:lnTo>
                    <a:pt x="7065899" y="369188"/>
                  </a:lnTo>
                  <a:lnTo>
                    <a:pt x="7065136" y="373253"/>
                  </a:lnTo>
                  <a:lnTo>
                    <a:pt x="7063485" y="376809"/>
                  </a:lnTo>
                  <a:lnTo>
                    <a:pt x="7061961" y="380365"/>
                  </a:lnTo>
                  <a:lnTo>
                    <a:pt x="7059803" y="383286"/>
                  </a:lnTo>
                  <a:lnTo>
                    <a:pt x="7057135" y="385699"/>
                  </a:lnTo>
                  <a:lnTo>
                    <a:pt x="7054469" y="388112"/>
                  </a:lnTo>
                  <a:lnTo>
                    <a:pt x="7051294" y="389890"/>
                  </a:lnTo>
                  <a:lnTo>
                    <a:pt x="7047610" y="390906"/>
                  </a:lnTo>
                  <a:lnTo>
                    <a:pt x="7043928" y="392049"/>
                  </a:lnTo>
                  <a:lnTo>
                    <a:pt x="7040245" y="392557"/>
                  </a:lnTo>
                  <a:lnTo>
                    <a:pt x="7036434" y="392557"/>
                  </a:lnTo>
                  <a:lnTo>
                    <a:pt x="7003033" y="392557"/>
                  </a:lnTo>
                  <a:lnTo>
                    <a:pt x="6996176" y="392557"/>
                  </a:lnTo>
                  <a:lnTo>
                    <a:pt x="6990080" y="391922"/>
                  </a:lnTo>
                  <a:lnTo>
                    <a:pt x="6985127" y="390525"/>
                  </a:lnTo>
                  <a:lnTo>
                    <a:pt x="6980047" y="389128"/>
                  </a:lnTo>
                  <a:lnTo>
                    <a:pt x="6952424" y="357298"/>
                  </a:lnTo>
                  <a:lnTo>
                    <a:pt x="6945376" y="343788"/>
                  </a:lnTo>
                  <a:lnTo>
                    <a:pt x="6849491" y="163703"/>
                  </a:lnTo>
                  <a:lnTo>
                    <a:pt x="6832473" y="129032"/>
                  </a:lnTo>
                  <a:lnTo>
                    <a:pt x="6816979" y="92837"/>
                  </a:lnTo>
                  <a:lnTo>
                    <a:pt x="6816471" y="92837"/>
                  </a:lnTo>
                  <a:lnTo>
                    <a:pt x="6818249" y="135509"/>
                  </a:lnTo>
                  <a:lnTo>
                    <a:pt x="6818883" y="179450"/>
                  </a:lnTo>
                  <a:lnTo>
                    <a:pt x="6818883" y="381000"/>
                  </a:lnTo>
                  <a:lnTo>
                    <a:pt x="6818883" y="382905"/>
                  </a:lnTo>
                  <a:lnTo>
                    <a:pt x="6800723" y="392811"/>
                  </a:lnTo>
                  <a:lnTo>
                    <a:pt x="6796151" y="393446"/>
                  </a:lnTo>
                  <a:lnTo>
                    <a:pt x="6790308" y="393700"/>
                  </a:lnTo>
                  <a:lnTo>
                    <a:pt x="6783070" y="393700"/>
                  </a:lnTo>
                  <a:lnTo>
                    <a:pt x="6776211" y="393700"/>
                  </a:lnTo>
                  <a:lnTo>
                    <a:pt x="6770370" y="393446"/>
                  </a:lnTo>
                  <a:lnTo>
                    <a:pt x="6765798" y="392811"/>
                  </a:lnTo>
                  <a:lnTo>
                    <a:pt x="6761226" y="392303"/>
                  </a:lnTo>
                  <a:lnTo>
                    <a:pt x="6748272" y="382905"/>
                  </a:lnTo>
                  <a:lnTo>
                    <a:pt x="6748272" y="381000"/>
                  </a:lnTo>
                  <a:lnTo>
                    <a:pt x="6748272" y="34798"/>
                  </a:lnTo>
                  <a:lnTo>
                    <a:pt x="6748272" y="25400"/>
                  </a:lnTo>
                  <a:lnTo>
                    <a:pt x="6751066" y="18415"/>
                  </a:lnTo>
                  <a:lnTo>
                    <a:pt x="6756527" y="13843"/>
                  </a:lnTo>
                  <a:lnTo>
                    <a:pt x="6761860" y="9144"/>
                  </a:lnTo>
                  <a:lnTo>
                    <a:pt x="6768592" y="6858"/>
                  </a:lnTo>
                  <a:lnTo>
                    <a:pt x="6776593" y="6858"/>
                  </a:lnTo>
                  <a:lnTo>
                    <a:pt x="6818503" y="6858"/>
                  </a:lnTo>
                  <a:lnTo>
                    <a:pt x="6826123" y="6858"/>
                  </a:lnTo>
                  <a:lnTo>
                    <a:pt x="6832473" y="7493"/>
                  </a:lnTo>
                  <a:lnTo>
                    <a:pt x="6837553" y="8762"/>
                  </a:lnTo>
                  <a:lnTo>
                    <a:pt x="6842759" y="10033"/>
                  </a:lnTo>
                  <a:lnTo>
                    <a:pt x="6862826" y="27432"/>
                  </a:lnTo>
                  <a:lnTo>
                    <a:pt x="6866508" y="32766"/>
                  </a:lnTo>
                  <a:lnTo>
                    <a:pt x="6870064" y="39243"/>
                  </a:lnTo>
                  <a:lnTo>
                    <a:pt x="6873875" y="46990"/>
                  </a:lnTo>
                  <a:lnTo>
                    <a:pt x="6948932" y="187833"/>
                  </a:lnTo>
                  <a:lnTo>
                    <a:pt x="6952170" y="194190"/>
                  </a:lnTo>
                  <a:lnTo>
                    <a:pt x="6955408" y="200501"/>
                  </a:lnTo>
                  <a:lnTo>
                    <a:pt x="6958647" y="206763"/>
                  </a:lnTo>
                  <a:lnTo>
                    <a:pt x="6961885" y="212979"/>
                  </a:lnTo>
                  <a:lnTo>
                    <a:pt x="6965025" y="219096"/>
                  </a:lnTo>
                  <a:lnTo>
                    <a:pt x="6968140" y="225250"/>
                  </a:lnTo>
                  <a:lnTo>
                    <a:pt x="6971208" y="231427"/>
                  </a:lnTo>
                  <a:lnTo>
                    <a:pt x="6974205" y="237617"/>
                  </a:lnTo>
                  <a:lnTo>
                    <a:pt x="6977153" y="243782"/>
                  </a:lnTo>
                  <a:lnTo>
                    <a:pt x="6980078" y="249888"/>
                  </a:lnTo>
                  <a:lnTo>
                    <a:pt x="6982956" y="255922"/>
                  </a:lnTo>
                  <a:lnTo>
                    <a:pt x="6985761" y="261874"/>
                  </a:lnTo>
                  <a:lnTo>
                    <a:pt x="6988595" y="267854"/>
                  </a:lnTo>
                  <a:lnTo>
                    <a:pt x="6991381" y="273812"/>
                  </a:lnTo>
                  <a:lnTo>
                    <a:pt x="6994120" y="279769"/>
                  </a:lnTo>
                  <a:lnTo>
                    <a:pt x="6996810" y="285750"/>
                  </a:lnTo>
                  <a:lnTo>
                    <a:pt x="6997064" y="285750"/>
                  </a:lnTo>
                  <a:lnTo>
                    <a:pt x="6995795" y="242316"/>
                  </a:lnTo>
                  <a:lnTo>
                    <a:pt x="6995286" y="199136"/>
                  </a:lnTo>
                  <a:lnTo>
                    <a:pt x="6995286" y="18415"/>
                  </a:lnTo>
                  <a:lnTo>
                    <a:pt x="6995286" y="16383"/>
                  </a:lnTo>
                  <a:lnTo>
                    <a:pt x="7003033" y="8890"/>
                  </a:lnTo>
                  <a:lnTo>
                    <a:pt x="7005828" y="7747"/>
                  </a:lnTo>
                  <a:lnTo>
                    <a:pt x="7009510" y="6858"/>
                  </a:lnTo>
                  <a:lnTo>
                    <a:pt x="7014083" y="6350"/>
                  </a:lnTo>
                  <a:lnTo>
                    <a:pt x="7018655" y="5842"/>
                  </a:lnTo>
                  <a:lnTo>
                    <a:pt x="7024497" y="5587"/>
                  </a:lnTo>
                  <a:lnTo>
                    <a:pt x="7031608" y="5587"/>
                  </a:lnTo>
                  <a:close/>
                </a:path>
                <a:path w="7458075" h="398780">
                  <a:moveTo>
                    <a:pt x="6624447" y="5080"/>
                  </a:moveTo>
                  <a:lnTo>
                    <a:pt x="6632194" y="5080"/>
                  </a:lnTo>
                  <a:lnTo>
                    <a:pt x="6638544" y="5334"/>
                  </a:lnTo>
                  <a:lnTo>
                    <a:pt x="6643497" y="5969"/>
                  </a:lnTo>
                  <a:lnTo>
                    <a:pt x="6648577" y="6477"/>
                  </a:lnTo>
                  <a:lnTo>
                    <a:pt x="6663817" y="15494"/>
                  </a:lnTo>
                  <a:lnTo>
                    <a:pt x="6663817" y="17525"/>
                  </a:lnTo>
                  <a:lnTo>
                    <a:pt x="6663817" y="381254"/>
                  </a:lnTo>
                  <a:lnTo>
                    <a:pt x="6663817" y="383286"/>
                  </a:lnTo>
                  <a:lnTo>
                    <a:pt x="6663182" y="385063"/>
                  </a:lnTo>
                  <a:lnTo>
                    <a:pt x="6661911" y="386588"/>
                  </a:lnTo>
                  <a:lnTo>
                    <a:pt x="6660514" y="388238"/>
                  </a:lnTo>
                  <a:lnTo>
                    <a:pt x="6658483" y="389509"/>
                  </a:lnTo>
                  <a:lnTo>
                    <a:pt x="6655434" y="390525"/>
                  </a:lnTo>
                  <a:lnTo>
                    <a:pt x="6652513" y="391541"/>
                  </a:lnTo>
                  <a:lnTo>
                    <a:pt x="6648577" y="392303"/>
                  </a:lnTo>
                  <a:lnTo>
                    <a:pt x="6643497" y="392811"/>
                  </a:lnTo>
                  <a:lnTo>
                    <a:pt x="6638544" y="393446"/>
                  </a:lnTo>
                  <a:lnTo>
                    <a:pt x="6632194" y="393700"/>
                  </a:lnTo>
                  <a:lnTo>
                    <a:pt x="6624447" y="393700"/>
                  </a:lnTo>
                  <a:lnTo>
                    <a:pt x="6616954" y="393700"/>
                  </a:lnTo>
                  <a:lnTo>
                    <a:pt x="6610604" y="393446"/>
                  </a:lnTo>
                  <a:lnTo>
                    <a:pt x="6605651" y="392811"/>
                  </a:lnTo>
                  <a:lnTo>
                    <a:pt x="6600571" y="392303"/>
                  </a:lnTo>
                  <a:lnTo>
                    <a:pt x="6596507" y="391541"/>
                  </a:lnTo>
                  <a:lnTo>
                    <a:pt x="6593585" y="390525"/>
                  </a:lnTo>
                  <a:lnTo>
                    <a:pt x="6590537" y="389509"/>
                  </a:lnTo>
                  <a:lnTo>
                    <a:pt x="6588379" y="388238"/>
                  </a:lnTo>
                  <a:lnTo>
                    <a:pt x="6587108" y="386588"/>
                  </a:lnTo>
                  <a:lnTo>
                    <a:pt x="6585838" y="385063"/>
                  </a:lnTo>
                  <a:lnTo>
                    <a:pt x="6585204" y="383286"/>
                  </a:lnTo>
                  <a:lnTo>
                    <a:pt x="6585204" y="381254"/>
                  </a:lnTo>
                  <a:lnTo>
                    <a:pt x="6585204" y="17525"/>
                  </a:lnTo>
                  <a:lnTo>
                    <a:pt x="6585204" y="15494"/>
                  </a:lnTo>
                  <a:lnTo>
                    <a:pt x="6585838" y="13716"/>
                  </a:lnTo>
                  <a:lnTo>
                    <a:pt x="6587108" y="12192"/>
                  </a:lnTo>
                  <a:lnTo>
                    <a:pt x="6588379" y="10541"/>
                  </a:lnTo>
                  <a:lnTo>
                    <a:pt x="6605778" y="5969"/>
                  </a:lnTo>
                  <a:lnTo>
                    <a:pt x="6610731" y="5334"/>
                  </a:lnTo>
                  <a:lnTo>
                    <a:pt x="6616954" y="5080"/>
                  </a:lnTo>
                  <a:lnTo>
                    <a:pt x="6624447" y="5080"/>
                  </a:lnTo>
                  <a:close/>
                </a:path>
                <a:path w="7458075" h="398780">
                  <a:moveTo>
                    <a:pt x="3247263" y="5080"/>
                  </a:moveTo>
                  <a:lnTo>
                    <a:pt x="3255010" y="5080"/>
                  </a:lnTo>
                  <a:lnTo>
                    <a:pt x="3261360" y="5334"/>
                  </a:lnTo>
                  <a:lnTo>
                    <a:pt x="3266313" y="5969"/>
                  </a:lnTo>
                  <a:lnTo>
                    <a:pt x="3271392" y="6477"/>
                  </a:lnTo>
                  <a:lnTo>
                    <a:pt x="3286632" y="15494"/>
                  </a:lnTo>
                  <a:lnTo>
                    <a:pt x="3286632" y="17525"/>
                  </a:lnTo>
                  <a:lnTo>
                    <a:pt x="3286632" y="381254"/>
                  </a:lnTo>
                  <a:lnTo>
                    <a:pt x="3286632" y="383286"/>
                  </a:lnTo>
                  <a:lnTo>
                    <a:pt x="3285998" y="385063"/>
                  </a:lnTo>
                  <a:lnTo>
                    <a:pt x="3284728" y="386588"/>
                  </a:lnTo>
                  <a:lnTo>
                    <a:pt x="3283330" y="388238"/>
                  </a:lnTo>
                  <a:lnTo>
                    <a:pt x="3281299" y="389509"/>
                  </a:lnTo>
                  <a:lnTo>
                    <a:pt x="3278251" y="390525"/>
                  </a:lnTo>
                  <a:lnTo>
                    <a:pt x="3275329" y="391541"/>
                  </a:lnTo>
                  <a:lnTo>
                    <a:pt x="3271392" y="392303"/>
                  </a:lnTo>
                  <a:lnTo>
                    <a:pt x="3266313" y="392811"/>
                  </a:lnTo>
                  <a:lnTo>
                    <a:pt x="3261360" y="393446"/>
                  </a:lnTo>
                  <a:lnTo>
                    <a:pt x="3255010" y="393700"/>
                  </a:lnTo>
                  <a:lnTo>
                    <a:pt x="3247263" y="393700"/>
                  </a:lnTo>
                  <a:lnTo>
                    <a:pt x="3239769" y="393700"/>
                  </a:lnTo>
                  <a:lnTo>
                    <a:pt x="3233419" y="393446"/>
                  </a:lnTo>
                  <a:lnTo>
                    <a:pt x="3228466" y="392811"/>
                  </a:lnTo>
                  <a:lnTo>
                    <a:pt x="3223387" y="392303"/>
                  </a:lnTo>
                  <a:lnTo>
                    <a:pt x="3219323" y="391541"/>
                  </a:lnTo>
                  <a:lnTo>
                    <a:pt x="3216402" y="390525"/>
                  </a:lnTo>
                  <a:lnTo>
                    <a:pt x="3213354" y="389509"/>
                  </a:lnTo>
                  <a:lnTo>
                    <a:pt x="3211194" y="388238"/>
                  </a:lnTo>
                  <a:lnTo>
                    <a:pt x="3209925" y="386588"/>
                  </a:lnTo>
                  <a:lnTo>
                    <a:pt x="3208654" y="385063"/>
                  </a:lnTo>
                  <a:lnTo>
                    <a:pt x="3208019" y="383286"/>
                  </a:lnTo>
                  <a:lnTo>
                    <a:pt x="3208019" y="381254"/>
                  </a:lnTo>
                  <a:lnTo>
                    <a:pt x="3208019" y="17525"/>
                  </a:lnTo>
                  <a:lnTo>
                    <a:pt x="3208019" y="15494"/>
                  </a:lnTo>
                  <a:lnTo>
                    <a:pt x="3208654" y="13716"/>
                  </a:lnTo>
                  <a:lnTo>
                    <a:pt x="3209925" y="12192"/>
                  </a:lnTo>
                  <a:lnTo>
                    <a:pt x="3211194" y="10541"/>
                  </a:lnTo>
                  <a:lnTo>
                    <a:pt x="3228593" y="5969"/>
                  </a:lnTo>
                  <a:lnTo>
                    <a:pt x="3233547" y="5334"/>
                  </a:lnTo>
                  <a:lnTo>
                    <a:pt x="3239769" y="5080"/>
                  </a:lnTo>
                  <a:lnTo>
                    <a:pt x="3247263" y="5080"/>
                  </a:lnTo>
                  <a:close/>
                </a:path>
                <a:path w="7458075" h="398780">
                  <a:moveTo>
                    <a:pt x="2550794" y="5080"/>
                  </a:moveTo>
                  <a:lnTo>
                    <a:pt x="2558541" y="5080"/>
                  </a:lnTo>
                  <a:lnTo>
                    <a:pt x="2564891" y="5334"/>
                  </a:lnTo>
                  <a:lnTo>
                    <a:pt x="2569844" y="5969"/>
                  </a:lnTo>
                  <a:lnTo>
                    <a:pt x="2574925" y="6477"/>
                  </a:lnTo>
                  <a:lnTo>
                    <a:pt x="2590165" y="15494"/>
                  </a:lnTo>
                  <a:lnTo>
                    <a:pt x="2590165" y="17525"/>
                  </a:lnTo>
                  <a:lnTo>
                    <a:pt x="2590165" y="327406"/>
                  </a:lnTo>
                  <a:lnTo>
                    <a:pt x="2711323" y="327406"/>
                  </a:lnTo>
                  <a:lnTo>
                    <a:pt x="2713228" y="327406"/>
                  </a:lnTo>
                  <a:lnTo>
                    <a:pt x="2715005" y="327913"/>
                  </a:lnTo>
                  <a:lnTo>
                    <a:pt x="2716529" y="329057"/>
                  </a:lnTo>
                  <a:lnTo>
                    <a:pt x="2717927" y="330073"/>
                  </a:lnTo>
                  <a:lnTo>
                    <a:pt x="2719197" y="331850"/>
                  </a:lnTo>
                  <a:lnTo>
                    <a:pt x="2720213" y="334391"/>
                  </a:lnTo>
                  <a:lnTo>
                    <a:pt x="2721229" y="336804"/>
                  </a:lnTo>
                  <a:lnTo>
                    <a:pt x="2721991" y="340106"/>
                  </a:lnTo>
                  <a:lnTo>
                    <a:pt x="2722499" y="344170"/>
                  </a:lnTo>
                  <a:lnTo>
                    <a:pt x="2723006" y="348234"/>
                  </a:lnTo>
                  <a:lnTo>
                    <a:pt x="2723133" y="353313"/>
                  </a:lnTo>
                  <a:lnTo>
                    <a:pt x="2723133" y="359283"/>
                  </a:lnTo>
                  <a:lnTo>
                    <a:pt x="2723133" y="365125"/>
                  </a:lnTo>
                  <a:lnTo>
                    <a:pt x="2716529" y="390144"/>
                  </a:lnTo>
                  <a:lnTo>
                    <a:pt x="2715005" y="391413"/>
                  </a:lnTo>
                  <a:lnTo>
                    <a:pt x="2713228" y="391922"/>
                  </a:lnTo>
                  <a:lnTo>
                    <a:pt x="2711323" y="391922"/>
                  </a:lnTo>
                  <a:lnTo>
                    <a:pt x="2534792" y="391922"/>
                  </a:lnTo>
                  <a:lnTo>
                    <a:pt x="2528189" y="391922"/>
                  </a:lnTo>
                  <a:lnTo>
                    <a:pt x="2522728" y="390017"/>
                  </a:lnTo>
                  <a:lnTo>
                    <a:pt x="2518282" y="386207"/>
                  </a:lnTo>
                  <a:lnTo>
                    <a:pt x="2513838" y="382270"/>
                  </a:lnTo>
                  <a:lnTo>
                    <a:pt x="2511552" y="376047"/>
                  </a:lnTo>
                  <a:lnTo>
                    <a:pt x="2511552" y="367284"/>
                  </a:lnTo>
                  <a:lnTo>
                    <a:pt x="2511552" y="17525"/>
                  </a:lnTo>
                  <a:lnTo>
                    <a:pt x="2511552" y="15494"/>
                  </a:lnTo>
                  <a:lnTo>
                    <a:pt x="2512187" y="13716"/>
                  </a:lnTo>
                  <a:lnTo>
                    <a:pt x="2513456" y="12192"/>
                  </a:lnTo>
                  <a:lnTo>
                    <a:pt x="2514727" y="10541"/>
                  </a:lnTo>
                  <a:lnTo>
                    <a:pt x="2531999" y="5969"/>
                  </a:lnTo>
                  <a:lnTo>
                    <a:pt x="2536952" y="5334"/>
                  </a:lnTo>
                  <a:lnTo>
                    <a:pt x="2543302" y="5080"/>
                  </a:lnTo>
                  <a:lnTo>
                    <a:pt x="2550794" y="5080"/>
                  </a:lnTo>
                  <a:close/>
                </a:path>
                <a:path w="7458075" h="398780">
                  <a:moveTo>
                    <a:pt x="2282316" y="5080"/>
                  </a:moveTo>
                  <a:lnTo>
                    <a:pt x="2322703" y="6477"/>
                  </a:lnTo>
                  <a:lnTo>
                    <a:pt x="2334894" y="12446"/>
                  </a:lnTo>
                  <a:lnTo>
                    <a:pt x="2336545" y="14605"/>
                  </a:lnTo>
                  <a:lnTo>
                    <a:pt x="2338069" y="17653"/>
                  </a:lnTo>
                  <a:lnTo>
                    <a:pt x="2339213" y="21336"/>
                  </a:lnTo>
                  <a:lnTo>
                    <a:pt x="2458212" y="362838"/>
                  </a:lnTo>
                  <a:lnTo>
                    <a:pt x="2460625" y="369950"/>
                  </a:lnTo>
                  <a:lnTo>
                    <a:pt x="2462149" y="375666"/>
                  </a:lnTo>
                  <a:lnTo>
                    <a:pt x="2462783" y="379730"/>
                  </a:lnTo>
                  <a:lnTo>
                    <a:pt x="2463291" y="383921"/>
                  </a:lnTo>
                  <a:lnTo>
                    <a:pt x="2462529" y="387096"/>
                  </a:lnTo>
                  <a:lnTo>
                    <a:pt x="2460370" y="389128"/>
                  </a:lnTo>
                  <a:lnTo>
                    <a:pt x="2458212" y="391287"/>
                  </a:lnTo>
                  <a:lnTo>
                    <a:pt x="2454275" y="392557"/>
                  </a:lnTo>
                  <a:lnTo>
                    <a:pt x="2448687" y="393065"/>
                  </a:lnTo>
                  <a:lnTo>
                    <a:pt x="2443226" y="393573"/>
                  </a:lnTo>
                  <a:lnTo>
                    <a:pt x="2435605" y="393700"/>
                  </a:lnTo>
                  <a:lnTo>
                    <a:pt x="2425827" y="393700"/>
                  </a:lnTo>
                  <a:lnTo>
                    <a:pt x="2415666" y="393700"/>
                  </a:lnTo>
                  <a:lnTo>
                    <a:pt x="2407792" y="393573"/>
                  </a:lnTo>
                  <a:lnTo>
                    <a:pt x="2402204" y="393319"/>
                  </a:lnTo>
                  <a:lnTo>
                    <a:pt x="2396490" y="393065"/>
                  </a:lnTo>
                  <a:lnTo>
                    <a:pt x="2392172" y="392430"/>
                  </a:lnTo>
                  <a:lnTo>
                    <a:pt x="2389251" y="391541"/>
                  </a:lnTo>
                  <a:lnTo>
                    <a:pt x="2386203" y="390652"/>
                  </a:lnTo>
                  <a:lnTo>
                    <a:pt x="2379979" y="381508"/>
                  </a:lnTo>
                  <a:lnTo>
                    <a:pt x="2354072" y="304165"/>
                  </a:lnTo>
                  <a:lnTo>
                    <a:pt x="2209418" y="304165"/>
                  </a:lnTo>
                  <a:lnTo>
                    <a:pt x="2185035" y="379475"/>
                  </a:lnTo>
                  <a:lnTo>
                    <a:pt x="2184273" y="382270"/>
                  </a:lnTo>
                  <a:lnTo>
                    <a:pt x="2183129" y="384556"/>
                  </a:lnTo>
                  <a:lnTo>
                    <a:pt x="2181860" y="386461"/>
                  </a:lnTo>
                  <a:lnTo>
                    <a:pt x="2180590" y="388366"/>
                  </a:lnTo>
                  <a:lnTo>
                    <a:pt x="2178557" y="389890"/>
                  </a:lnTo>
                  <a:lnTo>
                    <a:pt x="2175637" y="390906"/>
                  </a:lnTo>
                  <a:lnTo>
                    <a:pt x="2172716" y="392049"/>
                  </a:lnTo>
                  <a:lnTo>
                    <a:pt x="2168652" y="392811"/>
                  </a:lnTo>
                  <a:lnTo>
                    <a:pt x="2163444" y="393192"/>
                  </a:lnTo>
                  <a:lnTo>
                    <a:pt x="2158238" y="393573"/>
                  </a:lnTo>
                  <a:lnTo>
                    <a:pt x="2151253" y="393700"/>
                  </a:lnTo>
                  <a:lnTo>
                    <a:pt x="2142743" y="393700"/>
                  </a:lnTo>
                  <a:lnTo>
                    <a:pt x="2133600" y="393700"/>
                  </a:lnTo>
                  <a:lnTo>
                    <a:pt x="2126488" y="393446"/>
                  </a:lnTo>
                  <a:lnTo>
                    <a:pt x="2121280" y="392811"/>
                  </a:lnTo>
                  <a:lnTo>
                    <a:pt x="2116201" y="392303"/>
                  </a:lnTo>
                  <a:lnTo>
                    <a:pt x="2112644" y="390779"/>
                  </a:lnTo>
                  <a:lnTo>
                    <a:pt x="2110613" y="388493"/>
                  </a:lnTo>
                  <a:lnTo>
                    <a:pt x="2108580" y="386207"/>
                  </a:lnTo>
                  <a:lnTo>
                    <a:pt x="2107945" y="383032"/>
                  </a:lnTo>
                  <a:lnTo>
                    <a:pt x="2108580" y="378841"/>
                  </a:lnTo>
                  <a:lnTo>
                    <a:pt x="2109089" y="374650"/>
                  </a:lnTo>
                  <a:lnTo>
                    <a:pt x="2110613" y="369188"/>
                  </a:lnTo>
                  <a:lnTo>
                    <a:pt x="2113026" y="362204"/>
                  </a:lnTo>
                  <a:lnTo>
                    <a:pt x="2231770" y="20447"/>
                  </a:lnTo>
                  <a:lnTo>
                    <a:pt x="2232914" y="17145"/>
                  </a:lnTo>
                  <a:lnTo>
                    <a:pt x="2234311" y="14350"/>
                  </a:lnTo>
                  <a:lnTo>
                    <a:pt x="2235962" y="12319"/>
                  </a:lnTo>
                  <a:lnTo>
                    <a:pt x="2237486" y="10287"/>
                  </a:lnTo>
                  <a:lnTo>
                    <a:pt x="2272283" y="5080"/>
                  </a:lnTo>
                  <a:lnTo>
                    <a:pt x="2282316" y="5080"/>
                  </a:lnTo>
                  <a:close/>
                </a:path>
                <a:path w="7458075" h="398780">
                  <a:moveTo>
                    <a:pt x="1695830" y="5080"/>
                  </a:moveTo>
                  <a:lnTo>
                    <a:pt x="1703577" y="5080"/>
                  </a:lnTo>
                  <a:lnTo>
                    <a:pt x="1709927" y="5334"/>
                  </a:lnTo>
                  <a:lnTo>
                    <a:pt x="1714880" y="5969"/>
                  </a:lnTo>
                  <a:lnTo>
                    <a:pt x="1719961" y="6477"/>
                  </a:lnTo>
                  <a:lnTo>
                    <a:pt x="1735201" y="15494"/>
                  </a:lnTo>
                  <a:lnTo>
                    <a:pt x="1735201" y="17525"/>
                  </a:lnTo>
                  <a:lnTo>
                    <a:pt x="1735201" y="381254"/>
                  </a:lnTo>
                  <a:lnTo>
                    <a:pt x="1735201" y="383286"/>
                  </a:lnTo>
                  <a:lnTo>
                    <a:pt x="1734565" y="385063"/>
                  </a:lnTo>
                  <a:lnTo>
                    <a:pt x="1733295" y="386588"/>
                  </a:lnTo>
                  <a:lnTo>
                    <a:pt x="1731899" y="388238"/>
                  </a:lnTo>
                  <a:lnTo>
                    <a:pt x="1729866" y="389509"/>
                  </a:lnTo>
                  <a:lnTo>
                    <a:pt x="1726818" y="390525"/>
                  </a:lnTo>
                  <a:lnTo>
                    <a:pt x="1723898" y="391541"/>
                  </a:lnTo>
                  <a:lnTo>
                    <a:pt x="1719961" y="392303"/>
                  </a:lnTo>
                  <a:lnTo>
                    <a:pt x="1714880" y="392811"/>
                  </a:lnTo>
                  <a:lnTo>
                    <a:pt x="1709927" y="393446"/>
                  </a:lnTo>
                  <a:lnTo>
                    <a:pt x="1703577" y="393700"/>
                  </a:lnTo>
                  <a:lnTo>
                    <a:pt x="1695830" y="393700"/>
                  </a:lnTo>
                  <a:lnTo>
                    <a:pt x="1688338" y="393700"/>
                  </a:lnTo>
                  <a:lnTo>
                    <a:pt x="1681988" y="393446"/>
                  </a:lnTo>
                  <a:lnTo>
                    <a:pt x="1677035" y="392811"/>
                  </a:lnTo>
                  <a:lnTo>
                    <a:pt x="1671954" y="392303"/>
                  </a:lnTo>
                  <a:lnTo>
                    <a:pt x="1667890" y="391541"/>
                  </a:lnTo>
                  <a:lnTo>
                    <a:pt x="1664969" y="390525"/>
                  </a:lnTo>
                  <a:lnTo>
                    <a:pt x="1661922" y="389509"/>
                  </a:lnTo>
                  <a:lnTo>
                    <a:pt x="1659763" y="388238"/>
                  </a:lnTo>
                  <a:lnTo>
                    <a:pt x="1658492" y="386588"/>
                  </a:lnTo>
                  <a:lnTo>
                    <a:pt x="1657223" y="385063"/>
                  </a:lnTo>
                  <a:lnTo>
                    <a:pt x="1656588" y="383286"/>
                  </a:lnTo>
                  <a:lnTo>
                    <a:pt x="1656588" y="381254"/>
                  </a:lnTo>
                  <a:lnTo>
                    <a:pt x="1656588" y="17525"/>
                  </a:lnTo>
                  <a:lnTo>
                    <a:pt x="1656588" y="15494"/>
                  </a:lnTo>
                  <a:lnTo>
                    <a:pt x="1657223" y="13716"/>
                  </a:lnTo>
                  <a:lnTo>
                    <a:pt x="1658492" y="12192"/>
                  </a:lnTo>
                  <a:lnTo>
                    <a:pt x="1659763" y="10541"/>
                  </a:lnTo>
                  <a:lnTo>
                    <a:pt x="1677162" y="5969"/>
                  </a:lnTo>
                  <a:lnTo>
                    <a:pt x="1682114" y="5334"/>
                  </a:lnTo>
                  <a:lnTo>
                    <a:pt x="1688338" y="5080"/>
                  </a:lnTo>
                  <a:lnTo>
                    <a:pt x="1695830" y="5080"/>
                  </a:lnTo>
                  <a:close/>
                </a:path>
                <a:path w="7458075" h="398780">
                  <a:moveTo>
                    <a:pt x="807084" y="5080"/>
                  </a:moveTo>
                  <a:lnTo>
                    <a:pt x="847470" y="6477"/>
                  </a:lnTo>
                  <a:lnTo>
                    <a:pt x="863980" y="21336"/>
                  </a:lnTo>
                  <a:lnTo>
                    <a:pt x="982979" y="362838"/>
                  </a:lnTo>
                  <a:lnTo>
                    <a:pt x="985392" y="369950"/>
                  </a:lnTo>
                  <a:lnTo>
                    <a:pt x="986916" y="375666"/>
                  </a:lnTo>
                  <a:lnTo>
                    <a:pt x="987551" y="379730"/>
                  </a:lnTo>
                  <a:lnTo>
                    <a:pt x="988059" y="383921"/>
                  </a:lnTo>
                  <a:lnTo>
                    <a:pt x="987297" y="387096"/>
                  </a:lnTo>
                  <a:lnTo>
                    <a:pt x="985138" y="389128"/>
                  </a:lnTo>
                  <a:lnTo>
                    <a:pt x="982979" y="391287"/>
                  </a:lnTo>
                  <a:lnTo>
                    <a:pt x="979042" y="392557"/>
                  </a:lnTo>
                  <a:lnTo>
                    <a:pt x="973454" y="393065"/>
                  </a:lnTo>
                  <a:lnTo>
                    <a:pt x="967994" y="393573"/>
                  </a:lnTo>
                  <a:lnTo>
                    <a:pt x="960373" y="393700"/>
                  </a:lnTo>
                  <a:lnTo>
                    <a:pt x="950594" y="393700"/>
                  </a:lnTo>
                  <a:lnTo>
                    <a:pt x="940434" y="393700"/>
                  </a:lnTo>
                  <a:lnTo>
                    <a:pt x="932560" y="393573"/>
                  </a:lnTo>
                  <a:lnTo>
                    <a:pt x="926972" y="393319"/>
                  </a:lnTo>
                  <a:lnTo>
                    <a:pt x="921257" y="393065"/>
                  </a:lnTo>
                  <a:lnTo>
                    <a:pt x="916939" y="392430"/>
                  </a:lnTo>
                  <a:lnTo>
                    <a:pt x="914019" y="391541"/>
                  </a:lnTo>
                  <a:lnTo>
                    <a:pt x="910970" y="390652"/>
                  </a:lnTo>
                  <a:lnTo>
                    <a:pt x="904747" y="381508"/>
                  </a:lnTo>
                  <a:lnTo>
                    <a:pt x="878839" y="304165"/>
                  </a:lnTo>
                  <a:lnTo>
                    <a:pt x="734186" y="304165"/>
                  </a:lnTo>
                  <a:lnTo>
                    <a:pt x="709802" y="379475"/>
                  </a:lnTo>
                  <a:lnTo>
                    <a:pt x="709040" y="382270"/>
                  </a:lnTo>
                  <a:lnTo>
                    <a:pt x="707897" y="384556"/>
                  </a:lnTo>
                  <a:lnTo>
                    <a:pt x="706627" y="386461"/>
                  </a:lnTo>
                  <a:lnTo>
                    <a:pt x="705357" y="388366"/>
                  </a:lnTo>
                  <a:lnTo>
                    <a:pt x="703326" y="389890"/>
                  </a:lnTo>
                  <a:lnTo>
                    <a:pt x="700404" y="390906"/>
                  </a:lnTo>
                  <a:lnTo>
                    <a:pt x="697483" y="392049"/>
                  </a:lnTo>
                  <a:lnTo>
                    <a:pt x="693419" y="392811"/>
                  </a:lnTo>
                  <a:lnTo>
                    <a:pt x="688213" y="393192"/>
                  </a:lnTo>
                  <a:lnTo>
                    <a:pt x="683005" y="393573"/>
                  </a:lnTo>
                  <a:lnTo>
                    <a:pt x="676020" y="393700"/>
                  </a:lnTo>
                  <a:lnTo>
                    <a:pt x="667511" y="393700"/>
                  </a:lnTo>
                  <a:lnTo>
                    <a:pt x="658367" y="393700"/>
                  </a:lnTo>
                  <a:lnTo>
                    <a:pt x="651255" y="393446"/>
                  </a:lnTo>
                  <a:lnTo>
                    <a:pt x="646048" y="392811"/>
                  </a:lnTo>
                  <a:lnTo>
                    <a:pt x="640969" y="392303"/>
                  </a:lnTo>
                  <a:lnTo>
                    <a:pt x="637413" y="390779"/>
                  </a:lnTo>
                  <a:lnTo>
                    <a:pt x="635380" y="388493"/>
                  </a:lnTo>
                  <a:lnTo>
                    <a:pt x="633348" y="386207"/>
                  </a:lnTo>
                  <a:lnTo>
                    <a:pt x="632713" y="383032"/>
                  </a:lnTo>
                  <a:lnTo>
                    <a:pt x="633348" y="378841"/>
                  </a:lnTo>
                  <a:lnTo>
                    <a:pt x="633857" y="374650"/>
                  </a:lnTo>
                  <a:lnTo>
                    <a:pt x="635380" y="369188"/>
                  </a:lnTo>
                  <a:lnTo>
                    <a:pt x="637794" y="362204"/>
                  </a:lnTo>
                  <a:lnTo>
                    <a:pt x="756538" y="20447"/>
                  </a:lnTo>
                  <a:lnTo>
                    <a:pt x="757682" y="17145"/>
                  </a:lnTo>
                  <a:lnTo>
                    <a:pt x="759078" y="14350"/>
                  </a:lnTo>
                  <a:lnTo>
                    <a:pt x="760729" y="12319"/>
                  </a:lnTo>
                  <a:lnTo>
                    <a:pt x="762253" y="10287"/>
                  </a:lnTo>
                  <a:lnTo>
                    <a:pt x="797051" y="5080"/>
                  </a:lnTo>
                  <a:lnTo>
                    <a:pt x="807084" y="5080"/>
                  </a:lnTo>
                  <a:close/>
                </a:path>
                <a:path w="7458075" h="398780">
                  <a:moveTo>
                    <a:pt x="1979802" y="508"/>
                  </a:moveTo>
                  <a:lnTo>
                    <a:pt x="2018079" y="4679"/>
                  </a:lnTo>
                  <a:lnTo>
                    <a:pt x="2054352" y="16383"/>
                  </a:lnTo>
                  <a:lnTo>
                    <a:pt x="2061082" y="20193"/>
                  </a:lnTo>
                  <a:lnTo>
                    <a:pt x="2067814" y="24003"/>
                  </a:lnTo>
                  <a:lnTo>
                    <a:pt x="2072513" y="27178"/>
                  </a:lnTo>
                  <a:lnTo>
                    <a:pt x="2075179" y="29845"/>
                  </a:lnTo>
                  <a:lnTo>
                    <a:pt x="2077847" y="32512"/>
                  </a:lnTo>
                  <a:lnTo>
                    <a:pt x="2083053" y="43434"/>
                  </a:lnTo>
                  <a:lnTo>
                    <a:pt x="2083689" y="46228"/>
                  </a:lnTo>
                  <a:lnTo>
                    <a:pt x="2084069" y="49530"/>
                  </a:lnTo>
                  <a:lnTo>
                    <a:pt x="2084451" y="53212"/>
                  </a:lnTo>
                  <a:lnTo>
                    <a:pt x="2084704" y="57023"/>
                  </a:lnTo>
                  <a:lnTo>
                    <a:pt x="2084831" y="61722"/>
                  </a:lnTo>
                  <a:lnTo>
                    <a:pt x="2084831" y="67183"/>
                  </a:lnTo>
                  <a:lnTo>
                    <a:pt x="2084831" y="73152"/>
                  </a:lnTo>
                  <a:lnTo>
                    <a:pt x="2078608" y="98171"/>
                  </a:lnTo>
                  <a:lnTo>
                    <a:pt x="2077212" y="99441"/>
                  </a:lnTo>
                  <a:lnTo>
                    <a:pt x="2075688" y="99949"/>
                  </a:lnTo>
                  <a:lnTo>
                    <a:pt x="2073910" y="99949"/>
                  </a:lnTo>
                  <a:lnTo>
                    <a:pt x="2070862" y="99949"/>
                  </a:lnTo>
                  <a:lnTo>
                    <a:pt x="2067178" y="98298"/>
                  </a:lnTo>
                  <a:lnTo>
                    <a:pt x="2062606" y="94742"/>
                  </a:lnTo>
                  <a:lnTo>
                    <a:pt x="2058035" y="91312"/>
                  </a:lnTo>
                  <a:lnTo>
                    <a:pt x="2018918" y="71500"/>
                  </a:lnTo>
                  <a:lnTo>
                    <a:pt x="1983104" y="66294"/>
                  </a:lnTo>
                  <a:lnTo>
                    <a:pt x="1971911" y="66887"/>
                  </a:lnTo>
                  <a:lnTo>
                    <a:pt x="1933515" y="80879"/>
                  </a:lnTo>
                  <a:lnTo>
                    <a:pt x="1905551" y="111684"/>
                  </a:lnTo>
                  <a:lnTo>
                    <a:pt x="1889446" y="157362"/>
                  </a:lnTo>
                  <a:lnTo>
                    <a:pt x="1885695" y="200279"/>
                  </a:lnTo>
                  <a:lnTo>
                    <a:pt x="1886144" y="216663"/>
                  </a:lnTo>
                  <a:lnTo>
                    <a:pt x="1892680" y="259080"/>
                  </a:lnTo>
                  <a:lnTo>
                    <a:pt x="1912619" y="299974"/>
                  </a:lnTo>
                  <a:lnTo>
                    <a:pt x="1943989" y="323977"/>
                  </a:lnTo>
                  <a:lnTo>
                    <a:pt x="1985137" y="331850"/>
                  </a:lnTo>
                  <a:lnTo>
                    <a:pt x="1995237" y="331541"/>
                  </a:lnTo>
                  <a:lnTo>
                    <a:pt x="2035270" y="321786"/>
                  </a:lnTo>
                  <a:lnTo>
                    <a:pt x="2065019" y="305308"/>
                  </a:lnTo>
                  <a:lnTo>
                    <a:pt x="2069718" y="302133"/>
                  </a:lnTo>
                  <a:lnTo>
                    <a:pt x="2073402" y="300609"/>
                  </a:lnTo>
                  <a:lnTo>
                    <a:pt x="2075941" y="300609"/>
                  </a:lnTo>
                  <a:lnTo>
                    <a:pt x="2077974" y="300609"/>
                  </a:lnTo>
                  <a:lnTo>
                    <a:pt x="2083689" y="306578"/>
                  </a:lnTo>
                  <a:lnTo>
                    <a:pt x="2084451" y="308991"/>
                  </a:lnTo>
                  <a:lnTo>
                    <a:pt x="2085086" y="312293"/>
                  </a:lnTo>
                  <a:lnTo>
                    <a:pt x="2085466" y="316484"/>
                  </a:lnTo>
                  <a:lnTo>
                    <a:pt x="2085848" y="320802"/>
                  </a:lnTo>
                  <a:lnTo>
                    <a:pt x="2086102" y="326517"/>
                  </a:lnTo>
                  <a:lnTo>
                    <a:pt x="2086102" y="333629"/>
                  </a:lnTo>
                  <a:lnTo>
                    <a:pt x="2086102" y="338582"/>
                  </a:lnTo>
                  <a:lnTo>
                    <a:pt x="2085975" y="342773"/>
                  </a:lnTo>
                  <a:lnTo>
                    <a:pt x="2085593" y="346329"/>
                  </a:lnTo>
                  <a:lnTo>
                    <a:pt x="2085339" y="349758"/>
                  </a:lnTo>
                  <a:lnTo>
                    <a:pt x="2077085" y="367665"/>
                  </a:lnTo>
                  <a:lnTo>
                    <a:pt x="2074926" y="369950"/>
                  </a:lnTo>
                  <a:lnTo>
                    <a:pt x="2034524" y="389094"/>
                  </a:lnTo>
                  <a:lnTo>
                    <a:pt x="1992471" y="397430"/>
                  </a:lnTo>
                  <a:lnTo>
                    <a:pt x="1972944" y="398272"/>
                  </a:lnTo>
                  <a:lnTo>
                    <a:pt x="1953631" y="397510"/>
                  </a:lnTo>
                  <a:lnTo>
                    <a:pt x="1901570" y="386080"/>
                  </a:lnTo>
                  <a:lnTo>
                    <a:pt x="1859083" y="360916"/>
                  </a:lnTo>
                  <a:lnTo>
                    <a:pt x="1827641" y="322262"/>
                  </a:lnTo>
                  <a:lnTo>
                    <a:pt x="1807938" y="270067"/>
                  </a:lnTo>
                  <a:lnTo>
                    <a:pt x="1801981" y="227828"/>
                  </a:lnTo>
                  <a:lnTo>
                    <a:pt x="1801240" y="204470"/>
                  </a:lnTo>
                  <a:lnTo>
                    <a:pt x="1802052" y="180586"/>
                  </a:lnTo>
                  <a:lnTo>
                    <a:pt x="1808581" y="136961"/>
                  </a:lnTo>
                  <a:lnTo>
                    <a:pt x="1821537" y="98933"/>
                  </a:lnTo>
                  <a:lnTo>
                    <a:pt x="1850898" y="53212"/>
                  </a:lnTo>
                  <a:lnTo>
                    <a:pt x="1891474" y="21423"/>
                  </a:lnTo>
                  <a:lnTo>
                    <a:pt x="1941877" y="3905"/>
                  </a:lnTo>
                  <a:lnTo>
                    <a:pt x="1960417" y="1361"/>
                  </a:lnTo>
                  <a:lnTo>
                    <a:pt x="1979802" y="508"/>
                  </a:lnTo>
                  <a:close/>
                </a:path>
                <a:path w="7458075" h="398780">
                  <a:moveTo>
                    <a:pt x="1188847" y="508"/>
                  </a:moveTo>
                  <a:lnTo>
                    <a:pt x="1227123" y="4679"/>
                  </a:lnTo>
                  <a:lnTo>
                    <a:pt x="1263395" y="16383"/>
                  </a:lnTo>
                  <a:lnTo>
                    <a:pt x="1292098" y="43434"/>
                  </a:lnTo>
                  <a:lnTo>
                    <a:pt x="1292732" y="46228"/>
                  </a:lnTo>
                  <a:lnTo>
                    <a:pt x="1293114" y="49530"/>
                  </a:lnTo>
                  <a:lnTo>
                    <a:pt x="1293494" y="53212"/>
                  </a:lnTo>
                  <a:lnTo>
                    <a:pt x="1293749" y="57023"/>
                  </a:lnTo>
                  <a:lnTo>
                    <a:pt x="1293876" y="61722"/>
                  </a:lnTo>
                  <a:lnTo>
                    <a:pt x="1293876" y="67183"/>
                  </a:lnTo>
                  <a:lnTo>
                    <a:pt x="1293876" y="73152"/>
                  </a:lnTo>
                  <a:lnTo>
                    <a:pt x="1293749" y="78232"/>
                  </a:lnTo>
                  <a:lnTo>
                    <a:pt x="1293367" y="82423"/>
                  </a:lnTo>
                  <a:lnTo>
                    <a:pt x="1292987" y="86613"/>
                  </a:lnTo>
                  <a:lnTo>
                    <a:pt x="1287652" y="98171"/>
                  </a:lnTo>
                  <a:lnTo>
                    <a:pt x="1286255" y="99441"/>
                  </a:lnTo>
                  <a:lnTo>
                    <a:pt x="1284731" y="99949"/>
                  </a:lnTo>
                  <a:lnTo>
                    <a:pt x="1282953" y="99949"/>
                  </a:lnTo>
                  <a:lnTo>
                    <a:pt x="1279905" y="99949"/>
                  </a:lnTo>
                  <a:lnTo>
                    <a:pt x="1276223" y="98298"/>
                  </a:lnTo>
                  <a:lnTo>
                    <a:pt x="1271651" y="94742"/>
                  </a:lnTo>
                  <a:lnTo>
                    <a:pt x="1267078" y="91312"/>
                  </a:lnTo>
                  <a:lnTo>
                    <a:pt x="1227963" y="71500"/>
                  </a:lnTo>
                  <a:lnTo>
                    <a:pt x="1192149" y="66294"/>
                  </a:lnTo>
                  <a:lnTo>
                    <a:pt x="1180955" y="66887"/>
                  </a:lnTo>
                  <a:lnTo>
                    <a:pt x="1142559" y="80879"/>
                  </a:lnTo>
                  <a:lnTo>
                    <a:pt x="1114595" y="111684"/>
                  </a:lnTo>
                  <a:lnTo>
                    <a:pt x="1098490" y="157362"/>
                  </a:lnTo>
                  <a:lnTo>
                    <a:pt x="1094739" y="200279"/>
                  </a:lnTo>
                  <a:lnTo>
                    <a:pt x="1095188" y="216663"/>
                  </a:lnTo>
                  <a:lnTo>
                    <a:pt x="1101725" y="259080"/>
                  </a:lnTo>
                  <a:lnTo>
                    <a:pt x="1121664" y="299974"/>
                  </a:lnTo>
                  <a:lnTo>
                    <a:pt x="1153032" y="323977"/>
                  </a:lnTo>
                  <a:lnTo>
                    <a:pt x="1194180" y="331850"/>
                  </a:lnTo>
                  <a:lnTo>
                    <a:pt x="1204281" y="331541"/>
                  </a:lnTo>
                  <a:lnTo>
                    <a:pt x="1244314" y="321786"/>
                  </a:lnTo>
                  <a:lnTo>
                    <a:pt x="1274064" y="305308"/>
                  </a:lnTo>
                  <a:lnTo>
                    <a:pt x="1278763" y="302133"/>
                  </a:lnTo>
                  <a:lnTo>
                    <a:pt x="1282445" y="300609"/>
                  </a:lnTo>
                  <a:lnTo>
                    <a:pt x="1284986" y="300609"/>
                  </a:lnTo>
                  <a:lnTo>
                    <a:pt x="1287017" y="300609"/>
                  </a:lnTo>
                  <a:lnTo>
                    <a:pt x="1292732" y="306578"/>
                  </a:lnTo>
                  <a:lnTo>
                    <a:pt x="1293494" y="308991"/>
                  </a:lnTo>
                  <a:lnTo>
                    <a:pt x="1294129" y="312293"/>
                  </a:lnTo>
                  <a:lnTo>
                    <a:pt x="1294511" y="316484"/>
                  </a:lnTo>
                  <a:lnTo>
                    <a:pt x="1294891" y="320802"/>
                  </a:lnTo>
                  <a:lnTo>
                    <a:pt x="1295145" y="326517"/>
                  </a:lnTo>
                  <a:lnTo>
                    <a:pt x="1295145" y="333629"/>
                  </a:lnTo>
                  <a:lnTo>
                    <a:pt x="1295145" y="338582"/>
                  </a:lnTo>
                  <a:lnTo>
                    <a:pt x="1295018" y="342773"/>
                  </a:lnTo>
                  <a:lnTo>
                    <a:pt x="1294638" y="346329"/>
                  </a:lnTo>
                  <a:lnTo>
                    <a:pt x="1294383" y="349758"/>
                  </a:lnTo>
                  <a:lnTo>
                    <a:pt x="1290954" y="361569"/>
                  </a:lnTo>
                  <a:lnTo>
                    <a:pt x="1289939" y="363347"/>
                  </a:lnTo>
                  <a:lnTo>
                    <a:pt x="1288414" y="365379"/>
                  </a:lnTo>
                  <a:lnTo>
                    <a:pt x="1286128" y="367665"/>
                  </a:lnTo>
                  <a:lnTo>
                    <a:pt x="1283969" y="369950"/>
                  </a:lnTo>
                  <a:lnTo>
                    <a:pt x="1243568" y="389094"/>
                  </a:lnTo>
                  <a:lnTo>
                    <a:pt x="1201515" y="397430"/>
                  </a:lnTo>
                  <a:lnTo>
                    <a:pt x="1181989" y="398272"/>
                  </a:lnTo>
                  <a:lnTo>
                    <a:pt x="1162675" y="397510"/>
                  </a:lnTo>
                  <a:lnTo>
                    <a:pt x="1110614" y="386080"/>
                  </a:lnTo>
                  <a:lnTo>
                    <a:pt x="1068127" y="360916"/>
                  </a:lnTo>
                  <a:lnTo>
                    <a:pt x="1036685" y="322262"/>
                  </a:lnTo>
                  <a:lnTo>
                    <a:pt x="1016982" y="270067"/>
                  </a:lnTo>
                  <a:lnTo>
                    <a:pt x="1011025" y="227828"/>
                  </a:lnTo>
                  <a:lnTo>
                    <a:pt x="1010284" y="204470"/>
                  </a:lnTo>
                  <a:lnTo>
                    <a:pt x="1011096" y="180586"/>
                  </a:lnTo>
                  <a:lnTo>
                    <a:pt x="1017625" y="136961"/>
                  </a:lnTo>
                  <a:lnTo>
                    <a:pt x="1030581" y="98933"/>
                  </a:lnTo>
                  <a:lnTo>
                    <a:pt x="1059941" y="53212"/>
                  </a:lnTo>
                  <a:lnTo>
                    <a:pt x="1100518" y="21423"/>
                  </a:lnTo>
                  <a:lnTo>
                    <a:pt x="1150921" y="3905"/>
                  </a:lnTo>
                  <a:lnTo>
                    <a:pt x="1169461" y="1361"/>
                  </a:lnTo>
                  <a:lnTo>
                    <a:pt x="1188847" y="508"/>
                  </a:lnTo>
                  <a:close/>
                </a:path>
                <a:path w="7458075" h="398780">
                  <a:moveTo>
                    <a:pt x="7329424" y="254"/>
                  </a:moveTo>
                  <a:lnTo>
                    <a:pt x="7375017" y="3683"/>
                  </a:lnTo>
                  <a:lnTo>
                    <a:pt x="7418212" y="14515"/>
                  </a:lnTo>
                  <a:lnTo>
                    <a:pt x="7453122" y="35179"/>
                  </a:lnTo>
                  <a:lnTo>
                    <a:pt x="7458075" y="56769"/>
                  </a:lnTo>
                  <a:lnTo>
                    <a:pt x="7458075" y="66675"/>
                  </a:lnTo>
                  <a:lnTo>
                    <a:pt x="7458075" y="72390"/>
                  </a:lnTo>
                  <a:lnTo>
                    <a:pt x="7457821" y="77343"/>
                  </a:lnTo>
                  <a:lnTo>
                    <a:pt x="7457312" y="81534"/>
                  </a:lnTo>
                  <a:lnTo>
                    <a:pt x="7456805" y="85725"/>
                  </a:lnTo>
                  <a:lnTo>
                    <a:pt x="7456170" y="89027"/>
                  </a:lnTo>
                  <a:lnTo>
                    <a:pt x="7455281" y="91440"/>
                  </a:lnTo>
                  <a:lnTo>
                    <a:pt x="7454392" y="93980"/>
                  </a:lnTo>
                  <a:lnTo>
                    <a:pt x="7453249" y="95758"/>
                  </a:lnTo>
                  <a:lnTo>
                    <a:pt x="7451979" y="96647"/>
                  </a:lnTo>
                  <a:lnTo>
                    <a:pt x="7450708" y="97662"/>
                  </a:lnTo>
                  <a:lnTo>
                    <a:pt x="7449184" y="98171"/>
                  </a:lnTo>
                  <a:lnTo>
                    <a:pt x="7447407" y="98171"/>
                  </a:lnTo>
                  <a:lnTo>
                    <a:pt x="7444739" y="98171"/>
                  </a:lnTo>
                  <a:lnTo>
                    <a:pt x="7440549" y="96393"/>
                  </a:lnTo>
                  <a:lnTo>
                    <a:pt x="7434833" y="92837"/>
                  </a:lnTo>
                  <a:lnTo>
                    <a:pt x="7430190" y="90102"/>
                  </a:lnTo>
                  <a:lnTo>
                    <a:pt x="7387381" y="72332"/>
                  </a:lnTo>
                  <a:lnTo>
                    <a:pt x="7344556" y="64595"/>
                  </a:lnTo>
                  <a:lnTo>
                    <a:pt x="7331836" y="64262"/>
                  </a:lnTo>
                  <a:lnTo>
                    <a:pt x="7318170" y="64859"/>
                  </a:lnTo>
                  <a:lnTo>
                    <a:pt x="7270363" y="79271"/>
                  </a:lnTo>
                  <a:lnTo>
                    <a:pt x="7235007" y="110636"/>
                  </a:lnTo>
                  <a:lnTo>
                    <a:pt x="7214050" y="156624"/>
                  </a:lnTo>
                  <a:lnTo>
                    <a:pt x="7209282" y="198755"/>
                  </a:lnTo>
                  <a:lnTo>
                    <a:pt x="7209829" y="214810"/>
                  </a:lnTo>
                  <a:lnTo>
                    <a:pt x="7218045" y="257048"/>
                  </a:lnTo>
                  <a:lnTo>
                    <a:pt x="7242556" y="299085"/>
                  </a:lnTo>
                  <a:lnTo>
                    <a:pt x="7280529" y="324738"/>
                  </a:lnTo>
                  <a:lnTo>
                    <a:pt x="7329424" y="333375"/>
                  </a:lnTo>
                  <a:lnTo>
                    <a:pt x="7335972" y="333184"/>
                  </a:lnTo>
                  <a:lnTo>
                    <a:pt x="7373566" y="324219"/>
                  </a:lnTo>
                  <a:lnTo>
                    <a:pt x="7379208" y="232156"/>
                  </a:lnTo>
                  <a:lnTo>
                    <a:pt x="7306309" y="232156"/>
                  </a:lnTo>
                  <a:lnTo>
                    <a:pt x="7302627" y="232156"/>
                  </a:lnTo>
                  <a:lnTo>
                    <a:pt x="7299959" y="229870"/>
                  </a:lnTo>
                  <a:lnTo>
                    <a:pt x="7297928" y="225425"/>
                  </a:lnTo>
                  <a:lnTo>
                    <a:pt x="7295896" y="220980"/>
                  </a:lnTo>
                  <a:lnTo>
                    <a:pt x="7295007" y="213360"/>
                  </a:lnTo>
                  <a:lnTo>
                    <a:pt x="7295007" y="202692"/>
                  </a:lnTo>
                  <a:lnTo>
                    <a:pt x="7295007" y="197104"/>
                  </a:lnTo>
                  <a:lnTo>
                    <a:pt x="7295133" y="192405"/>
                  </a:lnTo>
                  <a:lnTo>
                    <a:pt x="7295642" y="188722"/>
                  </a:lnTo>
                  <a:lnTo>
                    <a:pt x="7296150" y="184912"/>
                  </a:lnTo>
                  <a:lnTo>
                    <a:pt x="7296911" y="181863"/>
                  </a:lnTo>
                  <a:lnTo>
                    <a:pt x="7297928" y="179578"/>
                  </a:lnTo>
                  <a:lnTo>
                    <a:pt x="7298944" y="177292"/>
                  </a:lnTo>
                  <a:lnTo>
                    <a:pt x="7300086" y="175641"/>
                  </a:lnTo>
                  <a:lnTo>
                    <a:pt x="7301483" y="174498"/>
                  </a:lnTo>
                  <a:lnTo>
                    <a:pt x="7302881" y="173482"/>
                  </a:lnTo>
                  <a:lnTo>
                    <a:pt x="7304532" y="172847"/>
                  </a:lnTo>
                  <a:lnTo>
                    <a:pt x="7306309" y="172847"/>
                  </a:lnTo>
                  <a:lnTo>
                    <a:pt x="7436358" y="172847"/>
                  </a:lnTo>
                  <a:lnTo>
                    <a:pt x="7439533" y="172847"/>
                  </a:lnTo>
                  <a:lnTo>
                    <a:pt x="7442327" y="173482"/>
                  </a:lnTo>
                  <a:lnTo>
                    <a:pt x="7455661" y="187325"/>
                  </a:lnTo>
                  <a:lnTo>
                    <a:pt x="7456678" y="190373"/>
                  </a:lnTo>
                  <a:lnTo>
                    <a:pt x="7457185" y="193929"/>
                  </a:lnTo>
                  <a:lnTo>
                    <a:pt x="7457185" y="197866"/>
                  </a:lnTo>
                  <a:lnTo>
                    <a:pt x="7457185" y="351155"/>
                  </a:lnTo>
                  <a:lnTo>
                    <a:pt x="7457185" y="357124"/>
                  </a:lnTo>
                  <a:lnTo>
                    <a:pt x="7456170" y="362331"/>
                  </a:lnTo>
                  <a:lnTo>
                    <a:pt x="7454010" y="366775"/>
                  </a:lnTo>
                  <a:lnTo>
                    <a:pt x="7451979" y="371348"/>
                  </a:lnTo>
                  <a:lnTo>
                    <a:pt x="7410094" y="387449"/>
                  </a:lnTo>
                  <a:lnTo>
                    <a:pt x="7372270" y="395160"/>
                  </a:lnTo>
                  <a:lnTo>
                    <a:pt x="7333190" y="398430"/>
                  </a:lnTo>
                  <a:lnTo>
                    <a:pt x="7325359" y="398525"/>
                  </a:lnTo>
                  <a:lnTo>
                    <a:pt x="7302851" y="397694"/>
                  </a:lnTo>
                  <a:lnTo>
                    <a:pt x="7261548" y="391078"/>
                  </a:lnTo>
                  <a:lnTo>
                    <a:pt x="7225180" y="377912"/>
                  </a:lnTo>
                  <a:lnTo>
                    <a:pt x="7180960" y="346837"/>
                  </a:lnTo>
                  <a:lnTo>
                    <a:pt x="7149653" y="302956"/>
                  </a:lnTo>
                  <a:lnTo>
                    <a:pt x="7136391" y="266910"/>
                  </a:lnTo>
                  <a:lnTo>
                    <a:pt x="7129724" y="225865"/>
                  </a:lnTo>
                  <a:lnTo>
                    <a:pt x="7128891" y="203581"/>
                  </a:lnTo>
                  <a:lnTo>
                    <a:pt x="7129774" y="180482"/>
                  </a:lnTo>
                  <a:lnTo>
                    <a:pt x="7136874" y="138001"/>
                  </a:lnTo>
                  <a:lnTo>
                    <a:pt x="7150998" y="100472"/>
                  </a:lnTo>
                  <a:lnTo>
                    <a:pt x="7183628" y="54610"/>
                  </a:lnTo>
                  <a:lnTo>
                    <a:pt x="7228990" y="22016"/>
                  </a:lnTo>
                  <a:lnTo>
                    <a:pt x="7265951" y="8129"/>
                  </a:lnTo>
                  <a:lnTo>
                    <a:pt x="7307202" y="1133"/>
                  </a:lnTo>
                  <a:lnTo>
                    <a:pt x="7329424" y="254"/>
                  </a:lnTo>
                  <a:close/>
                </a:path>
                <a:path w="7458075" h="398780">
                  <a:moveTo>
                    <a:pt x="5468620" y="254"/>
                  </a:moveTo>
                  <a:lnTo>
                    <a:pt x="5514212" y="3683"/>
                  </a:lnTo>
                  <a:lnTo>
                    <a:pt x="5557408" y="14515"/>
                  </a:lnTo>
                  <a:lnTo>
                    <a:pt x="5592318" y="35179"/>
                  </a:lnTo>
                  <a:lnTo>
                    <a:pt x="5597271" y="56769"/>
                  </a:lnTo>
                  <a:lnTo>
                    <a:pt x="5597271" y="66675"/>
                  </a:lnTo>
                  <a:lnTo>
                    <a:pt x="5597271" y="72390"/>
                  </a:lnTo>
                  <a:lnTo>
                    <a:pt x="5597017" y="77343"/>
                  </a:lnTo>
                  <a:lnTo>
                    <a:pt x="5596508" y="81534"/>
                  </a:lnTo>
                  <a:lnTo>
                    <a:pt x="5596001" y="85725"/>
                  </a:lnTo>
                  <a:lnTo>
                    <a:pt x="5595366" y="89027"/>
                  </a:lnTo>
                  <a:lnTo>
                    <a:pt x="5594477" y="91440"/>
                  </a:lnTo>
                  <a:lnTo>
                    <a:pt x="5593587" y="93980"/>
                  </a:lnTo>
                  <a:lnTo>
                    <a:pt x="5592445" y="95758"/>
                  </a:lnTo>
                  <a:lnTo>
                    <a:pt x="5591175" y="96647"/>
                  </a:lnTo>
                  <a:lnTo>
                    <a:pt x="5589905" y="97662"/>
                  </a:lnTo>
                  <a:lnTo>
                    <a:pt x="5588381" y="98171"/>
                  </a:lnTo>
                  <a:lnTo>
                    <a:pt x="5586603" y="98171"/>
                  </a:lnTo>
                  <a:lnTo>
                    <a:pt x="5583935" y="98171"/>
                  </a:lnTo>
                  <a:lnTo>
                    <a:pt x="5579745" y="96393"/>
                  </a:lnTo>
                  <a:lnTo>
                    <a:pt x="5574030" y="92837"/>
                  </a:lnTo>
                  <a:lnTo>
                    <a:pt x="5569386" y="90102"/>
                  </a:lnTo>
                  <a:lnTo>
                    <a:pt x="5526577" y="72332"/>
                  </a:lnTo>
                  <a:lnTo>
                    <a:pt x="5483752" y="64595"/>
                  </a:lnTo>
                  <a:lnTo>
                    <a:pt x="5471033" y="64262"/>
                  </a:lnTo>
                  <a:lnTo>
                    <a:pt x="5457366" y="64859"/>
                  </a:lnTo>
                  <a:lnTo>
                    <a:pt x="5409559" y="79271"/>
                  </a:lnTo>
                  <a:lnTo>
                    <a:pt x="5374203" y="110636"/>
                  </a:lnTo>
                  <a:lnTo>
                    <a:pt x="5353246" y="156624"/>
                  </a:lnTo>
                  <a:lnTo>
                    <a:pt x="5348478" y="198755"/>
                  </a:lnTo>
                  <a:lnTo>
                    <a:pt x="5349025" y="214810"/>
                  </a:lnTo>
                  <a:lnTo>
                    <a:pt x="5357241" y="257048"/>
                  </a:lnTo>
                  <a:lnTo>
                    <a:pt x="5381752" y="299085"/>
                  </a:lnTo>
                  <a:lnTo>
                    <a:pt x="5419725" y="324738"/>
                  </a:lnTo>
                  <a:lnTo>
                    <a:pt x="5468620" y="333375"/>
                  </a:lnTo>
                  <a:lnTo>
                    <a:pt x="5475168" y="333184"/>
                  </a:lnTo>
                  <a:lnTo>
                    <a:pt x="5512762" y="324219"/>
                  </a:lnTo>
                  <a:lnTo>
                    <a:pt x="5518404" y="232156"/>
                  </a:lnTo>
                  <a:lnTo>
                    <a:pt x="5445506" y="232156"/>
                  </a:lnTo>
                  <a:lnTo>
                    <a:pt x="5441823" y="232156"/>
                  </a:lnTo>
                  <a:lnTo>
                    <a:pt x="5439156" y="229870"/>
                  </a:lnTo>
                  <a:lnTo>
                    <a:pt x="5437124" y="225425"/>
                  </a:lnTo>
                  <a:lnTo>
                    <a:pt x="5435092" y="220980"/>
                  </a:lnTo>
                  <a:lnTo>
                    <a:pt x="5434203" y="213360"/>
                  </a:lnTo>
                  <a:lnTo>
                    <a:pt x="5434203" y="202692"/>
                  </a:lnTo>
                  <a:lnTo>
                    <a:pt x="5434203" y="197104"/>
                  </a:lnTo>
                  <a:lnTo>
                    <a:pt x="5434330" y="192405"/>
                  </a:lnTo>
                  <a:lnTo>
                    <a:pt x="5434837" y="188722"/>
                  </a:lnTo>
                  <a:lnTo>
                    <a:pt x="5435346" y="184912"/>
                  </a:lnTo>
                  <a:lnTo>
                    <a:pt x="5436108" y="181863"/>
                  </a:lnTo>
                  <a:lnTo>
                    <a:pt x="5437124" y="179578"/>
                  </a:lnTo>
                  <a:lnTo>
                    <a:pt x="5438139" y="177292"/>
                  </a:lnTo>
                  <a:lnTo>
                    <a:pt x="5439283" y="175641"/>
                  </a:lnTo>
                  <a:lnTo>
                    <a:pt x="5440680" y="174498"/>
                  </a:lnTo>
                  <a:lnTo>
                    <a:pt x="5442077" y="173482"/>
                  </a:lnTo>
                  <a:lnTo>
                    <a:pt x="5443728" y="172847"/>
                  </a:lnTo>
                  <a:lnTo>
                    <a:pt x="5445506" y="172847"/>
                  </a:lnTo>
                  <a:lnTo>
                    <a:pt x="5575554" y="172847"/>
                  </a:lnTo>
                  <a:lnTo>
                    <a:pt x="5578729" y="172847"/>
                  </a:lnTo>
                  <a:lnTo>
                    <a:pt x="5581523" y="173482"/>
                  </a:lnTo>
                  <a:lnTo>
                    <a:pt x="5584062" y="174498"/>
                  </a:lnTo>
                  <a:lnTo>
                    <a:pt x="5586476" y="175641"/>
                  </a:lnTo>
                  <a:lnTo>
                    <a:pt x="5588634" y="177292"/>
                  </a:lnTo>
                  <a:lnTo>
                    <a:pt x="5590539" y="179450"/>
                  </a:lnTo>
                  <a:lnTo>
                    <a:pt x="5592445" y="181610"/>
                  </a:lnTo>
                  <a:lnTo>
                    <a:pt x="5593842" y="184277"/>
                  </a:lnTo>
                  <a:lnTo>
                    <a:pt x="5594858" y="187325"/>
                  </a:lnTo>
                  <a:lnTo>
                    <a:pt x="5595874" y="190373"/>
                  </a:lnTo>
                  <a:lnTo>
                    <a:pt x="5596382" y="193929"/>
                  </a:lnTo>
                  <a:lnTo>
                    <a:pt x="5596382" y="197866"/>
                  </a:lnTo>
                  <a:lnTo>
                    <a:pt x="5596382" y="351155"/>
                  </a:lnTo>
                  <a:lnTo>
                    <a:pt x="5596382" y="357124"/>
                  </a:lnTo>
                  <a:lnTo>
                    <a:pt x="5595366" y="362331"/>
                  </a:lnTo>
                  <a:lnTo>
                    <a:pt x="5593207" y="366775"/>
                  </a:lnTo>
                  <a:lnTo>
                    <a:pt x="5591175" y="371348"/>
                  </a:lnTo>
                  <a:lnTo>
                    <a:pt x="5549290" y="387449"/>
                  </a:lnTo>
                  <a:lnTo>
                    <a:pt x="5511466" y="395160"/>
                  </a:lnTo>
                  <a:lnTo>
                    <a:pt x="5472386" y="398430"/>
                  </a:lnTo>
                  <a:lnTo>
                    <a:pt x="5464556" y="398525"/>
                  </a:lnTo>
                  <a:lnTo>
                    <a:pt x="5442047" y="397694"/>
                  </a:lnTo>
                  <a:lnTo>
                    <a:pt x="5400744" y="391078"/>
                  </a:lnTo>
                  <a:lnTo>
                    <a:pt x="5364376" y="377912"/>
                  </a:lnTo>
                  <a:lnTo>
                    <a:pt x="5320157" y="346837"/>
                  </a:lnTo>
                  <a:lnTo>
                    <a:pt x="5288849" y="302956"/>
                  </a:lnTo>
                  <a:lnTo>
                    <a:pt x="5275587" y="266910"/>
                  </a:lnTo>
                  <a:lnTo>
                    <a:pt x="5268920" y="225865"/>
                  </a:lnTo>
                  <a:lnTo>
                    <a:pt x="5268086" y="203581"/>
                  </a:lnTo>
                  <a:lnTo>
                    <a:pt x="5268970" y="180482"/>
                  </a:lnTo>
                  <a:lnTo>
                    <a:pt x="5276070" y="138001"/>
                  </a:lnTo>
                  <a:lnTo>
                    <a:pt x="5290194" y="100472"/>
                  </a:lnTo>
                  <a:lnTo>
                    <a:pt x="5322824" y="54610"/>
                  </a:lnTo>
                  <a:lnTo>
                    <a:pt x="5368186" y="22016"/>
                  </a:lnTo>
                  <a:lnTo>
                    <a:pt x="5405147" y="8129"/>
                  </a:lnTo>
                  <a:lnTo>
                    <a:pt x="5446398" y="1133"/>
                  </a:lnTo>
                  <a:lnTo>
                    <a:pt x="5468620" y="254"/>
                  </a:lnTo>
                  <a:close/>
                </a:path>
                <a:path w="7458075" h="398780">
                  <a:moveTo>
                    <a:pt x="4564633" y="0"/>
                  </a:moveTo>
                  <a:lnTo>
                    <a:pt x="4605813" y="2873"/>
                  </a:lnTo>
                  <a:lnTo>
                    <a:pt x="4657923" y="18151"/>
                  </a:lnTo>
                  <a:lnTo>
                    <a:pt x="4697857" y="47244"/>
                  </a:lnTo>
                  <a:lnTo>
                    <a:pt x="4725360" y="90606"/>
                  </a:lnTo>
                  <a:lnTo>
                    <a:pt x="4736766" y="127400"/>
                  </a:lnTo>
                  <a:lnTo>
                    <a:pt x="4742481" y="170747"/>
                  </a:lnTo>
                  <a:lnTo>
                    <a:pt x="4743196" y="194945"/>
                  </a:lnTo>
                  <a:lnTo>
                    <a:pt x="4742455" y="218233"/>
                  </a:lnTo>
                  <a:lnTo>
                    <a:pt x="4736498" y="261096"/>
                  </a:lnTo>
                  <a:lnTo>
                    <a:pt x="4724616" y="298834"/>
                  </a:lnTo>
                  <a:lnTo>
                    <a:pt x="4695952" y="344805"/>
                  </a:lnTo>
                  <a:lnTo>
                    <a:pt x="4654303" y="377273"/>
                  </a:lnTo>
                  <a:lnTo>
                    <a:pt x="4600305" y="395335"/>
                  </a:lnTo>
                  <a:lnTo>
                    <a:pt x="4557522" y="398780"/>
                  </a:lnTo>
                  <a:lnTo>
                    <a:pt x="4535757" y="398043"/>
                  </a:lnTo>
                  <a:lnTo>
                    <a:pt x="4496514" y="392189"/>
                  </a:lnTo>
                  <a:lnTo>
                    <a:pt x="4448349" y="372221"/>
                  </a:lnTo>
                  <a:lnTo>
                    <a:pt x="4412775" y="338322"/>
                  </a:lnTo>
                  <a:lnTo>
                    <a:pt x="4389755" y="289941"/>
                  </a:lnTo>
                  <a:lnTo>
                    <a:pt x="4381357" y="249253"/>
                  </a:lnTo>
                  <a:lnTo>
                    <a:pt x="4378579" y="201803"/>
                  </a:lnTo>
                  <a:lnTo>
                    <a:pt x="4379319" y="178986"/>
                  </a:lnTo>
                  <a:lnTo>
                    <a:pt x="4385276" y="136973"/>
                  </a:lnTo>
                  <a:lnTo>
                    <a:pt x="4397160" y="99750"/>
                  </a:lnTo>
                  <a:lnTo>
                    <a:pt x="4425950" y="54102"/>
                  </a:lnTo>
                  <a:lnTo>
                    <a:pt x="4467473" y="21705"/>
                  </a:lnTo>
                  <a:lnTo>
                    <a:pt x="4521565" y="3460"/>
                  </a:lnTo>
                  <a:lnTo>
                    <a:pt x="4564633" y="0"/>
                  </a:lnTo>
                  <a:close/>
                </a:path>
                <a:path w="7458075" h="398780">
                  <a:moveTo>
                    <a:pt x="3808222" y="0"/>
                  </a:moveTo>
                  <a:lnTo>
                    <a:pt x="3848893" y="4508"/>
                  </a:lnTo>
                  <a:lnTo>
                    <a:pt x="3882390" y="15748"/>
                  </a:lnTo>
                  <a:lnTo>
                    <a:pt x="3888486" y="18669"/>
                  </a:lnTo>
                  <a:lnTo>
                    <a:pt x="3892550" y="21209"/>
                  </a:lnTo>
                  <a:lnTo>
                    <a:pt x="3894581" y="23241"/>
                  </a:lnTo>
                  <a:lnTo>
                    <a:pt x="3896487" y="25146"/>
                  </a:lnTo>
                  <a:lnTo>
                    <a:pt x="3897883" y="26797"/>
                  </a:lnTo>
                  <a:lnTo>
                    <a:pt x="3898518" y="28194"/>
                  </a:lnTo>
                  <a:lnTo>
                    <a:pt x="3899280" y="29591"/>
                  </a:lnTo>
                  <a:lnTo>
                    <a:pt x="3901693" y="50165"/>
                  </a:lnTo>
                  <a:lnTo>
                    <a:pt x="3901693" y="55372"/>
                  </a:lnTo>
                  <a:lnTo>
                    <a:pt x="3901693" y="61087"/>
                  </a:lnTo>
                  <a:lnTo>
                    <a:pt x="3901566" y="65912"/>
                  </a:lnTo>
                  <a:lnTo>
                    <a:pt x="3901186" y="69850"/>
                  </a:lnTo>
                  <a:lnTo>
                    <a:pt x="3900931" y="73913"/>
                  </a:lnTo>
                  <a:lnTo>
                    <a:pt x="3896741" y="85344"/>
                  </a:lnTo>
                  <a:lnTo>
                    <a:pt x="3895470" y="86613"/>
                  </a:lnTo>
                  <a:lnTo>
                    <a:pt x="3893692" y="87122"/>
                  </a:lnTo>
                  <a:lnTo>
                    <a:pt x="3891533" y="87122"/>
                  </a:lnTo>
                  <a:lnTo>
                    <a:pt x="3889375" y="87122"/>
                  </a:lnTo>
                  <a:lnTo>
                    <a:pt x="3885945" y="85725"/>
                  </a:lnTo>
                  <a:lnTo>
                    <a:pt x="3881119" y="83058"/>
                  </a:lnTo>
                  <a:lnTo>
                    <a:pt x="3876420" y="80263"/>
                  </a:lnTo>
                  <a:lnTo>
                    <a:pt x="3870579" y="77216"/>
                  </a:lnTo>
                  <a:lnTo>
                    <a:pt x="3832439" y="63263"/>
                  </a:lnTo>
                  <a:lnTo>
                    <a:pt x="3809365" y="60960"/>
                  </a:lnTo>
                  <a:lnTo>
                    <a:pt x="3800855" y="60960"/>
                  </a:lnTo>
                  <a:lnTo>
                    <a:pt x="3793490" y="61975"/>
                  </a:lnTo>
                  <a:lnTo>
                    <a:pt x="3787140" y="64135"/>
                  </a:lnTo>
                  <a:lnTo>
                    <a:pt x="3780790" y="66167"/>
                  </a:lnTo>
                  <a:lnTo>
                    <a:pt x="3758565" y="96647"/>
                  </a:lnTo>
                  <a:lnTo>
                    <a:pt x="3758565" y="102362"/>
                  </a:lnTo>
                  <a:lnTo>
                    <a:pt x="3758565" y="110871"/>
                  </a:lnTo>
                  <a:lnTo>
                    <a:pt x="3760851" y="118237"/>
                  </a:lnTo>
                  <a:lnTo>
                    <a:pt x="3765550" y="124587"/>
                  </a:lnTo>
                  <a:lnTo>
                    <a:pt x="3770122" y="130810"/>
                  </a:lnTo>
                  <a:lnTo>
                    <a:pt x="3803650" y="151653"/>
                  </a:lnTo>
                  <a:lnTo>
                    <a:pt x="3818364" y="158150"/>
                  </a:lnTo>
                  <a:lnTo>
                    <a:pt x="3825922" y="161480"/>
                  </a:lnTo>
                  <a:lnTo>
                    <a:pt x="3864119" y="180224"/>
                  </a:lnTo>
                  <a:lnTo>
                    <a:pt x="3898138" y="206375"/>
                  </a:lnTo>
                  <a:lnTo>
                    <a:pt x="3919974" y="245046"/>
                  </a:lnTo>
                  <a:lnTo>
                    <a:pt x="3924045" y="276479"/>
                  </a:lnTo>
                  <a:lnTo>
                    <a:pt x="3923333" y="291171"/>
                  </a:lnTo>
                  <a:lnTo>
                    <a:pt x="3912742" y="329819"/>
                  </a:lnTo>
                  <a:lnTo>
                    <a:pt x="3882008" y="368046"/>
                  </a:lnTo>
                  <a:lnTo>
                    <a:pt x="3836797" y="391033"/>
                  </a:lnTo>
                  <a:lnTo>
                    <a:pt x="3795952" y="398301"/>
                  </a:lnTo>
                  <a:lnTo>
                    <a:pt x="3781425" y="398780"/>
                  </a:lnTo>
                  <a:lnTo>
                    <a:pt x="3771612" y="398587"/>
                  </a:lnTo>
                  <a:lnTo>
                    <a:pt x="3728227" y="391937"/>
                  </a:lnTo>
                  <a:lnTo>
                    <a:pt x="3692270" y="377952"/>
                  </a:lnTo>
                  <a:lnTo>
                    <a:pt x="3686429" y="374650"/>
                  </a:lnTo>
                  <a:lnTo>
                    <a:pt x="3682238" y="371602"/>
                  </a:lnTo>
                  <a:lnTo>
                    <a:pt x="3679698" y="369062"/>
                  </a:lnTo>
                  <a:lnTo>
                    <a:pt x="3677030" y="366522"/>
                  </a:lnTo>
                  <a:lnTo>
                    <a:pt x="3675253" y="362712"/>
                  </a:lnTo>
                  <a:lnTo>
                    <a:pt x="3674110" y="357886"/>
                  </a:lnTo>
                  <a:lnTo>
                    <a:pt x="3673093" y="353060"/>
                  </a:lnTo>
                  <a:lnTo>
                    <a:pt x="3672458" y="346075"/>
                  </a:lnTo>
                  <a:lnTo>
                    <a:pt x="3672458" y="336931"/>
                  </a:lnTo>
                  <a:lnTo>
                    <a:pt x="3672458" y="330708"/>
                  </a:lnTo>
                  <a:lnTo>
                    <a:pt x="3678554" y="305816"/>
                  </a:lnTo>
                  <a:lnTo>
                    <a:pt x="3680079" y="304673"/>
                  </a:lnTo>
                  <a:lnTo>
                    <a:pt x="3681856" y="304165"/>
                  </a:lnTo>
                  <a:lnTo>
                    <a:pt x="3683762" y="304165"/>
                  </a:lnTo>
                  <a:lnTo>
                    <a:pt x="3686555" y="304165"/>
                  </a:lnTo>
                  <a:lnTo>
                    <a:pt x="3690492" y="305816"/>
                  </a:lnTo>
                  <a:lnTo>
                    <a:pt x="3695573" y="309118"/>
                  </a:lnTo>
                  <a:lnTo>
                    <a:pt x="3700653" y="312293"/>
                  </a:lnTo>
                  <a:lnTo>
                    <a:pt x="3735524" y="328289"/>
                  </a:lnTo>
                  <a:lnTo>
                    <a:pt x="3781679" y="335661"/>
                  </a:lnTo>
                  <a:lnTo>
                    <a:pt x="3788652" y="335446"/>
                  </a:lnTo>
                  <a:lnTo>
                    <a:pt x="3826510" y="322580"/>
                  </a:lnTo>
                  <a:lnTo>
                    <a:pt x="3831843" y="318516"/>
                  </a:lnTo>
                  <a:lnTo>
                    <a:pt x="3835780" y="313309"/>
                  </a:lnTo>
                  <a:lnTo>
                    <a:pt x="3838575" y="307086"/>
                  </a:lnTo>
                  <a:lnTo>
                    <a:pt x="3841368" y="300990"/>
                  </a:lnTo>
                  <a:lnTo>
                    <a:pt x="3842766" y="294132"/>
                  </a:lnTo>
                  <a:lnTo>
                    <a:pt x="3842766" y="286638"/>
                  </a:lnTo>
                  <a:lnTo>
                    <a:pt x="3842766" y="277875"/>
                  </a:lnTo>
                  <a:lnTo>
                    <a:pt x="3816985" y="247523"/>
                  </a:lnTo>
                  <a:lnTo>
                    <a:pt x="3783639" y="230540"/>
                  </a:lnTo>
                  <a:lnTo>
                    <a:pt x="3776186" y="227203"/>
                  </a:lnTo>
                  <a:lnTo>
                    <a:pt x="3738187" y="208412"/>
                  </a:lnTo>
                  <a:lnTo>
                    <a:pt x="3704843" y="182245"/>
                  </a:lnTo>
                  <a:lnTo>
                    <a:pt x="3683081" y="143305"/>
                  </a:lnTo>
                  <a:lnTo>
                    <a:pt x="3679063" y="110998"/>
                  </a:lnTo>
                  <a:lnTo>
                    <a:pt x="3679705" y="97593"/>
                  </a:lnTo>
                  <a:lnTo>
                    <a:pt x="3694926" y="52310"/>
                  </a:lnTo>
                  <a:lnTo>
                    <a:pt x="3726106" y="21002"/>
                  </a:lnTo>
                  <a:lnTo>
                    <a:pt x="3770056" y="3857"/>
                  </a:lnTo>
                  <a:lnTo>
                    <a:pt x="3795150" y="428"/>
                  </a:lnTo>
                  <a:lnTo>
                    <a:pt x="380822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2451" y="3324733"/>
              <a:ext cx="7650226" cy="3987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8111" y="3392805"/>
              <a:ext cx="2209800" cy="262255"/>
            </a:xfrm>
            <a:custGeom>
              <a:avLst/>
              <a:gdLst/>
              <a:ahLst/>
              <a:cxnLst/>
              <a:rect l="l" t="t" r="r" b="b"/>
              <a:pathLst>
                <a:path w="2209800" h="262254">
                  <a:moveTo>
                    <a:pt x="54482" y="12319"/>
                  </a:moveTo>
                  <a:lnTo>
                    <a:pt x="0" y="176022"/>
                  </a:lnTo>
                  <a:lnTo>
                    <a:pt x="109219" y="176022"/>
                  </a:lnTo>
                  <a:lnTo>
                    <a:pt x="54737" y="12319"/>
                  </a:lnTo>
                  <a:lnTo>
                    <a:pt x="54482" y="12319"/>
                  </a:lnTo>
                  <a:close/>
                </a:path>
                <a:path w="2209800" h="262254">
                  <a:moveTo>
                    <a:pt x="2048383" y="0"/>
                  </a:moveTo>
                  <a:lnTo>
                    <a:pt x="2048383" y="262001"/>
                  </a:lnTo>
                  <a:lnTo>
                    <a:pt x="2089150" y="262001"/>
                  </a:lnTo>
                  <a:lnTo>
                    <a:pt x="2131708" y="257286"/>
                  </a:lnTo>
                  <a:lnTo>
                    <a:pt x="2172275" y="236402"/>
                  </a:lnTo>
                  <a:lnTo>
                    <a:pt x="2198030" y="198665"/>
                  </a:lnTo>
                  <a:lnTo>
                    <a:pt x="2207609" y="159639"/>
                  </a:lnTo>
                  <a:lnTo>
                    <a:pt x="2209418" y="128397"/>
                  </a:lnTo>
                  <a:lnTo>
                    <a:pt x="2209016" y="114921"/>
                  </a:lnTo>
                  <a:lnTo>
                    <a:pt x="2199354" y="66063"/>
                  </a:lnTo>
                  <a:lnTo>
                    <a:pt x="2174926" y="28513"/>
                  </a:lnTo>
                  <a:lnTo>
                    <a:pt x="2134244" y="5518"/>
                  </a:lnTo>
                  <a:lnTo>
                    <a:pt x="2088007" y="0"/>
                  </a:lnTo>
                  <a:lnTo>
                    <a:pt x="2048383" y="0"/>
                  </a:lnTo>
                  <a:close/>
                </a:path>
                <a:path w="2209800" h="262254">
                  <a:moveTo>
                    <a:pt x="362838" y="0"/>
                  </a:moveTo>
                  <a:lnTo>
                    <a:pt x="362838" y="262001"/>
                  </a:lnTo>
                  <a:lnTo>
                    <a:pt x="403605" y="262001"/>
                  </a:lnTo>
                  <a:lnTo>
                    <a:pt x="446164" y="257286"/>
                  </a:lnTo>
                  <a:lnTo>
                    <a:pt x="486731" y="236402"/>
                  </a:lnTo>
                  <a:lnTo>
                    <a:pt x="512486" y="198665"/>
                  </a:lnTo>
                  <a:lnTo>
                    <a:pt x="522065" y="159639"/>
                  </a:lnTo>
                  <a:lnTo>
                    <a:pt x="523875" y="128397"/>
                  </a:lnTo>
                  <a:lnTo>
                    <a:pt x="523472" y="114921"/>
                  </a:lnTo>
                  <a:lnTo>
                    <a:pt x="513810" y="66063"/>
                  </a:lnTo>
                  <a:lnTo>
                    <a:pt x="489382" y="28513"/>
                  </a:lnTo>
                  <a:lnTo>
                    <a:pt x="448700" y="5518"/>
                  </a:lnTo>
                  <a:lnTo>
                    <a:pt x="402463" y="0"/>
                  </a:lnTo>
                  <a:lnTo>
                    <a:pt x="3628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5815" y="3390519"/>
              <a:ext cx="108458" cy="110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608" y="3390519"/>
              <a:ext cx="108457" cy="110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2451" y="3324733"/>
              <a:ext cx="7650480" cy="398780"/>
            </a:xfrm>
            <a:custGeom>
              <a:avLst/>
              <a:gdLst/>
              <a:ahLst/>
              <a:cxnLst/>
              <a:rect l="l" t="t" r="r" b="b"/>
              <a:pathLst>
                <a:path w="7650480" h="398779">
                  <a:moveTo>
                    <a:pt x="6778244" y="64262"/>
                  </a:moveTo>
                  <a:lnTo>
                    <a:pt x="6740274" y="70316"/>
                  </a:lnTo>
                  <a:lnTo>
                    <a:pt x="6705195" y="95541"/>
                  </a:lnTo>
                  <a:lnTo>
                    <a:pt x="6684829" y="134822"/>
                  </a:lnTo>
                  <a:lnTo>
                    <a:pt x="6677334" y="184509"/>
                  </a:lnTo>
                  <a:lnTo>
                    <a:pt x="6677025" y="197865"/>
                  </a:lnTo>
                  <a:lnTo>
                    <a:pt x="6677312" y="213272"/>
                  </a:lnTo>
                  <a:lnTo>
                    <a:pt x="6681724" y="254634"/>
                  </a:lnTo>
                  <a:lnTo>
                    <a:pt x="6697853" y="297560"/>
                  </a:lnTo>
                  <a:lnTo>
                    <a:pt x="6728206" y="324865"/>
                  </a:lnTo>
                  <a:lnTo>
                    <a:pt x="6776084" y="334263"/>
                  </a:lnTo>
                  <a:lnTo>
                    <a:pt x="6789965" y="333595"/>
                  </a:lnTo>
                  <a:lnTo>
                    <a:pt x="6833584" y="317656"/>
                  </a:lnTo>
                  <a:lnTo>
                    <a:pt x="6861137" y="284765"/>
                  </a:lnTo>
                  <a:lnTo>
                    <a:pt x="6874571" y="238855"/>
                  </a:lnTo>
                  <a:lnTo>
                    <a:pt x="6877304" y="199136"/>
                  </a:lnTo>
                  <a:lnTo>
                    <a:pt x="6877016" y="184253"/>
                  </a:lnTo>
                  <a:lnTo>
                    <a:pt x="6872605" y="143890"/>
                  </a:lnTo>
                  <a:lnTo>
                    <a:pt x="6856349" y="101345"/>
                  </a:lnTo>
                  <a:lnTo>
                    <a:pt x="6825869" y="73913"/>
                  </a:lnTo>
                  <a:lnTo>
                    <a:pt x="6778244" y="64262"/>
                  </a:lnTo>
                  <a:close/>
                </a:path>
                <a:path w="7650480" h="398779">
                  <a:moveTo>
                    <a:pt x="5680964" y="64262"/>
                  </a:moveTo>
                  <a:lnTo>
                    <a:pt x="5642994" y="70316"/>
                  </a:lnTo>
                  <a:lnTo>
                    <a:pt x="5607915" y="95541"/>
                  </a:lnTo>
                  <a:lnTo>
                    <a:pt x="5587549" y="134822"/>
                  </a:lnTo>
                  <a:lnTo>
                    <a:pt x="5580054" y="184509"/>
                  </a:lnTo>
                  <a:lnTo>
                    <a:pt x="5579745" y="197865"/>
                  </a:lnTo>
                  <a:lnTo>
                    <a:pt x="5580032" y="213272"/>
                  </a:lnTo>
                  <a:lnTo>
                    <a:pt x="5584444" y="254634"/>
                  </a:lnTo>
                  <a:lnTo>
                    <a:pt x="5600573" y="297560"/>
                  </a:lnTo>
                  <a:lnTo>
                    <a:pt x="5630926" y="324865"/>
                  </a:lnTo>
                  <a:lnTo>
                    <a:pt x="5678805" y="334263"/>
                  </a:lnTo>
                  <a:lnTo>
                    <a:pt x="5692685" y="333595"/>
                  </a:lnTo>
                  <a:lnTo>
                    <a:pt x="5736304" y="317656"/>
                  </a:lnTo>
                  <a:lnTo>
                    <a:pt x="5763857" y="284765"/>
                  </a:lnTo>
                  <a:lnTo>
                    <a:pt x="5777291" y="238855"/>
                  </a:lnTo>
                  <a:lnTo>
                    <a:pt x="5780024" y="199136"/>
                  </a:lnTo>
                  <a:lnTo>
                    <a:pt x="5779736" y="184253"/>
                  </a:lnTo>
                  <a:lnTo>
                    <a:pt x="5775325" y="143890"/>
                  </a:lnTo>
                  <a:lnTo>
                    <a:pt x="5759069" y="101345"/>
                  </a:lnTo>
                  <a:lnTo>
                    <a:pt x="5728589" y="73913"/>
                  </a:lnTo>
                  <a:lnTo>
                    <a:pt x="5680964" y="64262"/>
                  </a:lnTo>
                  <a:close/>
                </a:path>
                <a:path w="7650480" h="398779">
                  <a:moveTo>
                    <a:pt x="7049262" y="6857"/>
                  </a:moveTo>
                  <a:lnTo>
                    <a:pt x="7148957" y="6857"/>
                  </a:lnTo>
                  <a:lnTo>
                    <a:pt x="7159117" y="6857"/>
                  </a:lnTo>
                  <a:lnTo>
                    <a:pt x="7167372" y="6984"/>
                  </a:lnTo>
                  <a:lnTo>
                    <a:pt x="7213869" y="13350"/>
                  </a:lnTo>
                  <a:lnTo>
                    <a:pt x="7250795" y="29432"/>
                  </a:lnTo>
                  <a:lnTo>
                    <a:pt x="7281164" y="63311"/>
                  </a:lnTo>
                  <a:lnTo>
                    <a:pt x="7291403" y="101349"/>
                  </a:lnTo>
                  <a:lnTo>
                    <a:pt x="7291832" y="112521"/>
                  </a:lnTo>
                  <a:lnTo>
                    <a:pt x="7291522" y="121947"/>
                  </a:lnTo>
                  <a:lnTo>
                    <a:pt x="7280894" y="162829"/>
                  </a:lnTo>
                  <a:lnTo>
                    <a:pt x="7255722" y="193079"/>
                  </a:lnTo>
                  <a:lnTo>
                    <a:pt x="7217156" y="212725"/>
                  </a:lnTo>
                  <a:lnTo>
                    <a:pt x="7222871" y="215518"/>
                  </a:lnTo>
                  <a:lnTo>
                    <a:pt x="7228332" y="218947"/>
                  </a:lnTo>
                  <a:lnTo>
                    <a:pt x="7233284" y="222884"/>
                  </a:lnTo>
                  <a:lnTo>
                    <a:pt x="7238365" y="226821"/>
                  </a:lnTo>
                  <a:lnTo>
                    <a:pt x="7243191" y="231647"/>
                  </a:lnTo>
                  <a:lnTo>
                    <a:pt x="7247636" y="237362"/>
                  </a:lnTo>
                  <a:lnTo>
                    <a:pt x="7252081" y="242950"/>
                  </a:lnTo>
                  <a:lnTo>
                    <a:pt x="7271893" y="281304"/>
                  </a:lnTo>
                  <a:lnTo>
                    <a:pt x="7304278" y="357123"/>
                  </a:lnTo>
                  <a:lnTo>
                    <a:pt x="7310247" y="373633"/>
                  </a:lnTo>
                  <a:lnTo>
                    <a:pt x="7311263" y="377189"/>
                  </a:lnTo>
                  <a:lnTo>
                    <a:pt x="7311771" y="379856"/>
                  </a:lnTo>
                  <a:lnTo>
                    <a:pt x="7311771" y="381888"/>
                  </a:lnTo>
                  <a:lnTo>
                    <a:pt x="7311771" y="384047"/>
                  </a:lnTo>
                  <a:lnTo>
                    <a:pt x="7304913" y="391032"/>
                  </a:lnTo>
                  <a:lnTo>
                    <a:pt x="7301992" y="392048"/>
                  </a:lnTo>
                  <a:lnTo>
                    <a:pt x="7297547" y="392810"/>
                  </a:lnTo>
                  <a:lnTo>
                    <a:pt x="7291832" y="393191"/>
                  </a:lnTo>
                  <a:lnTo>
                    <a:pt x="7286117" y="393572"/>
                  </a:lnTo>
                  <a:lnTo>
                    <a:pt x="7278243" y="393699"/>
                  </a:lnTo>
                  <a:lnTo>
                    <a:pt x="7268337" y="393699"/>
                  </a:lnTo>
                  <a:lnTo>
                    <a:pt x="7259955" y="393699"/>
                  </a:lnTo>
                  <a:lnTo>
                    <a:pt x="7253351" y="393572"/>
                  </a:lnTo>
                  <a:lnTo>
                    <a:pt x="7248398" y="393191"/>
                  </a:lnTo>
                  <a:lnTo>
                    <a:pt x="7243445" y="392810"/>
                  </a:lnTo>
                  <a:lnTo>
                    <a:pt x="7239508" y="392048"/>
                  </a:lnTo>
                  <a:lnTo>
                    <a:pt x="7236587" y="390905"/>
                  </a:lnTo>
                  <a:lnTo>
                    <a:pt x="7233793" y="389889"/>
                  </a:lnTo>
                  <a:lnTo>
                    <a:pt x="7227570" y="380618"/>
                  </a:lnTo>
                  <a:lnTo>
                    <a:pt x="7193026" y="294639"/>
                  </a:lnTo>
                  <a:lnTo>
                    <a:pt x="7172452" y="254888"/>
                  </a:lnTo>
                  <a:lnTo>
                    <a:pt x="7150734" y="238378"/>
                  </a:lnTo>
                  <a:lnTo>
                    <a:pt x="7144384" y="235838"/>
                  </a:lnTo>
                  <a:lnTo>
                    <a:pt x="7137019" y="234568"/>
                  </a:lnTo>
                  <a:lnTo>
                    <a:pt x="7128764" y="234568"/>
                  </a:lnTo>
                  <a:lnTo>
                    <a:pt x="7104253" y="234568"/>
                  </a:lnTo>
                  <a:lnTo>
                    <a:pt x="7104253" y="381253"/>
                  </a:lnTo>
                  <a:lnTo>
                    <a:pt x="7104253" y="383285"/>
                  </a:lnTo>
                  <a:lnTo>
                    <a:pt x="7103618" y="385063"/>
                  </a:lnTo>
                  <a:lnTo>
                    <a:pt x="7102348" y="386587"/>
                  </a:lnTo>
                  <a:lnTo>
                    <a:pt x="7101078" y="388238"/>
                  </a:lnTo>
                  <a:lnTo>
                    <a:pt x="7098919" y="389508"/>
                  </a:lnTo>
                  <a:lnTo>
                    <a:pt x="7095998" y="390524"/>
                  </a:lnTo>
                  <a:lnTo>
                    <a:pt x="7092950" y="391540"/>
                  </a:lnTo>
                  <a:lnTo>
                    <a:pt x="7089013" y="392302"/>
                  </a:lnTo>
                  <a:lnTo>
                    <a:pt x="7084059" y="392810"/>
                  </a:lnTo>
                  <a:lnTo>
                    <a:pt x="7079107" y="393445"/>
                  </a:lnTo>
                  <a:lnTo>
                    <a:pt x="7072757" y="393699"/>
                  </a:lnTo>
                  <a:lnTo>
                    <a:pt x="7065009" y="393699"/>
                  </a:lnTo>
                  <a:lnTo>
                    <a:pt x="7057517" y="393699"/>
                  </a:lnTo>
                  <a:lnTo>
                    <a:pt x="7051167" y="393445"/>
                  </a:lnTo>
                  <a:lnTo>
                    <a:pt x="7046087" y="392810"/>
                  </a:lnTo>
                  <a:lnTo>
                    <a:pt x="7041007" y="392302"/>
                  </a:lnTo>
                  <a:lnTo>
                    <a:pt x="7026021" y="383285"/>
                  </a:lnTo>
                  <a:lnTo>
                    <a:pt x="7026021" y="381253"/>
                  </a:lnTo>
                  <a:lnTo>
                    <a:pt x="7026021" y="31495"/>
                  </a:lnTo>
                  <a:lnTo>
                    <a:pt x="7026021" y="22732"/>
                  </a:lnTo>
                  <a:lnTo>
                    <a:pt x="7028307" y="16509"/>
                  </a:lnTo>
                  <a:lnTo>
                    <a:pt x="7032752" y="12572"/>
                  </a:lnTo>
                  <a:lnTo>
                    <a:pt x="7037197" y="8762"/>
                  </a:lnTo>
                  <a:lnTo>
                    <a:pt x="7042658" y="6857"/>
                  </a:lnTo>
                  <a:lnTo>
                    <a:pt x="7049262" y="6857"/>
                  </a:lnTo>
                  <a:close/>
                </a:path>
                <a:path w="7650480" h="398779">
                  <a:moveTo>
                    <a:pt x="5203952" y="6857"/>
                  </a:moveTo>
                  <a:lnTo>
                    <a:pt x="5475478" y="6857"/>
                  </a:lnTo>
                  <a:lnTo>
                    <a:pt x="5477256" y="6857"/>
                  </a:lnTo>
                  <a:lnTo>
                    <a:pt x="5478907" y="7365"/>
                  </a:lnTo>
                  <a:lnTo>
                    <a:pt x="5486273" y="23749"/>
                  </a:lnTo>
                  <a:lnTo>
                    <a:pt x="5486781" y="27939"/>
                  </a:lnTo>
                  <a:lnTo>
                    <a:pt x="5487034" y="33019"/>
                  </a:lnTo>
                  <a:lnTo>
                    <a:pt x="5487034" y="38988"/>
                  </a:lnTo>
                  <a:lnTo>
                    <a:pt x="5487034" y="44703"/>
                  </a:lnTo>
                  <a:lnTo>
                    <a:pt x="5486781" y="49656"/>
                  </a:lnTo>
                  <a:lnTo>
                    <a:pt x="5486273" y="53720"/>
                  </a:lnTo>
                  <a:lnTo>
                    <a:pt x="5485765" y="57784"/>
                  </a:lnTo>
                  <a:lnTo>
                    <a:pt x="5480304" y="68961"/>
                  </a:lnTo>
                  <a:lnTo>
                    <a:pt x="5478907" y="70230"/>
                  </a:lnTo>
                  <a:lnTo>
                    <a:pt x="5477256" y="70865"/>
                  </a:lnTo>
                  <a:lnTo>
                    <a:pt x="5475478" y="70865"/>
                  </a:lnTo>
                  <a:lnTo>
                    <a:pt x="5378958" y="70865"/>
                  </a:lnTo>
                  <a:lnTo>
                    <a:pt x="5378958" y="381253"/>
                  </a:lnTo>
                  <a:lnTo>
                    <a:pt x="5378958" y="383285"/>
                  </a:lnTo>
                  <a:lnTo>
                    <a:pt x="5378323" y="385063"/>
                  </a:lnTo>
                  <a:lnTo>
                    <a:pt x="5377053" y="386587"/>
                  </a:lnTo>
                  <a:lnTo>
                    <a:pt x="5375783" y="388238"/>
                  </a:lnTo>
                  <a:lnTo>
                    <a:pt x="5373624" y="389508"/>
                  </a:lnTo>
                  <a:lnTo>
                    <a:pt x="5370703" y="390524"/>
                  </a:lnTo>
                  <a:lnTo>
                    <a:pt x="5367655" y="391540"/>
                  </a:lnTo>
                  <a:lnTo>
                    <a:pt x="5363718" y="392302"/>
                  </a:lnTo>
                  <a:lnTo>
                    <a:pt x="5358638" y="392810"/>
                  </a:lnTo>
                  <a:lnTo>
                    <a:pt x="5353558" y="393445"/>
                  </a:lnTo>
                  <a:lnTo>
                    <a:pt x="5347208" y="393699"/>
                  </a:lnTo>
                  <a:lnTo>
                    <a:pt x="5339715" y="393699"/>
                  </a:lnTo>
                  <a:lnTo>
                    <a:pt x="5332222" y="393699"/>
                  </a:lnTo>
                  <a:lnTo>
                    <a:pt x="5325872" y="393445"/>
                  </a:lnTo>
                  <a:lnTo>
                    <a:pt x="5320792" y="392810"/>
                  </a:lnTo>
                  <a:lnTo>
                    <a:pt x="5315712" y="392302"/>
                  </a:lnTo>
                  <a:lnTo>
                    <a:pt x="5302377" y="386587"/>
                  </a:lnTo>
                  <a:lnTo>
                    <a:pt x="5301107" y="385063"/>
                  </a:lnTo>
                  <a:lnTo>
                    <a:pt x="5300472" y="383285"/>
                  </a:lnTo>
                  <a:lnTo>
                    <a:pt x="5300472" y="381253"/>
                  </a:lnTo>
                  <a:lnTo>
                    <a:pt x="5300472" y="70865"/>
                  </a:lnTo>
                  <a:lnTo>
                    <a:pt x="5203952" y="70865"/>
                  </a:lnTo>
                  <a:lnTo>
                    <a:pt x="5202047" y="70865"/>
                  </a:lnTo>
                  <a:lnTo>
                    <a:pt x="5200269" y="70230"/>
                  </a:lnTo>
                  <a:lnTo>
                    <a:pt x="5198872" y="68961"/>
                  </a:lnTo>
                  <a:lnTo>
                    <a:pt x="5197475" y="67817"/>
                  </a:lnTo>
                  <a:lnTo>
                    <a:pt x="5196332" y="66039"/>
                  </a:lnTo>
                  <a:lnTo>
                    <a:pt x="5195316" y="63500"/>
                  </a:lnTo>
                  <a:lnTo>
                    <a:pt x="5194300" y="61087"/>
                  </a:lnTo>
                  <a:lnTo>
                    <a:pt x="5193538" y="57784"/>
                  </a:lnTo>
                  <a:lnTo>
                    <a:pt x="5193157" y="53720"/>
                  </a:lnTo>
                  <a:lnTo>
                    <a:pt x="5192649" y="49656"/>
                  </a:lnTo>
                  <a:lnTo>
                    <a:pt x="5192395" y="44703"/>
                  </a:lnTo>
                  <a:lnTo>
                    <a:pt x="5192395" y="38988"/>
                  </a:lnTo>
                  <a:lnTo>
                    <a:pt x="5192395" y="33019"/>
                  </a:lnTo>
                  <a:lnTo>
                    <a:pt x="5192649" y="27939"/>
                  </a:lnTo>
                  <a:lnTo>
                    <a:pt x="5193157" y="23749"/>
                  </a:lnTo>
                  <a:lnTo>
                    <a:pt x="5193538" y="19557"/>
                  </a:lnTo>
                  <a:lnTo>
                    <a:pt x="5194300" y="16255"/>
                  </a:lnTo>
                  <a:lnTo>
                    <a:pt x="5195316" y="13842"/>
                  </a:lnTo>
                  <a:lnTo>
                    <a:pt x="5196332" y="11302"/>
                  </a:lnTo>
                  <a:lnTo>
                    <a:pt x="5197475" y="9525"/>
                  </a:lnTo>
                  <a:lnTo>
                    <a:pt x="5198872" y="8381"/>
                  </a:lnTo>
                  <a:lnTo>
                    <a:pt x="5200269" y="7365"/>
                  </a:lnTo>
                  <a:lnTo>
                    <a:pt x="5202047" y="6857"/>
                  </a:lnTo>
                  <a:lnTo>
                    <a:pt x="5203952" y="6857"/>
                  </a:lnTo>
                  <a:close/>
                </a:path>
                <a:path w="7650480" h="398779">
                  <a:moveTo>
                    <a:pt x="4763516" y="6857"/>
                  </a:moveTo>
                  <a:lnTo>
                    <a:pt x="5035042" y="6857"/>
                  </a:lnTo>
                  <a:lnTo>
                    <a:pt x="5036820" y="6857"/>
                  </a:lnTo>
                  <a:lnTo>
                    <a:pt x="5038471" y="7365"/>
                  </a:lnTo>
                  <a:lnTo>
                    <a:pt x="5046599" y="33019"/>
                  </a:lnTo>
                  <a:lnTo>
                    <a:pt x="5046599" y="38988"/>
                  </a:lnTo>
                  <a:lnTo>
                    <a:pt x="5046599" y="44703"/>
                  </a:lnTo>
                  <a:lnTo>
                    <a:pt x="5039868" y="68961"/>
                  </a:lnTo>
                  <a:lnTo>
                    <a:pt x="5038471" y="70230"/>
                  </a:lnTo>
                  <a:lnTo>
                    <a:pt x="5036820" y="70865"/>
                  </a:lnTo>
                  <a:lnTo>
                    <a:pt x="5035042" y="70865"/>
                  </a:lnTo>
                  <a:lnTo>
                    <a:pt x="4938522" y="70865"/>
                  </a:lnTo>
                  <a:lnTo>
                    <a:pt x="4938522" y="381253"/>
                  </a:lnTo>
                  <a:lnTo>
                    <a:pt x="4938522" y="383285"/>
                  </a:lnTo>
                  <a:lnTo>
                    <a:pt x="4937887" y="385063"/>
                  </a:lnTo>
                  <a:lnTo>
                    <a:pt x="4936617" y="386587"/>
                  </a:lnTo>
                  <a:lnTo>
                    <a:pt x="4935347" y="388238"/>
                  </a:lnTo>
                  <a:lnTo>
                    <a:pt x="4933188" y="389508"/>
                  </a:lnTo>
                  <a:lnTo>
                    <a:pt x="4930267" y="390524"/>
                  </a:lnTo>
                  <a:lnTo>
                    <a:pt x="4927219" y="391540"/>
                  </a:lnTo>
                  <a:lnTo>
                    <a:pt x="4923282" y="392302"/>
                  </a:lnTo>
                  <a:lnTo>
                    <a:pt x="4918202" y="392810"/>
                  </a:lnTo>
                  <a:lnTo>
                    <a:pt x="4913122" y="393445"/>
                  </a:lnTo>
                  <a:lnTo>
                    <a:pt x="4906772" y="393699"/>
                  </a:lnTo>
                  <a:lnTo>
                    <a:pt x="4899279" y="393699"/>
                  </a:lnTo>
                  <a:lnTo>
                    <a:pt x="4891786" y="393699"/>
                  </a:lnTo>
                  <a:lnTo>
                    <a:pt x="4885436" y="393445"/>
                  </a:lnTo>
                  <a:lnTo>
                    <a:pt x="4880356" y="392810"/>
                  </a:lnTo>
                  <a:lnTo>
                    <a:pt x="4875276" y="392302"/>
                  </a:lnTo>
                  <a:lnTo>
                    <a:pt x="4861941" y="386587"/>
                  </a:lnTo>
                  <a:lnTo>
                    <a:pt x="4860671" y="385063"/>
                  </a:lnTo>
                  <a:lnTo>
                    <a:pt x="4860036" y="383285"/>
                  </a:lnTo>
                  <a:lnTo>
                    <a:pt x="4860036" y="381253"/>
                  </a:lnTo>
                  <a:lnTo>
                    <a:pt x="4860036" y="70865"/>
                  </a:lnTo>
                  <a:lnTo>
                    <a:pt x="4763516" y="70865"/>
                  </a:lnTo>
                  <a:lnTo>
                    <a:pt x="4761611" y="70865"/>
                  </a:lnTo>
                  <a:lnTo>
                    <a:pt x="4759833" y="70230"/>
                  </a:lnTo>
                  <a:lnTo>
                    <a:pt x="4758436" y="68961"/>
                  </a:lnTo>
                  <a:lnTo>
                    <a:pt x="4757039" y="67817"/>
                  </a:lnTo>
                  <a:lnTo>
                    <a:pt x="4755896" y="66039"/>
                  </a:lnTo>
                  <a:lnTo>
                    <a:pt x="4754880" y="63500"/>
                  </a:lnTo>
                  <a:lnTo>
                    <a:pt x="4753864" y="61087"/>
                  </a:lnTo>
                  <a:lnTo>
                    <a:pt x="4753102" y="57784"/>
                  </a:lnTo>
                  <a:lnTo>
                    <a:pt x="4752721" y="53720"/>
                  </a:lnTo>
                  <a:lnTo>
                    <a:pt x="4752213" y="49656"/>
                  </a:lnTo>
                  <a:lnTo>
                    <a:pt x="4751958" y="44703"/>
                  </a:lnTo>
                  <a:lnTo>
                    <a:pt x="4751958" y="38988"/>
                  </a:lnTo>
                  <a:lnTo>
                    <a:pt x="4751958" y="33019"/>
                  </a:lnTo>
                  <a:lnTo>
                    <a:pt x="4752213" y="27939"/>
                  </a:lnTo>
                  <a:lnTo>
                    <a:pt x="4752721" y="23749"/>
                  </a:lnTo>
                  <a:lnTo>
                    <a:pt x="4753102" y="19557"/>
                  </a:lnTo>
                  <a:lnTo>
                    <a:pt x="4753864" y="16255"/>
                  </a:lnTo>
                  <a:lnTo>
                    <a:pt x="4754880" y="13842"/>
                  </a:lnTo>
                  <a:lnTo>
                    <a:pt x="4755896" y="11302"/>
                  </a:lnTo>
                  <a:lnTo>
                    <a:pt x="4757039" y="9525"/>
                  </a:lnTo>
                  <a:lnTo>
                    <a:pt x="4758436" y="8381"/>
                  </a:lnTo>
                  <a:lnTo>
                    <a:pt x="4759833" y="7365"/>
                  </a:lnTo>
                  <a:lnTo>
                    <a:pt x="4761611" y="6857"/>
                  </a:lnTo>
                  <a:lnTo>
                    <a:pt x="4763516" y="6857"/>
                  </a:lnTo>
                  <a:close/>
                </a:path>
                <a:path w="7650480" h="398779">
                  <a:moveTo>
                    <a:pt x="4115562" y="6857"/>
                  </a:moveTo>
                  <a:lnTo>
                    <a:pt x="4307840" y="6857"/>
                  </a:lnTo>
                  <a:lnTo>
                    <a:pt x="4309618" y="6857"/>
                  </a:lnTo>
                  <a:lnTo>
                    <a:pt x="4311269" y="7365"/>
                  </a:lnTo>
                  <a:lnTo>
                    <a:pt x="4319143" y="31750"/>
                  </a:lnTo>
                  <a:lnTo>
                    <a:pt x="4319143" y="37718"/>
                  </a:lnTo>
                  <a:lnTo>
                    <a:pt x="4319143" y="43306"/>
                  </a:lnTo>
                  <a:lnTo>
                    <a:pt x="4309618" y="68071"/>
                  </a:lnTo>
                  <a:lnTo>
                    <a:pt x="4307840" y="68071"/>
                  </a:lnTo>
                  <a:lnTo>
                    <a:pt x="4170299" y="68071"/>
                  </a:lnTo>
                  <a:lnTo>
                    <a:pt x="4170299" y="162178"/>
                  </a:lnTo>
                  <a:lnTo>
                    <a:pt x="4286758" y="162178"/>
                  </a:lnTo>
                  <a:lnTo>
                    <a:pt x="4288536" y="162178"/>
                  </a:lnTo>
                  <a:lnTo>
                    <a:pt x="4290060" y="162687"/>
                  </a:lnTo>
                  <a:lnTo>
                    <a:pt x="4291584" y="163829"/>
                  </a:lnTo>
                  <a:lnTo>
                    <a:pt x="4293108" y="164972"/>
                  </a:lnTo>
                  <a:lnTo>
                    <a:pt x="4298315" y="186689"/>
                  </a:lnTo>
                  <a:lnTo>
                    <a:pt x="4298315" y="192277"/>
                  </a:lnTo>
                  <a:lnTo>
                    <a:pt x="4298315" y="197992"/>
                  </a:lnTo>
                  <a:lnTo>
                    <a:pt x="4298061" y="202818"/>
                  </a:lnTo>
                  <a:lnTo>
                    <a:pt x="4297553" y="206501"/>
                  </a:lnTo>
                  <a:lnTo>
                    <a:pt x="4297045" y="210312"/>
                  </a:lnTo>
                  <a:lnTo>
                    <a:pt x="4291584" y="220471"/>
                  </a:lnTo>
                  <a:lnTo>
                    <a:pt x="4290060" y="221487"/>
                  </a:lnTo>
                  <a:lnTo>
                    <a:pt x="4288536" y="221995"/>
                  </a:lnTo>
                  <a:lnTo>
                    <a:pt x="4286758" y="221995"/>
                  </a:lnTo>
                  <a:lnTo>
                    <a:pt x="4170299" y="221995"/>
                  </a:lnTo>
                  <a:lnTo>
                    <a:pt x="4170299" y="330707"/>
                  </a:lnTo>
                  <a:lnTo>
                    <a:pt x="4308983" y="330707"/>
                  </a:lnTo>
                  <a:lnTo>
                    <a:pt x="4310761" y="330707"/>
                  </a:lnTo>
                  <a:lnTo>
                    <a:pt x="4317619" y="337565"/>
                  </a:lnTo>
                  <a:lnTo>
                    <a:pt x="4318635" y="339851"/>
                  </a:lnTo>
                  <a:lnTo>
                    <a:pt x="4319397" y="343026"/>
                  </a:lnTo>
                  <a:lnTo>
                    <a:pt x="4319905" y="346836"/>
                  </a:lnTo>
                  <a:lnTo>
                    <a:pt x="4320413" y="350773"/>
                  </a:lnTo>
                  <a:lnTo>
                    <a:pt x="4320667" y="355599"/>
                  </a:lnTo>
                  <a:lnTo>
                    <a:pt x="4320667" y="361314"/>
                  </a:lnTo>
                  <a:lnTo>
                    <a:pt x="4320667" y="367029"/>
                  </a:lnTo>
                  <a:lnTo>
                    <a:pt x="4310761" y="391921"/>
                  </a:lnTo>
                  <a:lnTo>
                    <a:pt x="4308983" y="391921"/>
                  </a:lnTo>
                  <a:lnTo>
                    <a:pt x="4115562" y="391921"/>
                  </a:lnTo>
                  <a:lnTo>
                    <a:pt x="4108958" y="391921"/>
                  </a:lnTo>
                  <a:lnTo>
                    <a:pt x="4103497" y="390016"/>
                  </a:lnTo>
                  <a:lnTo>
                    <a:pt x="4099052" y="386206"/>
                  </a:lnTo>
                  <a:lnTo>
                    <a:pt x="4094607" y="382269"/>
                  </a:lnTo>
                  <a:lnTo>
                    <a:pt x="4092321" y="376046"/>
                  </a:lnTo>
                  <a:lnTo>
                    <a:pt x="4092321" y="367283"/>
                  </a:lnTo>
                  <a:lnTo>
                    <a:pt x="4092321" y="31495"/>
                  </a:lnTo>
                  <a:lnTo>
                    <a:pt x="4092321" y="22732"/>
                  </a:lnTo>
                  <a:lnTo>
                    <a:pt x="4094607" y="16509"/>
                  </a:lnTo>
                  <a:lnTo>
                    <a:pt x="4099052" y="12572"/>
                  </a:lnTo>
                  <a:lnTo>
                    <a:pt x="4103497" y="8762"/>
                  </a:lnTo>
                  <a:lnTo>
                    <a:pt x="4108958" y="6857"/>
                  </a:lnTo>
                  <a:lnTo>
                    <a:pt x="4115562" y="6857"/>
                  </a:lnTo>
                  <a:close/>
                </a:path>
                <a:path w="7650480" h="398779">
                  <a:moveTo>
                    <a:pt x="3213354" y="6857"/>
                  </a:moveTo>
                  <a:lnTo>
                    <a:pt x="3405632" y="6857"/>
                  </a:lnTo>
                  <a:lnTo>
                    <a:pt x="3407410" y="6857"/>
                  </a:lnTo>
                  <a:lnTo>
                    <a:pt x="3409061" y="7365"/>
                  </a:lnTo>
                  <a:lnTo>
                    <a:pt x="3416935" y="31750"/>
                  </a:lnTo>
                  <a:lnTo>
                    <a:pt x="3416935" y="37718"/>
                  </a:lnTo>
                  <a:lnTo>
                    <a:pt x="3416935" y="43306"/>
                  </a:lnTo>
                  <a:lnTo>
                    <a:pt x="3407410" y="68071"/>
                  </a:lnTo>
                  <a:lnTo>
                    <a:pt x="3405632" y="68071"/>
                  </a:lnTo>
                  <a:lnTo>
                    <a:pt x="3268091" y="68071"/>
                  </a:lnTo>
                  <a:lnTo>
                    <a:pt x="3268091" y="162178"/>
                  </a:lnTo>
                  <a:lnTo>
                    <a:pt x="3384550" y="162178"/>
                  </a:lnTo>
                  <a:lnTo>
                    <a:pt x="3386328" y="162178"/>
                  </a:lnTo>
                  <a:lnTo>
                    <a:pt x="3387852" y="162687"/>
                  </a:lnTo>
                  <a:lnTo>
                    <a:pt x="3389376" y="163829"/>
                  </a:lnTo>
                  <a:lnTo>
                    <a:pt x="3390900" y="164972"/>
                  </a:lnTo>
                  <a:lnTo>
                    <a:pt x="3396107" y="186689"/>
                  </a:lnTo>
                  <a:lnTo>
                    <a:pt x="3396107" y="192277"/>
                  </a:lnTo>
                  <a:lnTo>
                    <a:pt x="3396107" y="197992"/>
                  </a:lnTo>
                  <a:lnTo>
                    <a:pt x="3395853" y="202818"/>
                  </a:lnTo>
                  <a:lnTo>
                    <a:pt x="3395345" y="206501"/>
                  </a:lnTo>
                  <a:lnTo>
                    <a:pt x="3394837" y="210312"/>
                  </a:lnTo>
                  <a:lnTo>
                    <a:pt x="3389376" y="220471"/>
                  </a:lnTo>
                  <a:lnTo>
                    <a:pt x="3387852" y="221487"/>
                  </a:lnTo>
                  <a:lnTo>
                    <a:pt x="3386328" y="221995"/>
                  </a:lnTo>
                  <a:lnTo>
                    <a:pt x="3384550" y="221995"/>
                  </a:lnTo>
                  <a:lnTo>
                    <a:pt x="3268091" y="221995"/>
                  </a:lnTo>
                  <a:lnTo>
                    <a:pt x="3268091" y="330707"/>
                  </a:lnTo>
                  <a:lnTo>
                    <a:pt x="3406775" y="330707"/>
                  </a:lnTo>
                  <a:lnTo>
                    <a:pt x="3408553" y="330707"/>
                  </a:lnTo>
                  <a:lnTo>
                    <a:pt x="3415411" y="337565"/>
                  </a:lnTo>
                  <a:lnTo>
                    <a:pt x="3416427" y="339851"/>
                  </a:lnTo>
                  <a:lnTo>
                    <a:pt x="3417189" y="343026"/>
                  </a:lnTo>
                  <a:lnTo>
                    <a:pt x="3417697" y="346836"/>
                  </a:lnTo>
                  <a:lnTo>
                    <a:pt x="3418205" y="350773"/>
                  </a:lnTo>
                  <a:lnTo>
                    <a:pt x="3418459" y="355599"/>
                  </a:lnTo>
                  <a:lnTo>
                    <a:pt x="3418459" y="361314"/>
                  </a:lnTo>
                  <a:lnTo>
                    <a:pt x="3418459" y="367029"/>
                  </a:lnTo>
                  <a:lnTo>
                    <a:pt x="3408553" y="391921"/>
                  </a:lnTo>
                  <a:lnTo>
                    <a:pt x="3406775" y="391921"/>
                  </a:lnTo>
                  <a:lnTo>
                    <a:pt x="3213354" y="391921"/>
                  </a:lnTo>
                  <a:lnTo>
                    <a:pt x="3206750" y="391921"/>
                  </a:lnTo>
                  <a:lnTo>
                    <a:pt x="3201289" y="390016"/>
                  </a:lnTo>
                  <a:lnTo>
                    <a:pt x="3196844" y="386206"/>
                  </a:lnTo>
                  <a:lnTo>
                    <a:pt x="3192399" y="382269"/>
                  </a:lnTo>
                  <a:lnTo>
                    <a:pt x="3190113" y="376046"/>
                  </a:lnTo>
                  <a:lnTo>
                    <a:pt x="3190113" y="367283"/>
                  </a:lnTo>
                  <a:lnTo>
                    <a:pt x="3190113" y="31495"/>
                  </a:lnTo>
                  <a:lnTo>
                    <a:pt x="3190113" y="22732"/>
                  </a:lnTo>
                  <a:lnTo>
                    <a:pt x="3192399" y="16509"/>
                  </a:lnTo>
                  <a:lnTo>
                    <a:pt x="3196844" y="12572"/>
                  </a:lnTo>
                  <a:lnTo>
                    <a:pt x="3201289" y="8762"/>
                  </a:lnTo>
                  <a:lnTo>
                    <a:pt x="3206750" y="6857"/>
                  </a:lnTo>
                  <a:lnTo>
                    <a:pt x="3213354" y="6857"/>
                  </a:lnTo>
                  <a:close/>
                </a:path>
                <a:path w="7650480" h="398779">
                  <a:moveTo>
                    <a:pt x="2829306" y="6857"/>
                  </a:moveTo>
                  <a:lnTo>
                    <a:pt x="2928112" y="6857"/>
                  </a:lnTo>
                  <a:lnTo>
                    <a:pt x="2952873" y="7600"/>
                  </a:lnTo>
                  <a:lnTo>
                    <a:pt x="2996584" y="13608"/>
                  </a:lnTo>
                  <a:lnTo>
                    <a:pt x="3048523" y="33861"/>
                  </a:lnTo>
                  <a:lnTo>
                    <a:pt x="3087489" y="67131"/>
                  </a:lnTo>
                  <a:lnTo>
                    <a:pt x="3113278" y="113029"/>
                  </a:lnTo>
                  <a:lnTo>
                    <a:pt x="3122882" y="150637"/>
                  </a:lnTo>
                  <a:lnTo>
                    <a:pt x="3126105" y="193675"/>
                  </a:lnTo>
                  <a:lnTo>
                    <a:pt x="3125227" y="219255"/>
                  </a:lnTo>
                  <a:lnTo>
                    <a:pt x="3118282" y="264558"/>
                  </a:lnTo>
                  <a:lnTo>
                    <a:pt x="3104568" y="302333"/>
                  </a:lnTo>
                  <a:lnTo>
                    <a:pt x="3072511" y="345820"/>
                  </a:lnTo>
                  <a:lnTo>
                    <a:pt x="3027380" y="374467"/>
                  </a:lnTo>
                  <a:lnTo>
                    <a:pt x="2990084" y="385706"/>
                  </a:lnTo>
                  <a:lnTo>
                    <a:pt x="2945975" y="391231"/>
                  </a:lnTo>
                  <a:lnTo>
                    <a:pt x="2921254" y="391921"/>
                  </a:lnTo>
                  <a:lnTo>
                    <a:pt x="2829306" y="391921"/>
                  </a:lnTo>
                  <a:lnTo>
                    <a:pt x="2822702" y="391921"/>
                  </a:lnTo>
                  <a:lnTo>
                    <a:pt x="2817241" y="390016"/>
                  </a:lnTo>
                  <a:lnTo>
                    <a:pt x="2812796" y="386206"/>
                  </a:lnTo>
                  <a:lnTo>
                    <a:pt x="2808351" y="382269"/>
                  </a:lnTo>
                  <a:lnTo>
                    <a:pt x="2806065" y="376046"/>
                  </a:lnTo>
                  <a:lnTo>
                    <a:pt x="2806065" y="367283"/>
                  </a:lnTo>
                  <a:lnTo>
                    <a:pt x="2806065" y="31495"/>
                  </a:lnTo>
                  <a:lnTo>
                    <a:pt x="2806065" y="22732"/>
                  </a:lnTo>
                  <a:lnTo>
                    <a:pt x="2808351" y="16509"/>
                  </a:lnTo>
                  <a:lnTo>
                    <a:pt x="2812796" y="12572"/>
                  </a:lnTo>
                  <a:lnTo>
                    <a:pt x="2817241" y="8762"/>
                  </a:lnTo>
                  <a:lnTo>
                    <a:pt x="2822702" y="6857"/>
                  </a:lnTo>
                  <a:lnTo>
                    <a:pt x="2829306" y="6857"/>
                  </a:lnTo>
                  <a:close/>
                </a:path>
                <a:path w="7650480" h="398779">
                  <a:moveTo>
                    <a:pt x="2338832" y="6857"/>
                  </a:moveTo>
                  <a:lnTo>
                    <a:pt x="2610358" y="6857"/>
                  </a:lnTo>
                  <a:lnTo>
                    <a:pt x="2612136" y="6857"/>
                  </a:lnTo>
                  <a:lnTo>
                    <a:pt x="2613787" y="7365"/>
                  </a:lnTo>
                  <a:lnTo>
                    <a:pt x="2621153" y="23749"/>
                  </a:lnTo>
                  <a:lnTo>
                    <a:pt x="2621661" y="27939"/>
                  </a:lnTo>
                  <a:lnTo>
                    <a:pt x="2621915" y="33019"/>
                  </a:lnTo>
                  <a:lnTo>
                    <a:pt x="2621915" y="38988"/>
                  </a:lnTo>
                  <a:lnTo>
                    <a:pt x="2621915" y="44703"/>
                  </a:lnTo>
                  <a:lnTo>
                    <a:pt x="2621661" y="49656"/>
                  </a:lnTo>
                  <a:lnTo>
                    <a:pt x="2621153" y="53720"/>
                  </a:lnTo>
                  <a:lnTo>
                    <a:pt x="2620645" y="57784"/>
                  </a:lnTo>
                  <a:lnTo>
                    <a:pt x="2615184" y="68961"/>
                  </a:lnTo>
                  <a:lnTo>
                    <a:pt x="2613787" y="70230"/>
                  </a:lnTo>
                  <a:lnTo>
                    <a:pt x="2612136" y="70865"/>
                  </a:lnTo>
                  <a:lnTo>
                    <a:pt x="2610358" y="70865"/>
                  </a:lnTo>
                  <a:lnTo>
                    <a:pt x="2513838" y="70865"/>
                  </a:lnTo>
                  <a:lnTo>
                    <a:pt x="2513838" y="381253"/>
                  </a:lnTo>
                  <a:lnTo>
                    <a:pt x="2513838" y="383285"/>
                  </a:lnTo>
                  <a:lnTo>
                    <a:pt x="2513203" y="385063"/>
                  </a:lnTo>
                  <a:lnTo>
                    <a:pt x="2511933" y="386587"/>
                  </a:lnTo>
                  <a:lnTo>
                    <a:pt x="2510663" y="388238"/>
                  </a:lnTo>
                  <a:lnTo>
                    <a:pt x="2508504" y="389508"/>
                  </a:lnTo>
                  <a:lnTo>
                    <a:pt x="2505583" y="390524"/>
                  </a:lnTo>
                  <a:lnTo>
                    <a:pt x="2502535" y="391540"/>
                  </a:lnTo>
                  <a:lnTo>
                    <a:pt x="2498598" y="392302"/>
                  </a:lnTo>
                  <a:lnTo>
                    <a:pt x="2493518" y="392810"/>
                  </a:lnTo>
                  <a:lnTo>
                    <a:pt x="2488438" y="393445"/>
                  </a:lnTo>
                  <a:lnTo>
                    <a:pt x="2482088" y="393699"/>
                  </a:lnTo>
                  <a:lnTo>
                    <a:pt x="2474595" y="393699"/>
                  </a:lnTo>
                  <a:lnTo>
                    <a:pt x="2467102" y="393699"/>
                  </a:lnTo>
                  <a:lnTo>
                    <a:pt x="2460752" y="393445"/>
                  </a:lnTo>
                  <a:lnTo>
                    <a:pt x="2455672" y="392810"/>
                  </a:lnTo>
                  <a:lnTo>
                    <a:pt x="2450592" y="392302"/>
                  </a:lnTo>
                  <a:lnTo>
                    <a:pt x="2437257" y="386587"/>
                  </a:lnTo>
                  <a:lnTo>
                    <a:pt x="2435987" y="385063"/>
                  </a:lnTo>
                  <a:lnTo>
                    <a:pt x="2435352" y="383285"/>
                  </a:lnTo>
                  <a:lnTo>
                    <a:pt x="2435352" y="381253"/>
                  </a:lnTo>
                  <a:lnTo>
                    <a:pt x="2435352" y="70865"/>
                  </a:lnTo>
                  <a:lnTo>
                    <a:pt x="2338832" y="70865"/>
                  </a:lnTo>
                  <a:lnTo>
                    <a:pt x="2336927" y="70865"/>
                  </a:lnTo>
                  <a:lnTo>
                    <a:pt x="2335149" y="70230"/>
                  </a:lnTo>
                  <a:lnTo>
                    <a:pt x="2333752" y="68961"/>
                  </a:lnTo>
                  <a:lnTo>
                    <a:pt x="2332355" y="67817"/>
                  </a:lnTo>
                  <a:lnTo>
                    <a:pt x="2331212" y="66039"/>
                  </a:lnTo>
                  <a:lnTo>
                    <a:pt x="2330196" y="63500"/>
                  </a:lnTo>
                  <a:lnTo>
                    <a:pt x="2329180" y="61087"/>
                  </a:lnTo>
                  <a:lnTo>
                    <a:pt x="2328418" y="57784"/>
                  </a:lnTo>
                  <a:lnTo>
                    <a:pt x="2328037" y="53720"/>
                  </a:lnTo>
                  <a:lnTo>
                    <a:pt x="2327529" y="49656"/>
                  </a:lnTo>
                  <a:lnTo>
                    <a:pt x="2327275" y="44703"/>
                  </a:lnTo>
                  <a:lnTo>
                    <a:pt x="2327275" y="38988"/>
                  </a:lnTo>
                  <a:lnTo>
                    <a:pt x="2327275" y="33019"/>
                  </a:lnTo>
                  <a:lnTo>
                    <a:pt x="2327529" y="27939"/>
                  </a:lnTo>
                  <a:lnTo>
                    <a:pt x="2328037" y="23749"/>
                  </a:lnTo>
                  <a:lnTo>
                    <a:pt x="2328418" y="19557"/>
                  </a:lnTo>
                  <a:lnTo>
                    <a:pt x="2329180" y="16255"/>
                  </a:lnTo>
                  <a:lnTo>
                    <a:pt x="2330196" y="13842"/>
                  </a:lnTo>
                  <a:lnTo>
                    <a:pt x="2331212" y="11302"/>
                  </a:lnTo>
                  <a:lnTo>
                    <a:pt x="2332355" y="9525"/>
                  </a:lnTo>
                  <a:lnTo>
                    <a:pt x="2333752" y="8381"/>
                  </a:lnTo>
                  <a:lnTo>
                    <a:pt x="2335149" y="7365"/>
                  </a:lnTo>
                  <a:lnTo>
                    <a:pt x="2336927" y="6857"/>
                  </a:lnTo>
                  <a:lnTo>
                    <a:pt x="2338832" y="6857"/>
                  </a:lnTo>
                  <a:close/>
                </a:path>
                <a:path w="7650480" h="398779">
                  <a:moveTo>
                    <a:pt x="1690877" y="6857"/>
                  </a:moveTo>
                  <a:lnTo>
                    <a:pt x="1883156" y="6857"/>
                  </a:lnTo>
                  <a:lnTo>
                    <a:pt x="1884934" y="6857"/>
                  </a:lnTo>
                  <a:lnTo>
                    <a:pt x="1886585" y="7365"/>
                  </a:lnTo>
                  <a:lnTo>
                    <a:pt x="1894459" y="31750"/>
                  </a:lnTo>
                  <a:lnTo>
                    <a:pt x="1894459" y="37718"/>
                  </a:lnTo>
                  <a:lnTo>
                    <a:pt x="1894459" y="43306"/>
                  </a:lnTo>
                  <a:lnTo>
                    <a:pt x="1884934" y="68071"/>
                  </a:lnTo>
                  <a:lnTo>
                    <a:pt x="1883156" y="68071"/>
                  </a:lnTo>
                  <a:lnTo>
                    <a:pt x="1745614" y="68071"/>
                  </a:lnTo>
                  <a:lnTo>
                    <a:pt x="1745614" y="162178"/>
                  </a:lnTo>
                  <a:lnTo>
                    <a:pt x="1862074" y="162178"/>
                  </a:lnTo>
                  <a:lnTo>
                    <a:pt x="1863852" y="162178"/>
                  </a:lnTo>
                  <a:lnTo>
                    <a:pt x="1865376" y="162687"/>
                  </a:lnTo>
                  <a:lnTo>
                    <a:pt x="1866900" y="163829"/>
                  </a:lnTo>
                  <a:lnTo>
                    <a:pt x="1868424" y="164972"/>
                  </a:lnTo>
                  <a:lnTo>
                    <a:pt x="1873631" y="186689"/>
                  </a:lnTo>
                  <a:lnTo>
                    <a:pt x="1873631" y="192277"/>
                  </a:lnTo>
                  <a:lnTo>
                    <a:pt x="1873631" y="197992"/>
                  </a:lnTo>
                  <a:lnTo>
                    <a:pt x="1873377" y="202818"/>
                  </a:lnTo>
                  <a:lnTo>
                    <a:pt x="1872869" y="206501"/>
                  </a:lnTo>
                  <a:lnTo>
                    <a:pt x="1872361" y="210312"/>
                  </a:lnTo>
                  <a:lnTo>
                    <a:pt x="1866900" y="220471"/>
                  </a:lnTo>
                  <a:lnTo>
                    <a:pt x="1865376" y="221487"/>
                  </a:lnTo>
                  <a:lnTo>
                    <a:pt x="1863852" y="221995"/>
                  </a:lnTo>
                  <a:lnTo>
                    <a:pt x="1862074" y="221995"/>
                  </a:lnTo>
                  <a:lnTo>
                    <a:pt x="1745614" y="221995"/>
                  </a:lnTo>
                  <a:lnTo>
                    <a:pt x="1745614" y="330707"/>
                  </a:lnTo>
                  <a:lnTo>
                    <a:pt x="1884299" y="330707"/>
                  </a:lnTo>
                  <a:lnTo>
                    <a:pt x="1886077" y="330707"/>
                  </a:lnTo>
                  <a:lnTo>
                    <a:pt x="1892935" y="337565"/>
                  </a:lnTo>
                  <a:lnTo>
                    <a:pt x="1893951" y="339851"/>
                  </a:lnTo>
                  <a:lnTo>
                    <a:pt x="1894713" y="343026"/>
                  </a:lnTo>
                  <a:lnTo>
                    <a:pt x="1895221" y="346836"/>
                  </a:lnTo>
                  <a:lnTo>
                    <a:pt x="1895728" y="350773"/>
                  </a:lnTo>
                  <a:lnTo>
                    <a:pt x="1895983" y="355599"/>
                  </a:lnTo>
                  <a:lnTo>
                    <a:pt x="1895983" y="361314"/>
                  </a:lnTo>
                  <a:lnTo>
                    <a:pt x="1895983" y="367029"/>
                  </a:lnTo>
                  <a:lnTo>
                    <a:pt x="1886077" y="391921"/>
                  </a:lnTo>
                  <a:lnTo>
                    <a:pt x="1884299" y="391921"/>
                  </a:lnTo>
                  <a:lnTo>
                    <a:pt x="1690877" y="391921"/>
                  </a:lnTo>
                  <a:lnTo>
                    <a:pt x="1684274" y="391921"/>
                  </a:lnTo>
                  <a:lnTo>
                    <a:pt x="1678813" y="390016"/>
                  </a:lnTo>
                  <a:lnTo>
                    <a:pt x="1674368" y="386206"/>
                  </a:lnTo>
                  <a:lnTo>
                    <a:pt x="1669923" y="382269"/>
                  </a:lnTo>
                  <a:lnTo>
                    <a:pt x="1667637" y="376046"/>
                  </a:lnTo>
                  <a:lnTo>
                    <a:pt x="1667637" y="367283"/>
                  </a:lnTo>
                  <a:lnTo>
                    <a:pt x="1667637" y="31495"/>
                  </a:lnTo>
                  <a:lnTo>
                    <a:pt x="1667637" y="22732"/>
                  </a:lnTo>
                  <a:lnTo>
                    <a:pt x="1669923" y="16509"/>
                  </a:lnTo>
                  <a:lnTo>
                    <a:pt x="1674368" y="12572"/>
                  </a:lnTo>
                  <a:lnTo>
                    <a:pt x="1678813" y="8762"/>
                  </a:lnTo>
                  <a:lnTo>
                    <a:pt x="1684274" y="6857"/>
                  </a:lnTo>
                  <a:lnTo>
                    <a:pt x="1690877" y="6857"/>
                  </a:lnTo>
                  <a:close/>
                </a:path>
                <a:path w="7650480" h="398779">
                  <a:moveTo>
                    <a:pt x="1143762" y="6857"/>
                  </a:moveTo>
                  <a:lnTo>
                    <a:pt x="1242568" y="6857"/>
                  </a:lnTo>
                  <a:lnTo>
                    <a:pt x="1267329" y="7600"/>
                  </a:lnTo>
                  <a:lnTo>
                    <a:pt x="1311040" y="13608"/>
                  </a:lnTo>
                  <a:lnTo>
                    <a:pt x="1362979" y="33861"/>
                  </a:lnTo>
                  <a:lnTo>
                    <a:pt x="1401945" y="67131"/>
                  </a:lnTo>
                  <a:lnTo>
                    <a:pt x="1427734" y="113029"/>
                  </a:lnTo>
                  <a:lnTo>
                    <a:pt x="1437338" y="150637"/>
                  </a:lnTo>
                  <a:lnTo>
                    <a:pt x="1440561" y="193675"/>
                  </a:lnTo>
                  <a:lnTo>
                    <a:pt x="1439683" y="219255"/>
                  </a:lnTo>
                  <a:lnTo>
                    <a:pt x="1432738" y="264558"/>
                  </a:lnTo>
                  <a:lnTo>
                    <a:pt x="1419024" y="302333"/>
                  </a:lnTo>
                  <a:lnTo>
                    <a:pt x="1386967" y="345820"/>
                  </a:lnTo>
                  <a:lnTo>
                    <a:pt x="1341836" y="374467"/>
                  </a:lnTo>
                  <a:lnTo>
                    <a:pt x="1304540" y="385706"/>
                  </a:lnTo>
                  <a:lnTo>
                    <a:pt x="1260431" y="391231"/>
                  </a:lnTo>
                  <a:lnTo>
                    <a:pt x="1235710" y="391921"/>
                  </a:lnTo>
                  <a:lnTo>
                    <a:pt x="1143762" y="391921"/>
                  </a:lnTo>
                  <a:lnTo>
                    <a:pt x="1137158" y="391921"/>
                  </a:lnTo>
                  <a:lnTo>
                    <a:pt x="1131697" y="390016"/>
                  </a:lnTo>
                  <a:lnTo>
                    <a:pt x="1127252" y="386206"/>
                  </a:lnTo>
                  <a:lnTo>
                    <a:pt x="1122807" y="382269"/>
                  </a:lnTo>
                  <a:lnTo>
                    <a:pt x="1120521" y="376046"/>
                  </a:lnTo>
                  <a:lnTo>
                    <a:pt x="1120521" y="367283"/>
                  </a:lnTo>
                  <a:lnTo>
                    <a:pt x="1120521" y="31495"/>
                  </a:lnTo>
                  <a:lnTo>
                    <a:pt x="1120521" y="22732"/>
                  </a:lnTo>
                  <a:lnTo>
                    <a:pt x="1122807" y="16509"/>
                  </a:lnTo>
                  <a:lnTo>
                    <a:pt x="1127252" y="12572"/>
                  </a:lnTo>
                  <a:lnTo>
                    <a:pt x="1131697" y="8762"/>
                  </a:lnTo>
                  <a:lnTo>
                    <a:pt x="1137158" y="6857"/>
                  </a:lnTo>
                  <a:lnTo>
                    <a:pt x="1143762" y="6857"/>
                  </a:lnTo>
                  <a:close/>
                </a:path>
                <a:path w="7650480" h="398779">
                  <a:moveTo>
                    <a:pt x="432054" y="6857"/>
                  </a:moveTo>
                  <a:lnTo>
                    <a:pt x="531749" y="6857"/>
                  </a:lnTo>
                  <a:lnTo>
                    <a:pt x="541909" y="6857"/>
                  </a:lnTo>
                  <a:lnTo>
                    <a:pt x="550164" y="6984"/>
                  </a:lnTo>
                  <a:lnTo>
                    <a:pt x="596661" y="13350"/>
                  </a:lnTo>
                  <a:lnTo>
                    <a:pt x="633587" y="29432"/>
                  </a:lnTo>
                  <a:lnTo>
                    <a:pt x="663955" y="63311"/>
                  </a:lnTo>
                  <a:lnTo>
                    <a:pt x="674195" y="101349"/>
                  </a:lnTo>
                  <a:lnTo>
                    <a:pt x="674624" y="112521"/>
                  </a:lnTo>
                  <a:lnTo>
                    <a:pt x="674314" y="121947"/>
                  </a:lnTo>
                  <a:lnTo>
                    <a:pt x="663686" y="162829"/>
                  </a:lnTo>
                  <a:lnTo>
                    <a:pt x="638514" y="193079"/>
                  </a:lnTo>
                  <a:lnTo>
                    <a:pt x="599948" y="212725"/>
                  </a:lnTo>
                  <a:lnTo>
                    <a:pt x="605663" y="215518"/>
                  </a:lnTo>
                  <a:lnTo>
                    <a:pt x="611124" y="218947"/>
                  </a:lnTo>
                  <a:lnTo>
                    <a:pt x="616077" y="222884"/>
                  </a:lnTo>
                  <a:lnTo>
                    <a:pt x="621157" y="226821"/>
                  </a:lnTo>
                  <a:lnTo>
                    <a:pt x="625983" y="231647"/>
                  </a:lnTo>
                  <a:lnTo>
                    <a:pt x="630428" y="237362"/>
                  </a:lnTo>
                  <a:lnTo>
                    <a:pt x="634873" y="242950"/>
                  </a:lnTo>
                  <a:lnTo>
                    <a:pt x="654685" y="281304"/>
                  </a:lnTo>
                  <a:lnTo>
                    <a:pt x="687070" y="357123"/>
                  </a:lnTo>
                  <a:lnTo>
                    <a:pt x="693039" y="373633"/>
                  </a:lnTo>
                  <a:lnTo>
                    <a:pt x="694055" y="377189"/>
                  </a:lnTo>
                  <a:lnTo>
                    <a:pt x="694563" y="379856"/>
                  </a:lnTo>
                  <a:lnTo>
                    <a:pt x="694563" y="381888"/>
                  </a:lnTo>
                  <a:lnTo>
                    <a:pt x="694563" y="384047"/>
                  </a:lnTo>
                  <a:lnTo>
                    <a:pt x="687705" y="391032"/>
                  </a:lnTo>
                  <a:lnTo>
                    <a:pt x="684784" y="392048"/>
                  </a:lnTo>
                  <a:lnTo>
                    <a:pt x="680339" y="392810"/>
                  </a:lnTo>
                  <a:lnTo>
                    <a:pt x="674624" y="393191"/>
                  </a:lnTo>
                  <a:lnTo>
                    <a:pt x="668909" y="393572"/>
                  </a:lnTo>
                  <a:lnTo>
                    <a:pt x="661035" y="393699"/>
                  </a:lnTo>
                  <a:lnTo>
                    <a:pt x="651129" y="393699"/>
                  </a:lnTo>
                  <a:lnTo>
                    <a:pt x="642747" y="393699"/>
                  </a:lnTo>
                  <a:lnTo>
                    <a:pt x="636143" y="393572"/>
                  </a:lnTo>
                  <a:lnTo>
                    <a:pt x="631190" y="393191"/>
                  </a:lnTo>
                  <a:lnTo>
                    <a:pt x="626237" y="392810"/>
                  </a:lnTo>
                  <a:lnTo>
                    <a:pt x="622300" y="392048"/>
                  </a:lnTo>
                  <a:lnTo>
                    <a:pt x="619379" y="390905"/>
                  </a:lnTo>
                  <a:lnTo>
                    <a:pt x="616585" y="389889"/>
                  </a:lnTo>
                  <a:lnTo>
                    <a:pt x="610362" y="380618"/>
                  </a:lnTo>
                  <a:lnTo>
                    <a:pt x="575818" y="294639"/>
                  </a:lnTo>
                  <a:lnTo>
                    <a:pt x="555244" y="254888"/>
                  </a:lnTo>
                  <a:lnTo>
                    <a:pt x="533527" y="238378"/>
                  </a:lnTo>
                  <a:lnTo>
                    <a:pt x="527177" y="235838"/>
                  </a:lnTo>
                  <a:lnTo>
                    <a:pt x="519811" y="234568"/>
                  </a:lnTo>
                  <a:lnTo>
                    <a:pt x="511556" y="234568"/>
                  </a:lnTo>
                  <a:lnTo>
                    <a:pt x="487045" y="234568"/>
                  </a:lnTo>
                  <a:lnTo>
                    <a:pt x="487045" y="381253"/>
                  </a:lnTo>
                  <a:lnTo>
                    <a:pt x="487045" y="383285"/>
                  </a:lnTo>
                  <a:lnTo>
                    <a:pt x="486410" y="385063"/>
                  </a:lnTo>
                  <a:lnTo>
                    <a:pt x="485140" y="386587"/>
                  </a:lnTo>
                  <a:lnTo>
                    <a:pt x="483870" y="388238"/>
                  </a:lnTo>
                  <a:lnTo>
                    <a:pt x="481711" y="389508"/>
                  </a:lnTo>
                  <a:lnTo>
                    <a:pt x="478790" y="390524"/>
                  </a:lnTo>
                  <a:lnTo>
                    <a:pt x="475742" y="391540"/>
                  </a:lnTo>
                  <a:lnTo>
                    <a:pt x="471805" y="392302"/>
                  </a:lnTo>
                  <a:lnTo>
                    <a:pt x="466852" y="392810"/>
                  </a:lnTo>
                  <a:lnTo>
                    <a:pt x="461899" y="393445"/>
                  </a:lnTo>
                  <a:lnTo>
                    <a:pt x="455549" y="393699"/>
                  </a:lnTo>
                  <a:lnTo>
                    <a:pt x="447802" y="393699"/>
                  </a:lnTo>
                  <a:lnTo>
                    <a:pt x="440309" y="393699"/>
                  </a:lnTo>
                  <a:lnTo>
                    <a:pt x="433959" y="393445"/>
                  </a:lnTo>
                  <a:lnTo>
                    <a:pt x="428879" y="392810"/>
                  </a:lnTo>
                  <a:lnTo>
                    <a:pt x="423799" y="392302"/>
                  </a:lnTo>
                  <a:lnTo>
                    <a:pt x="408813" y="383285"/>
                  </a:lnTo>
                  <a:lnTo>
                    <a:pt x="408813" y="381253"/>
                  </a:lnTo>
                  <a:lnTo>
                    <a:pt x="408813" y="31495"/>
                  </a:lnTo>
                  <a:lnTo>
                    <a:pt x="408813" y="22732"/>
                  </a:lnTo>
                  <a:lnTo>
                    <a:pt x="411099" y="16509"/>
                  </a:lnTo>
                  <a:lnTo>
                    <a:pt x="415544" y="12572"/>
                  </a:lnTo>
                  <a:lnTo>
                    <a:pt x="419989" y="8762"/>
                  </a:lnTo>
                  <a:lnTo>
                    <a:pt x="425450" y="6857"/>
                  </a:lnTo>
                  <a:lnTo>
                    <a:pt x="432054" y="6857"/>
                  </a:lnTo>
                  <a:close/>
                </a:path>
                <a:path w="7650480" h="398779">
                  <a:moveTo>
                    <a:pt x="4672838" y="5587"/>
                  </a:moveTo>
                  <a:lnTo>
                    <a:pt x="4679569" y="5587"/>
                  </a:lnTo>
                  <a:lnTo>
                    <a:pt x="4685283" y="5841"/>
                  </a:lnTo>
                  <a:lnTo>
                    <a:pt x="4689856" y="6350"/>
                  </a:lnTo>
                  <a:lnTo>
                    <a:pt x="4694428" y="6857"/>
                  </a:lnTo>
                  <a:lnTo>
                    <a:pt x="4697983" y="7746"/>
                  </a:lnTo>
                  <a:lnTo>
                    <a:pt x="4700397" y="8889"/>
                  </a:lnTo>
                  <a:lnTo>
                    <a:pt x="4702937" y="10032"/>
                  </a:lnTo>
                  <a:lnTo>
                    <a:pt x="4704588" y="11429"/>
                  </a:lnTo>
                  <a:lnTo>
                    <a:pt x="4705604" y="13080"/>
                  </a:lnTo>
                  <a:lnTo>
                    <a:pt x="4706620" y="14604"/>
                  </a:lnTo>
                  <a:lnTo>
                    <a:pt x="4707128" y="16382"/>
                  </a:lnTo>
                  <a:lnTo>
                    <a:pt x="4707128" y="18414"/>
                  </a:lnTo>
                  <a:lnTo>
                    <a:pt x="4707128" y="364616"/>
                  </a:lnTo>
                  <a:lnTo>
                    <a:pt x="4707128" y="369188"/>
                  </a:lnTo>
                  <a:lnTo>
                    <a:pt x="4706366" y="373252"/>
                  </a:lnTo>
                  <a:lnTo>
                    <a:pt x="4704715" y="376808"/>
                  </a:lnTo>
                  <a:lnTo>
                    <a:pt x="4703191" y="380364"/>
                  </a:lnTo>
                  <a:lnTo>
                    <a:pt x="4688840" y="390905"/>
                  </a:lnTo>
                  <a:lnTo>
                    <a:pt x="4685157" y="392048"/>
                  </a:lnTo>
                  <a:lnTo>
                    <a:pt x="4681474" y="392556"/>
                  </a:lnTo>
                  <a:lnTo>
                    <a:pt x="4677664" y="392556"/>
                  </a:lnTo>
                  <a:lnTo>
                    <a:pt x="4644263" y="392556"/>
                  </a:lnTo>
                  <a:lnTo>
                    <a:pt x="4637405" y="392556"/>
                  </a:lnTo>
                  <a:lnTo>
                    <a:pt x="4631308" y="391921"/>
                  </a:lnTo>
                  <a:lnTo>
                    <a:pt x="4626356" y="390524"/>
                  </a:lnTo>
                  <a:lnTo>
                    <a:pt x="4621276" y="389127"/>
                  </a:lnTo>
                  <a:lnTo>
                    <a:pt x="4593653" y="357298"/>
                  </a:lnTo>
                  <a:lnTo>
                    <a:pt x="4586605" y="343788"/>
                  </a:lnTo>
                  <a:lnTo>
                    <a:pt x="4490720" y="163702"/>
                  </a:lnTo>
                  <a:lnTo>
                    <a:pt x="4473702" y="129031"/>
                  </a:lnTo>
                  <a:lnTo>
                    <a:pt x="4458208" y="92837"/>
                  </a:lnTo>
                  <a:lnTo>
                    <a:pt x="4457700" y="92837"/>
                  </a:lnTo>
                  <a:lnTo>
                    <a:pt x="4459478" y="135508"/>
                  </a:lnTo>
                  <a:lnTo>
                    <a:pt x="4460113" y="179450"/>
                  </a:lnTo>
                  <a:lnTo>
                    <a:pt x="4460113" y="380999"/>
                  </a:lnTo>
                  <a:lnTo>
                    <a:pt x="4460113" y="382904"/>
                  </a:lnTo>
                  <a:lnTo>
                    <a:pt x="4441952" y="392810"/>
                  </a:lnTo>
                  <a:lnTo>
                    <a:pt x="4437380" y="393445"/>
                  </a:lnTo>
                  <a:lnTo>
                    <a:pt x="4431538" y="393699"/>
                  </a:lnTo>
                  <a:lnTo>
                    <a:pt x="4424299" y="393699"/>
                  </a:lnTo>
                  <a:lnTo>
                    <a:pt x="4417441" y="393699"/>
                  </a:lnTo>
                  <a:lnTo>
                    <a:pt x="4411599" y="393445"/>
                  </a:lnTo>
                  <a:lnTo>
                    <a:pt x="4407027" y="392810"/>
                  </a:lnTo>
                  <a:lnTo>
                    <a:pt x="4402455" y="392302"/>
                  </a:lnTo>
                  <a:lnTo>
                    <a:pt x="4389501" y="382904"/>
                  </a:lnTo>
                  <a:lnTo>
                    <a:pt x="4389501" y="380999"/>
                  </a:lnTo>
                  <a:lnTo>
                    <a:pt x="4389501" y="34797"/>
                  </a:lnTo>
                  <a:lnTo>
                    <a:pt x="4389501" y="25400"/>
                  </a:lnTo>
                  <a:lnTo>
                    <a:pt x="4392295" y="18414"/>
                  </a:lnTo>
                  <a:lnTo>
                    <a:pt x="4397756" y="13842"/>
                  </a:lnTo>
                  <a:lnTo>
                    <a:pt x="4403090" y="9143"/>
                  </a:lnTo>
                  <a:lnTo>
                    <a:pt x="4409821" y="6857"/>
                  </a:lnTo>
                  <a:lnTo>
                    <a:pt x="4417822" y="6857"/>
                  </a:lnTo>
                  <a:lnTo>
                    <a:pt x="4459732" y="6857"/>
                  </a:lnTo>
                  <a:lnTo>
                    <a:pt x="4467352" y="6857"/>
                  </a:lnTo>
                  <a:lnTo>
                    <a:pt x="4473702" y="7492"/>
                  </a:lnTo>
                  <a:lnTo>
                    <a:pt x="4478782" y="8762"/>
                  </a:lnTo>
                  <a:lnTo>
                    <a:pt x="4483989" y="10032"/>
                  </a:lnTo>
                  <a:lnTo>
                    <a:pt x="4504055" y="27431"/>
                  </a:lnTo>
                  <a:lnTo>
                    <a:pt x="4507738" y="32765"/>
                  </a:lnTo>
                  <a:lnTo>
                    <a:pt x="4511294" y="39242"/>
                  </a:lnTo>
                  <a:lnTo>
                    <a:pt x="4515104" y="46989"/>
                  </a:lnTo>
                  <a:lnTo>
                    <a:pt x="4590161" y="187832"/>
                  </a:lnTo>
                  <a:lnTo>
                    <a:pt x="4593399" y="194190"/>
                  </a:lnTo>
                  <a:lnTo>
                    <a:pt x="4596638" y="200501"/>
                  </a:lnTo>
                  <a:lnTo>
                    <a:pt x="4599876" y="206763"/>
                  </a:lnTo>
                  <a:lnTo>
                    <a:pt x="4603115" y="212978"/>
                  </a:lnTo>
                  <a:lnTo>
                    <a:pt x="4606254" y="219096"/>
                  </a:lnTo>
                  <a:lnTo>
                    <a:pt x="4609369" y="225250"/>
                  </a:lnTo>
                  <a:lnTo>
                    <a:pt x="4612437" y="231427"/>
                  </a:lnTo>
                  <a:lnTo>
                    <a:pt x="4615433" y="237616"/>
                  </a:lnTo>
                  <a:lnTo>
                    <a:pt x="4618382" y="243782"/>
                  </a:lnTo>
                  <a:lnTo>
                    <a:pt x="4621307" y="249888"/>
                  </a:lnTo>
                  <a:lnTo>
                    <a:pt x="4624185" y="255922"/>
                  </a:lnTo>
                  <a:lnTo>
                    <a:pt x="4626991" y="261874"/>
                  </a:lnTo>
                  <a:lnTo>
                    <a:pt x="4629824" y="267854"/>
                  </a:lnTo>
                  <a:lnTo>
                    <a:pt x="4632610" y="273812"/>
                  </a:lnTo>
                  <a:lnTo>
                    <a:pt x="4635349" y="279769"/>
                  </a:lnTo>
                  <a:lnTo>
                    <a:pt x="4638040" y="285749"/>
                  </a:lnTo>
                  <a:lnTo>
                    <a:pt x="4638294" y="285749"/>
                  </a:lnTo>
                  <a:lnTo>
                    <a:pt x="4637024" y="242315"/>
                  </a:lnTo>
                  <a:lnTo>
                    <a:pt x="4636516" y="199136"/>
                  </a:lnTo>
                  <a:lnTo>
                    <a:pt x="4636516" y="18414"/>
                  </a:lnTo>
                  <a:lnTo>
                    <a:pt x="4636516" y="16382"/>
                  </a:lnTo>
                  <a:lnTo>
                    <a:pt x="4644263" y="8889"/>
                  </a:lnTo>
                  <a:lnTo>
                    <a:pt x="4647057" y="7746"/>
                  </a:lnTo>
                  <a:lnTo>
                    <a:pt x="4650740" y="6857"/>
                  </a:lnTo>
                  <a:lnTo>
                    <a:pt x="4655312" y="6350"/>
                  </a:lnTo>
                  <a:lnTo>
                    <a:pt x="4659883" y="5841"/>
                  </a:lnTo>
                  <a:lnTo>
                    <a:pt x="4665726" y="5587"/>
                  </a:lnTo>
                  <a:lnTo>
                    <a:pt x="4672838" y="5587"/>
                  </a:lnTo>
                  <a:close/>
                </a:path>
                <a:path w="7650480" h="398779">
                  <a:moveTo>
                    <a:pt x="2248154" y="5587"/>
                  </a:moveTo>
                  <a:lnTo>
                    <a:pt x="2254885" y="5587"/>
                  </a:lnTo>
                  <a:lnTo>
                    <a:pt x="2260600" y="5841"/>
                  </a:lnTo>
                  <a:lnTo>
                    <a:pt x="2265172" y="6350"/>
                  </a:lnTo>
                  <a:lnTo>
                    <a:pt x="2269744" y="6857"/>
                  </a:lnTo>
                  <a:lnTo>
                    <a:pt x="2273300" y="7746"/>
                  </a:lnTo>
                  <a:lnTo>
                    <a:pt x="2275713" y="8889"/>
                  </a:lnTo>
                  <a:lnTo>
                    <a:pt x="2278253" y="10032"/>
                  </a:lnTo>
                  <a:lnTo>
                    <a:pt x="2279904" y="11429"/>
                  </a:lnTo>
                  <a:lnTo>
                    <a:pt x="2280920" y="13080"/>
                  </a:lnTo>
                  <a:lnTo>
                    <a:pt x="2281936" y="14604"/>
                  </a:lnTo>
                  <a:lnTo>
                    <a:pt x="2282444" y="16382"/>
                  </a:lnTo>
                  <a:lnTo>
                    <a:pt x="2282444" y="18414"/>
                  </a:lnTo>
                  <a:lnTo>
                    <a:pt x="2282444" y="364616"/>
                  </a:lnTo>
                  <a:lnTo>
                    <a:pt x="2282444" y="369188"/>
                  </a:lnTo>
                  <a:lnTo>
                    <a:pt x="2281682" y="373252"/>
                  </a:lnTo>
                  <a:lnTo>
                    <a:pt x="2280031" y="376808"/>
                  </a:lnTo>
                  <a:lnTo>
                    <a:pt x="2278507" y="380364"/>
                  </a:lnTo>
                  <a:lnTo>
                    <a:pt x="2264156" y="390905"/>
                  </a:lnTo>
                  <a:lnTo>
                    <a:pt x="2260473" y="392048"/>
                  </a:lnTo>
                  <a:lnTo>
                    <a:pt x="2256790" y="392556"/>
                  </a:lnTo>
                  <a:lnTo>
                    <a:pt x="2252980" y="392556"/>
                  </a:lnTo>
                  <a:lnTo>
                    <a:pt x="2219579" y="392556"/>
                  </a:lnTo>
                  <a:lnTo>
                    <a:pt x="2212721" y="392556"/>
                  </a:lnTo>
                  <a:lnTo>
                    <a:pt x="2206625" y="391921"/>
                  </a:lnTo>
                  <a:lnTo>
                    <a:pt x="2201672" y="390524"/>
                  </a:lnTo>
                  <a:lnTo>
                    <a:pt x="2196592" y="389127"/>
                  </a:lnTo>
                  <a:lnTo>
                    <a:pt x="2168969" y="357298"/>
                  </a:lnTo>
                  <a:lnTo>
                    <a:pt x="2161921" y="343788"/>
                  </a:lnTo>
                  <a:lnTo>
                    <a:pt x="2066036" y="163702"/>
                  </a:lnTo>
                  <a:lnTo>
                    <a:pt x="2049018" y="129031"/>
                  </a:lnTo>
                  <a:lnTo>
                    <a:pt x="2033524" y="92837"/>
                  </a:lnTo>
                  <a:lnTo>
                    <a:pt x="2033015" y="92837"/>
                  </a:lnTo>
                  <a:lnTo>
                    <a:pt x="2034794" y="135508"/>
                  </a:lnTo>
                  <a:lnTo>
                    <a:pt x="2035428" y="179450"/>
                  </a:lnTo>
                  <a:lnTo>
                    <a:pt x="2035428" y="380999"/>
                  </a:lnTo>
                  <a:lnTo>
                    <a:pt x="2035428" y="382904"/>
                  </a:lnTo>
                  <a:lnTo>
                    <a:pt x="2017268" y="392810"/>
                  </a:lnTo>
                  <a:lnTo>
                    <a:pt x="2012696" y="393445"/>
                  </a:lnTo>
                  <a:lnTo>
                    <a:pt x="2006853" y="393699"/>
                  </a:lnTo>
                  <a:lnTo>
                    <a:pt x="1999614" y="393699"/>
                  </a:lnTo>
                  <a:lnTo>
                    <a:pt x="1992757" y="393699"/>
                  </a:lnTo>
                  <a:lnTo>
                    <a:pt x="1986914" y="393445"/>
                  </a:lnTo>
                  <a:lnTo>
                    <a:pt x="1982343" y="392810"/>
                  </a:lnTo>
                  <a:lnTo>
                    <a:pt x="1977771" y="392302"/>
                  </a:lnTo>
                  <a:lnTo>
                    <a:pt x="1964817" y="382904"/>
                  </a:lnTo>
                  <a:lnTo>
                    <a:pt x="1964817" y="380999"/>
                  </a:lnTo>
                  <a:lnTo>
                    <a:pt x="1964817" y="34797"/>
                  </a:lnTo>
                  <a:lnTo>
                    <a:pt x="1964817" y="25400"/>
                  </a:lnTo>
                  <a:lnTo>
                    <a:pt x="1967611" y="18414"/>
                  </a:lnTo>
                  <a:lnTo>
                    <a:pt x="1973072" y="13842"/>
                  </a:lnTo>
                  <a:lnTo>
                    <a:pt x="1978406" y="9143"/>
                  </a:lnTo>
                  <a:lnTo>
                    <a:pt x="1985137" y="6857"/>
                  </a:lnTo>
                  <a:lnTo>
                    <a:pt x="1993138" y="6857"/>
                  </a:lnTo>
                  <a:lnTo>
                    <a:pt x="2035048" y="6857"/>
                  </a:lnTo>
                  <a:lnTo>
                    <a:pt x="2042668" y="6857"/>
                  </a:lnTo>
                  <a:lnTo>
                    <a:pt x="2049018" y="7492"/>
                  </a:lnTo>
                  <a:lnTo>
                    <a:pt x="2054098" y="8762"/>
                  </a:lnTo>
                  <a:lnTo>
                    <a:pt x="2059305" y="10032"/>
                  </a:lnTo>
                  <a:lnTo>
                    <a:pt x="2079371" y="27431"/>
                  </a:lnTo>
                  <a:lnTo>
                    <a:pt x="2083053" y="32765"/>
                  </a:lnTo>
                  <a:lnTo>
                    <a:pt x="2086610" y="39242"/>
                  </a:lnTo>
                  <a:lnTo>
                    <a:pt x="2090420" y="46989"/>
                  </a:lnTo>
                  <a:lnTo>
                    <a:pt x="2165477" y="187832"/>
                  </a:lnTo>
                  <a:lnTo>
                    <a:pt x="2168715" y="194190"/>
                  </a:lnTo>
                  <a:lnTo>
                    <a:pt x="2171954" y="200501"/>
                  </a:lnTo>
                  <a:lnTo>
                    <a:pt x="2175192" y="206763"/>
                  </a:lnTo>
                  <a:lnTo>
                    <a:pt x="2178431" y="212978"/>
                  </a:lnTo>
                  <a:lnTo>
                    <a:pt x="2181570" y="219096"/>
                  </a:lnTo>
                  <a:lnTo>
                    <a:pt x="2184685" y="225250"/>
                  </a:lnTo>
                  <a:lnTo>
                    <a:pt x="2187753" y="231427"/>
                  </a:lnTo>
                  <a:lnTo>
                    <a:pt x="2190750" y="237616"/>
                  </a:lnTo>
                  <a:lnTo>
                    <a:pt x="2193698" y="243782"/>
                  </a:lnTo>
                  <a:lnTo>
                    <a:pt x="2196623" y="249888"/>
                  </a:lnTo>
                  <a:lnTo>
                    <a:pt x="2199501" y="255922"/>
                  </a:lnTo>
                  <a:lnTo>
                    <a:pt x="2202307" y="261874"/>
                  </a:lnTo>
                  <a:lnTo>
                    <a:pt x="2205140" y="267854"/>
                  </a:lnTo>
                  <a:lnTo>
                    <a:pt x="2207926" y="273812"/>
                  </a:lnTo>
                  <a:lnTo>
                    <a:pt x="2210665" y="279769"/>
                  </a:lnTo>
                  <a:lnTo>
                    <a:pt x="2213356" y="285749"/>
                  </a:lnTo>
                  <a:lnTo>
                    <a:pt x="2213610" y="285749"/>
                  </a:lnTo>
                  <a:lnTo>
                    <a:pt x="2212340" y="242315"/>
                  </a:lnTo>
                  <a:lnTo>
                    <a:pt x="2211832" y="199136"/>
                  </a:lnTo>
                  <a:lnTo>
                    <a:pt x="2211832" y="18414"/>
                  </a:lnTo>
                  <a:lnTo>
                    <a:pt x="2211832" y="16382"/>
                  </a:lnTo>
                  <a:lnTo>
                    <a:pt x="2219579" y="8889"/>
                  </a:lnTo>
                  <a:lnTo>
                    <a:pt x="2222373" y="7746"/>
                  </a:lnTo>
                  <a:lnTo>
                    <a:pt x="2226056" y="6857"/>
                  </a:lnTo>
                  <a:lnTo>
                    <a:pt x="2230628" y="6350"/>
                  </a:lnTo>
                  <a:lnTo>
                    <a:pt x="2235200" y="5841"/>
                  </a:lnTo>
                  <a:lnTo>
                    <a:pt x="2241042" y="5587"/>
                  </a:lnTo>
                  <a:lnTo>
                    <a:pt x="2248154" y="5587"/>
                  </a:lnTo>
                  <a:close/>
                </a:path>
                <a:path w="7650480" h="398779">
                  <a:moveTo>
                    <a:pt x="7408164" y="5079"/>
                  </a:moveTo>
                  <a:lnTo>
                    <a:pt x="7415911" y="5079"/>
                  </a:lnTo>
                  <a:lnTo>
                    <a:pt x="7422261" y="5333"/>
                  </a:lnTo>
                  <a:lnTo>
                    <a:pt x="7427214" y="5968"/>
                  </a:lnTo>
                  <a:lnTo>
                    <a:pt x="7432294" y="6476"/>
                  </a:lnTo>
                  <a:lnTo>
                    <a:pt x="7445375" y="12191"/>
                  </a:lnTo>
                  <a:lnTo>
                    <a:pt x="7446645" y="13715"/>
                  </a:lnTo>
                  <a:lnTo>
                    <a:pt x="7447153" y="15620"/>
                  </a:lnTo>
                  <a:lnTo>
                    <a:pt x="7447153" y="17779"/>
                  </a:lnTo>
                  <a:lnTo>
                    <a:pt x="7447153" y="181863"/>
                  </a:lnTo>
                  <a:lnTo>
                    <a:pt x="7560056" y="18161"/>
                  </a:lnTo>
                  <a:lnTo>
                    <a:pt x="7561453" y="15493"/>
                  </a:lnTo>
                  <a:lnTo>
                    <a:pt x="7563104" y="13462"/>
                  </a:lnTo>
                  <a:lnTo>
                    <a:pt x="7565136" y="11683"/>
                  </a:lnTo>
                  <a:lnTo>
                    <a:pt x="7567041" y="10032"/>
                  </a:lnTo>
                  <a:lnTo>
                    <a:pt x="7569708" y="8636"/>
                  </a:lnTo>
                  <a:lnTo>
                    <a:pt x="7572883" y="7746"/>
                  </a:lnTo>
                  <a:lnTo>
                    <a:pt x="7576058" y="6730"/>
                  </a:lnTo>
                  <a:lnTo>
                    <a:pt x="7580122" y="5968"/>
                  </a:lnTo>
                  <a:lnTo>
                    <a:pt x="7585075" y="5587"/>
                  </a:lnTo>
                  <a:lnTo>
                    <a:pt x="7590028" y="5206"/>
                  </a:lnTo>
                  <a:lnTo>
                    <a:pt x="7596378" y="5079"/>
                  </a:lnTo>
                  <a:lnTo>
                    <a:pt x="7604125" y="5079"/>
                  </a:lnTo>
                  <a:lnTo>
                    <a:pt x="7611999" y="5079"/>
                  </a:lnTo>
                  <a:lnTo>
                    <a:pt x="7618603" y="5333"/>
                  </a:lnTo>
                  <a:lnTo>
                    <a:pt x="7623683" y="5968"/>
                  </a:lnTo>
                  <a:lnTo>
                    <a:pt x="7628890" y="6476"/>
                  </a:lnTo>
                  <a:lnTo>
                    <a:pt x="7644257" y="15875"/>
                  </a:lnTo>
                  <a:lnTo>
                    <a:pt x="7644257" y="17779"/>
                  </a:lnTo>
                  <a:lnTo>
                    <a:pt x="7644257" y="21208"/>
                  </a:lnTo>
                  <a:lnTo>
                    <a:pt x="7643368" y="24637"/>
                  </a:lnTo>
                  <a:lnTo>
                    <a:pt x="7641590" y="28193"/>
                  </a:lnTo>
                  <a:lnTo>
                    <a:pt x="7639812" y="31750"/>
                  </a:lnTo>
                  <a:lnTo>
                    <a:pt x="7636383" y="37464"/>
                  </a:lnTo>
                  <a:lnTo>
                    <a:pt x="7631430" y="45212"/>
                  </a:lnTo>
                  <a:lnTo>
                    <a:pt x="7525766" y="183641"/>
                  </a:lnTo>
                  <a:lnTo>
                    <a:pt x="7640955" y="357758"/>
                  </a:lnTo>
                  <a:lnTo>
                    <a:pt x="7645400" y="365886"/>
                  </a:lnTo>
                  <a:lnTo>
                    <a:pt x="7647940" y="371347"/>
                  </a:lnTo>
                  <a:lnTo>
                    <a:pt x="7648829" y="374014"/>
                  </a:lnTo>
                  <a:lnTo>
                    <a:pt x="7649718" y="376681"/>
                  </a:lnTo>
                  <a:lnTo>
                    <a:pt x="7650226" y="378840"/>
                  </a:lnTo>
                  <a:lnTo>
                    <a:pt x="7650226" y="380364"/>
                  </a:lnTo>
                  <a:lnTo>
                    <a:pt x="7650226" y="382523"/>
                  </a:lnTo>
                  <a:lnTo>
                    <a:pt x="7629652" y="392810"/>
                  </a:lnTo>
                  <a:lnTo>
                    <a:pt x="7624318" y="393445"/>
                  </a:lnTo>
                  <a:lnTo>
                    <a:pt x="7617587" y="393699"/>
                  </a:lnTo>
                  <a:lnTo>
                    <a:pt x="7609458" y="393699"/>
                  </a:lnTo>
                  <a:lnTo>
                    <a:pt x="7569454" y="387857"/>
                  </a:lnTo>
                  <a:lnTo>
                    <a:pt x="7563612" y="380618"/>
                  </a:lnTo>
                  <a:lnTo>
                    <a:pt x="7447153" y="197865"/>
                  </a:lnTo>
                  <a:lnTo>
                    <a:pt x="7447153" y="380618"/>
                  </a:lnTo>
                  <a:lnTo>
                    <a:pt x="7447153" y="382904"/>
                  </a:lnTo>
                  <a:lnTo>
                    <a:pt x="7446645" y="384682"/>
                  </a:lnTo>
                  <a:lnTo>
                    <a:pt x="7445375" y="386333"/>
                  </a:lnTo>
                  <a:lnTo>
                    <a:pt x="7444232" y="387857"/>
                  </a:lnTo>
                  <a:lnTo>
                    <a:pt x="7442200" y="389254"/>
                  </a:lnTo>
                  <a:lnTo>
                    <a:pt x="7439152" y="390397"/>
                  </a:lnTo>
                  <a:lnTo>
                    <a:pt x="7436231" y="391413"/>
                  </a:lnTo>
                  <a:lnTo>
                    <a:pt x="7432294" y="392302"/>
                  </a:lnTo>
                  <a:lnTo>
                    <a:pt x="7427214" y="392810"/>
                  </a:lnTo>
                  <a:lnTo>
                    <a:pt x="7422261" y="393445"/>
                  </a:lnTo>
                  <a:lnTo>
                    <a:pt x="7415911" y="393699"/>
                  </a:lnTo>
                  <a:lnTo>
                    <a:pt x="7408164" y="393699"/>
                  </a:lnTo>
                  <a:lnTo>
                    <a:pt x="7400671" y="393699"/>
                  </a:lnTo>
                  <a:lnTo>
                    <a:pt x="7394321" y="393445"/>
                  </a:lnTo>
                  <a:lnTo>
                    <a:pt x="7389368" y="392810"/>
                  </a:lnTo>
                  <a:lnTo>
                    <a:pt x="7384288" y="392302"/>
                  </a:lnTo>
                  <a:lnTo>
                    <a:pt x="7368921" y="382904"/>
                  </a:lnTo>
                  <a:lnTo>
                    <a:pt x="7368921" y="380618"/>
                  </a:lnTo>
                  <a:lnTo>
                    <a:pt x="7368921" y="17779"/>
                  </a:lnTo>
                  <a:lnTo>
                    <a:pt x="7368921" y="15620"/>
                  </a:lnTo>
                  <a:lnTo>
                    <a:pt x="7369556" y="13715"/>
                  </a:lnTo>
                  <a:lnTo>
                    <a:pt x="7370826" y="12191"/>
                  </a:lnTo>
                  <a:lnTo>
                    <a:pt x="7372096" y="10540"/>
                  </a:lnTo>
                  <a:lnTo>
                    <a:pt x="7389368" y="5968"/>
                  </a:lnTo>
                  <a:lnTo>
                    <a:pt x="7394321" y="5333"/>
                  </a:lnTo>
                  <a:lnTo>
                    <a:pt x="7400671" y="5079"/>
                  </a:lnTo>
                  <a:lnTo>
                    <a:pt x="7408164" y="5079"/>
                  </a:lnTo>
                  <a:close/>
                </a:path>
                <a:path w="7650480" h="398779">
                  <a:moveTo>
                    <a:pt x="6077839" y="5079"/>
                  </a:moveTo>
                  <a:lnTo>
                    <a:pt x="6087237" y="5079"/>
                  </a:lnTo>
                  <a:lnTo>
                    <a:pt x="6094603" y="5206"/>
                  </a:lnTo>
                  <a:lnTo>
                    <a:pt x="6100064" y="5461"/>
                  </a:lnTo>
                  <a:lnTo>
                    <a:pt x="6105525" y="5714"/>
                  </a:lnTo>
                  <a:lnTo>
                    <a:pt x="6120383" y="21081"/>
                  </a:lnTo>
                  <a:lnTo>
                    <a:pt x="6187948" y="316102"/>
                  </a:lnTo>
                  <a:lnTo>
                    <a:pt x="6188329" y="316102"/>
                  </a:lnTo>
                  <a:lnTo>
                    <a:pt x="6258559" y="23240"/>
                  </a:lnTo>
                  <a:lnTo>
                    <a:pt x="6259322" y="19430"/>
                  </a:lnTo>
                  <a:lnTo>
                    <a:pt x="6260338" y="16382"/>
                  </a:lnTo>
                  <a:lnTo>
                    <a:pt x="6280912" y="5714"/>
                  </a:lnTo>
                  <a:lnTo>
                    <a:pt x="6286246" y="5206"/>
                  </a:lnTo>
                  <a:lnTo>
                    <a:pt x="6293358" y="5079"/>
                  </a:lnTo>
                  <a:lnTo>
                    <a:pt x="6302248" y="5079"/>
                  </a:lnTo>
                  <a:lnTo>
                    <a:pt x="6311773" y="5079"/>
                  </a:lnTo>
                  <a:lnTo>
                    <a:pt x="6344793" y="13715"/>
                  </a:lnTo>
                  <a:lnTo>
                    <a:pt x="6346190" y="16001"/>
                  </a:lnTo>
                  <a:lnTo>
                    <a:pt x="6347333" y="19176"/>
                  </a:lnTo>
                  <a:lnTo>
                    <a:pt x="6348095" y="23240"/>
                  </a:lnTo>
                  <a:lnTo>
                    <a:pt x="6420739" y="316102"/>
                  </a:lnTo>
                  <a:lnTo>
                    <a:pt x="6421374" y="316102"/>
                  </a:lnTo>
                  <a:lnTo>
                    <a:pt x="6488938" y="21970"/>
                  </a:lnTo>
                  <a:lnTo>
                    <a:pt x="6489573" y="18795"/>
                  </a:lnTo>
                  <a:lnTo>
                    <a:pt x="6490334" y="16128"/>
                  </a:lnTo>
                  <a:lnTo>
                    <a:pt x="6491351" y="13842"/>
                  </a:lnTo>
                  <a:lnTo>
                    <a:pt x="6492240" y="11556"/>
                  </a:lnTo>
                  <a:lnTo>
                    <a:pt x="6494145" y="9778"/>
                  </a:lnTo>
                  <a:lnTo>
                    <a:pt x="6496939" y="8381"/>
                  </a:lnTo>
                  <a:lnTo>
                    <a:pt x="6499733" y="7112"/>
                  </a:lnTo>
                  <a:lnTo>
                    <a:pt x="6503670" y="6222"/>
                  </a:lnTo>
                  <a:lnTo>
                    <a:pt x="6508877" y="5714"/>
                  </a:lnTo>
                  <a:lnTo>
                    <a:pt x="6513957" y="5206"/>
                  </a:lnTo>
                  <a:lnTo>
                    <a:pt x="6521323" y="5079"/>
                  </a:lnTo>
                  <a:lnTo>
                    <a:pt x="6530594" y="5079"/>
                  </a:lnTo>
                  <a:lnTo>
                    <a:pt x="6539357" y="5079"/>
                  </a:lnTo>
                  <a:lnTo>
                    <a:pt x="6546088" y="5206"/>
                  </a:lnTo>
                  <a:lnTo>
                    <a:pt x="6550914" y="5714"/>
                  </a:lnTo>
                  <a:lnTo>
                    <a:pt x="6555867" y="6222"/>
                  </a:lnTo>
                  <a:lnTo>
                    <a:pt x="6559423" y="7619"/>
                  </a:lnTo>
                  <a:lnTo>
                    <a:pt x="6561582" y="9778"/>
                  </a:lnTo>
                  <a:lnTo>
                    <a:pt x="6563741" y="11937"/>
                  </a:lnTo>
                  <a:lnTo>
                    <a:pt x="6564630" y="15239"/>
                  </a:lnTo>
                  <a:lnTo>
                    <a:pt x="6564376" y="19430"/>
                  </a:lnTo>
                  <a:lnTo>
                    <a:pt x="6564122" y="23749"/>
                  </a:lnTo>
                  <a:lnTo>
                    <a:pt x="6562979" y="29590"/>
                  </a:lnTo>
                  <a:lnTo>
                    <a:pt x="6561201" y="36829"/>
                  </a:lnTo>
                  <a:lnTo>
                    <a:pt x="6472808" y="371982"/>
                  </a:lnTo>
                  <a:lnTo>
                    <a:pt x="6471666" y="376808"/>
                  </a:lnTo>
                  <a:lnTo>
                    <a:pt x="6458584" y="390016"/>
                  </a:lnTo>
                  <a:lnTo>
                    <a:pt x="6454394" y="391540"/>
                  </a:lnTo>
                  <a:lnTo>
                    <a:pt x="6449059" y="392556"/>
                  </a:lnTo>
                  <a:lnTo>
                    <a:pt x="6442456" y="393064"/>
                  </a:lnTo>
                  <a:lnTo>
                    <a:pt x="6435979" y="393572"/>
                  </a:lnTo>
                  <a:lnTo>
                    <a:pt x="6427597" y="393699"/>
                  </a:lnTo>
                  <a:lnTo>
                    <a:pt x="6417437" y="393699"/>
                  </a:lnTo>
                  <a:lnTo>
                    <a:pt x="6377940" y="391540"/>
                  </a:lnTo>
                  <a:lnTo>
                    <a:pt x="6361176" y="371982"/>
                  </a:lnTo>
                  <a:lnTo>
                    <a:pt x="6299581" y="128015"/>
                  </a:lnTo>
                  <a:lnTo>
                    <a:pt x="6299073" y="128015"/>
                  </a:lnTo>
                  <a:lnTo>
                    <a:pt x="6240653" y="371982"/>
                  </a:lnTo>
                  <a:lnTo>
                    <a:pt x="6239637" y="376554"/>
                  </a:lnTo>
                  <a:lnTo>
                    <a:pt x="6238240" y="380364"/>
                  </a:lnTo>
                  <a:lnTo>
                    <a:pt x="6236462" y="383158"/>
                  </a:lnTo>
                  <a:lnTo>
                    <a:pt x="6234683" y="386079"/>
                  </a:lnTo>
                  <a:lnTo>
                    <a:pt x="6231890" y="388365"/>
                  </a:lnTo>
                  <a:lnTo>
                    <a:pt x="6228080" y="389889"/>
                  </a:lnTo>
                  <a:lnTo>
                    <a:pt x="6224143" y="391540"/>
                  </a:lnTo>
                  <a:lnTo>
                    <a:pt x="6218936" y="392556"/>
                  </a:lnTo>
                  <a:lnTo>
                    <a:pt x="6185916" y="393699"/>
                  </a:lnTo>
                  <a:lnTo>
                    <a:pt x="6177698" y="393672"/>
                  </a:lnTo>
                  <a:lnTo>
                    <a:pt x="6138164" y="388492"/>
                  </a:lnTo>
                  <a:lnTo>
                    <a:pt x="6041517" y="35940"/>
                  </a:lnTo>
                  <a:lnTo>
                    <a:pt x="6038596" y="19176"/>
                  </a:lnTo>
                  <a:lnTo>
                    <a:pt x="6038342" y="15112"/>
                  </a:lnTo>
                  <a:lnTo>
                    <a:pt x="6039484" y="11937"/>
                  </a:lnTo>
                  <a:lnTo>
                    <a:pt x="6042025" y="9778"/>
                  </a:lnTo>
                  <a:lnTo>
                    <a:pt x="6044438" y="7619"/>
                  </a:lnTo>
                  <a:lnTo>
                    <a:pt x="6048502" y="6222"/>
                  </a:lnTo>
                  <a:lnTo>
                    <a:pt x="6054217" y="5714"/>
                  </a:lnTo>
                  <a:lnTo>
                    <a:pt x="6059805" y="5206"/>
                  </a:lnTo>
                  <a:lnTo>
                    <a:pt x="6067679" y="5079"/>
                  </a:lnTo>
                  <a:lnTo>
                    <a:pt x="6077839" y="5079"/>
                  </a:lnTo>
                  <a:close/>
                </a:path>
                <a:path w="7650480" h="398779">
                  <a:moveTo>
                    <a:pt x="1543812" y="5079"/>
                  </a:moveTo>
                  <a:lnTo>
                    <a:pt x="1551559" y="5079"/>
                  </a:lnTo>
                  <a:lnTo>
                    <a:pt x="1557909" y="5333"/>
                  </a:lnTo>
                  <a:lnTo>
                    <a:pt x="1562862" y="5968"/>
                  </a:lnTo>
                  <a:lnTo>
                    <a:pt x="1567942" y="6476"/>
                  </a:lnTo>
                  <a:lnTo>
                    <a:pt x="1583182" y="15493"/>
                  </a:lnTo>
                  <a:lnTo>
                    <a:pt x="1583182" y="17525"/>
                  </a:lnTo>
                  <a:lnTo>
                    <a:pt x="1583182" y="381253"/>
                  </a:lnTo>
                  <a:lnTo>
                    <a:pt x="1583182" y="383285"/>
                  </a:lnTo>
                  <a:lnTo>
                    <a:pt x="1582547" y="385063"/>
                  </a:lnTo>
                  <a:lnTo>
                    <a:pt x="1581277" y="386587"/>
                  </a:lnTo>
                  <a:lnTo>
                    <a:pt x="1579880" y="388238"/>
                  </a:lnTo>
                  <a:lnTo>
                    <a:pt x="1577848" y="389508"/>
                  </a:lnTo>
                  <a:lnTo>
                    <a:pt x="1574800" y="390524"/>
                  </a:lnTo>
                  <a:lnTo>
                    <a:pt x="1571878" y="391540"/>
                  </a:lnTo>
                  <a:lnTo>
                    <a:pt x="1567942" y="392302"/>
                  </a:lnTo>
                  <a:lnTo>
                    <a:pt x="1562862" y="392810"/>
                  </a:lnTo>
                  <a:lnTo>
                    <a:pt x="1557909" y="393445"/>
                  </a:lnTo>
                  <a:lnTo>
                    <a:pt x="1551559" y="393699"/>
                  </a:lnTo>
                  <a:lnTo>
                    <a:pt x="1543812" y="393699"/>
                  </a:lnTo>
                  <a:lnTo>
                    <a:pt x="1536319" y="393699"/>
                  </a:lnTo>
                  <a:lnTo>
                    <a:pt x="1529969" y="393445"/>
                  </a:lnTo>
                  <a:lnTo>
                    <a:pt x="1525015" y="392810"/>
                  </a:lnTo>
                  <a:lnTo>
                    <a:pt x="1519936" y="392302"/>
                  </a:lnTo>
                  <a:lnTo>
                    <a:pt x="1515872" y="391540"/>
                  </a:lnTo>
                  <a:lnTo>
                    <a:pt x="1512951" y="390524"/>
                  </a:lnTo>
                  <a:lnTo>
                    <a:pt x="1509902" y="389508"/>
                  </a:lnTo>
                  <a:lnTo>
                    <a:pt x="1507744" y="388238"/>
                  </a:lnTo>
                  <a:lnTo>
                    <a:pt x="1506474" y="386587"/>
                  </a:lnTo>
                  <a:lnTo>
                    <a:pt x="1505203" y="385063"/>
                  </a:lnTo>
                  <a:lnTo>
                    <a:pt x="1504569" y="383285"/>
                  </a:lnTo>
                  <a:lnTo>
                    <a:pt x="1504569" y="381253"/>
                  </a:lnTo>
                  <a:lnTo>
                    <a:pt x="1504569" y="17525"/>
                  </a:lnTo>
                  <a:lnTo>
                    <a:pt x="1504569" y="15493"/>
                  </a:lnTo>
                  <a:lnTo>
                    <a:pt x="1505203" y="13715"/>
                  </a:lnTo>
                  <a:lnTo>
                    <a:pt x="1506474" y="12191"/>
                  </a:lnTo>
                  <a:lnTo>
                    <a:pt x="1507744" y="10540"/>
                  </a:lnTo>
                  <a:lnTo>
                    <a:pt x="1525143" y="5968"/>
                  </a:lnTo>
                  <a:lnTo>
                    <a:pt x="1530096" y="5333"/>
                  </a:lnTo>
                  <a:lnTo>
                    <a:pt x="1536319" y="5079"/>
                  </a:lnTo>
                  <a:lnTo>
                    <a:pt x="1543812" y="5079"/>
                  </a:lnTo>
                  <a:close/>
                </a:path>
                <a:path w="7650480" h="398779">
                  <a:moveTo>
                    <a:pt x="891286" y="5079"/>
                  </a:moveTo>
                  <a:lnTo>
                    <a:pt x="931672" y="6476"/>
                  </a:lnTo>
                  <a:lnTo>
                    <a:pt x="948182" y="21336"/>
                  </a:lnTo>
                  <a:lnTo>
                    <a:pt x="1067181" y="362838"/>
                  </a:lnTo>
                  <a:lnTo>
                    <a:pt x="1069594" y="369950"/>
                  </a:lnTo>
                  <a:lnTo>
                    <a:pt x="1071118" y="375665"/>
                  </a:lnTo>
                  <a:lnTo>
                    <a:pt x="1071753" y="379729"/>
                  </a:lnTo>
                  <a:lnTo>
                    <a:pt x="1072261" y="383920"/>
                  </a:lnTo>
                  <a:lnTo>
                    <a:pt x="1071499" y="387095"/>
                  </a:lnTo>
                  <a:lnTo>
                    <a:pt x="1069340" y="389127"/>
                  </a:lnTo>
                  <a:lnTo>
                    <a:pt x="1067181" y="391286"/>
                  </a:lnTo>
                  <a:lnTo>
                    <a:pt x="1063244" y="392556"/>
                  </a:lnTo>
                  <a:lnTo>
                    <a:pt x="1057656" y="393064"/>
                  </a:lnTo>
                  <a:lnTo>
                    <a:pt x="1052195" y="393572"/>
                  </a:lnTo>
                  <a:lnTo>
                    <a:pt x="1044575" y="393699"/>
                  </a:lnTo>
                  <a:lnTo>
                    <a:pt x="1034796" y="393699"/>
                  </a:lnTo>
                  <a:lnTo>
                    <a:pt x="1024636" y="393699"/>
                  </a:lnTo>
                  <a:lnTo>
                    <a:pt x="1016762" y="393572"/>
                  </a:lnTo>
                  <a:lnTo>
                    <a:pt x="1011174" y="393318"/>
                  </a:lnTo>
                  <a:lnTo>
                    <a:pt x="1005459" y="393064"/>
                  </a:lnTo>
                  <a:lnTo>
                    <a:pt x="1001141" y="392429"/>
                  </a:lnTo>
                  <a:lnTo>
                    <a:pt x="998220" y="391540"/>
                  </a:lnTo>
                  <a:lnTo>
                    <a:pt x="995172" y="390651"/>
                  </a:lnTo>
                  <a:lnTo>
                    <a:pt x="988949" y="381507"/>
                  </a:lnTo>
                  <a:lnTo>
                    <a:pt x="963041" y="304164"/>
                  </a:lnTo>
                  <a:lnTo>
                    <a:pt x="818388" y="304164"/>
                  </a:lnTo>
                  <a:lnTo>
                    <a:pt x="794004" y="379475"/>
                  </a:lnTo>
                  <a:lnTo>
                    <a:pt x="793242" y="382269"/>
                  </a:lnTo>
                  <a:lnTo>
                    <a:pt x="792099" y="384555"/>
                  </a:lnTo>
                  <a:lnTo>
                    <a:pt x="790829" y="386460"/>
                  </a:lnTo>
                  <a:lnTo>
                    <a:pt x="789559" y="388365"/>
                  </a:lnTo>
                  <a:lnTo>
                    <a:pt x="787527" y="389889"/>
                  </a:lnTo>
                  <a:lnTo>
                    <a:pt x="784606" y="390905"/>
                  </a:lnTo>
                  <a:lnTo>
                    <a:pt x="781685" y="392048"/>
                  </a:lnTo>
                  <a:lnTo>
                    <a:pt x="777621" y="392810"/>
                  </a:lnTo>
                  <a:lnTo>
                    <a:pt x="772414" y="393191"/>
                  </a:lnTo>
                  <a:lnTo>
                    <a:pt x="767207" y="393572"/>
                  </a:lnTo>
                  <a:lnTo>
                    <a:pt x="760222" y="393699"/>
                  </a:lnTo>
                  <a:lnTo>
                    <a:pt x="751713" y="393699"/>
                  </a:lnTo>
                  <a:lnTo>
                    <a:pt x="742569" y="393699"/>
                  </a:lnTo>
                  <a:lnTo>
                    <a:pt x="735457" y="393445"/>
                  </a:lnTo>
                  <a:lnTo>
                    <a:pt x="730250" y="392810"/>
                  </a:lnTo>
                  <a:lnTo>
                    <a:pt x="725170" y="392302"/>
                  </a:lnTo>
                  <a:lnTo>
                    <a:pt x="721614" y="390778"/>
                  </a:lnTo>
                  <a:lnTo>
                    <a:pt x="719582" y="388492"/>
                  </a:lnTo>
                  <a:lnTo>
                    <a:pt x="717550" y="386206"/>
                  </a:lnTo>
                  <a:lnTo>
                    <a:pt x="716915" y="383031"/>
                  </a:lnTo>
                  <a:lnTo>
                    <a:pt x="717550" y="378840"/>
                  </a:lnTo>
                  <a:lnTo>
                    <a:pt x="718058" y="374649"/>
                  </a:lnTo>
                  <a:lnTo>
                    <a:pt x="719582" y="369188"/>
                  </a:lnTo>
                  <a:lnTo>
                    <a:pt x="721995" y="362203"/>
                  </a:lnTo>
                  <a:lnTo>
                    <a:pt x="840740" y="20446"/>
                  </a:lnTo>
                  <a:lnTo>
                    <a:pt x="841883" y="17144"/>
                  </a:lnTo>
                  <a:lnTo>
                    <a:pt x="843280" y="14350"/>
                  </a:lnTo>
                  <a:lnTo>
                    <a:pt x="844931" y="12318"/>
                  </a:lnTo>
                  <a:lnTo>
                    <a:pt x="846455" y="10287"/>
                  </a:lnTo>
                  <a:lnTo>
                    <a:pt x="881253" y="5079"/>
                  </a:lnTo>
                  <a:lnTo>
                    <a:pt x="891286" y="5079"/>
                  </a:lnTo>
                  <a:close/>
                </a:path>
                <a:path w="7650480" h="398779">
                  <a:moveTo>
                    <a:pt x="3929380" y="507"/>
                  </a:moveTo>
                  <a:lnTo>
                    <a:pt x="3967656" y="4679"/>
                  </a:lnTo>
                  <a:lnTo>
                    <a:pt x="4003929" y="16382"/>
                  </a:lnTo>
                  <a:lnTo>
                    <a:pt x="4032631" y="43433"/>
                  </a:lnTo>
                  <a:lnTo>
                    <a:pt x="4033266" y="46227"/>
                  </a:lnTo>
                  <a:lnTo>
                    <a:pt x="4033647" y="49529"/>
                  </a:lnTo>
                  <a:lnTo>
                    <a:pt x="4034028" y="53212"/>
                  </a:lnTo>
                  <a:lnTo>
                    <a:pt x="4034282" y="57022"/>
                  </a:lnTo>
                  <a:lnTo>
                    <a:pt x="4034409" y="61721"/>
                  </a:lnTo>
                  <a:lnTo>
                    <a:pt x="4034409" y="67182"/>
                  </a:lnTo>
                  <a:lnTo>
                    <a:pt x="4034409" y="73151"/>
                  </a:lnTo>
                  <a:lnTo>
                    <a:pt x="4034282" y="78231"/>
                  </a:lnTo>
                  <a:lnTo>
                    <a:pt x="4033901" y="82422"/>
                  </a:lnTo>
                  <a:lnTo>
                    <a:pt x="4033520" y="86613"/>
                  </a:lnTo>
                  <a:lnTo>
                    <a:pt x="4028186" y="98170"/>
                  </a:lnTo>
                  <a:lnTo>
                    <a:pt x="4026789" y="99440"/>
                  </a:lnTo>
                  <a:lnTo>
                    <a:pt x="4025265" y="99949"/>
                  </a:lnTo>
                  <a:lnTo>
                    <a:pt x="4023487" y="99949"/>
                  </a:lnTo>
                  <a:lnTo>
                    <a:pt x="4020439" y="99949"/>
                  </a:lnTo>
                  <a:lnTo>
                    <a:pt x="4016756" y="98297"/>
                  </a:lnTo>
                  <a:lnTo>
                    <a:pt x="4012184" y="94741"/>
                  </a:lnTo>
                  <a:lnTo>
                    <a:pt x="4007612" y="91312"/>
                  </a:lnTo>
                  <a:lnTo>
                    <a:pt x="3968496" y="71500"/>
                  </a:lnTo>
                  <a:lnTo>
                    <a:pt x="3932682" y="66293"/>
                  </a:lnTo>
                  <a:lnTo>
                    <a:pt x="3921488" y="66887"/>
                  </a:lnTo>
                  <a:lnTo>
                    <a:pt x="3883092" y="80879"/>
                  </a:lnTo>
                  <a:lnTo>
                    <a:pt x="3855128" y="111684"/>
                  </a:lnTo>
                  <a:lnTo>
                    <a:pt x="3839023" y="157362"/>
                  </a:lnTo>
                  <a:lnTo>
                    <a:pt x="3835273" y="200278"/>
                  </a:lnTo>
                  <a:lnTo>
                    <a:pt x="3835721" y="216663"/>
                  </a:lnTo>
                  <a:lnTo>
                    <a:pt x="3842258" y="259079"/>
                  </a:lnTo>
                  <a:lnTo>
                    <a:pt x="3862197" y="299973"/>
                  </a:lnTo>
                  <a:lnTo>
                    <a:pt x="3893566" y="323976"/>
                  </a:lnTo>
                  <a:lnTo>
                    <a:pt x="3934714" y="331850"/>
                  </a:lnTo>
                  <a:lnTo>
                    <a:pt x="3944814" y="331541"/>
                  </a:lnTo>
                  <a:lnTo>
                    <a:pt x="3984847" y="321786"/>
                  </a:lnTo>
                  <a:lnTo>
                    <a:pt x="4014597" y="305307"/>
                  </a:lnTo>
                  <a:lnTo>
                    <a:pt x="4019296" y="302132"/>
                  </a:lnTo>
                  <a:lnTo>
                    <a:pt x="4022979" y="300608"/>
                  </a:lnTo>
                  <a:lnTo>
                    <a:pt x="4025519" y="300608"/>
                  </a:lnTo>
                  <a:lnTo>
                    <a:pt x="4027551" y="300608"/>
                  </a:lnTo>
                  <a:lnTo>
                    <a:pt x="4033266" y="306577"/>
                  </a:lnTo>
                  <a:lnTo>
                    <a:pt x="4034028" y="308990"/>
                  </a:lnTo>
                  <a:lnTo>
                    <a:pt x="4034663" y="312292"/>
                  </a:lnTo>
                  <a:lnTo>
                    <a:pt x="4035044" y="316483"/>
                  </a:lnTo>
                  <a:lnTo>
                    <a:pt x="4035425" y="320801"/>
                  </a:lnTo>
                  <a:lnTo>
                    <a:pt x="4035679" y="326516"/>
                  </a:lnTo>
                  <a:lnTo>
                    <a:pt x="4035679" y="333628"/>
                  </a:lnTo>
                  <a:lnTo>
                    <a:pt x="4035679" y="338581"/>
                  </a:lnTo>
                  <a:lnTo>
                    <a:pt x="4035552" y="342772"/>
                  </a:lnTo>
                  <a:lnTo>
                    <a:pt x="4035171" y="346328"/>
                  </a:lnTo>
                  <a:lnTo>
                    <a:pt x="4034917" y="349757"/>
                  </a:lnTo>
                  <a:lnTo>
                    <a:pt x="4031488" y="361568"/>
                  </a:lnTo>
                  <a:lnTo>
                    <a:pt x="4030472" y="363346"/>
                  </a:lnTo>
                  <a:lnTo>
                    <a:pt x="4028948" y="365378"/>
                  </a:lnTo>
                  <a:lnTo>
                    <a:pt x="4026662" y="367664"/>
                  </a:lnTo>
                  <a:lnTo>
                    <a:pt x="4024503" y="369950"/>
                  </a:lnTo>
                  <a:lnTo>
                    <a:pt x="3984101" y="389094"/>
                  </a:lnTo>
                  <a:lnTo>
                    <a:pt x="3942048" y="397430"/>
                  </a:lnTo>
                  <a:lnTo>
                    <a:pt x="3922522" y="398271"/>
                  </a:lnTo>
                  <a:lnTo>
                    <a:pt x="3903208" y="397509"/>
                  </a:lnTo>
                  <a:lnTo>
                    <a:pt x="3851148" y="386079"/>
                  </a:lnTo>
                  <a:lnTo>
                    <a:pt x="3808660" y="360916"/>
                  </a:lnTo>
                  <a:lnTo>
                    <a:pt x="3777218" y="322262"/>
                  </a:lnTo>
                  <a:lnTo>
                    <a:pt x="3757515" y="270067"/>
                  </a:lnTo>
                  <a:lnTo>
                    <a:pt x="3751558" y="227828"/>
                  </a:lnTo>
                  <a:lnTo>
                    <a:pt x="3750818" y="204469"/>
                  </a:lnTo>
                  <a:lnTo>
                    <a:pt x="3751629" y="180586"/>
                  </a:lnTo>
                  <a:lnTo>
                    <a:pt x="3758158" y="136961"/>
                  </a:lnTo>
                  <a:lnTo>
                    <a:pt x="3771114" y="98932"/>
                  </a:lnTo>
                  <a:lnTo>
                    <a:pt x="3800475" y="53212"/>
                  </a:lnTo>
                  <a:lnTo>
                    <a:pt x="3841051" y="21423"/>
                  </a:lnTo>
                  <a:lnTo>
                    <a:pt x="3891454" y="3905"/>
                  </a:lnTo>
                  <a:lnTo>
                    <a:pt x="3909994" y="1361"/>
                  </a:lnTo>
                  <a:lnTo>
                    <a:pt x="3929380" y="507"/>
                  </a:lnTo>
                  <a:close/>
                </a:path>
                <a:path w="7650480" h="398779">
                  <a:moveTo>
                    <a:pt x="200533" y="253"/>
                  </a:moveTo>
                  <a:lnTo>
                    <a:pt x="246125" y="3682"/>
                  </a:lnTo>
                  <a:lnTo>
                    <a:pt x="289321" y="14515"/>
                  </a:lnTo>
                  <a:lnTo>
                    <a:pt x="324231" y="35178"/>
                  </a:lnTo>
                  <a:lnTo>
                    <a:pt x="329184" y="56768"/>
                  </a:lnTo>
                  <a:lnTo>
                    <a:pt x="329184" y="66675"/>
                  </a:lnTo>
                  <a:lnTo>
                    <a:pt x="329184" y="72389"/>
                  </a:lnTo>
                  <a:lnTo>
                    <a:pt x="328930" y="77342"/>
                  </a:lnTo>
                  <a:lnTo>
                    <a:pt x="328422" y="81533"/>
                  </a:lnTo>
                  <a:lnTo>
                    <a:pt x="327914" y="85725"/>
                  </a:lnTo>
                  <a:lnTo>
                    <a:pt x="327279" y="89026"/>
                  </a:lnTo>
                  <a:lnTo>
                    <a:pt x="326390" y="91439"/>
                  </a:lnTo>
                  <a:lnTo>
                    <a:pt x="325500" y="93979"/>
                  </a:lnTo>
                  <a:lnTo>
                    <a:pt x="324358" y="95757"/>
                  </a:lnTo>
                  <a:lnTo>
                    <a:pt x="323088" y="96646"/>
                  </a:lnTo>
                  <a:lnTo>
                    <a:pt x="321818" y="97662"/>
                  </a:lnTo>
                  <a:lnTo>
                    <a:pt x="320294" y="98170"/>
                  </a:lnTo>
                  <a:lnTo>
                    <a:pt x="318516" y="98170"/>
                  </a:lnTo>
                  <a:lnTo>
                    <a:pt x="315849" y="98170"/>
                  </a:lnTo>
                  <a:lnTo>
                    <a:pt x="311658" y="96392"/>
                  </a:lnTo>
                  <a:lnTo>
                    <a:pt x="305943" y="92837"/>
                  </a:lnTo>
                  <a:lnTo>
                    <a:pt x="301299" y="90102"/>
                  </a:lnTo>
                  <a:lnTo>
                    <a:pt x="258490" y="72332"/>
                  </a:lnTo>
                  <a:lnTo>
                    <a:pt x="215665" y="64595"/>
                  </a:lnTo>
                  <a:lnTo>
                    <a:pt x="202946" y="64262"/>
                  </a:lnTo>
                  <a:lnTo>
                    <a:pt x="189279" y="64859"/>
                  </a:lnTo>
                  <a:lnTo>
                    <a:pt x="141472" y="79271"/>
                  </a:lnTo>
                  <a:lnTo>
                    <a:pt x="106116" y="110636"/>
                  </a:lnTo>
                  <a:lnTo>
                    <a:pt x="85159" y="156624"/>
                  </a:lnTo>
                  <a:lnTo>
                    <a:pt x="80391" y="198754"/>
                  </a:lnTo>
                  <a:lnTo>
                    <a:pt x="80938" y="214810"/>
                  </a:lnTo>
                  <a:lnTo>
                    <a:pt x="89154" y="257047"/>
                  </a:lnTo>
                  <a:lnTo>
                    <a:pt x="113665" y="299084"/>
                  </a:lnTo>
                  <a:lnTo>
                    <a:pt x="151637" y="324738"/>
                  </a:lnTo>
                  <a:lnTo>
                    <a:pt x="200533" y="333374"/>
                  </a:lnTo>
                  <a:lnTo>
                    <a:pt x="207081" y="333184"/>
                  </a:lnTo>
                  <a:lnTo>
                    <a:pt x="244675" y="324219"/>
                  </a:lnTo>
                  <a:lnTo>
                    <a:pt x="250317" y="232155"/>
                  </a:lnTo>
                  <a:lnTo>
                    <a:pt x="177419" y="232155"/>
                  </a:lnTo>
                  <a:lnTo>
                    <a:pt x="173736" y="232155"/>
                  </a:lnTo>
                  <a:lnTo>
                    <a:pt x="171069" y="229869"/>
                  </a:lnTo>
                  <a:lnTo>
                    <a:pt x="169037" y="225425"/>
                  </a:lnTo>
                  <a:lnTo>
                    <a:pt x="167005" y="220979"/>
                  </a:lnTo>
                  <a:lnTo>
                    <a:pt x="166116" y="213359"/>
                  </a:lnTo>
                  <a:lnTo>
                    <a:pt x="166116" y="202691"/>
                  </a:lnTo>
                  <a:lnTo>
                    <a:pt x="166116" y="197103"/>
                  </a:lnTo>
                  <a:lnTo>
                    <a:pt x="166243" y="192404"/>
                  </a:lnTo>
                  <a:lnTo>
                    <a:pt x="166750" y="188721"/>
                  </a:lnTo>
                  <a:lnTo>
                    <a:pt x="167259" y="184912"/>
                  </a:lnTo>
                  <a:lnTo>
                    <a:pt x="175641" y="172846"/>
                  </a:lnTo>
                  <a:lnTo>
                    <a:pt x="177419" y="172846"/>
                  </a:lnTo>
                  <a:lnTo>
                    <a:pt x="307467" y="172846"/>
                  </a:lnTo>
                  <a:lnTo>
                    <a:pt x="310642" y="172846"/>
                  </a:lnTo>
                  <a:lnTo>
                    <a:pt x="313436" y="173481"/>
                  </a:lnTo>
                  <a:lnTo>
                    <a:pt x="315975" y="174497"/>
                  </a:lnTo>
                  <a:lnTo>
                    <a:pt x="318389" y="175640"/>
                  </a:lnTo>
                  <a:lnTo>
                    <a:pt x="320548" y="177291"/>
                  </a:lnTo>
                  <a:lnTo>
                    <a:pt x="322453" y="179450"/>
                  </a:lnTo>
                  <a:lnTo>
                    <a:pt x="324358" y="181609"/>
                  </a:lnTo>
                  <a:lnTo>
                    <a:pt x="325755" y="184276"/>
                  </a:lnTo>
                  <a:lnTo>
                    <a:pt x="326771" y="187325"/>
                  </a:lnTo>
                  <a:lnTo>
                    <a:pt x="327787" y="190372"/>
                  </a:lnTo>
                  <a:lnTo>
                    <a:pt x="328295" y="193928"/>
                  </a:lnTo>
                  <a:lnTo>
                    <a:pt x="328295" y="197865"/>
                  </a:lnTo>
                  <a:lnTo>
                    <a:pt x="328295" y="351154"/>
                  </a:lnTo>
                  <a:lnTo>
                    <a:pt x="328295" y="357123"/>
                  </a:lnTo>
                  <a:lnTo>
                    <a:pt x="327279" y="362330"/>
                  </a:lnTo>
                  <a:lnTo>
                    <a:pt x="325120" y="366775"/>
                  </a:lnTo>
                  <a:lnTo>
                    <a:pt x="323088" y="371347"/>
                  </a:lnTo>
                  <a:lnTo>
                    <a:pt x="281203" y="387449"/>
                  </a:lnTo>
                  <a:lnTo>
                    <a:pt x="243379" y="395160"/>
                  </a:lnTo>
                  <a:lnTo>
                    <a:pt x="204299" y="398430"/>
                  </a:lnTo>
                  <a:lnTo>
                    <a:pt x="196469" y="398525"/>
                  </a:lnTo>
                  <a:lnTo>
                    <a:pt x="173960" y="397694"/>
                  </a:lnTo>
                  <a:lnTo>
                    <a:pt x="132657" y="391078"/>
                  </a:lnTo>
                  <a:lnTo>
                    <a:pt x="96289" y="377912"/>
                  </a:lnTo>
                  <a:lnTo>
                    <a:pt x="52070" y="346836"/>
                  </a:lnTo>
                  <a:lnTo>
                    <a:pt x="20762" y="302956"/>
                  </a:lnTo>
                  <a:lnTo>
                    <a:pt x="7500" y="266910"/>
                  </a:lnTo>
                  <a:lnTo>
                    <a:pt x="833" y="225865"/>
                  </a:lnTo>
                  <a:lnTo>
                    <a:pt x="0" y="203580"/>
                  </a:lnTo>
                  <a:lnTo>
                    <a:pt x="883" y="180482"/>
                  </a:lnTo>
                  <a:lnTo>
                    <a:pt x="7983" y="138001"/>
                  </a:lnTo>
                  <a:lnTo>
                    <a:pt x="22107" y="100472"/>
                  </a:lnTo>
                  <a:lnTo>
                    <a:pt x="54737" y="54609"/>
                  </a:lnTo>
                  <a:lnTo>
                    <a:pt x="100099" y="22016"/>
                  </a:lnTo>
                  <a:lnTo>
                    <a:pt x="137060" y="8129"/>
                  </a:lnTo>
                  <a:lnTo>
                    <a:pt x="178311" y="1133"/>
                  </a:lnTo>
                  <a:lnTo>
                    <a:pt x="200533" y="253"/>
                  </a:lnTo>
                  <a:close/>
                </a:path>
                <a:path w="7650480" h="398779">
                  <a:moveTo>
                    <a:pt x="6780911" y="0"/>
                  </a:moveTo>
                  <a:lnTo>
                    <a:pt x="6822090" y="2873"/>
                  </a:lnTo>
                  <a:lnTo>
                    <a:pt x="6874200" y="18151"/>
                  </a:lnTo>
                  <a:lnTo>
                    <a:pt x="6914133" y="47243"/>
                  </a:lnTo>
                  <a:lnTo>
                    <a:pt x="6941637" y="90606"/>
                  </a:lnTo>
                  <a:lnTo>
                    <a:pt x="6953043" y="127400"/>
                  </a:lnTo>
                  <a:lnTo>
                    <a:pt x="6958758" y="170747"/>
                  </a:lnTo>
                  <a:lnTo>
                    <a:pt x="6959473" y="194944"/>
                  </a:lnTo>
                  <a:lnTo>
                    <a:pt x="6958732" y="218233"/>
                  </a:lnTo>
                  <a:lnTo>
                    <a:pt x="6952775" y="261096"/>
                  </a:lnTo>
                  <a:lnTo>
                    <a:pt x="6940893" y="298834"/>
                  </a:lnTo>
                  <a:lnTo>
                    <a:pt x="6912229" y="344804"/>
                  </a:lnTo>
                  <a:lnTo>
                    <a:pt x="6870580" y="377273"/>
                  </a:lnTo>
                  <a:lnTo>
                    <a:pt x="6816582" y="395335"/>
                  </a:lnTo>
                  <a:lnTo>
                    <a:pt x="6773799" y="398779"/>
                  </a:lnTo>
                  <a:lnTo>
                    <a:pt x="6752034" y="398043"/>
                  </a:lnTo>
                  <a:lnTo>
                    <a:pt x="6712791" y="392189"/>
                  </a:lnTo>
                  <a:lnTo>
                    <a:pt x="6664626" y="372221"/>
                  </a:lnTo>
                  <a:lnTo>
                    <a:pt x="6629052" y="338322"/>
                  </a:lnTo>
                  <a:lnTo>
                    <a:pt x="6606032" y="289940"/>
                  </a:lnTo>
                  <a:lnTo>
                    <a:pt x="6597634" y="249253"/>
                  </a:lnTo>
                  <a:lnTo>
                    <a:pt x="6594856" y="201802"/>
                  </a:lnTo>
                  <a:lnTo>
                    <a:pt x="6595596" y="178986"/>
                  </a:lnTo>
                  <a:lnTo>
                    <a:pt x="6601553" y="136973"/>
                  </a:lnTo>
                  <a:lnTo>
                    <a:pt x="6613437" y="99750"/>
                  </a:lnTo>
                  <a:lnTo>
                    <a:pt x="6642227" y="54101"/>
                  </a:lnTo>
                  <a:lnTo>
                    <a:pt x="6683750" y="21705"/>
                  </a:lnTo>
                  <a:lnTo>
                    <a:pt x="6737842" y="3460"/>
                  </a:lnTo>
                  <a:lnTo>
                    <a:pt x="6780911" y="0"/>
                  </a:lnTo>
                  <a:close/>
                </a:path>
                <a:path w="7650480" h="398779">
                  <a:moveTo>
                    <a:pt x="5683631" y="0"/>
                  </a:moveTo>
                  <a:lnTo>
                    <a:pt x="5724810" y="2873"/>
                  </a:lnTo>
                  <a:lnTo>
                    <a:pt x="5776920" y="18151"/>
                  </a:lnTo>
                  <a:lnTo>
                    <a:pt x="5816854" y="47243"/>
                  </a:lnTo>
                  <a:lnTo>
                    <a:pt x="5844357" y="90606"/>
                  </a:lnTo>
                  <a:lnTo>
                    <a:pt x="5855763" y="127400"/>
                  </a:lnTo>
                  <a:lnTo>
                    <a:pt x="5861478" y="170747"/>
                  </a:lnTo>
                  <a:lnTo>
                    <a:pt x="5862193" y="194944"/>
                  </a:lnTo>
                  <a:lnTo>
                    <a:pt x="5861452" y="218233"/>
                  </a:lnTo>
                  <a:lnTo>
                    <a:pt x="5855495" y="261096"/>
                  </a:lnTo>
                  <a:lnTo>
                    <a:pt x="5843613" y="298834"/>
                  </a:lnTo>
                  <a:lnTo>
                    <a:pt x="5814949" y="344804"/>
                  </a:lnTo>
                  <a:lnTo>
                    <a:pt x="5773300" y="377273"/>
                  </a:lnTo>
                  <a:lnTo>
                    <a:pt x="5719302" y="395335"/>
                  </a:lnTo>
                  <a:lnTo>
                    <a:pt x="5676519" y="398779"/>
                  </a:lnTo>
                  <a:lnTo>
                    <a:pt x="5654754" y="398043"/>
                  </a:lnTo>
                  <a:lnTo>
                    <a:pt x="5615511" y="392189"/>
                  </a:lnTo>
                  <a:lnTo>
                    <a:pt x="5567346" y="372221"/>
                  </a:lnTo>
                  <a:lnTo>
                    <a:pt x="5531772" y="338322"/>
                  </a:lnTo>
                  <a:lnTo>
                    <a:pt x="5508752" y="289940"/>
                  </a:lnTo>
                  <a:lnTo>
                    <a:pt x="5500354" y="249253"/>
                  </a:lnTo>
                  <a:lnTo>
                    <a:pt x="5497576" y="201802"/>
                  </a:lnTo>
                  <a:lnTo>
                    <a:pt x="5498316" y="178986"/>
                  </a:lnTo>
                  <a:lnTo>
                    <a:pt x="5504273" y="136973"/>
                  </a:lnTo>
                  <a:lnTo>
                    <a:pt x="5516157" y="99750"/>
                  </a:lnTo>
                  <a:lnTo>
                    <a:pt x="5544947" y="54101"/>
                  </a:lnTo>
                  <a:lnTo>
                    <a:pt x="5586470" y="21705"/>
                  </a:lnTo>
                  <a:lnTo>
                    <a:pt x="5640562" y="3460"/>
                  </a:lnTo>
                  <a:lnTo>
                    <a:pt x="5683631" y="0"/>
                  </a:lnTo>
                  <a:close/>
                </a:path>
                <a:path w="7650480" h="398779">
                  <a:moveTo>
                    <a:pt x="3593719" y="0"/>
                  </a:moveTo>
                  <a:lnTo>
                    <a:pt x="3634390" y="4508"/>
                  </a:lnTo>
                  <a:lnTo>
                    <a:pt x="3667887" y="15747"/>
                  </a:lnTo>
                  <a:lnTo>
                    <a:pt x="3673983" y="18668"/>
                  </a:lnTo>
                  <a:lnTo>
                    <a:pt x="3678047" y="21208"/>
                  </a:lnTo>
                  <a:lnTo>
                    <a:pt x="3680079" y="23240"/>
                  </a:lnTo>
                  <a:lnTo>
                    <a:pt x="3681984" y="25145"/>
                  </a:lnTo>
                  <a:lnTo>
                    <a:pt x="3683381" y="26796"/>
                  </a:lnTo>
                  <a:lnTo>
                    <a:pt x="3684016" y="28193"/>
                  </a:lnTo>
                  <a:lnTo>
                    <a:pt x="3684778" y="29590"/>
                  </a:lnTo>
                  <a:lnTo>
                    <a:pt x="3687191" y="50164"/>
                  </a:lnTo>
                  <a:lnTo>
                    <a:pt x="3687191" y="55371"/>
                  </a:lnTo>
                  <a:lnTo>
                    <a:pt x="3687191" y="61087"/>
                  </a:lnTo>
                  <a:lnTo>
                    <a:pt x="3687064" y="65912"/>
                  </a:lnTo>
                  <a:lnTo>
                    <a:pt x="3686683" y="69850"/>
                  </a:lnTo>
                  <a:lnTo>
                    <a:pt x="3686429" y="73913"/>
                  </a:lnTo>
                  <a:lnTo>
                    <a:pt x="3682238" y="85343"/>
                  </a:lnTo>
                  <a:lnTo>
                    <a:pt x="3680968" y="86613"/>
                  </a:lnTo>
                  <a:lnTo>
                    <a:pt x="3679190" y="87121"/>
                  </a:lnTo>
                  <a:lnTo>
                    <a:pt x="3677031" y="87121"/>
                  </a:lnTo>
                  <a:lnTo>
                    <a:pt x="3674872" y="87121"/>
                  </a:lnTo>
                  <a:lnTo>
                    <a:pt x="3671443" y="85725"/>
                  </a:lnTo>
                  <a:lnTo>
                    <a:pt x="3666617" y="83057"/>
                  </a:lnTo>
                  <a:lnTo>
                    <a:pt x="3661918" y="80263"/>
                  </a:lnTo>
                  <a:lnTo>
                    <a:pt x="3656076" y="77215"/>
                  </a:lnTo>
                  <a:lnTo>
                    <a:pt x="3617936" y="63263"/>
                  </a:lnTo>
                  <a:lnTo>
                    <a:pt x="3594862" y="60959"/>
                  </a:lnTo>
                  <a:lnTo>
                    <a:pt x="3586353" y="60959"/>
                  </a:lnTo>
                  <a:lnTo>
                    <a:pt x="3578987" y="61975"/>
                  </a:lnTo>
                  <a:lnTo>
                    <a:pt x="3572637" y="64134"/>
                  </a:lnTo>
                  <a:lnTo>
                    <a:pt x="3566287" y="66166"/>
                  </a:lnTo>
                  <a:lnTo>
                    <a:pt x="3544062" y="96646"/>
                  </a:lnTo>
                  <a:lnTo>
                    <a:pt x="3544062" y="102362"/>
                  </a:lnTo>
                  <a:lnTo>
                    <a:pt x="3544062" y="110870"/>
                  </a:lnTo>
                  <a:lnTo>
                    <a:pt x="3546348" y="118237"/>
                  </a:lnTo>
                  <a:lnTo>
                    <a:pt x="3551047" y="124587"/>
                  </a:lnTo>
                  <a:lnTo>
                    <a:pt x="3555619" y="130809"/>
                  </a:lnTo>
                  <a:lnTo>
                    <a:pt x="3589147" y="151653"/>
                  </a:lnTo>
                  <a:lnTo>
                    <a:pt x="3603861" y="158150"/>
                  </a:lnTo>
                  <a:lnTo>
                    <a:pt x="3611419" y="161480"/>
                  </a:lnTo>
                  <a:lnTo>
                    <a:pt x="3649616" y="180224"/>
                  </a:lnTo>
                  <a:lnTo>
                    <a:pt x="3683635" y="206375"/>
                  </a:lnTo>
                  <a:lnTo>
                    <a:pt x="3705471" y="245046"/>
                  </a:lnTo>
                  <a:lnTo>
                    <a:pt x="3709543" y="276478"/>
                  </a:lnTo>
                  <a:lnTo>
                    <a:pt x="3708830" y="291171"/>
                  </a:lnTo>
                  <a:lnTo>
                    <a:pt x="3698240" y="329818"/>
                  </a:lnTo>
                  <a:lnTo>
                    <a:pt x="3667506" y="368045"/>
                  </a:lnTo>
                  <a:lnTo>
                    <a:pt x="3622294" y="391032"/>
                  </a:lnTo>
                  <a:lnTo>
                    <a:pt x="3581449" y="398301"/>
                  </a:lnTo>
                  <a:lnTo>
                    <a:pt x="3566922" y="398779"/>
                  </a:lnTo>
                  <a:lnTo>
                    <a:pt x="3557109" y="398587"/>
                  </a:lnTo>
                  <a:lnTo>
                    <a:pt x="3513724" y="391937"/>
                  </a:lnTo>
                  <a:lnTo>
                    <a:pt x="3477768" y="377951"/>
                  </a:lnTo>
                  <a:lnTo>
                    <a:pt x="3471926" y="374649"/>
                  </a:lnTo>
                  <a:lnTo>
                    <a:pt x="3467735" y="371601"/>
                  </a:lnTo>
                  <a:lnTo>
                    <a:pt x="3465195" y="369061"/>
                  </a:lnTo>
                  <a:lnTo>
                    <a:pt x="3462528" y="366521"/>
                  </a:lnTo>
                  <a:lnTo>
                    <a:pt x="3460750" y="362711"/>
                  </a:lnTo>
                  <a:lnTo>
                    <a:pt x="3459607" y="357885"/>
                  </a:lnTo>
                  <a:lnTo>
                    <a:pt x="3458591" y="353059"/>
                  </a:lnTo>
                  <a:lnTo>
                    <a:pt x="3457956" y="346074"/>
                  </a:lnTo>
                  <a:lnTo>
                    <a:pt x="3457956" y="336930"/>
                  </a:lnTo>
                  <a:lnTo>
                    <a:pt x="3457956" y="330707"/>
                  </a:lnTo>
                  <a:lnTo>
                    <a:pt x="3464052" y="305815"/>
                  </a:lnTo>
                  <a:lnTo>
                    <a:pt x="3465576" y="304672"/>
                  </a:lnTo>
                  <a:lnTo>
                    <a:pt x="3467354" y="304164"/>
                  </a:lnTo>
                  <a:lnTo>
                    <a:pt x="3469259" y="304164"/>
                  </a:lnTo>
                  <a:lnTo>
                    <a:pt x="3472053" y="304164"/>
                  </a:lnTo>
                  <a:lnTo>
                    <a:pt x="3475990" y="305815"/>
                  </a:lnTo>
                  <a:lnTo>
                    <a:pt x="3481070" y="309117"/>
                  </a:lnTo>
                  <a:lnTo>
                    <a:pt x="3486150" y="312292"/>
                  </a:lnTo>
                  <a:lnTo>
                    <a:pt x="3521021" y="328289"/>
                  </a:lnTo>
                  <a:lnTo>
                    <a:pt x="3567176" y="335660"/>
                  </a:lnTo>
                  <a:lnTo>
                    <a:pt x="3574149" y="335446"/>
                  </a:lnTo>
                  <a:lnTo>
                    <a:pt x="3612007" y="322579"/>
                  </a:lnTo>
                  <a:lnTo>
                    <a:pt x="3617341" y="318515"/>
                  </a:lnTo>
                  <a:lnTo>
                    <a:pt x="3621278" y="313308"/>
                  </a:lnTo>
                  <a:lnTo>
                    <a:pt x="3624072" y="307085"/>
                  </a:lnTo>
                  <a:lnTo>
                    <a:pt x="3626866" y="300989"/>
                  </a:lnTo>
                  <a:lnTo>
                    <a:pt x="3628263" y="294131"/>
                  </a:lnTo>
                  <a:lnTo>
                    <a:pt x="3628263" y="286638"/>
                  </a:lnTo>
                  <a:lnTo>
                    <a:pt x="3628263" y="277875"/>
                  </a:lnTo>
                  <a:lnTo>
                    <a:pt x="3602482" y="247522"/>
                  </a:lnTo>
                  <a:lnTo>
                    <a:pt x="3569136" y="230540"/>
                  </a:lnTo>
                  <a:lnTo>
                    <a:pt x="3561683" y="227202"/>
                  </a:lnTo>
                  <a:lnTo>
                    <a:pt x="3523684" y="208412"/>
                  </a:lnTo>
                  <a:lnTo>
                    <a:pt x="3490341" y="182244"/>
                  </a:lnTo>
                  <a:lnTo>
                    <a:pt x="3468578" y="143305"/>
                  </a:lnTo>
                  <a:lnTo>
                    <a:pt x="3464560" y="110997"/>
                  </a:lnTo>
                  <a:lnTo>
                    <a:pt x="3465202" y="97593"/>
                  </a:lnTo>
                  <a:lnTo>
                    <a:pt x="3480423" y="52310"/>
                  </a:lnTo>
                  <a:lnTo>
                    <a:pt x="3511603" y="21002"/>
                  </a:lnTo>
                  <a:lnTo>
                    <a:pt x="3555553" y="3857"/>
                  </a:lnTo>
                  <a:lnTo>
                    <a:pt x="3580647" y="428"/>
                  </a:lnTo>
                  <a:lnTo>
                    <a:pt x="359371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9400" y="2357627"/>
            <a:ext cx="5442585" cy="843280"/>
            <a:chOff x="2819400" y="2357627"/>
            <a:chExt cx="5442585" cy="843280"/>
          </a:xfrm>
        </p:grpSpPr>
        <p:sp>
          <p:nvSpPr>
            <p:cNvPr id="3" name="object 3"/>
            <p:cNvSpPr/>
            <p:nvPr/>
          </p:nvSpPr>
          <p:spPr>
            <a:xfrm>
              <a:off x="2825495" y="2363723"/>
              <a:ext cx="5430520" cy="830580"/>
            </a:xfrm>
            <a:custGeom>
              <a:avLst/>
              <a:gdLst/>
              <a:ahLst/>
              <a:cxnLst/>
              <a:rect l="l" t="t" r="r" b="b"/>
              <a:pathLst>
                <a:path w="5430520" h="830580">
                  <a:moveTo>
                    <a:pt x="0" y="830579"/>
                  </a:moveTo>
                  <a:lnTo>
                    <a:pt x="5430011" y="830579"/>
                  </a:lnTo>
                  <a:lnTo>
                    <a:pt x="5430011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7167" y="2597530"/>
              <a:ext cx="236981" cy="387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167" y="2597403"/>
              <a:ext cx="237490" cy="387985"/>
            </a:xfrm>
            <a:custGeom>
              <a:avLst/>
              <a:gdLst/>
              <a:ahLst/>
              <a:cxnLst/>
              <a:rect l="l" t="t" r="r" b="b"/>
              <a:pathLst>
                <a:path w="237489" h="387985">
                  <a:moveTo>
                    <a:pt x="127381" y="0"/>
                  </a:moveTo>
                  <a:lnTo>
                    <a:pt x="135000" y="0"/>
                  </a:lnTo>
                  <a:lnTo>
                    <a:pt x="141096" y="126"/>
                  </a:lnTo>
                  <a:lnTo>
                    <a:pt x="145669" y="381"/>
                  </a:lnTo>
                  <a:lnTo>
                    <a:pt x="150368" y="635"/>
                  </a:lnTo>
                  <a:lnTo>
                    <a:pt x="153924" y="1143"/>
                  </a:lnTo>
                  <a:lnTo>
                    <a:pt x="156337" y="1905"/>
                  </a:lnTo>
                  <a:lnTo>
                    <a:pt x="158622" y="2540"/>
                  </a:lnTo>
                  <a:lnTo>
                    <a:pt x="160274" y="3556"/>
                  </a:lnTo>
                  <a:lnTo>
                    <a:pt x="161035" y="4699"/>
                  </a:lnTo>
                  <a:lnTo>
                    <a:pt x="161797" y="5842"/>
                  </a:lnTo>
                  <a:lnTo>
                    <a:pt x="162306" y="7366"/>
                  </a:lnTo>
                  <a:lnTo>
                    <a:pt x="162306" y="9144"/>
                  </a:lnTo>
                  <a:lnTo>
                    <a:pt x="162306" y="327406"/>
                  </a:lnTo>
                  <a:lnTo>
                    <a:pt x="225044" y="327406"/>
                  </a:lnTo>
                  <a:lnTo>
                    <a:pt x="226821" y="327406"/>
                  </a:lnTo>
                  <a:lnTo>
                    <a:pt x="228472" y="327913"/>
                  </a:lnTo>
                  <a:lnTo>
                    <a:pt x="229996" y="329057"/>
                  </a:lnTo>
                  <a:lnTo>
                    <a:pt x="231394" y="330073"/>
                  </a:lnTo>
                  <a:lnTo>
                    <a:pt x="232790" y="331850"/>
                  </a:lnTo>
                  <a:lnTo>
                    <a:pt x="233806" y="334263"/>
                  </a:lnTo>
                  <a:lnTo>
                    <a:pt x="234950" y="336550"/>
                  </a:lnTo>
                  <a:lnTo>
                    <a:pt x="235712" y="339725"/>
                  </a:lnTo>
                  <a:lnTo>
                    <a:pt x="236219" y="343535"/>
                  </a:lnTo>
                  <a:lnTo>
                    <a:pt x="236727" y="347472"/>
                  </a:lnTo>
                  <a:lnTo>
                    <a:pt x="236981" y="352298"/>
                  </a:lnTo>
                  <a:lnTo>
                    <a:pt x="236981" y="358013"/>
                  </a:lnTo>
                  <a:lnTo>
                    <a:pt x="236981" y="363600"/>
                  </a:lnTo>
                  <a:lnTo>
                    <a:pt x="226821" y="387731"/>
                  </a:lnTo>
                  <a:lnTo>
                    <a:pt x="225044" y="387731"/>
                  </a:lnTo>
                  <a:lnTo>
                    <a:pt x="12572" y="387731"/>
                  </a:lnTo>
                  <a:lnTo>
                    <a:pt x="10921" y="387731"/>
                  </a:lnTo>
                  <a:lnTo>
                    <a:pt x="9397" y="387350"/>
                  </a:lnTo>
                  <a:lnTo>
                    <a:pt x="888" y="363600"/>
                  </a:lnTo>
                  <a:lnTo>
                    <a:pt x="888" y="358013"/>
                  </a:lnTo>
                  <a:lnTo>
                    <a:pt x="888" y="352298"/>
                  </a:lnTo>
                  <a:lnTo>
                    <a:pt x="4063" y="334263"/>
                  </a:lnTo>
                  <a:lnTo>
                    <a:pt x="5080" y="331850"/>
                  </a:lnTo>
                  <a:lnTo>
                    <a:pt x="6350" y="330073"/>
                  </a:lnTo>
                  <a:lnTo>
                    <a:pt x="7746" y="329057"/>
                  </a:lnTo>
                  <a:lnTo>
                    <a:pt x="9143" y="327913"/>
                  </a:lnTo>
                  <a:lnTo>
                    <a:pt x="10794" y="327406"/>
                  </a:lnTo>
                  <a:lnTo>
                    <a:pt x="12572" y="327406"/>
                  </a:lnTo>
                  <a:lnTo>
                    <a:pt x="84200" y="327406"/>
                  </a:lnTo>
                  <a:lnTo>
                    <a:pt x="84200" y="76708"/>
                  </a:lnTo>
                  <a:lnTo>
                    <a:pt x="22351" y="110998"/>
                  </a:lnTo>
                  <a:lnTo>
                    <a:pt x="17780" y="113157"/>
                  </a:lnTo>
                  <a:lnTo>
                    <a:pt x="14096" y="114426"/>
                  </a:lnTo>
                  <a:lnTo>
                    <a:pt x="11175" y="114935"/>
                  </a:lnTo>
                  <a:lnTo>
                    <a:pt x="8255" y="115443"/>
                  </a:lnTo>
                  <a:lnTo>
                    <a:pt x="5968" y="114935"/>
                  </a:lnTo>
                  <a:lnTo>
                    <a:pt x="4318" y="113157"/>
                  </a:lnTo>
                  <a:lnTo>
                    <a:pt x="2666" y="111506"/>
                  </a:lnTo>
                  <a:lnTo>
                    <a:pt x="1524" y="108585"/>
                  </a:lnTo>
                  <a:lnTo>
                    <a:pt x="888" y="104394"/>
                  </a:lnTo>
                  <a:lnTo>
                    <a:pt x="381" y="100203"/>
                  </a:lnTo>
                  <a:lnTo>
                    <a:pt x="0" y="94361"/>
                  </a:lnTo>
                  <a:lnTo>
                    <a:pt x="0" y="86868"/>
                  </a:lnTo>
                  <a:lnTo>
                    <a:pt x="0" y="82042"/>
                  </a:lnTo>
                  <a:lnTo>
                    <a:pt x="126" y="78232"/>
                  </a:lnTo>
                  <a:lnTo>
                    <a:pt x="381" y="75057"/>
                  </a:lnTo>
                  <a:lnTo>
                    <a:pt x="507" y="72009"/>
                  </a:lnTo>
                  <a:lnTo>
                    <a:pt x="5080" y="61849"/>
                  </a:lnTo>
                  <a:lnTo>
                    <a:pt x="6476" y="60451"/>
                  </a:lnTo>
                  <a:lnTo>
                    <a:pt x="8381" y="58928"/>
                  </a:lnTo>
                  <a:lnTo>
                    <a:pt x="10794" y="57404"/>
                  </a:lnTo>
                  <a:lnTo>
                    <a:pt x="93471" y="3810"/>
                  </a:lnTo>
                  <a:lnTo>
                    <a:pt x="108584" y="126"/>
                  </a:lnTo>
                  <a:lnTo>
                    <a:pt x="112394" y="126"/>
                  </a:lnTo>
                  <a:lnTo>
                    <a:pt x="116205" y="0"/>
                  </a:lnTo>
                  <a:lnTo>
                    <a:pt x="121284" y="0"/>
                  </a:lnTo>
                  <a:lnTo>
                    <a:pt x="12738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0123" y="2805048"/>
              <a:ext cx="151511" cy="6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0123" y="2805048"/>
              <a:ext cx="151765" cy="61594"/>
            </a:xfrm>
            <a:custGeom>
              <a:avLst/>
              <a:gdLst/>
              <a:ahLst/>
              <a:cxnLst/>
              <a:rect l="l" t="t" r="r" b="b"/>
              <a:pathLst>
                <a:path w="151764" h="61594">
                  <a:moveTo>
                    <a:pt x="13969" y="0"/>
                  </a:moveTo>
                  <a:lnTo>
                    <a:pt x="137794" y="0"/>
                  </a:lnTo>
                  <a:lnTo>
                    <a:pt x="140207" y="0"/>
                  </a:lnTo>
                  <a:lnTo>
                    <a:pt x="142239" y="508"/>
                  </a:lnTo>
                  <a:lnTo>
                    <a:pt x="143890" y="1524"/>
                  </a:lnTo>
                  <a:lnTo>
                    <a:pt x="145541" y="2539"/>
                  </a:lnTo>
                  <a:lnTo>
                    <a:pt x="146938" y="4190"/>
                  </a:lnTo>
                  <a:lnTo>
                    <a:pt x="151511" y="24891"/>
                  </a:lnTo>
                  <a:lnTo>
                    <a:pt x="151511" y="30479"/>
                  </a:lnTo>
                  <a:lnTo>
                    <a:pt x="151511" y="41910"/>
                  </a:lnTo>
                  <a:lnTo>
                    <a:pt x="150367" y="49911"/>
                  </a:lnTo>
                  <a:lnTo>
                    <a:pt x="148209" y="54483"/>
                  </a:lnTo>
                  <a:lnTo>
                    <a:pt x="146050" y="59054"/>
                  </a:lnTo>
                  <a:lnTo>
                    <a:pt x="142493" y="61340"/>
                  </a:lnTo>
                  <a:lnTo>
                    <a:pt x="137794" y="61340"/>
                  </a:lnTo>
                  <a:lnTo>
                    <a:pt x="13969" y="61340"/>
                  </a:lnTo>
                  <a:lnTo>
                    <a:pt x="9016" y="61340"/>
                  </a:lnTo>
                  <a:lnTo>
                    <a:pt x="5461" y="59054"/>
                  </a:lnTo>
                  <a:lnTo>
                    <a:pt x="3175" y="54355"/>
                  </a:lnTo>
                  <a:lnTo>
                    <a:pt x="1015" y="49656"/>
                  </a:lnTo>
                  <a:lnTo>
                    <a:pt x="0" y="41783"/>
                  </a:lnTo>
                  <a:lnTo>
                    <a:pt x="0" y="30479"/>
                  </a:lnTo>
                  <a:lnTo>
                    <a:pt x="0" y="19303"/>
                  </a:lnTo>
                  <a:lnTo>
                    <a:pt x="1015" y="11429"/>
                  </a:lnTo>
                  <a:lnTo>
                    <a:pt x="3175" y="6858"/>
                  </a:lnTo>
                  <a:lnTo>
                    <a:pt x="5461" y="2286"/>
                  </a:lnTo>
                  <a:lnTo>
                    <a:pt x="9016" y="0"/>
                  </a:lnTo>
                  <a:lnTo>
                    <a:pt x="1396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643" y="2593212"/>
              <a:ext cx="4478655" cy="398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4566" y="2673603"/>
              <a:ext cx="2519045" cy="163830"/>
            </a:xfrm>
            <a:custGeom>
              <a:avLst/>
              <a:gdLst/>
              <a:ahLst/>
              <a:cxnLst/>
              <a:rect l="l" t="t" r="r" b="b"/>
              <a:pathLst>
                <a:path w="2519045" h="163830">
                  <a:moveTo>
                    <a:pt x="2463927" y="0"/>
                  </a:moveTo>
                  <a:lnTo>
                    <a:pt x="2409443" y="163703"/>
                  </a:lnTo>
                  <a:lnTo>
                    <a:pt x="2518664" y="163703"/>
                  </a:lnTo>
                  <a:lnTo>
                    <a:pt x="2464181" y="0"/>
                  </a:lnTo>
                  <a:lnTo>
                    <a:pt x="2463927" y="0"/>
                  </a:lnTo>
                  <a:close/>
                </a:path>
                <a:path w="2519045" h="163830">
                  <a:moveTo>
                    <a:pt x="54483" y="0"/>
                  </a:moveTo>
                  <a:lnTo>
                    <a:pt x="0" y="163703"/>
                  </a:lnTo>
                  <a:lnTo>
                    <a:pt x="109220" y="163703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9042" y="2658998"/>
              <a:ext cx="108331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0643" y="2593212"/>
              <a:ext cx="4478655" cy="398780"/>
            </a:xfrm>
            <a:custGeom>
              <a:avLst/>
              <a:gdLst/>
              <a:ahLst/>
              <a:cxnLst/>
              <a:rect l="l" t="t" r="r" b="b"/>
              <a:pathLst>
                <a:path w="4478655" h="398780">
                  <a:moveTo>
                    <a:pt x="1957197" y="6858"/>
                  </a:moveTo>
                  <a:lnTo>
                    <a:pt x="2149475" y="6858"/>
                  </a:lnTo>
                  <a:lnTo>
                    <a:pt x="2151253" y="6858"/>
                  </a:lnTo>
                  <a:lnTo>
                    <a:pt x="2152777" y="7365"/>
                  </a:lnTo>
                  <a:lnTo>
                    <a:pt x="2160778" y="31750"/>
                  </a:lnTo>
                  <a:lnTo>
                    <a:pt x="2160778" y="37719"/>
                  </a:lnTo>
                  <a:lnTo>
                    <a:pt x="2160778" y="43307"/>
                  </a:lnTo>
                  <a:lnTo>
                    <a:pt x="2151253" y="68072"/>
                  </a:lnTo>
                  <a:lnTo>
                    <a:pt x="2149475" y="68072"/>
                  </a:lnTo>
                  <a:lnTo>
                    <a:pt x="2011934" y="68072"/>
                  </a:lnTo>
                  <a:lnTo>
                    <a:pt x="2011934" y="162178"/>
                  </a:lnTo>
                  <a:lnTo>
                    <a:pt x="2128266" y="162178"/>
                  </a:lnTo>
                  <a:lnTo>
                    <a:pt x="2130044" y="162178"/>
                  </a:lnTo>
                  <a:lnTo>
                    <a:pt x="2139950" y="186689"/>
                  </a:lnTo>
                  <a:lnTo>
                    <a:pt x="2139950" y="192277"/>
                  </a:lnTo>
                  <a:lnTo>
                    <a:pt x="2139950" y="197992"/>
                  </a:lnTo>
                  <a:lnTo>
                    <a:pt x="2139696" y="202819"/>
                  </a:lnTo>
                  <a:lnTo>
                    <a:pt x="2139188" y="206501"/>
                  </a:lnTo>
                  <a:lnTo>
                    <a:pt x="2138680" y="210312"/>
                  </a:lnTo>
                  <a:lnTo>
                    <a:pt x="2133219" y="220472"/>
                  </a:lnTo>
                  <a:lnTo>
                    <a:pt x="2131695" y="221487"/>
                  </a:lnTo>
                  <a:lnTo>
                    <a:pt x="2130044" y="221996"/>
                  </a:lnTo>
                  <a:lnTo>
                    <a:pt x="2128266" y="221996"/>
                  </a:lnTo>
                  <a:lnTo>
                    <a:pt x="2011934" y="221996"/>
                  </a:lnTo>
                  <a:lnTo>
                    <a:pt x="2011934" y="330708"/>
                  </a:lnTo>
                  <a:lnTo>
                    <a:pt x="2150618" y="330708"/>
                  </a:lnTo>
                  <a:lnTo>
                    <a:pt x="2152396" y="330708"/>
                  </a:lnTo>
                  <a:lnTo>
                    <a:pt x="2154047" y="331215"/>
                  </a:lnTo>
                  <a:lnTo>
                    <a:pt x="2155571" y="332359"/>
                  </a:lnTo>
                  <a:lnTo>
                    <a:pt x="2156968" y="333375"/>
                  </a:lnTo>
                  <a:lnTo>
                    <a:pt x="2158238" y="335152"/>
                  </a:lnTo>
                  <a:lnTo>
                    <a:pt x="2159254" y="337565"/>
                  </a:lnTo>
                  <a:lnTo>
                    <a:pt x="2160270" y="339851"/>
                  </a:lnTo>
                  <a:lnTo>
                    <a:pt x="2161032" y="343026"/>
                  </a:lnTo>
                  <a:lnTo>
                    <a:pt x="2161540" y="346837"/>
                  </a:lnTo>
                  <a:lnTo>
                    <a:pt x="2162048" y="350774"/>
                  </a:lnTo>
                  <a:lnTo>
                    <a:pt x="2162175" y="355600"/>
                  </a:lnTo>
                  <a:lnTo>
                    <a:pt x="2162175" y="361314"/>
                  </a:lnTo>
                  <a:lnTo>
                    <a:pt x="2162175" y="367029"/>
                  </a:lnTo>
                  <a:lnTo>
                    <a:pt x="2152396" y="391922"/>
                  </a:lnTo>
                  <a:lnTo>
                    <a:pt x="2150618" y="391922"/>
                  </a:lnTo>
                  <a:lnTo>
                    <a:pt x="1957197" y="391922"/>
                  </a:lnTo>
                  <a:lnTo>
                    <a:pt x="1950593" y="391922"/>
                  </a:lnTo>
                  <a:lnTo>
                    <a:pt x="1945132" y="390016"/>
                  </a:lnTo>
                  <a:lnTo>
                    <a:pt x="1940687" y="386207"/>
                  </a:lnTo>
                  <a:lnTo>
                    <a:pt x="1936115" y="382270"/>
                  </a:lnTo>
                  <a:lnTo>
                    <a:pt x="1933956" y="376047"/>
                  </a:lnTo>
                  <a:lnTo>
                    <a:pt x="1933956" y="367284"/>
                  </a:lnTo>
                  <a:lnTo>
                    <a:pt x="1933956" y="31496"/>
                  </a:lnTo>
                  <a:lnTo>
                    <a:pt x="1933956" y="22733"/>
                  </a:lnTo>
                  <a:lnTo>
                    <a:pt x="1936115" y="16510"/>
                  </a:lnTo>
                  <a:lnTo>
                    <a:pt x="1940687" y="12573"/>
                  </a:lnTo>
                  <a:lnTo>
                    <a:pt x="1945132" y="8762"/>
                  </a:lnTo>
                  <a:lnTo>
                    <a:pt x="1950593" y="6858"/>
                  </a:lnTo>
                  <a:lnTo>
                    <a:pt x="1957197" y="6858"/>
                  </a:lnTo>
                  <a:close/>
                </a:path>
                <a:path w="4478655" h="398780">
                  <a:moveTo>
                    <a:pt x="1614297" y="6858"/>
                  </a:moveTo>
                  <a:lnTo>
                    <a:pt x="1713992" y="6858"/>
                  </a:lnTo>
                  <a:lnTo>
                    <a:pt x="1724025" y="6858"/>
                  </a:lnTo>
                  <a:lnTo>
                    <a:pt x="1732407" y="6985"/>
                  </a:lnTo>
                  <a:lnTo>
                    <a:pt x="1778889" y="13350"/>
                  </a:lnTo>
                  <a:lnTo>
                    <a:pt x="1815830" y="29432"/>
                  </a:lnTo>
                  <a:lnTo>
                    <a:pt x="1846199" y="63311"/>
                  </a:lnTo>
                  <a:lnTo>
                    <a:pt x="1856438" y="101349"/>
                  </a:lnTo>
                  <a:lnTo>
                    <a:pt x="1856867" y="112522"/>
                  </a:lnTo>
                  <a:lnTo>
                    <a:pt x="1856557" y="121947"/>
                  </a:lnTo>
                  <a:lnTo>
                    <a:pt x="1845818" y="162829"/>
                  </a:lnTo>
                  <a:lnTo>
                    <a:pt x="1820683" y="193079"/>
                  </a:lnTo>
                  <a:lnTo>
                    <a:pt x="1782064" y="212725"/>
                  </a:lnTo>
                  <a:lnTo>
                    <a:pt x="1787906" y="215519"/>
                  </a:lnTo>
                  <a:lnTo>
                    <a:pt x="1793240" y="218948"/>
                  </a:lnTo>
                  <a:lnTo>
                    <a:pt x="1798320" y="222885"/>
                  </a:lnTo>
                  <a:lnTo>
                    <a:pt x="1803400" y="226822"/>
                  </a:lnTo>
                  <a:lnTo>
                    <a:pt x="1808226" y="231648"/>
                  </a:lnTo>
                  <a:lnTo>
                    <a:pt x="1812671" y="237362"/>
                  </a:lnTo>
                  <a:lnTo>
                    <a:pt x="1817116" y="242950"/>
                  </a:lnTo>
                  <a:lnTo>
                    <a:pt x="1836928" y="281304"/>
                  </a:lnTo>
                  <a:lnTo>
                    <a:pt x="1869313" y="357124"/>
                  </a:lnTo>
                  <a:lnTo>
                    <a:pt x="1876806" y="379857"/>
                  </a:lnTo>
                  <a:lnTo>
                    <a:pt x="1876806" y="381888"/>
                  </a:lnTo>
                  <a:lnTo>
                    <a:pt x="1876806" y="384048"/>
                  </a:lnTo>
                  <a:lnTo>
                    <a:pt x="1876425" y="385825"/>
                  </a:lnTo>
                  <a:lnTo>
                    <a:pt x="1875536" y="387350"/>
                  </a:lnTo>
                  <a:lnTo>
                    <a:pt x="1874774" y="388874"/>
                  </a:lnTo>
                  <a:lnTo>
                    <a:pt x="1872869" y="390144"/>
                  </a:lnTo>
                  <a:lnTo>
                    <a:pt x="1869948" y="391033"/>
                  </a:lnTo>
                  <a:lnTo>
                    <a:pt x="1866900" y="392049"/>
                  </a:lnTo>
                  <a:lnTo>
                    <a:pt x="1862582" y="392811"/>
                  </a:lnTo>
                  <a:lnTo>
                    <a:pt x="1856867" y="393191"/>
                  </a:lnTo>
                  <a:lnTo>
                    <a:pt x="1851025" y="393573"/>
                  </a:lnTo>
                  <a:lnTo>
                    <a:pt x="1843278" y="393700"/>
                  </a:lnTo>
                  <a:lnTo>
                    <a:pt x="1833372" y="393700"/>
                  </a:lnTo>
                  <a:lnTo>
                    <a:pt x="1824990" y="393700"/>
                  </a:lnTo>
                  <a:lnTo>
                    <a:pt x="1818386" y="393573"/>
                  </a:lnTo>
                  <a:lnTo>
                    <a:pt x="1813433" y="393191"/>
                  </a:lnTo>
                  <a:lnTo>
                    <a:pt x="1808480" y="392811"/>
                  </a:lnTo>
                  <a:lnTo>
                    <a:pt x="1804543" y="392049"/>
                  </a:lnTo>
                  <a:lnTo>
                    <a:pt x="1801622" y="390906"/>
                  </a:lnTo>
                  <a:lnTo>
                    <a:pt x="1798701" y="389889"/>
                  </a:lnTo>
                  <a:lnTo>
                    <a:pt x="1796669" y="388492"/>
                  </a:lnTo>
                  <a:lnTo>
                    <a:pt x="1795526" y="386714"/>
                  </a:lnTo>
                  <a:lnTo>
                    <a:pt x="1794383" y="385063"/>
                  </a:lnTo>
                  <a:lnTo>
                    <a:pt x="1793367" y="383032"/>
                  </a:lnTo>
                  <a:lnTo>
                    <a:pt x="1792605" y="380619"/>
                  </a:lnTo>
                  <a:lnTo>
                    <a:pt x="1758061" y="294639"/>
                  </a:lnTo>
                  <a:lnTo>
                    <a:pt x="1737487" y="254888"/>
                  </a:lnTo>
                  <a:lnTo>
                    <a:pt x="1732534" y="249809"/>
                  </a:lnTo>
                  <a:lnTo>
                    <a:pt x="1727708" y="244728"/>
                  </a:lnTo>
                  <a:lnTo>
                    <a:pt x="1722120" y="240919"/>
                  </a:lnTo>
                  <a:lnTo>
                    <a:pt x="1715770" y="238378"/>
                  </a:lnTo>
                  <a:lnTo>
                    <a:pt x="1709420" y="235838"/>
                  </a:lnTo>
                  <a:lnTo>
                    <a:pt x="1702054" y="234569"/>
                  </a:lnTo>
                  <a:lnTo>
                    <a:pt x="1693672" y="234569"/>
                  </a:lnTo>
                  <a:lnTo>
                    <a:pt x="1669288" y="234569"/>
                  </a:lnTo>
                  <a:lnTo>
                    <a:pt x="1669288" y="381253"/>
                  </a:lnTo>
                  <a:lnTo>
                    <a:pt x="1669288" y="383286"/>
                  </a:lnTo>
                  <a:lnTo>
                    <a:pt x="1668653" y="385063"/>
                  </a:lnTo>
                  <a:lnTo>
                    <a:pt x="1667383" y="386588"/>
                  </a:lnTo>
                  <a:lnTo>
                    <a:pt x="1666113" y="388238"/>
                  </a:lnTo>
                  <a:lnTo>
                    <a:pt x="1663954" y="389509"/>
                  </a:lnTo>
                  <a:lnTo>
                    <a:pt x="1661033" y="390525"/>
                  </a:lnTo>
                  <a:lnTo>
                    <a:pt x="1657985" y="391540"/>
                  </a:lnTo>
                  <a:lnTo>
                    <a:pt x="1654048" y="392302"/>
                  </a:lnTo>
                  <a:lnTo>
                    <a:pt x="1649095" y="392811"/>
                  </a:lnTo>
                  <a:lnTo>
                    <a:pt x="1644142" y="393446"/>
                  </a:lnTo>
                  <a:lnTo>
                    <a:pt x="1637792" y="393700"/>
                  </a:lnTo>
                  <a:lnTo>
                    <a:pt x="1630045" y="393700"/>
                  </a:lnTo>
                  <a:lnTo>
                    <a:pt x="1622425" y="393700"/>
                  </a:lnTo>
                  <a:lnTo>
                    <a:pt x="1616202" y="393446"/>
                  </a:lnTo>
                  <a:lnTo>
                    <a:pt x="1611122" y="392811"/>
                  </a:lnTo>
                  <a:lnTo>
                    <a:pt x="1606042" y="392302"/>
                  </a:lnTo>
                  <a:lnTo>
                    <a:pt x="1592834" y="386588"/>
                  </a:lnTo>
                  <a:lnTo>
                    <a:pt x="1591564" y="385063"/>
                  </a:lnTo>
                  <a:lnTo>
                    <a:pt x="1591056" y="383286"/>
                  </a:lnTo>
                  <a:lnTo>
                    <a:pt x="1591056" y="381253"/>
                  </a:lnTo>
                  <a:lnTo>
                    <a:pt x="1591056" y="31496"/>
                  </a:lnTo>
                  <a:lnTo>
                    <a:pt x="1591056" y="22733"/>
                  </a:lnTo>
                  <a:lnTo>
                    <a:pt x="1593215" y="16510"/>
                  </a:lnTo>
                  <a:lnTo>
                    <a:pt x="1597787" y="12573"/>
                  </a:lnTo>
                  <a:lnTo>
                    <a:pt x="1602232" y="8762"/>
                  </a:lnTo>
                  <a:lnTo>
                    <a:pt x="1607693" y="6858"/>
                  </a:lnTo>
                  <a:lnTo>
                    <a:pt x="1614297" y="6858"/>
                  </a:lnTo>
                  <a:close/>
                </a:path>
                <a:path w="4478655" h="398780">
                  <a:moveTo>
                    <a:pt x="864743" y="6858"/>
                  </a:moveTo>
                  <a:lnTo>
                    <a:pt x="1136142" y="6858"/>
                  </a:lnTo>
                  <a:lnTo>
                    <a:pt x="1137920" y="6858"/>
                  </a:lnTo>
                  <a:lnTo>
                    <a:pt x="1139571" y="7365"/>
                  </a:lnTo>
                  <a:lnTo>
                    <a:pt x="1141095" y="8509"/>
                  </a:lnTo>
                  <a:lnTo>
                    <a:pt x="1142619" y="9525"/>
                  </a:lnTo>
                  <a:lnTo>
                    <a:pt x="1143889" y="11302"/>
                  </a:lnTo>
                  <a:lnTo>
                    <a:pt x="1144778" y="13842"/>
                  </a:lnTo>
                  <a:lnTo>
                    <a:pt x="1145794" y="16256"/>
                  </a:lnTo>
                  <a:lnTo>
                    <a:pt x="1146556" y="19558"/>
                  </a:lnTo>
                  <a:lnTo>
                    <a:pt x="1147064" y="23749"/>
                  </a:lnTo>
                  <a:lnTo>
                    <a:pt x="1147572" y="27939"/>
                  </a:lnTo>
                  <a:lnTo>
                    <a:pt x="1147826" y="33020"/>
                  </a:lnTo>
                  <a:lnTo>
                    <a:pt x="1147826" y="38988"/>
                  </a:lnTo>
                  <a:lnTo>
                    <a:pt x="1147826" y="44703"/>
                  </a:lnTo>
                  <a:lnTo>
                    <a:pt x="1144778" y="63500"/>
                  </a:lnTo>
                  <a:lnTo>
                    <a:pt x="1143889" y="66039"/>
                  </a:lnTo>
                  <a:lnTo>
                    <a:pt x="1142619" y="67817"/>
                  </a:lnTo>
                  <a:lnTo>
                    <a:pt x="1141095" y="68961"/>
                  </a:lnTo>
                  <a:lnTo>
                    <a:pt x="1139571" y="70231"/>
                  </a:lnTo>
                  <a:lnTo>
                    <a:pt x="1137920" y="70865"/>
                  </a:lnTo>
                  <a:lnTo>
                    <a:pt x="1136142" y="70865"/>
                  </a:lnTo>
                  <a:lnTo>
                    <a:pt x="1039749" y="70865"/>
                  </a:lnTo>
                  <a:lnTo>
                    <a:pt x="1039749" y="381253"/>
                  </a:lnTo>
                  <a:lnTo>
                    <a:pt x="1039749" y="383286"/>
                  </a:lnTo>
                  <a:lnTo>
                    <a:pt x="1039114" y="385063"/>
                  </a:lnTo>
                  <a:lnTo>
                    <a:pt x="1037844" y="386588"/>
                  </a:lnTo>
                  <a:lnTo>
                    <a:pt x="1036574" y="388238"/>
                  </a:lnTo>
                  <a:lnTo>
                    <a:pt x="1034415" y="389509"/>
                  </a:lnTo>
                  <a:lnTo>
                    <a:pt x="1031367" y="390525"/>
                  </a:lnTo>
                  <a:lnTo>
                    <a:pt x="1028446" y="391540"/>
                  </a:lnTo>
                  <a:lnTo>
                    <a:pt x="1024382" y="392302"/>
                  </a:lnTo>
                  <a:lnTo>
                    <a:pt x="1019302" y="392811"/>
                  </a:lnTo>
                  <a:lnTo>
                    <a:pt x="1014349" y="393446"/>
                  </a:lnTo>
                  <a:lnTo>
                    <a:pt x="1007999" y="393700"/>
                  </a:lnTo>
                  <a:lnTo>
                    <a:pt x="1000506" y="393700"/>
                  </a:lnTo>
                  <a:lnTo>
                    <a:pt x="992886" y="393700"/>
                  </a:lnTo>
                  <a:lnTo>
                    <a:pt x="986663" y="393446"/>
                  </a:lnTo>
                  <a:lnTo>
                    <a:pt x="981583" y="392811"/>
                  </a:lnTo>
                  <a:lnTo>
                    <a:pt x="976503" y="392302"/>
                  </a:lnTo>
                  <a:lnTo>
                    <a:pt x="972439" y="391540"/>
                  </a:lnTo>
                  <a:lnTo>
                    <a:pt x="969518" y="390525"/>
                  </a:lnTo>
                  <a:lnTo>
                    <a:pt x="966470" y="389509"/>
                  </a:lnTo>
                  <a:lnTo>
                    <a:pt x="964438" y="388238"/>
                  </a:lnTo>
                  <a:lnTo>
                    <a:pt x="963041" y="386588"/>
                  </a:lnTo>
                  <a:lnTo>
                    <a:pt x="961771" y="385063"/>
                  </a:lnTo>
                  <a:lnTo>
                    <a:pt x="961136" y="383286"/>
                  </a:lnTo>
                  <a:lnTo>
                    <a:pt x="961136" y="381253"/>
                  </a:lnTo>
                  <a:lnTo>
                    <a:pt x="961136" y="70865"/>
                  </a:lnTo>
                  <a:lnTo>
                    <a:pt x="864743" y="70865"/>
                  </a:lnTo>
                  <a:lnTo>
                    <a:pt x="862711" y="70865"/>
                  </a:lnTo>
                  <a:lnTo>
                    <a:pt x="861060" y="70231"/>
                  </a:lnTo>
                  <a:lnTo>
                    <a:pt x="859663" y="68961"/>
                  </a:lnTo>
                  <a:lnTo>
                    <a:pt x="858266" y="67817"/>
                  </a:lnTo>
                  <a:lnTo>
                    <a:pt x="857123" y="66039"/>
                  </a:lnTo>
                  <a:lnTo>
                    <a:pt x="856107" y="63500"/>
                  </a:lnTo>
                  <a:lnTo>
                    <a:pt x="855091" y="61087"/>
                  </a:lnTo>
                  <a:lnTo>
                    <a:pt x="854329" y="57785"/>
                  </a:lnTo>
                  <a:lnTo>
                    <a:pt x="853821" y="53721"/>
                  </a:lnTo>
                  <a:lnTo>
                    <a:pt x="853313" y="49657"/>
                  </a:lnTo>
                  <a:lnTo>
                    <a:pt x="853059" y="44703"/>
                  </a:lnTo>
                  <a:lnTo>
                    <a:pt x="853059" y="38988"/>
                  </a:lnTo>
                  <a:lnTo>
                    <a:pt x="853059" y="33020"/>
                  </a:lnTo>
                  <a:lnTo>
                    <a:pt x="853313" y="27939"/>
                  </a:lnTo>
                  <a:lnTo>
                    <a:pt x="853821" y="23749"/>
                  </a:lnTo>
                  <a:lnTo>
                    <a:pt x="854329" y="19558"/>
                  </a:lnTo>
                  <a:lnTo>
                    <a:pt x="855091" y="16256"/>
                  </a:lnTo>
                  <a:lnTo>
                    <a:pt x="856107" y="13842"/>
                  </a:lnTo>
                  <a:lnTo>
                    <a:pt x="857123" y="11302"/>
                  </a:lnTo>
                  <a:lnTo>
                    <a:pt x="858266" y="9525"/>
                  </a:lnTo>
                  <a:lnTo>
                    <a:pt x="859663" y="8509"/>
                  </a:lnTo>
                  <a:lnTo>
                    <a:pt x="861060" y="7365"/>
                  </a:lnTo>
                  <a:lnTo>
                    <a:pt x="862711" y="6858"/>
                  </a:lnTo>
                  <a:lnTo>
                    <a:pt x="864743" y="6858"/>
                  </a:lnTo>
                  <a:close/>
                </a:path>
                <a:path w="4478655" h="398780">
                  <a:moveTo>
                    <a:pt x="303657" y="6858"/>
                  </a:moveTo>
                  <a:lnTo>
                    <a:pt x="495935" y="6858"/>
                  </a:lnTo>
                  <a:lnTo>
                    <a:pt x="497713" y="6858"/>
                  </a:lnTo>
                  <a:lnTo>
                    <a:pt x="499237" y="7365"/>
                  </a:lnTo>
                  <a:lnTo>
                    <a:pt x="507238" y="31750"/>
                  </a:lnTo>
                  <a:lnTo>
                    <a:pt x="507238" y="37719"/>
                  </a:lnTo>
                  <a:lnTo>
                    <a:pt x="507238" y="43307"/>
                  </a:lnTo>
                  <a:lnTo>
                    <a:pt x="497713" y="68072"/>
                  </a:lnTo>
                  <a:lnTo>
                    <a:pt x="495935" y="68072"/>
                  </a:lnTo>
                  <a:lnTo>
                    <a:pt x="358394" y="68072"/>
                  </a:lnTo>
                  <a:lnTo>
                    <a:pt x="358394" y="162178"/>
                  </a:lnTo>
                  <a:lnTo>
                    <a:pt x="474726" y="162178"/>
                  </a:lnTo>
                  <a:lnTo>
                    <a:pt x="476504" y="162178"/>
                  </a:lnTo>
                  <a:lnTo>
                    <a:pt x="483362" y="168910"/>
                  </a:lnTo>
                  <a:lnTo>
                    <a:pt x="484378" y="171196"/>
                  </a:lnTo>
                  <a:lnTo>
                    <a:pt x="485140" y="174244"/>
                  </a:lnTo>
                  <a:lnTo>
                    <a:pt x="485648" y="178053"/>
                  </a:lnTo>
                  <a:lnTo>
                    <a:pt x="486156" y="181990"/>
                  </a:lnTo>
                  <a:lnTo>
                    <a:pt x="486410" y="186689"/>
                  </a:lnTo>
                  <a:lnTo>
                    <a:pt x="486410" y="192277"/>
                  </a:lnTo>
                  <a:lnTo>
                    <a:pt x="486410" y="197992"/>
                  </a:lnTo>
                  <a:lnTo>
                    <a:pt x="486156" y="202819"/>
                  </a:lnTo>
                  <a:lnTo>
                    <a:pt x="485648" y="206501"/>
                  </a:lnTo>
                  <a:lnTo>
                    <a:pt x="485140" y="210312"/>
                  </a:lnTo>
                  <a:lnTo>
                    <a:pt x="484378" y="213360"/>
                  </a:lnTo>
                  <a:lnTo>
                    <a:pt x="483362" y="215646"/>
                  </a:lnTo>
                  <a:lnTo>
                    <a:pt x="482346" y="217932"/>
                  </a:lnTo>
                  <a:lnTo>
                    <a:pt x="481203" y="219583"/>
                  </a:lnTo>
                  <a:lnTo>
                    <a:pt x="479679" y="220472"/>
                  </a:lnTo>
                  <a:lnTo>
                    <a:pt x="478155" y="221487"/>
                  </a:lnTo>
                  <a:lnTo>
                    <a:pt x="476504" y="221996"/>
                  </a:lnTo>
                  <a:lnTo>
                    <a:pt x="474726" y="221996"/>
                  </a:lnTo>
                  <a:lnTo>
                    <a:pt x="358394" y="221996"/>
                  </a:lnTo>
                  <a:lnTo>
                    <a:pt x="358394" y="330708"/>
                  </a:lnTo>
                  <a:lnTo>
                    <a:pt x="497078" y="330708"/>
                  </a:lnTo>
                  <a:lnTo>
                    <a:pt x="498856" y="330708"/>
                  </a:lnTo>
                  <a:lnTo>
                    <a:pt x="500507" y="331215"/>
                  </a:lnTo>
                  <a:lnTo>
                    <a:pt x="502031" y="332359"/>
                  </a:lnTo>
                  <a:lnTo>
                    <a:pt x="503428" y="333375"/>
                  </a:lnTo>
                  <a:lnTo>
                    <a:pt x="504698" y="335152"/>
                  </a:lnTo>
                  <a:lnTo>
                    <a:pt x="505714" y="337565"/>
                  </a:lnTo>
                  <a:lnTo>
                    <a:pt x="506730" y="339851"/>
                  </a:lnTo>
                  <a:lnTo>
                    <a:pt x="507492" y="343026"/>
                  </a:lnTo>
                  <a:lnTo>
                    <a:pt x="508000" y="346837"/>
                  </a:lnTo>
                  <a:lnTo>
                    <a:pt x="508508" y="350774"/>
                  </a:lnTo>
                  <a:lnTo>
                    <a:pt x="508635" y="355600"/>
                  </a:lnTo>
                  <a:lnTo>
                    <a:pt x="508635" y="361314"/>
                  </a:lnTo>
                  <a:lnTo>
                    <a:pt x="508635" y="367029"/>
                  </a:lnTo>
                  <a:lnTo>
                    <a:pt x="498856" y="391922"/>
                  </a:lnTo>
                  <a:lnTo>
                    <a:pt x="497078" y="391922"/>
                  </a:lnTo>
                  <a:lnTo>
                    <a:pt x="303657" y="391922"/>
                  </a:lnTo>
                  <a:lnTo>
                    <a:pt x="297053" y="391922"/>
                  </a:lnTo>
                  <a:lnTo>
                    <a:pt x="291592" y="390016"/>
                  </a:lnTo>
                  <a:lnTo>
                    <a:pt x="287147" y="386207"/>
                  </a:lnTo>
                  <a:lnTo>
                    <a:pt x="282575" y="382270"/>
                  </a:lnTo>
                  <a:lnTo>
                    <a:pt x="280416" y="376047"/>
                  </a:lnTo>
                  <a:lnTo>
                    <a:pt x="280416" y="367284"/>
                  </a:lnTo>
                  <a:lnTo>
                    <a:pt x="280416" y="31496"/>
                  </a:lnTo>
                  <a:lnTo>
                    <a:pt x="280416" y="22733"/>
                  </a:lnTo>
                  <a:lnTo>
                    <a:pt x="282575" y="16510"/>
                  </a:lnTo>
                  <a:lnTo>
                    <a:pt x="287147" y="12573"/>
                  </a:lnTo>
                  <a:lnTo>
                    <a:pt x="291592" y="8762"/>
                  </a:lnTo>
                  <a:lnTo>
                    <a:pt x="297053" y="6858"/>
                  </a:lnTo>
                  <a:lnTo>
                    <a:pt x="303657" y="6858"/>
                  </a:lnTo>
                  <a:close/>
                </a:path>
                <a:path w="4478655" h="398780">
                  <a:moveTo>
                    <a:pt x="23241" y="6858"/>
                  </a:moveTo>
                  <a:lnTo>
                    <a:pt x="204470" y="6858"/>
                  </a:lnTo>
                  <a:lnTo>
                    <a:pt x="206248" y="6858"/>
                  </a:lnTo>
                  <a:lnTo>
                    <a:pt x="207899" y="7365"/>
                  </a:lnTo>
                  <a:lnTo>
                    <a:pt x="209169" y="8509"/>
                  </a:lnTo>
                  <a:lnTo>
                    <a:pt x="210566" y="9525"/>
                  </a:lnTo>
                  <a:lnTo>
                    <a:pt x="211836" y="11302"/>
                  </a:lnTo>
                  <a:lnTo>
                    <a:pt x="216027" y="33020"/>
                  </a:lnTo>
                  <a:lnTo>
                    <a:pt x="216027" y="38988"/>
                  </a:lnTo>
                  <a:lnTo>
                    <a:pt x="216027" y="44958"/>
                  </a:lnTo>
                  <a:lnTo>
                    <a:pt x="209169" y="68961"/>
                  </a:lnTo>
                  <a:lnTo>
                    <a:pt x="207899" y="70231"/>
                  </a:lnTo>
                  <a:lnTo>
                    <a:pt x="206248" y="70865"/>
                  </a:lnTo>
                  <a:lnTo>
                    <a:pt x="204470" y="70865"/>
                  </a:lnTo>
                  <a:lnTo>
                    <a:pt x="78612" y="70865"/>
                  </a:lnTo>
                  <a:lnTo>
                    <a:pt x="78612" y="174371"/>
                  </a:lnTo>
                  <a:lnTo>
                    <a:pt x="196723" y="174371"/>
                  </a:lnTo>
                  <a:lnTo>
                    <a:pt x="198501" y="174371"/>
                  </a:lnTo>
                  <a:lnTo>
                    <a:pt x="208280" y="199389"/>
                  </a:lnTo>
                  <a:lnTo>
                    <a:pt x="208280" y="205359"/>
                  </a:lnTo>
                  <a:lnTo>
                    <a:pt x="208280" y="211327"/>
                  </a:lnTo>
                  <a:lnTo>
                    <a:pt x="198501" y="237236"/>
                  </a:lnTo>
                  <a:lnTo>
                    <a:pt x="196723" y="237236"/>
                  </a:lnTo>
                  <a:lnTo>
                    <a:pt x="78612" y="237236"/>
                  </a:lnTo>
                  <a:lnTo>
                    <a:pt x="78612" y="380619"/>
                  </a:lnTo>
                  <a:lnTo>
                    <a:pt x="78612" y="382904"/>
                  </a:lnTo>
                  <a:lnTo>
                    <a:pt x="77978" y="384683"/>
                  </a:lnTo>
                  <a:lnTo>
                    <a:pt x="76708" y="386334"/>
                  </a:lnTo>
                  <a:lnTo>
                    <a:pt x="75565" y="387858"/>
                  </a:lnTo>
                  <a:lnTo>
                    <a:pt x="73406" y="389254"/>
                  </a:lnTo>
                  <a:lnTo>
                    <a:pt x="70358" y="390398"/>
                  </a:lnTo>
                  <a:lnTo>
                    <a:pt x="67310" y="391413"/>
                  </a:lnTo>
                  <a:lnTo>
                    <a:pt x="63246" y="392302"/>
                  </a:lnTo>
                  <a:lnTo>
                    <a:pt x="58293" y="392811"/>
                  </a:lnTo>
                  <a:lnTo>
                    <a:pt x="53340" y="393446"/>
                  </a:lnTo>
                  <a:lnTo>
                    <a:pt x="46990" y="393700"/>
                  </a:lnTo>
                  <a:lnTo>
                    <a:pt x="39243" y="393700"/>
                  </a:lnTo>
                  <a:lnTo>
                    <a:pt x="31750" y="393700"/>
                  </a:lnTo>
                  <a:lnTo>
                    <a:pt x="25400" y="393446"/>
                  </a:lnTo>
                  <a:lnTo>
                    <a:pt x="20320" y="392811"/>
                  </a:lnTo>
                  <a:lnTo>
                    <a:pt x="15367" y="392302"/>
                  </a:lnTo>
                  <a:lnTo>
                    <a:pt x="0" y="382904"/>
                  </a:lnTo>
                  <a:lnTo>
                    <a:pt x="0" y="380619"/>
                  </a:lnTo>
                  <a:lnTo>
                    <a:pt x="0" y="31496"/>
                  </a:lnTo>
                  <a:lnTo>
                    <a:pt x="0" y="22733"/>
                  </a:lnTo>
                  <a:lnTo>
                    <a:pt x="2159" y="16510"/>
                  </a:lnTo>
                  <a:lnTo>
                    <a:pt x="6731" y="12573"/>
                  </a:lnTo>
                  <a:lnTo>
                    <a:pt x="11176" y="8762"/>
                  </a:lnTo>
                  <a:lnTo>
                    <a:pt x="16637" y="6858"/>
                  </a:lnTo>
                  <a:lnTo>
                    <a:pt x="23241" y="6858"/>
                  </a:lnTo>
                  <a:close/>
                </a:path>
                <a:path w="4478655" h="398780">
                  <a:moveTo>
                    <a:pt x="4052189" y="5587"/>
                  </a:moveTo>
                  <a:lnTo>
                    <a:pt x="4058920" y="5587"/>
                  </a:lnTo>
                  <a:lnTo>
                    <a:pt x="4064635" y="5841"/>
                  </a:lnTo>
                  <a:lnTo>
                    <a:pt x="4069207" y="6350"/>
                  </a:lnTo>
                  <a:lnTo>
                    <a:pt x="4073779" y="6858"/>
                  </a:lnTo>
                  <a:lnTo>
                    <a:pt x="4084955" y="13081"/>
                  </a:lnTo>
                  <a:lnTo>
                    <a:pt x="4085971" y="14604"/>
                  </a:lnTo>
                  <a:lnTo>
                    <a:pt x="4086479" y="16383"/>
                  </a:lnTo>
                  <a:lnTo>
                    <a:pt x="4086479" y="18414"/>
                  </a:lnTo>
                  <a:lnTo>
                    <a:pt x="4086479" y="364616"/>
                  </a:lnTo>
                  <a:lnTo>
                    <a:pt x="4086479" y="369188"/>
                  </a:lnTo>
                  <a:lnTo>
                    <a:pt x="4085590" y="373252"/>
                  </a:lnTo>
                  <a:lnTo>
                    <a:pt x="4084066" y="376809"/>
                  </a:lnTo>
                  <a:lnTo>
                    <a:pt x="4082415" y="380364"/>
                  </a:lnTo>
                  <a:lnTo>
                    <a:pt x="4080383" y="383286"/>
                  </a:lnTo>
                  <a:lnTo>
                    <a:pt x="4077589" y="385699"/>
                  </a:lnTo>
                  <a:lnTo>
                    <a:pt x="4074922" y="388112"/>
                  </a:lnTo>
                  <a:lnTo>
                    <a:pt x="4071747" y="389889"/>
                  </a:lnTo>
                  <a:lnTo>
                    <a:pt x="4068064" y="390906"/>
                  </a:lnTo>
                  <a:lnTo>
                    <a:pt x="4064508" y="392049"/>
                  </a:lnTo>
                  <a:lnTo>
                    <a:pt x="4060698" y="392557"/>
                  </a:lnTo>
                  <a:lnTo>
                    <a:pt x="4057015" y="392557"/>
                  </a:lnTo>
                  <a:lnTo>
                    <a:pt x="4023614" y="392557"/>
                  </a:lnTo>
                  <a:lnTo>
                    <a:pt x="4016629" y="392557"/>
                  </a:lnTo>
                  <a:lnTo>
                    <a:pt x="4010660" y="391922"/>
                  </a:lnTo>
                  <a:lnTo>
                    <a:pt x="4005580" y="390525"/>
                  </a:lnTo>
                  <a:lnTo>
                    <a:pt x="4000500" y="389127"/>
                  </a:lnTo>
                  <a:lnTo>
                    <a:pt x="3972941" y="357298"/>
                  </a:lnTo>
                  <a:lnTo>
                    <a:pt x="3965829" y="343788"/>
                  </a:lnTo>
                  <a:lnTo>
                    <a:pt x="3870071" y="163702"/>
                  </a:lnTo>
                  <a:lnTo>
                    <a:pt x="3853053" y="129032"/>
                  </a:lnTo>
                  <a:lnTo>
                    <a:pt x="3837559" y="92837"/>
                  </a:lnTo>
                  <a:lnTo>
                    <a:pt x="3837051" y="92837"/>
                  </a:lnTo>
                  <a:lnTo>
                    <a:pt x="3838829" y="135509"/>
                  </a:lnTo>
                  <a:lnTo>
                    <a:pt x="3839337" y="179450"/>
                  </a:lnTo>
                  <a:lnTo>
                    <a:pt x="3839337" y="381000"/>
                  </a:lnTo>
                  <a:lnTo>
                    <a:pt x="3839337" y="382904"/>
                  </a:lnTo>
                  <a:lnTo>
                    <a:pt x="3838829" y="384683"/>
                  </a:lnTo>
                  <a:lnTo>
                    <a:pt x="3837686" y="386334"/>
                  </a:lnTo>
                  <a:lnTo>
                    <a:pt x="3836670" y="387858"/>
                  </a:lnTo>
                  <a:lnTo>
                    <a:pt x="3821176" y="392811"/>
                  </a:lnTo>
                  <a:lnTo>
                    <a:pt x="3816604" y="393446"/>
                  </a:lnTo>
                  <a:lnTo>
                    <a:pt x="3810762" y="393700"/>
                  </a:lnTo>
                  <a:lnTo>
                    <a:pt x="3803650" y="393700"/>
                  </a:lnTo>
                  <a:lnTo>
                    <a:pt x="3796665" y="393700"/>
                  </a:lnTo>
                  <a:lnTo>
                    <a:pt x="3790950" y="393446"/>
                  </a:lnTo>
                  <a:lnTo>
                    <a:pt x="3786378" y="392811"/>
                  </a:lnTo>
                  <a:lnTo>
                    <a:pt x="3781806" y="392302"/>
                  </a:lnTo>
                  <a:lnTo>
                    <a:pt x="3770376" y="386334"/>
                  </a:lnTo>
                  <a:lnTo>
                    <a:pt x="3769360" y="384683"/>
                  </a:lnTo>
                  <a:lnTo>
                    <a:pt x="3768852" y="382904"/>
                  </a:lnTo>
                  <a:lnTo>
                    <a:pt x="3768852" y="381000"/>
                  </a:lnTo>
                  <a:lnTo>
                    <a:pt x="3768852" y="34798"/>
                  </a:lnTo>
                  <a:lnTo>
                    <a:pt x="3768852" y="25400"/>
                  </a:lnTo>
                  <a:lnTo>
                    <a:pt x="3771518" y="18414"/>
                  </a:lnTo>
                  <a:lnTo>
                    <a:pt x="3776980" y="13842"/>
                  </a:lnTo>
                  <a:lnTo>
                    <a:pt x="3782441" y="9144"/>
                  </a:lnTo>
                  <a:lnTo>
                    <a:pt x="3789172" y="6858"/>
                  </a:lnTo>
                  <a:lnTo>
                    <a:pt x="3797046" y="6858"/>
                  </a:lnTo>
                  <a:lnTo>
                    <a:pt x="3839083" y="6858"/>
                  </a:lnTo>
                  <a:lnTo>
                    <a:pt x="3846576" y="6858"/>
                  </a:lnTo>
                  <a:lnTo>
                    <a:pt x="3852926" y="7492"/>
                  </a:lnTo>
                  <a:lnTo>
                    <a:pt x="3858133" y="8762"/>
                  </a:lnTo>
                  <a:lnTo>
                    <a:pt x="3863340" y="10033"/>
                  </a:lnTo>
                  <a:lnTo>
                    <a:pt x="3883406" y="27559"/>
                  </a:lnTo>
                  <a:lnTo>
                    <a:pt x="3886962" y="32765"/>
                  </a:lnTo>
                  <a:lnTo>
                    <a:pt x="3890645" y="39242"/>
                  </a:lnTo>
                  <a:lnTo>
                    <a:pt x="3894455" y="46989"/>
                  </a:lnTo>
                  <a:lnTo>
                    <a:pt x="3969385" y="187833"/>
                  </a:lnTo>
                  <a:lnTo>
                    <a:pt x="3972694" y="194190"/>
                  </a:lnTo>
                  <a:lnTo>
                    <a:pt x="3975957" y="200501"/>
                  </a:lnTo>
                  <a:lnTo>
                    <a:pt x="3979171" y="206763"/>
                  </a:lnTo>
                  <a:lnTo>
                    <a:pt x="3982339" y="212978"/>
                  </a:lnTo>
                  <a:lnTo>
                    <a:pt x="3985533" y="219150"/>
                  </a:lnTo>
                  <a:lnTo>
                    <a:pt x="4000611" y="249888"/>
                  </a:lnTo>
                  <a:lnTo>
                    <a:pt x="4003482" y="255922"/>
                  </a:lnTo>
                  <a:lnTo>
                    <a:pt x="4017391" y="285750"/>
                  </a:lnTo>
                  <a:lnTo>
                    <a:pt x="4017645" y="285750"/>
                  </a:lnTo>
                  <a:lnTo>
                    <a:pt x="4017214" y="275177"/>
                  </a:lnTo>
                  <a:lnTo>
                    <a:pt x="4016867" y="264413"/>
                  </a:lnTo>
                  <a:lnTo>
                    <a:pt x="4016591" y="253460"/>
                  </a:lnTo>
                  <a:lnTo>
                    <a:pt x="4016375" y="242315"/>
                  </a:lnTo>
                  <a:lnTo>
                    <a:pt x="4016134" y="231104"/>
                  </a:lnTo>
                  <a:lnTo>
                    <a:pt x="4015978" y="220154"/>
                  </a:lnTo>
                  <a:lnTo>
                    <a:pt x="4015892" y="209490"/>
                  </a:lnTo>
                  <a:lnTo>
                    <a:pt x="4015866" y="199136"/>
                  </a:lnTo>
                  <a:lnTo>
                    <a:pt x="4015866" y="18414"/>
                  </a:lnTo>
                  <a:lnTo>
                    <a:pt x="4015866" y="16383"/>
                  </a:lnTo>
                  <a:lnTo>
                    <a:pt x="4034663" y="6350"/>
                  </a:lnTo>
                  <a:lnTo>
                    <a:pt x="4039235" y="5841"/>
                  </a:lnTo>
                  <a:lnTo>
                    <a:pt x="4045077" y="5587"/>
                  </a:lnTo>
                  <a:lnTo>
                    <a:pt x="4052189" y="5587"/>
                  </a:lnTo>
                  <a:close/>
                </a:path>
                <a:path w="4478655" h="398780">
                  <a:moveTo>
                    <a:pt x="3645027" y="5079"/>
                  </a:moveTo>
                  <a:lnTo>
                    <a:pt x="3652774" y="5079"/>
                  </a:lnTo>
                  <a:lnTo>
                    <a:pt x="3659124" y="5334"/>
                  </a:lnTo>
                  <a:lnTo>
                    <a:pt x="3664077" y="5969"/>
                  </a:lnTo>
                  <a:lnTo>
                    <a:pt x="3669030" y="6476"/>
                  </a:lnTo>
                  <a:lnTo>
                    <a:pt x="3682365" y="12191"/>
                  </a:lnTo>
                  <a:lnTo>
                    <a:pt x="3683635" y="13715"/>
                  </a:lnTo>
                  <a:lnTo>
                    <a:pt x="3684397" y="15494"/>
                  </a:lnTo>
                  <a:lnTo>
                    <a:pt x="3684397" y="17525"/>
                  </a:lnTo>
                  <a:lnTo>
                    <a:pt x="3684397" y="381253"/>
                  </a:lnTo>
                  <a:lnTo>
                    <a:pt x="3684397" y="383286"/>
                  </a:lnTo>
                  <a:lnTo>
                    <a:pt x="3683635" y="385063"/>
                  </a:lnTo>
                  <a:lnTo>
                    <a:pt x="3682365" y="386588"/>
                  </a:lnTo>
                  <a:lnTo>
                    <a:pt x="3681095" y="388238"/>
                  </a:lnTo>
                  <a:lnTo>
                    <a:pt x="3664077" y="392811"/>
                  </a:lnTo>
                  <a:lnTo>
                    <a:pt x="3659124" y="393446"/>
                  </a:lnTo>
                  <a:lnTo>
                    <a:pt x="3652774" y="393700"/>
                  </a:lnTo>
                  <a:lnTo>
                    <a:pt x="3645027" y="393700"/>
                  </a:lnTo>
                  <a:lnTo>
                    <a:pt x="3637534" y="393700"/>
                  </a:lnTo>
                  <a:lnTo>
                    <a:pt x="3631184" y="393446"/>
                  </a:lnTo>
                  <a:lnTo>
                    <a:pt x="3626104" y="392811"/>
                  </a:lnTo>
                  <a:lnTo>
                    <a:pt x="3621151" y="392302"/>
                  </a:lnTo>
                  <a:lnTo>
                    <a:pt x="3607689" y="386588"/>
                  </a:lnTo>
                  <a:lnTo>
                    <a:pt x="3606418" y="385063"/>
                  </a:lnTo>
                  <a:lnTo>
                    <a:pt x="3605784" y="383286"/>
                  </a:lnTo>
                  <a:lnTo>
                    <a:pt x="3605784" y="381253"/>
                  </a:lnTo>
                  <a:lnTo>
                    <a:pt x="3605784" y="17525"/>
                  </a:lnTo>
                  <a:lnTo>
                    <a:pt x="3605784" y="15494"/>
                  </a:lnTo>
                  <a:lnTo>
                    <a:pt x="3606418" y="13715"/>
                  </a:lnTo>
                  <a:lnTo>
                    <a:pt x="3607689" y="12191"/>
                  </a:lnTo>
                  <a:lnTo>
                    <a:pt x="3608959" y="10540"/>
                  </a:lnTo>
                  <a:lnTo>
                    <a:pt x="3626358" y="5969"/>
                  </a:lnTo>
                  <a:lnTo>
                    <a:pt x="3631311" y="5334"/>
                  </a:lnTo>
                  <a:lnTo>
                    <a:pt x="3637534" y="5079"/>
                  </a:lnTo>
                  <a:lnTo>
                    <a:pt x="3645027" y="5079"/>
                  </a:lnTo>
                  <a:close/>
                </a:path>
                <a:path w="4478655" h="398780">
                  <a:moveTo>
                    <a:pt x="3387471" y="5079"/>
                  </a:moveTo>
                  <a:lnTo>
                    <a:pt x="3395217" y="5079"/>
                  </a:lnTo>
                  <a:lnTo>
                    <a:pt x="3401567" y="5334"/>
                  </a:lnTo>
                  <a:lnTo>
                    <a:pt x="3406521" y="5969"/>
                  </a:lnTo>
                  <a:lnTo>
                    <a:pt x="3411474" y="6476"/>
                  </a:lnTo>
                  <a:lnTo>
                    <a:pt x="3424809" y="12191"/>
                  </a:lnTo>
                  <a:lnTo>
                    <a:pt x="3426079" y="13715"/>
                  </a:lnTo>
                  <a:lnTo>
                    <a:pt x="3426841" y="15494"/>
                  </a:lnTo>
                  <a:lnTo>
                    <a:pt x="3426841" y="17525"/>
                  </a:lnTo>
                  <a:lnTo>
                    <a:pt x="3426841" y="327406"/>
                  </a:lnTo>
                  <a:lnTo>
                    <a:pt x="3547872" y="327406"/>
                  </a:lnTo>
                  <a:lnTo>
                    <a:pt x="3549904" y="327406"/>
                  </a:lnTo>
                  <a:lnTo>
                    <a:pt x="3551682" y="327913"/>
                  </a:lnTo>
                  <a:lnTo>
                    <a:pt x="3553079" y="329057"/>
                  </a:lnTo>
                  <a:lnTo>
                    <a:pt x="3554603" y="330073"/>
                  </a:lnTo>
                  <a:lnTo>
                    <a:pt x="3555873" y="331850"/>
                  </a:lnTo>
                  <a:lnTo>
                    <a:pt x="3556889" y="334390"/>
                  </a:lnTo>
                  <a:lnTo>
                    <a:pt x="3557905" y="336803"/>
                  </a:lnTo>
                  <a:lnTo>
                    <a:pt x="3558540" y="340106"/>
                  </a:lnTo>
                  <a:lnTo>
                    <a:pt x="3559048" y="344170"/>
                  </a:lnTo>
                  <a:lnTo>
                    <a:pt x="3559556" y="348234"/>
                  </a:lnTo>
                  <a:lnTo>
                    <a:pt x="3559810" y="353313"/>
                  </a:lnTo>
                  <a:lnTo>
                    <a:pt x="3559810" y="359283"/>
                  </a:lnTo>
                  <a:lnTo>
                    <a:pt x="3559810" y="365125"/>
                  </a:lnTo>
                  <a:lnTo>
                    <a:pt x="3556889" y="384428"/>
                  </a:lnTo>
                  <a:lnTo>
                    <a:pt x="3555873" y="387096"/>
                  </a:lnTo>
                  <a:lnTo>
                    <a:pt x="3554603" y="389000"/>
                  </a:lnTo>
                  <a:lnTo>
                    <a:pt x="3553079" y="390144"/>
                  </a:lnTo>
                  <a:lnTo>
                    <a:pt x="3551682" y="391413"/>
                  </a:lnTo>
                  <a:lnTo>
                    <a:pt x="3549904" y="391922"/>
                  </a:lnTo>
                  <a:lnTo>
                    <a:pt x="3547872" y="391922"/>
                  </a:lnTo>
                  <a:lnTo>
                    <a:pt x="3371468" y="391922"/>
                  </a:lnTo>
                  <a:lnTo>
                    <a:pt x="3364865" y="391922"/>
                  </a:lnTo>
                  <a:lnTo>
                    <a:pt x="3359404" y="390016"/>
                  </a:lnTo>
                  <a:lnTo>
                    <a:pt x="3354959" y="386207"/>
                  </a:lnTo>
                  <a:lnTo>
                    <a:pt x="3350387" y="382270"/>
                  </a:lnTo>
                  <a:lnTo>
                    <a:pt x="3348228" y="376047"/>
                  </a:lnTo>
                  <a:lnTo>
                    <a:pt x="3348228" y="367284"/>
                  </a:lnTo>
                  <a:lnTo>
                    <a:pt x="3348228" y="17525"/>
                  </a:lnTo>
                  <a:lnTo>
                    <a:pt x="3348228" y="15494"/>
                  </a:lnTo>
                  <a:lnTo>
                    <a:pt x="3348863" y="13715"/>
                  </a:lnTo>
                  <a:lnTo>
                    <a:pt x="3350133" y="12191"/>
                  </a:lnTo>
                  <a:lnTo>
                    <a:pt x="3351403" y="10540"/>
                  </a:lnTo>
                  <a:lnTo>
                    <a:pt x="3368548" y="5969"/>
                  </a:lnTo>
                  <a:lnTo>
                    <a:pt x="3373628" y="5334"/>
                  </a:lnTo>
                  <a:lnTo>
                    <a:pt x="3379978" y="5079"/>
                  </a:lnTo>
                  <a:lnTo>
                    <a:pt x="3387471" y="5079"/>
                  </a:lnTo>
                  <a:close/>
                </a:path>
                <a:path w="4478655" h="398780">
                  <a:moveTo>
                    <a:pt x="3118992" y="5079"/>
                  </a:moveTo>
                  <a:lnTo>
                    <a:pt x="3159379" y="6476"/>
                  </a:lnTo>
                  <a:lnTo>
                    <a:pt x="3175889" y="21336"/>
                  </a:lnTo>
                  <a:lnTo>
                    <a:pt x="3294888" y="362838"/>
                  </a:lnTo>
                  <a:lnTo>
                    <a:pt x="3297301" y="369950"/>
                  </a:lnTo>
                  <a:lnTo>
                    <a:pt x="3298825" y="375665"/>
                  </a:lnTo>
                  <a:lnTo>
                    <a:pt x="3299333" y="379729"/>
                  </a:lnTo>
                  <a:lnTo>
                    <a:pt x="3299967" y="383921"/>
                  </a:lnTo>
                  <a:lnTo>
                    <a:pt x="3299206" y="387096"/>
                  </a:lnTo>
                  <a:lnTo>
                    <a:pt x="3297047" y="389127"/>
                  </a:lnTo>
                  <a:lnTo>
                    <a:pt x="3294761" y="391287"/>
                  </a:lnTo>
                  <a:lnTo>
                    <a:pt x="3290951" y="392557"/>
                  </a:lnTo>
                  <a:lnTo>
                    <a:pt x="3285363" y="393064"/>
                  </a:lnTo>
                  <a:lnTo>
                    <a:pt x="3279775" y="393573"/>
                  </a:lnTo>
                  <a:lnTo>
                    <a:pt x="3272155" y="393700"/>
                  </a:lnTo>
                  <a:lnTo>
                    <a:pt x="3262503" y="393700"/>
                  </a:lnTo>
                  <a:lnTo>
                    <a:pt x="3252342" y="393700"/>
                  </a:lnTo>
                  <a:lnTo>
                    <a:pt x="3216656" y="381508"/>
                  </a:lnTo>
                  <a:lnTo>
                    <a:pt x="3190748" y="304164"/>
                  </a:lnTo>
                  <a:lnTo>
                    <a:pt x="3046095" y="304164"/>
                  </a:lnTo>
                  <a:lnTo>
                    <a:pt x="3021711" y="379475"/>
                  </a:lnTo>
                  <a:lnTo>
                    <a:pt x="3020822" y="382270"/>
                  </a:lnTo>
                  <a:lnTo>
                    <a:pt x="3019806" y="384556"/>
                  </a:lnTo>
                  <a:lnTo>
                    <a:pt x="3018536" y="386461"/>
                  </a:lnTo>
                  <a:lnTo>
                    <a:pt x="3017266" y="388365"/>
                  </a:lnTo>
                  <a:lnTo>
                    <a:pt x="3015107" y="389889"/>
                  </a:lnTo>
                  <a:lnTo>
                    <a:pt x="3012313" y="390906"/>
                  </a:lnTo>
                  <a:lnTo>
                    <a:pt x="3009391" y="392049"/>
                  </a:lnTo>
                  <a:lnTo>
                    <a:pt x="3005328" y="392811"/>
                  </a:lnTo>
                  <a:lnTo>
                    <a:pt x="3000121" y="393191"/>
                  </a:lnTo>
                  <a:lnTo>
                    <a:pt x="2994787" y="393573"/>
                  </a:lnTo>
                  <a:lnTo>
                    <a:pt x="2987929" y="393700"/>
                  </a:lnTo>
                  <a:lnTo>
                    <a:pt x="2979420" y="393700"/>
                  </a:lnTo>
                  <a:lnTo>
                    <a:pt x="2970276" y="393700"/>
                  </a:lnTo>
                  <a:lnTo>
                    <a:pt x="2963164" y="393446"/>
                  </a:lnTo>
                  <a:lnTo>
                    <a:pt x="2957957" y="392811"/>
                  </a:lnTo>
                  <a:lnTo>
                    <a:pt x="2952750" y="392302"/>
                  </a:lnTo>
                  <a:lnTo>
                    <a:pt x="2949193" y="390778"/>
                  </a:lnTo>
                  <a:lnTo>
                    <a:pt x="2947289" y="388492"/>
                  </a:lnTo>
                  <a:lnTo>
                    <a:pt x="2945257" y="386334"/>
                  </a:lnTo>
                  <a:lnTo>
                    <a:pt x="2944622" y="383032"/>
                  </a:lnTo>
                  <a:lnTo>
                    <a:pt x="2945130" y="378840"/>
                  </a:lnTo>
                  <a:lnTo>
                    <a:pt x="2945765" y="374650"/>
                  </a:lnTo>
                  <a:lnTo>
                    <a:pt x="2947289" y="369188"/>
                  </a:lnTo>
                  <a:lnTo>
                    <a:pt x="2949575" y="362203"/>
                  </a:lnTo>
                  <a:lnTo>
                    <a:pt x="3068447" y="20447"/>
                  </a:lnTo>
                  <a:lnTo>
                    <a:pt x="3069590" y="17145"/>
                  </a:lnTo>
                  <a:lnTo>
                    <a:pt x="3094609" y="5461"/>
                  </a:lnTo>
                  <a:lnTo>
                    <a:pt x="3100705" y="5207"/>
                  </a:lnTo>
                  <a:lnTo>
                    <a:pt x="3108833" y="5079"/>
                  </a:lnTo>
                  <a:lnTo>
                    <a:pt x="3118992" y="5079"/>
                  </a:lnTo>
                  <a:close/>
                </a:path>
                <a:path w="4478655" h="398780">
                  <a:moveTo>
                    <a:pt x="1232281" y="5079"/>
                  </a:moveTo>
                  <a:lnTo>
                    <a:pt x="1239774" y="5079"/>
                  </a:lnTo>
                  <a:lnTo>
                    <a:pt x="1245997" y="5334"/>
                  </a:lnTo>
                  <a:lnTo>
                    <a:pt x="1250950" y="5969"/>
                  </a:lnTo>
                  <a:lnTo>
                    <a:pt x="1256030" y="6476"/>
                  </a:lnTo>
                  <a:lnTo>
                    <a:pt x="1271270" y="15494"/>
                  </a:lnTo>
                  <a:lnTo>
                    <a:pt x="1271270" y="17525"/>
                  </a:lnTo>
                  <a:lnTo>
                    <a:pt x="1271270" y="244983"/>
                  </a:lnTo>
                  <a:lnTo>
                    <a:pt x="1276858" y="284734"/>
                  </a:lnTo>
                  <a:lnTo>
                    <a:pt x="1298688" y="317662"/>
                  </a:lnTo>
                  <a:lnTo>
                    <a:pt x="1334023" y="333168"/>
                  </a:lnTo>
                  <a:lnTo>
                    <a:pt x="1351280" y="334517"/>
                  </a:lnTo>
                  <a:lnTo>
                    <a:pt x="1360279" y="334162"/>
                  </a:lnTo>
                  <a:lnTo>
                    <a:pt x="1397825" y="321944"/>
                  </a:lnTo>
                  <a:lnTo>
                    <a:pt x="1424686" y="285623"/>
                  </a:lnTo>
                  <a:lnTo>
                    <a:pt x="1430147" y="249427"/>
                  </a:lnTo>
                  <a:lnTo>
                    <a:pt x="1430147" y="17525"/>
                  </a:lnTo>
                  <a:lnTo>
                    <a:pt x="1430147" y="15494"/>
                  </a:lnTo>
                  <a:lnTo>
                    <a:pt x="1450340" y="5969"/>
                  </a:lnTo>
                  <a:lnTo>
                    <a:pt x="1455293" y="5334"/>
                  </a:lnTo>
                  <a:lnTo>
                    <a:pt x="1461643" y="5079"/>
                  </a:lnTo>
                  <a:lnTo>
                    <a:pt x="1469136" y="5079"/>
                  </a:lnTo>
                  <a:lnTo>
                    <a:pt x="1476756" y="5079"/>
                  </a:lnTo>
                  <a:lnTo>
                    <a:pt x="1482979" y="5334"/>
                  </a:lnTo>
                  <a:lnTo>
                    <a:pt x="1487805" y="5969"/>
                  </a:lnTo>
                  <a:lnTo>
                    <a:pt x="1492631" y="6476"/>
                  </a:lnTo>
                  <a:lnTo>
                    <a:pt x="1507617" y="15494"/>
                  </a:lnTo>
                  <a:lnTo>
                    <a:pt x="1507617" y="17525"/>
                  </a:lnTo>
                  <a:lnTo>
                    <a:pt x="1507617" y="248538"/>
                  </a:lnTo>
                  <a:lnTo>
                    <a:pt x="1501723" y="297455"/>
                  </a:lnTo>
                  <a:lnTo>
                    <a:pt x="1484312" y="337740"/>
                  </a:lnTo>
                  <a:lnTo>
                    <a:pt x="1455777" y="368351"/>
                  </a:lnTo>
                  <a:lnTo>
                    <a:pt x="1416558" y="388747"/>
                  </a:lnTo>
                  <a:lnTo>
                    <a:pt x="1366873" y="398158"/>
                  </a:lnTo>
                  <a:lnTo>
                    <a:pt x="1348105" y="398779"/>
                  </a:lnTo>
                  <a:lnTo>
                    <a:pt x="1330386" y="398228"/>
                  </a:lnTo>
                  <a:lnTo>
                    <a:pt x="1282827" y="389763"/>
                  </a:lnTo>
                  <a:lnTo>
                    <a:pt x="1244607" y="370849"/>
                  </a:lnTo>
                  <a:lnTo>
                    <a:pt x="1216437" y="341455"/>
                  </a:lnTo>
                  <a:lnTo>
                    <a:pt x="1198911" y="301847"/>
                  </a:lnTo>
                  <a:lnTo>
                    <a:pt x="1192911" y="251840"/>
                  </a:lnTo>
                  <a:lnTo>
                    <a:pt x="1192911" y="17525"/>
                  </a:lnTo>
                  <a:lnTo>
                    <a:pt x="1192911" y="15494"/>
                  </a:lnTo>
                  <a:lnTo>
                    <a:pt x="1193546" y="13715"/>
                  </a:lnTo>
                  <a:lnTo>
                    <a:pt x="1194816" y="12191"/>
                  </a:lnTo>
                  <a:lnTo>
                    <a:pt x="1195959" y="10540"/>
                  </a:lnTo>
                  <a:lnTo>
                    <a:pt x="1213231" y="5969"/>
                  </a:lnTo>
                  <a:lnTo>
                    <a:pt x="1218184" y="5334"/>
                  </a:lnTo>
                  <a:lnTo>
                    <a:pt x="1224534" y="5079"/>
                  </a:lnTo>
                  <a:lnTo>
                    <a:pt x="1232281" y="5079"/>
                  </a:lnTo>
                  <a:close/>
                </a:path>
                <a:path w="4478655" h="398780">
                  <a:moveTo>
                    <a:pt x="709549" y="5079"/>
                  </a:moveTo>
                  <a:lnTo>
                    <a:pt x="749935" y="6476"/>
                  </a:lnTo>
                  <a:lnTo>
                    <a:pt x="766445" y="21336"/>
                  </a:lnTo>
                  <a:lnTo>
                    <a:pt x="885444" y="362838"/>
                  </a:lnTo>
                  <a:lnTo>
                    <a:pt x="887857" y="369950"/>
                  </a:lnTo>
                  <a:lnTo>
                    <a:pt x="889381" y="375665"/>
                  </a:lnTo>
                  <a:lnTo>
                    <a:pt x="889889" y="379729"/>
                  </a:lnTo>
                  <a:lnTo>
                    <a:pt x="890524" y="383921"/>
                  </a:lnTo>
                  <a:lnTo>
                    <a:pt x="889762" y="387096"/>
                  </a:lnTo>
                  <a:lnTo>
                    <a:pt x="887603" y="389127"/>
                  </a:lnTo>
                  <a:lnTo>
                    <a:pt x="885317" y="391287"/>
                  </a:lnTo>
                  <a:lnTo>
                    <a:pt x="881507" y="392557"/>
                  </a:lnTo>
                  <a:lnTo>
                    <a:pt x="875919" y="393064"/>
                  </a:lnTo>
                  <a:lnTo>
                    <a:pt x="870331" y="393573"/>
                  </a:lnTo>
                  <a:lnTo>
                    <a:pt x="862711" y="393700"/>
                  </a:lnTo>
                  <a:lnTo>
                    <a:pt x="853059" y="393700"/>
                  </a:lnTo>
                  <a:lnTo>
                    <a:pt x="842899" y="393700"/>
                  </a:lnTo>
                  <a:lnTo>
                    <a:pt x="807212" y="381508"/>
                  </a:lnTo>
                  <a:lnTo>
                    <a:pt x="781304" y="304164"/>
                  </a:lnTo>
                  <a:lnTo>
                    <a:pt x="636651" y="304164"/>
                  </a:lnTo>
                  <a:lnTo>
                    <a:pt x="612267" y="379475"/>
                  </a:lnTo>
                  <a:lnTo>
                    <a:pt x="611378" y="382270"/>
                  </a:lnTo>
                  <a:lnTo>
                    <a:pt x="610362" y="384556"/>
                  </a:lnTo>
                  <a:lnTo>
                    <a:pt x="609092" y="386461"/>
                  </a:lnTo>
                  <a:lnTo>
                    <a:pt x="607822" y="388365"/>
                  </a:lnTo>
                  <a:lnTo>
                    <a:pt x="605663" y="389889"/>
                  </a:lnTo>
                  <a:lnTo>
                    <a:pt x="602869" y="390906"/>
                  </a:lnTo>
                  <a:lnTo>
                    <a:pt x="599948" y="392049"/>
                  </a:lnTo>
                  <a:lnTo>
                    <a:pt x="595884" y="392811"/>
                  </a:lnTo>
                  <a:lnTo>
                    <a:pt x="590677" y="393191"/>
                  </a:lnTo>
                  <a:lnTo>
                    <a:pt x="585343" y="393573"/>
                  </a:lnTo>
                  <a:lnTo>
                    <a:pt x="578485" y="393700"/>
                  </a:lnTo>
                  <a:lnTo>
                    <a:pt x="569976" y="393700"/>
                  </a:lnTo>
                  <a:lnTo>
                    <a:pt x="560832" y="393700"/>
                  </a:lnTo>
                  <a:lnTo>
                    <a:pt x="553720" y="393446"/>
                  </a:lnTo>
                  <a:lnTo>
                    <a:pt x="548513" y="392811"/>
                  </a:lnTo>
                  <a:lnTo>
                    <a:pt x="543306" y="392302"/>
                  </a:lnTo>
                  <a:lnTo>
                    <a:pt x="539750" y="390778"/>
                  </a:lnTo>
                  <a:lnTo>
                    <a:pt x="537845" y="388492"/>
                  </a:lnTo>
                  <a:lnTo>
                    <a:pt x="535813" y="386334"/>
                  </a:lnTo>
                  <a:lnTo>
                    <a:pt x="535178" y="383032"/>
                  </a:lnTo>
                  <a:lnTo>
                    <a:pt x="535686" y="378840"/>
                  </a:lnTo>
                  <a:lnTo>
                    <a:pt x="536321" y="374650"/>
                  </a:lnTo>
                  <a:lnTo>
                    <a:pt x="537845" y="369188"/>
                  </a:lnTo>
                  <a:lnTo>
                    <a:pt x="540131" y="362203"/>
                  </a:lnTo>
                  <a:lnTo>
                    <a:pt x="659003" y="20447"/>
                  </a:lnTo>
                  <a:lnTo>
                    <a:pt x="660146" y="17145"/>
                  </a:lnTo>
                  <a:lnTo>
                    <a:pt x="685165" y="5461"/>
                  </a:lnTo>
                  <a:lnTo>
                    <a:pt x="691261" y="5207"/>
                  </a:lnTo>
                  <a:lnTo>
                    <a:pt x="699389" y="5079"/>
                  </a:lnTo>
                  <a:lnTo>
                    <a:pt x="709549" y="5079"/>
                  </a:lnTo>
                  <a:close/>
                </a:path>
                <a:path w="4478655" h="398780">
                  <a:moveTo>
                    <a:pt x="2816479" y="508"/>
                  </a:moveTo>
                  <a:lnTo>
                    <a:pt x="2854700" y="4679"/>
                  </a:lnTo>
                  <a:lnTo>
                    <a:pt x="2897759" y="20192"/>
                  </a:lnTo>
                  <a:lnTo>
                    <a:pt x="2911856" y="29845"/>
                  </a:lnTo>
                  <a:lnTo>
                    <a:pt x="2914523" y="32512"/>
                  </a:lnTo>
                  <a:lnTo>
                    <a:pt x="2916301" y="34798"/>
                  </a:lnTo>
                  <a:lnTo>
                    <a:pt x="2917316" y="36575"/>
                  </a:lnTo>
                  <a:lnTo>
                    <a:pt x="2918333" y="38353"/>
                  </a:lnTo>
                  <a:lnTo>
                    <a:pt x="2919095" y="40639"/>
                  </a:lnTo>
                  <a:lnTo>
                    <a:pt x="2919730" y="43434"/>
                  </a:lnTo>
                  <a:lnTo>
                    <a:pt x="2920365" y="46227"/>
                  </a:lnTo>
                  <a:lnTo>
                    <a:pt x="2920746" y="49529"/>
                  </a:lnTo>
                  <a:lnTo>
                    <a:pt x="2921127" y="53212"/>
                  </a:lnTo>
                  <a:lnTo>
                    <a:pt x="2921381" y="57023"/>
                  </a:lnTo>
                  <a:lnTo>
                    <a:pt x="2921508" y="61722"/>
                  </a:lnTo>
                  <a:lnTo>
                    <a:pt x="2921508" y="67183"/>
                  </a:lnTo>
                  <a:lnTo>
                    <a:pt x="2921508" y="73151"/>
                  </a:lnTo>
                  <a:lnTo>
                    <a:pt x="2921381" y="78232"/>
                  </a:lnTo>
                  <a:lnTo>
                    <a:pt x="2920873" y="82423"/>
                  </a:lnTo>
                  <a:lnTo>
                    <a:pt x="2920491" y="86613"/>
                  </a:lnTo>
                  <a:lnTo>
                    <a:pt x="2915285" y="98171"/>
                  </a:lnTo>
                  <a:lnTo>
                    <a:pt x="2913888" y="99440"/>
                  </a:lnTo>
                  <a:lnTo>
                    <a:pt x="2912237" y="99949"/>
                  </a:lnTo>
                  <a:lnTo>
                    <a:pt x="2910459" y="99949"/>
                  </a:lnTo>
                  <a:lnTo>
                    <a:pt x="2907538" y="99949"/>
                  </a:lnTo>
                  <a:lnTo>
                    <a:pt x="2903728" y="98298"/>
                  </a:lnTo>
                  <a:lnTo>
                    <a:pt x="2899156" y="94741"/>
                  </a:lnTo>
                  <a:lnTo>
                    <a:pt x="2894584" y="91312"/>
                  </a:lnTo>
                  <a:lnTo>
                    <a:pt x="2855595" y="71500"/>
                  </a:lnTo>
                  <a:lnTo>
                    <a:pt x="2819781" y="66294"/>
                  </a:lnTo>
                  <a:lnTo>
                    <a:pt x="2808585" y="66887"/>
                  </a:lnTo>
                  <a:lnTo>
                    <a:pt x="2770120" y="80879"/>
                  </a:lnTo>
                  <a:lnTo>
                    <a:pt x="2742174" y="111684"/>
                  </a:lnTo>
                  <a:lnTo>
                    <a:pt x="2726068" y="157362"/>
                  </a:lnTo>
                  <a:lnTo>
                    <a:pt x="2722372" y="200278"/>
                  </a:lnTo>
                  <a:lnTo>
                    <a:pt x="2722802" y="216663"/>
                  </a:lnTo>
                  <a:lnTo>
                    <a:pt x="2729357" y="259079"/>
                  </a:lnTo>
                  <a:lnTo>
                    <a:pt x="2749296" y="299974"/>
                  </a:lnTo>
                  <a:lnTo>
                    <a:pt x="2780538" y="323976"/>
                  </a:lnTo>
                  <a:lnTo>
                    <a:pt x="2821813" y="331850"/>
                  </a:lnTo>
                  <a:lnTo>
                    <a:pt x="2831859" y="331541"/>
                  </a:lnTo>
                  <a:lnTo>
                    <a:pt x="2871946" y="321786"/>
                  </a:lnTo>
                  <a:lnTo>
                    <a:pt x="2901696" y="305308"/>
                  </a:lnTo>
                  <a:lnTo>
                    <a:pt x="2906395" y="302133"/>
                  </a:lnTo>
                  <a:lnTo>
                    <a:pt x="2909951" y="300609"/>
                  </a:lnTo>
                  <a:lnTo>
                    <a:pt x="2912617" y="300609"/>
                  </a:lnTo>
                  <a:lnTo>
                    <a:pt x="2914523" y="300609"/>
                  </a:lnTo>
                  <a:lnTo>
                    <a:pt x="2922651" y="326516"/>
                  </a:lnTo>
                  <a:lnTo>
                    <a:pt x="2922651" y="333628"/>
                  </a:lnTo>
                  <a:lnTo>
                    <a:pt x="2922651" y="338582"/>
                  </a:lnTo>
                  <a:lnTo>
                    <a:pt x="2920873" y="355219"/>
                  </a:lnTo>
                  <a:lnTo>
                    <a:pt x="2920365" y="357759"/>
                  </a:lnTo>
                  <a:lnTo>
                    <a:pt x="2913761" y="367664"/>
                  </a:lnTo>
                  <a:lnTo>
                    <a:pt x="2911602" y="369950"/>
                  </a:lnTo>
                  <a:lnTo>
                    <a:pt x="2871198" y="389094"/>
                  </a:lnTo>
                  <a:lnTo>
                    <a:pt x="2829131" y="397430"/>
                  </a:lnTo>
                  <a:lnTo>
                    <a:pt x="2809621" y="398272"/>
                  </a:lnTo>
                  <a:lnTo>
                    <a:pt x="2790305" y="397510"/>
                  </a:lnTo>
                  <a:lnTo>
                    <a:pt x="2738120" y="386079"/>
                  </a:lnTo>
                  <a:lnTo>
                    <a:pt x="2695757" y="360916"/>
                  </a:lnTo>
                  <a:lnTo>
                    <a:pt x="2664301" y="322262"/>
                  </a:lnTo>
                  <a:lnTo>
                    <a:pt x="2644540" y="270067"/>
                  </a:lnTo>
                  <a:lnTo>
                    <a:pt x="2638548" y="227828"/>
                  </a:lnTo>
                  <a:lnTo>
                    <a:pt x="2637790" y="204470"/>
                  </a:lnTo>
                  <a:lnTo>
                    <a:pt x="2638621" y="180586"/>
                  </a:lnTo>
                  <a:lnTo>
                    <a:pt x="2645237" y="136961"/>
                  </a:lnTo>
                  <a:lnTo>
                    <a:pt x="2658141" y="98933"/>
                  </a:lnTo>
                  <a:lnTo>
                    <a:pt x="2687574" y="53212"/>
                  </a:lnTo>
                  <a:lnTo>
                    <a:pt x="2728079" y="21423"/>
                  </a:lnTo>
                  <a:lnTo>
                    <a:pt x="2778553" y="3905"/>
                  </a:lnTo>
                  <a:lnTo>
                    <a:pt x="2797093" y="1361"/>
                  </a:lnTo>
                  <a:lnTo>
                    <a:pt x="2816479" y="508"/>
                  </a:lnTo>
                  <a:close/>
                </a:path>
                <a:path w="4478655" h="398780">
                  <a:moveTo>
                    <a:pt x="4350004" y="253"/>
                  </a:moveTo>
                  <a:lnTo>
                    <a:pt x="4395597" y="3683"/>
                  </a:lnTo>
                  <a:lnTo>
                    <a:pt x="4438775" y="14515"/>
                  </a:lnTo>
                  <a:lnTo>
                    <a:pt x="4471035" y="32385"/>
                  </a:lnTo>
                  <a:lnTo>
                    <a:pt x="4473702" y="35178"/>
                  </a:lnTo>
                  <a:lnTo>
                    <a:pt x="4475607" y="39115"/>
                  </a:lnTo>
                  <a:lnTo>
                    <a:pt x="4476877" y="44196"/>
                  </a:lnTo>
                  <a:lnTo>
                    <a:pt x="4478020" y="49275"/>
                  </a:lnTo>
                  <a:lnTo>
                    <a:pt x="4478655" y="56769"/>
                  </a:lnTo>
                  <a:lnTo>
                    <a:pt x="4478655" y="66675"/>
                  </a:lnTo>
                  <a:lnTo>
                    <a:pt x="4478655" y="72389"/>
                  </a:lnTo>
                  <a:lnTo>
                    <a:pt x="4478401" y="77342"/>
                  </a:lnTo>
                  <a:lnTo>
                    <a:pt x="4477893" y="81534"/>
                  </a:lnTo>
                  <a:lnTo>
                    <a:pt x="4477385" y="85725"/>
                  </a:lnTo>
                  <a:lnTo>
                    <a:pt x="4476623" y="89026"/>
                  </a:lnTo>
                  <a:lnTo>
                    <a:pt x="4475734" y="91439"/>
                  </a:lnTo>
                  <a:lnTo>
                    <a:pt x="4474845" y="93979"/>
                  </a:lnTo>
                  <a:lnTo>
                    <a:pt x="4473829" y="95758"/>
                  </a:lnTo>
                  <a:lnTo>
                    <a:pt x="4472559" y="96647"/>
                  </a:lnTo>
                  <a:lnTo>
                    <a:pt x="4471162" y="97662"/>
                  </a:lnTo>
                  <a:lnTo>
                    <a:pt x="4469638" y="98171"/>
                  </a:lnTo>
                  <a:lnTo>
                    <a:pt x="4467860" y="98171"/>
                  </a:lnTo>
                  <a:lnTo>
                    <a:pt x="4465320" y="98171"/>
                  </a:lnTo>
                  <a:lnTo>
                    <a:pt x="4461129" y="96392"/>
                  </a:lnTo>
                  <a:lnTo>
                    <a:pt x="4455414" y="92837"/>
                  </a:lnTo>
                  <a:lnTo>
                    <a:pt x="4450697" y="90102"/>
                  </a:lnTo>
                  <a:lnTo>
                    <a:pt x="4407941" y="72332"/>
                  </a:lnTo>
                  <a:lnTo>
                    <a:pt x="4365083" y="64595"/>
                  </a:lnTo>
                  <a:lnTo>
                    <a:pt x="4352417" y="64262"/>
                  </a:lnTo>
                  <a:lnTo>
                    <a:pt x="4338748" y="64859"/>
                  </a:lnTo>
                  <a:lnTo>
                    <a:pt x="4290889" y="79271"/>
                  </a:lnTo>
                  <a:lnTo>
                    <a:pt x="4255533" y="110636"/>
                  </a:lnTo>
                  <a:lnTo>
                    <a:pt x="4234610" y="156624"/>
                  </a:lnTo>
                  <a:lnTo>
                    <a:pt x="4229735" y="198754"/>
                  </a:lnTo>
                  <a:lnTo>
                    <a:pt x="4230282" y="214828"/>
                  </a:lnTo>
                  <a:lnTo>
                    <a:pt x="4238498" y="257048"/>
                  </a:lnTo>
                  <a:lnTo>
                    <a:pt x="4263136" y="299085"/>
                  </a:lnTo>
                  <a:lnTo>
                    <a:pt x="4301109" y="324738"/>
                  </a:lnTo>
                  <a:lnTo>
                    <a:pt x="4350004" y="333375"/>
                  </a:lnTo>
                  <a:lnTo>
                    <a:pt x="4356552" y="333184"/>
                  </a:lnTo>
                  <a:lnTo>
                    <a:pt x="4394146" y="324219"/>
                  </a:lnTo>
                  <a:lnTo>
                    <a:pt x="4399788" y="232156"/>
                  </a:lnTo>
                  <a:lnTo>
                    <a:pt x="4326763" y="232156"/>
                  </a:lnTo>
                  <a:lnTo>
                    <a:pt x="4323207" y="232156"/>
                  </a:lnTo>
                  <a:lnTo>
                    <a:pt x="4320413" y="229870"/>
                  </a:lnTo>
                  <a:lnTo>
                    <a:pt x="4318508" y="225425"/>
                  </a:lnTo>
                  <a:lnTo>
                    <a:pt x="4316476" y="220979"/>
                  </a:lnTo>
                  <a:lnTo>
                    <a:pt x="4315460" y="213360"/>
                  </a:lnTo>
                  <a:lnTo>
                    <a:pt x="4315460" y="202691"/>
                  </a:lnTo>
                  <a:lnTo>
                    <a:pt x="4315460" y="197103"/>
                  </a:lnTo>
                  <a:lnTo>
                    <a:pt x="4315714" y="192404"/>
                  </a:lnTo>
                  <a:lnTo>
                    <a:pt x="4316222" y="188722"/>
                  </a:lnTo>
                  <a:lnTo>
                    <a:pt x="4316730" y="184912"/>
                  </a:lnTo>
                  <a:lnTo>
                    <a:pt x="4317492" y="181863"/>
                  </a:lnTo>
                  <a:lnTo>
                    <a:pt x="4318508" y="179577"/>
                  </a:lnTo>
                  <a:lnTo>
                    <a:pt x="4319397" y="177291"/>
                  </a:lnTo>
                  <a:lnTo>
                    <a:pt x="4320667" y="175640"/>
                  </a:lnTo>
                  <a:lnTo>
                    <a:pt x="4322064" y="174498"/>
                  </a:lnTo>
                  <a:lnTo>
                    <a:pt x="4323461" y="173482"/>
                  </a:lnTo>
                  <a:lnTo>
                    <a:pt x="4324985" y="172847"/>
                  </a:lnTo>
                  <a:lnTo>
                    <a:pt x="4326763" y="172847"/>
                  </a:lnTo>
                  <a:lnTo>
                    <a:pt x="4456938" y="172847"/>
                  </a:lnTo>
                  <a:lnTo>
                    <a:pt x="4460113" y="172847"/>
                  </a:lnTo>
                  <a:lnTo>
                    <a:pt x="4462907" y="173482"/>
                  </a:lnTo>
                  <a:lnTo>
                    <a:pt x="4476242" y="187325"/>
                  </a:lnTo>
                  <a:lnTo>
                    <a:pt x="4477258" y="190373"/>
                  </a:lnTo>
                  <a:lnTo>
                    <a:pt x="4477766" y="193928"/>
                  </a:lnTo>
                  <a:lnTo>
                    <a:pt x="4477766" y="197865"/>
                  </a:lnTo>
                  <a:lnTo>
                    <a:pt x="4477766" y="351154"/>
                  </a:lnTo>
                  <a:lnTo>
                    <a:pt x="4477766" y="357124"/>
                  </a:lnTo>
                  <a:lnTo>
                    <a:pt x="4476623" y="362331"/>
                  </a:lnTo>
                  <a:lnTo>
                    <a:pt x="4474591" y="366775"/>
                  </a:lnTo>
                  <a:lnTo>
                    <a:pt x="4472559" y="371348"/>
                  </a:lnTo>
                  <a:lnTo>
                    <a:pt x="4430672" y="387449"/>
                  </a:lnTo>
                  <a:lnTo>
                    <a:pt x="4392834" y="395160"/>
                  </a:lnTo>
                  <a:lnTo>
                    <a:pt x="4353716" y="398430"/>
                  </a:lnTo>
                  <a:lnTo>
                    <a:pt x="4345813" y="398525"/>
                  </a:lnTo>
                  <a:lnTo>
                    <a:pt x="4323359" y="397694"/>
                  </a:lnTo>
                  <a:lnTo>
                    <a:pt x="4282072" y="391078"/>
                  </a:lnTo>
                  <a:lnTo>
                    <a:pt x="4245742" y="377912"/>
                  </a:lnTo>
                  <a:lnTo>
                    <a:pt x="4201541" y="346837"/>
                  </a:lnTo>
                  <a:lnTo>
                    <a:pt x="4170233" y="302956"/>
                  </a:lnTo>
                  <a:lnTo>
                    <a:pt x="4156952" y="266910"/>
                  </a:lnTo>
                  <a:lnTo>
                    <a:pt x="4150197" y="225865"/>
                  </a:lnTo>
                  <a:lnTo>
                    <a:pt x="4149343" y="203581"/>
                  </a:lnTo>
                  <a:lnTo>
                    <a:pt x="4150246" y="180482"/>
                  </a:lnTo>
                  <a:lnTo>
                    <a:pt x="4157434" y="138001"/>
                  </a:lnTo>
                  <a:lnTo>
                    <a:pt x="4171578" y="100472"/>
                  </a:lnTo>
                  <a:lnTo>
                    <a:pt x="4204208" y="54610"/>
                  </a:lnTo>
                  <a:lnTo>
                    <a:pt x="4249570" y="22034"/>
                  </a:lnTo>
                  <a:lnTo>
                    <a:pt x="4286478" y="8129"/>
                  </a:lnTo>
                  <a:lnTo>
                    <a:pt x="4327765" y="1133"/>
                  </a:lnTo>
                  <a:lnTo>
                    <a:pt x="4350004" y="253"/>
                  </a:lnTo>
                  <a:close/>
                </a:path>
                <a:path w="4478655" h="398780">
                  <a:moveTo>
                    <a:pt x="2480818" y="0"/>
                  </a:moveTo>
                  <a:lnTo>
                    <a:pt x="2521378" y="4508"/>
                  </a:lnTo>
                  <a:lnTo>
                    <a:pt x="2554859" y="15748"/>
                  </a:lnTo>
                  <a:lnTo>
                    <a:pt x="2561082" y="18669"/>
                  </a:lnTo>
                  <a:lnTo>
                    <a:pt x="2565146" y="21209"/>
                  </a:lnTo>
                  <a:lnTo>
                    <a:pt x="2567051" y="23240"/>
                  </a:lnTo>
                  <a:lnTo>
                    <a:pt x="2569083" y="25146"/>
                  </a:lnTo>
                  <a:lnTo>
                    <a:pt x="2570480" y="26797"/>
                  </a:lnTo>
                  <a:lnTo>
                    <a:pt x="2571115" y="28194"/>
                  </a:lnTo>
                  <a:lnTo>
                    <a:pt x="2571877" y="29590"/>
                  </a:lnTo>
                  <a:lnTo>
                    <a:pt x="2572385" y="31496"/>
                  </a:lnTo>
                  <a:lnTo>
                    <a:pt x="2572893" y="33782"/>
                  </a:lnTo>
                  <a:lnTo>
                    <a:pt x="2573401" y="36067"/>
                  </a:lnTo>
                  <a:lnTo>
                    <a:pt x="2573782" y="38862"/>
                  </a:lnTo>
                  <a:lnTo>
                    <a:pt x="2573909" y="42417"/>
                  </a:lnTo>
                  <a:lnTo>
                    <a:pt x="2574163" y="45847"/>
                  </a:lnTo>
                  <a:lnTo>
                    <a:pt x="2574290" y="50164"/>
                  </a:lnTo>
                  <a:lnTo>
                    <a:pt x="2574290" y="55372"/>
                  </a:lnTo>
                  <a:lnTo>
                    <a:pt x="2574290" y="61087"/>
                  </a:lnTo>
                  <a:lnTo>
                    <a:pt x="2574163" y="65912"/>
                  </a:lnTo>
                  <a:lnTo>
                    <a:pt x="2573782" y="69850"/>
                  </a:lnTo>
                  <a:lnTo>
                    <a:pt x="2573528" y="73913"/>
                  </a:lnTo>
                  <a:lnTo>
                    <a:pt x="2573020" y="77215"/>
                  </a:lnTo>
                  <a:lnTo>
                    <a:pt x="2572258" y="79756"/>
                  </a:lnTo>
                  <a:lnTo>
                    <a:pt x="2571623" y="82296"/>
                  </a:lnTo>
                  <a:lnTo>
                    <a:pt x="2570607" y="84200"/>
                  </a:lnTo>
                  <a:lnTo>
                    <a:pt x="2569337" y="85344"/>
                  </a:lnTo>
                  <a:lnTo>
                    <a:pt x="2568067" y="86613"/>
                  </a:lnTo>
                  <a:lnTo>
                    <a:pt x="2566289" y="87122"/>
                  </a:lnTo>
                  <a:lnTo>
                    <a:pt x="2564130" y="87122"/>
                  </a:lnTo>
                  <a:lnTo>
                    <a:pt x="2561971" y="87122"/>
                  </a:lnTo>
                  <a:lnTo>
                    <a:pt x="2558415" y="85725"/>
                  </a:lnTo>
                  <a:lnTo>
                    <a:pt x="2553716" y="83058"/>
                  </a:lnTo>
                  <a:lnTo>
                    <a:pt x="2548890" y="80263"/>
                  </a:lnTo>
                  <a:lnTo>
                    <a:pt x="2543048" y="77215"/>
                  </a:lnTo>
                  <a:lnTo>
                    <a:pt x="2505035" y="63263"/>
                  </a:lnTo>
                  <a:lnTo>
                    <a:pt x="2481961" y="60960"/>
                  </a:lnTo>
                  <a:lnTo>
                    <a:pt x="2473452" y="60960"/>
                  </a:lnTo>
                  <a:lnTo>
                    <a:pt x="2465959" y="61975"/>
                  </a:lnTo>
                  <a:lnTo>
                    <a:pt x="2459609" y="64135"/>
                  </a:lnTo>
                  <a:lnTo>
                    <a:pt x="2453259" y="66166"/>
                  </a:lnTo>
                  <a:lnTo>
                    <a:pt x="2448052" y="69087"/>
                  </a:lnTo>
                  <a:lnTo>
                    <a:pt x="2443734" y="72771"/>
                  </a:lnTo>
                  <a:lnTo>
                    <a:pt x="2439416" y="76453"/>
                  </a:lnTo>
                  <a:lnTo>
                    <a:pt x="2436241" y="80772"/>
                  </a:lnTo>
                  <a:lnTo>
                    <a:pt x="2434209" y="85978"/>
                  </a:lnTo>
                  <a:lnTo>
                    <a:pt x="2432177" y="91186"/>
                  </a:lnTo>
                  <a:lnTo>
                    <a:pt x="2431034" y="96647"/>
                  </a:lnTo>
                  <a:lnTo>
                    <a:pt x="2431034" y="102362"/>
                  </a:lnTo>
                  <a:lnTo>
                    <a:pt x="2431034" y="110871"/>
                  </a:lnTo>
                  <a:lnTo>
                    <a:pt x="2456815" y="141224"/>
                  </a:lnTo>
                  <a:lnTo>
                    <a:pt x="2490960" y="158150"/>
                  </a:lnTo>
                  <a:lnTo>
                    <a:pt x="2498518" y="161480"/>
                  </a:lnTo>
                  <a:lnTo>
                    <a:pt x="2536715" y="180224"/>
                  </a:lnTo>
                  <a:lnTo>
                    <a:pt x="2570734" y="206375"/>
                  </a:lnTo>
                  <a:lnTo>
                    <a:pt x="2592550" y="245046"/>
                  </a:lnTo>
                  <a:lnTo>
                    <a:pt x="2596515" y="276478"/>
                  </a:lnTo>
                  <a:lnTo>
                    <a:pt x="2595820" y="291171"/>
                  </a:lnTo>
                  <a:lnTo>
                    <a:pt x="2585212" y="329819"/>
                  </a:lnTo>
                  <a:lnTo>
                    <a:pt x="2554605" y="368046"/>
                  </a:lnTo>
                  <a:lnTo>
                    <a:pt x="2509393" y="391033"/>
                  </a:lnTo>
                  <a:lnTo>
                    <a:pt x="2468495" y="398301"/>
                  </a:lnTo>
                  <a:lnTo>
                    <a:pt x="2454021" y="398779"/>
                  </a:lnTo>
                  <a:lnTo>
                    <a:pt x="2444208" y="398587"/>
                  </a:lnTo>
                  <a:lnTo>
                    <a:pt x="2400823" y="391937"/>
                  </a:lnTo>
                  <a:lnTo>
                    <a:pt x="2364867" y="377951"/>
                  </a:lnTo>
                  <a:lnTo>
                    <a:pt x="2359025" y="374650"/>
                  </a:lnTo>
                  <a:lnTo>
                    <a:pt x="2346706" y="357886"/>
                  </a:lnTo>
                  <a:lnTo>
                    <a:pt x="2345563" y="353060"/>
                  </a:lnTo>
                  <a:lnTo>
                    <a:pt x="2345055" y="346075"/>
                  </a:lnTo>
                  <a:lnTo>
                    <a:pt x="2345055" y="336931"/>
                  </a:lnTo>
                  <a:lnTo>
                    <a:pt x="2345055" y="330708"/>
                  </a:lnTo>
                  <a:lnTo>
                    <a:pt x="2345309" y="325627"/>
                  </a:lnTo>
                  <a:lnTo>
                    <a:pt x="2345690" y="321437"/>
                  </a:lnTo>
                  <a:lnTo>
                    <a:pt x="2346071" y="317246"/>
                  </a:lnTo>
                  <a:lnTo>
                    <a:pt x="2354326" y="304164"/>
                  </a:lnTo>
                  <a:lnTo>
                    <a:pt x="2356358" y="304164"/>
                  </a:lnTo>
                  <a:lnTo>
                    <a:pt x="2359152" y="304164"/>
                  </a:lnTo>
                  <a:lnTo>
                    <a:pt x="2363089" y="305815"/>
                  </a:lnTo>
                  <a:lnTo>
                    <a:pt x="2368169" y="309117"/>
                  </a:lnTo>
                  <a:lnTo>
                    <a:pt x="2373122" y="312292"/>
                  </a:lnTo>
                  <a:lnTo>
                    <a:pt x="2408066" y="328289"/>
                  </a:lnTo>
                  <a:lnTo>
                    <a:pt x="2454275" y="335661"/>
                  </a:lnTo>
                  <a:lnTo>
                    <a:pt x="2461230" y="335448"/>
                  </a:lnTo>
                  <a:lnTo>
                    <a:pt x="2499106" y="322579"/>
                  </a:lnTo>
                  <a:lnTo>
                    <a:pt x="2504313" y="318515"/>
                  </a:lnTo>
                  <a:lnTo>
                    <a:pt x="2508377" y="313309"/>
                  </a:lnTo>
                  <a:lnTo>
                    <a:pt x="2511171" y="307086"/>
                  </a:lnTo>
                  <a:lnTo>
                    <a:pt x="2513965" y="300989"/>
                  </a:lnTo>
                  <a:lnTo>
                    <a:pt x="2515362" y="294132"/>
                  </a:lnTo>
                  <a:lnTo>
                    <a:pt x="2515362" y="286638"/>
                  </a:lnTo>
                  <a:lnTo>
                    <a:pt x="2515362" y="277875"/>
                  </a:lnTo>
                  <a:lnTo>
                    <a:pt x="2512949" y="270383"/>
                  </a:lnTo>
                  <a:lnTo>
                    <a:pt x="2508123" y="264160"/>
                  </a:lnTo>
                  <a:lnTo>
                    <a:pt x="2503424" y="257937"/>
                  </a:lnTo>
                  <a:lnTo>
                    <a:pt x="2470614" y="237021"/>
                  </a:lnTo>
                  <a:lnTo>
                    <a:pt x="2456164" y="230540"/>
                  </a:lnTo>
                  <a:lnTo>
                    <a:pt x="2448687" y="227203"/>
                  </a:lnTo>
                  <a:lnTo>
                    <a:pt x="2410729" y="208412"/>
                  </a:lnTo>
                  <a:lnTo>
                    <a:pt x="2377313" y="182245"/>
                  </a:lnTo>
                  <a:lnTo>
                    <a:pt x="2355623" y="143305"/>
                  </a:lnTo>
                  <a:lnTo>
                    <a:pt x="2351659" y="110998"/>
                  </a:lnTo>
                  <a:lnTo>
                    <a:pt x="2352299" y="97593"/>
                  </a:lnTo>
                  <a:lnTo>
                    <a:pt x="2367412" y="52312"/>
                  </a:lnTo>
                  <a:lnTo>
                    <a:pt x="2398649" y="21056"/>
                  </a:lnTo>
                  <a:lnTo>
                    <a:pt x="2442652" y="3857"/>
                  </a:lnTo>
                  <a:lnTo>
                    <a:pt x="2467746" y="428"/>
                  </a:lnTo>
                  <a:lnTo>
                    <a:pt x="248081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709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Carlito</vt:lpstr>
      <vt:lpstr>DejaVu Sans Condensed</vt:lpstr>
      <vt:lpstr>Liberation Serif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gradient is working properly  then J(Ɵ) should decrease  after every iteration.</vt:lpstr>
      <vt:lpstr>PowerPoint Presentation</vt:lpstr>
      <vt:lpstr>In order to choose optimum value of α run the algorithm with different  values like:</vt:lpstr>
      <vt:lpstr>PowerPoint Presentation</vt:lpstr>
      <vt:lpstr>The sign of the coefficient for the highest order regressor determines the  direction of the curvature</vt:lpstr>
      <vt:lpstr>PowerPoint Presentation</vt:lpstr>
      <vt:lpstr>Over-fitting</vt:lpstr>
      <vt:lpstr>A Good Fit in Machine Learning</vt:lpstr>
      <vt:lpstr>Example </vt:lpstr>
      <vt:lpstr>Example 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 machines</dc:title>
  <dc:creator>Emad</dc:creator>
  <cp:lastModifiedBy>ضى السبد عبدالتواب السبد</cp:lastModifiedBy>
  <cp:revision>7</cp:revision>
  <dcterms:created xsi:type="dcterms:W3CDTF">2021-03-14T13:16:49Z</dcterms:created>
  <dcterms:modified xsi:type="dcterms:W3CDTF">2025-07-13T09:59:05Z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2021-03-14T00:00:00Z</vt:filetime>
  </property>
</Properties>
</file>