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7"/>
  </p:notesMasterIdLst>
  <p:sldIdLst>
    <p:sldId id="256" r:id="rId2"/>
    <p:sldId id="786" r:id="rId3"/>
    <p:sldId id="621" r:id="rId4"/>
    <p:sldId id="1069" r:id="rId5"/>
    <p:sldId id="748" r:id="rId6"/>
    <p:sldId id="749" r:id="rId7"/>
    <p:sldId id="1059" r:id="rId8"/>
    <p:sldId id="1060" r:id="rId9"/>
    <p:sldId id="626" r:id="rId10"/>
    <p:sldId id="1061" r:id="rId11"/>
    <p:sldId id="1062" r:id="rId12"/>
    <p:sldId id="1063" r:id="rId13"/>
    <p:sldId id="1070" r:id="rId14"/>
    <p:sldId id="1067" r:id="rId15"/>
    <p:sldId id="328" r:id="rId16"/>
  </p:sldIdLst>
  <p:sldSz cx="9144000" cy="5143500" type="screen16x9"/>
  <p:notesSz cx="6858000" cy="9144000"/>
  <p:embeddedFontLst>
    <p:embeddedFont>
      <p:font typeface="Lexend Deca" panose="020B0604020202020204" charset="0"/>
      <p:regular r:id="rId18"/>
      <p:bold r:id="rId19"/>
    </p:embeddedFont>
    <p:embeddedFont>
      <p:font typeface="Muli" panose="020B0604020202020204" charset="0"/>
      <p:regular r:id="rId20"/>
      <p:bold r:id="rId21"/>
      <p:italic r:id="rId22"/>
      <p:boldItalic r:id="rId23"/>
    </p:embeddedFont>
    <p:embeddedFont>
      <p:font typeface="Muli Regular"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3BE309-AEC9-4575-95B7-83DEFA7795A8}" v="11" dt="2022-04-05T13:27:26.925"/>
  </p1510:revLst>
</p1510:revInfo>
</file>

<file path=ppt/tableStyles.xml><?xml version="1.0" encoding="utf-8"?>
<a:tblStyleLst xmlns:a="http://schemas.openxmlformats.org/drawingml/2006/main" def="{29F6FEEF-6742-475D-9DE4-EBD9B44B5D4D}">
  <a:tblStyle styleId="{29F6FEEF-6742-475D-9DE4-EBD9B44B5D4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92636" autoAdjust="0"/>
  </p:normalViewPr>
  <p:slideViewPr>
    <p:cSldViewPr snapToGrid="0">
      <p:cViewPr varScale="1">
        <p:scale>
          <a:sx n="102" d="100"/>
          <a:sy n="102" d="100"/>
        </p:scale>
        <p:origin x="898" y="7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ahmed" userId="6f3466f028c0c1d0" providerId="LiveId" clId="{CB3BE309-AEC9-4575-95B7-83DEFA7795A8}"/>
    <pc:docChg chg="undo custSel addSld delSld modSld">
      <pc:chgData name="mohamed ahmed" userId="6f3466f028c0c1d0" providerId="LiveId" clId="{CB3BE309-AEC9-4575-95B7-83DEFA7795A8}" dt="2022-04-05T13:27:55.892" v="274" actId="1076"/>
      <pc:docMkLst>
        <pc:docMk/>
      </pc:docMkLst>
      <pc:sldChg chg="modSp new mod">
        <pc:chgData name="mohamed ahmed" userId="6f3466f028c0c1d0" providerId="LiveId" clId="{CB3BE309-AEC9-4575-95B7-83DEFA7795A8}" dt="2022-04-05T13:13:03.025" v="103" actId="207"/>
        <pc:sldMkLst>
          <pc:docMk/>
          <pc:sldMk cId="3844098755" sldId="1077"/>
        </pc:sldMkLst>
        <pc:spChg chg="mod">
          <ac:chgData name="mohamed ahmed" userId="6f3466f028c0c1d0" providerId="LiveId" clId="{CB3BE309-AEC9-4575-95B7-83DEFA7795A8}" dt="2022-04-05T13:10:23.524" v="63" actId="1076"/>
          <ac:spMkLst>
            <pc:docMk/>
            <pc:sldMk cId="3844098755" sldId="1077"/>
            <ac:spMk id="2" creationId="{CA38AE15-49CE-435F-AF76-9925D7D965CE}"/>
          </ac:spMkLst>
        </pc:spChg>
        <pc:spChg chg="mod">
          <ac:chgData name="mohamed ahmed" userId="6f3466f028c0c1d0" providerId="LiveId" clId="{CB3BE309-AEC9-4575-95B7-83DEFA7795A8}" dt="2022-04-05T13:13:03.025" v="103" actId="207"/>
          <ac:spMkLst>
            <pc:docMk/>
            <pc:sldMk cId="3844098755" sldId="1077"/>
            <ac:spMk id="3" creationId="{D994D1EE-B76C-40DD-94FD-05499AAA63EC}"/>
          </ac:spMkLst>
        </pc:spChg>
      </pc:sldChg>
      <pc:sldChg chg="addSp delSp modSp new mod">
        <pc:chgData name="mohamed ahmed" userId="6f3466f028c0c1d0" providerId="LiveId" clId="{CB3BE309-AEC9-4575-95B7-83DEFA7795A8}" dt="2022-04-05T13:13:07.846" v="104" actId="207"/>
        <pc:sldMkLst>
          <pc:docMk/>
          <pc:sldMk cId="109292878" sldId="1078"/>
        </pc:sldMkLst>
        <pc:spChg chg="mod">
          <ac:chgData name="mohamed ahmed" userId="6f3466f028c0c1d0" providerId="LiveId" clId="{CB3BE309-AEC9-4575-95B7-83DEFA7795A8}" dt="2022-04-05T13:13:07.846" v="104" actId="207"/>
          <ac:spMkLst>
            <pc:docMk/>
            <pc:sldMk cId="109292878" sldId="1078"/>
            <ac:spMk id="2" creationId="{D46A7646-D52C-486B-AD04-3F2B0E25B50D}"/>
          </ac:spMkLst>
        </pc:spChg>
        <pc:spChg chg="del">
          <ac:chgData name="mohamed ahmed" userId="6f3466f028c0c1d0" providerId="LiveId" clId="{CB3BE309-AEC9-4575-95B7-83DEFA7795A8}" dt="2022-04-05T13:11:37.457" v="84" actId="478"/>
          <ac:spMkLst>
            <pc:docMk/>
            <pc:sldMk cId="109292878" sldId="1078"/>
            <ac:spMk id="3" creationId="{B5E98B50-667F-4E4A-B28A-65E8AE93AA3F}"/>
          </ac:spMkLst>
        </pc:spChg>
        <pc:picChg chg="add mod">
          <ac:chgData name="mohamed ahmed" userId="6f3466f028c0c1d0" providerId="LiveId" clId="{CB3BE309-AEC9-4575-95B7-83DEFA7795A8}" dt="2022-04-05T13:12:05.438" v="92" actId="1076"/>
          <ac:picMkLst>
            <pc:docMk/>
            <pc:sldMk cId="109292878" sldId="1078"/>
            <ac:picMk id="1026" creationId="{D83740E0-F51D-4CBF-9D73-63D3FF9F2847}"/>
          </ac:picMkLst>
        </pc:picChg>
      </pc:sldChg>
      <pc:sldChg chg="new add del">
        <pc:chgData name="mohamed ahmed" userId="6f3466f028c0c1d0" providerId="LiveId" clId="{CB3BE309-AEC9-4575-95B7-83DEFA7795A8}" dt="2022-04-05T13:11:14.268" v="79" actId="47"/>
        <pc:sldMkLst>
          <pc:docMk/>
          <pc:sldMk cId="2790527544" sldId="1078"/>
        </pc:sldMkLst>
      </pc:sldChg>
      <pc:sldChg chg="new del">
        <pc:chgData name="mohamed ahmed" userId="6f3466f028c0c1d0" providerId="LiveId" clId="{CB3BE309-AEC9-4575-95B7-83DEFA7795A8}" dt="2022-04-05T13:11:10.489" v="77" actId="680"/>
        <pc:sldMkLst>
          <pc:docMk/>
          <pc:sldMk cId="4273254857" sldId="1078"/>
        </pc:sldMkLst>
      </pc:sldChg>
      <pc:sldChg chg="addSp modSp new mod">
        <pc:chgData name="mohamed ahmed" userId="6f3466f028c0c1d0" providerId="LiveId" clId="{CB3BE309-AEC9-4575-95B7-83DEFA7795A8}" dt="2022-04-05T13:14:54.059" v="132" actId="403"/>
        <pc:sldMkLst>
          <pc:docMk/>
          <pc:sldMk cId="2196579387" sldId="1079"/>
        </pc:sldMkLst>
        <pc:spChg chg="mod">
          <ac:chgData name="mohamed ahmed" userId="6f3466f028c0c1d0" providerId="LiveId" clId="{CB3BE309-AEC9-4575-95B7-83DEFA7795A8}" dt="2022-04-05T13:13:28.212" v="108" actId="14100"/>
          <ac:spMkLst>
            <pc:docMk/>
            <pc:sldMk cId="2196579387" sldId="1079"/>
            <ac:spMk id="2" creationId="{1D815914-4374-44AB-8491-97A4D9A7E17A}"/>
          </ac:spMkLst>
        </pc:spChg>
        <pc:spChg chg="mod">
          <ac:chgData name="mohamed ahmed" userId="6f3466f028c0c1d0" providerId="LiveId" clId="{CB3BE309-AEC9-4575-95B7-83DEFA7795A8}" dt="2022-04-05T13:14:12.942" v="120" actId="12"/>
          <ac:spMkLst>
            <pc:docMk/>
            <pc:sldMk cId="2196579387" sldId="1079"/>
            <ac:spMk id="3" creationId="{94F8A156-6AF6-4EAE-B5D7-BA478F04A983}"/>
          </ac:spMkLst>
        </pc:spChg>
        <pc:spChg chg="add mod">
          <ac:chgData name="mohamed ahmed" userId="6f3466f028c0c1d0" providerId="LiveId" clId="{CB3BE309-AEC9-4575-95B7-83DEFA7795A8}" dt="2022-04-05T13:14:51.577" v="129" actId="403"/>
          <ac:spMkLst>
            <pc:docMk/>
            <pc:sldMk cId="2196579387" sldId="1079"/>
            <ac:spMk id="7" creationId="{C5B6FEF9-8389-4135-8530-3C0F090E57A7}"/>
          </ac:spMkLst>
        </pc:spChg>
        <pc:spChg chg="add mod">
          <ac:chgData name="mohamed ahmed" userId="6f3466f028c0c1d0" providerId="LiveId" clId="{CB3BE309-AEC9-4575-95B7-83DEFA7795A8}" dt="2022-04-05T13:14:54.059" v="132" actId="403"/>
          <ac:spMkLst>
            <pc:docMk/>
            <pc:sldMk cId="2196579387" sldId="1079"/>
            <ac:spMk id="10" creationId="{5F63328F-6AC2-4D38-8582-1899A9F0C4A6}"/>
          </ac:spMkLst>
        </pc:spChg>
        <pc:picChg chg="add mod">
          <ac:chgData name="mohamed ahmed" userId="6f3466f028c0c1d0" providerId="LiveId" clId="{CB3BE309-AEC9-4575-95B7-83DEFA7795A8}" dt="2022-04-05T13:13:56.133" v="114" actId="1076"/>
          <ac:picMkLst>
            <pc:docMk/>
            <pc:sldMk cId="2196579387" sldId="1079"/>
            <ac:picMk id="5" creationId="{205C4BB9-AE74-4585-BF43-F1AF802261A7}"/>
          </ac:picMkLst>
        </pc:picChg>
        <pc:picChg chg="add mod">
          <ac:chgData name="mohamed ahmed" userId="6f3466f028c0c1d0" providerId="LiveId" clId="{CB3BE309-AEC9-4575-95B7-83DEFA7795A8}" dt="2022-04-05T13:14:23.330" v="123" actId="1076"/>
          <ac:picMkLst>
            <pc:docMk/>
            <pc:sldMk cId="2196579387" sldId="1079"/>
            <ac:picMk id="8" creationId="{FA6F9EB1-8ACE-4FBA-B8DE-623DB2FD6461}"/>
          </ac:picMkLst>
        </pc:picChg>
        <pc:picChg chg="add mod">
          <ac:chgData name="mohamed ahmed" userId="6f3466f028c0c1d0" providerId="LiveId" clId="{CB3BE309-AEC9-4575-95B7-83DEFA7795A8}" dt="2022-04-05T13:14:48.628" v="127" actId="1076"/>
          <ac:picMkLst>
            <pc:docMk/>
            <pc:sldMk cId="2196579387" sldId="1079"/>
            <ac:picMk id="11" creationId="{887A5BDB-61D7-4727-865D-76C031A2E813}"/>
          </ac:picMkLst>
        </pc:picChg>
      </pc:sldChg>
      <pc:sldChg chg="modSp new mod">
        <pc:chgData name="mohamed ahmed" userId="6f3466f028c0c1d0" providerId="LiveId" clId="{CB3BE309-AEC9-4575-95B7-83DEFA7795A8}" dt="2022-04-05T13:16:23.967" v="142" actId="207"/>
        <pc:sldMkLst>
          <pc:docMk/>
          <pc:sldMk cId="658726295" sldId="1080"/>
        </pc:sldMkLst>
        <pc:spChg chg="mod">
          <ac:chgData name="mohamed ahmed" userId="6f3466f028c0c1d0" providerId="LiveId" clId="{CB3BE309-AEC9-4575-95B7-83DEFA7795A8}" dt="2022-04-05T13:16:23.967" v="142" actId="207"/>
          <ac:spMkLst>
            <pc:docMk/>
            <pc:sldMk cId="658726295" sldId="1080"/>
            <ac:spMk id="2" creationId="{A365AE8B-D91B-4775-9373-A24FD33C3233}"/>
          </ac:spMkLst>
        </pc:spChg>
        <pc:spChg chg="mod">
          <ac:chgData name="mohamed ahmed" userId="6f3466f028c0c1d0" providerId="LiveId" clId="{CB3BE309-AEC9-4575-95B7-83DEFA7795A8}" dt="2022-04-05T13:16:21.741" v="141" actId="207"/>
          <ac:spMkLst>
            <pc:docMk/>
            <pc:sldMk cId="658726295" sldId="1080"/>
            <ac:spMk id="3" creationId="{BF131EEC-43E1-4E13-B2F9-FE4252447971}"/>
          </ac:spMkLst>
        </pc:spChg>
      </pc:sldChg>
      <pc:sldChg chg="addSp delSp modSp new mod">
        <pc:chgData name="mohamed ahmed" userId="6f3466f028c0c1d0" providerId="LiveId" clId="{CB3BE309-AEC9-4575-95B7-83DEFA7795A8}" dt="2022-04-05T13:17:41.247" v="149" actId="1076"/>
        <pc:sldMkLst>
          <pc:docMk/>
          <pc:sldMk cId="1405848538" sldId="1081"/>
        </pc:sldMkLst>
        <pc:spChg chg="mod">
          <ac:chgData name="mohamed ahmed" userId="6f3466f028c0c1d0" providerId="LiveId" clId="{CB3BE309-AEC9-4575-95B7-83DEFA7795A8}" dt="2022-04-05T13:17:33.800" v="147" actId="1076"/>
          <ac:spMkLst>
            <pc:docMk/>
            <pc:sldMk cId="1405848538" sldId="1081"/>
            <ac:spMk id="2" creationId="{61048FC8-C89A-4E2B-97B6-05819DA827C3}"/>
          </ac:spMkLst>
        </pc:spChg>
        <pc:spChg chg="del">
          <ac:chgData name="mohamed ahmed" userId="6f3466f028c0c1d0" providerId="LiveId" clId="{CB3BE309-AEC9-4575-95B7-83DEFA7795A8}" dt="2022-04-05T13:17:30.989" v="146" actId="478"/>
          <ac:spMkLst>
            <pc:docMk/>
            <pc:sldMk cId="1405848538" sldId="1081"/>
            <ac:spMk id="3" creationId="{2D84B329-EE08-4188-AB1D-846BD5F67E90}"/>
          </ac:spMkLst>
        </pc:spChg>
        <pc:picChg chg="add mod">
          <ac:chgData name="mohamed ahmed" userId="6f3466f028c0c1d0" providerId="LiveId" clId="{CB3BE309-AEC9-4575-95B7-83DEFA7795A8}" dt="2022-04-05T13:17:41.247" v="149" actId="1076"/>
          <ac:picMkLst>
            <pc:docMk/>
            <pc:sldMk cId="1405848538" sldId="1081"/>
            <ac:picMk id="5" creationId="{6A638B63-53DB-4F24-9F55-CF0BF20088CC}"/>
          </ac:picMkLst>
        </pc:picChg>
      </pc:sldChg>
      <pc:sldChg chg="addSp delSp modSp new mod">
        <pc:chgData name="mohamed ahmed" userId="6f3466f028c0c1d0" providerId="LiveId" clId="{CB3BE309-AEC9-4575-95B7-83DEFA7795A8}" dt="2022-04-05T13:18:16.051" v="157" actId="1076"/>
        <pc:sldMkLst>
          <pc:docMk/>
          <pc:sldMk cId="3831888098" sldId="1082"/>
        </pc:sldMkLst>
        <pc:spChg chg="mod">
          <ac:chgData name="mohamed ahmed" userId="6f3466f028c0c1d0" providerId="LiveId" clId="{CB3BE309-AEC9-4575-95B7-83DEFA7795A8}" dt="2022-04-05T13:18:07.453" v="155" actId="1076"/>
          <ac:spMkLst>
            <pc:docMk/>
            <pc:sldMk cId="3831888098" sldId="1082"/>
            <ac:spMk id="2" creationId="{97918E10-39C5-4EE7-B27A-B00D6DDE555A}"/>
          </ac:spMkLst>
        </pc:spChg>
        <pc:spChg chg="del">
          <ac:chgData name="mohamed ahmed" userId="6f3466f028c0c1d0" providerId="LiveId" clId="{CB3BE309-AEC9-4575-95B7-83DEFA7795A8}" dt="2022-04-05T13:18:00.420" v="153" actId="478"/>
          <ac:spMkLst>
            <pc:docMk/>
            <pc:sldMk cId="3831888098" sldId="1082"/>
            <ac:spMk id="3" creationId="{600A5699-EC81-4917-B9D4-BC02BA201DC8}"/>
          </ac:spMkLst>
        </pc:spChg>
        <pc:picChg chg="add mod">
          <ac:chgData name="mohamed ahmed" userId="6f3466f028c0c1d0" providerId="LiveId" clId="{CB3BE309-AEC9-4575-95B7-83DEFA7795A8}" dt="2022-04-05T13:18:16.051" v="157" actId="1076"/>
          <ac:picMkLst>
            <pc:docMk/>
            <pc:sldMk cId="3831888098" sldId="1082"/>
            <ac:picMk id="5" creationId="{19FA48BF-41E0-413F-9F0F-8F3283BF742E}"/>
          </ac:picMkLst>
        </pc:picChg>
      </pc:sldChg>
      <pc:sldChg chg="addSp delSp modSp new mod">
        <pc:chgData name="mohamed ahmed" userId="6f3466f028c0c1d0" providerId="LiveId" clId="{CB3BE309-AEC9-4575-95B7-83DEFA7795A8}" dt="2022-04-05T13:18:56.804" v="167" actId="1076"/>
        <pc:sldMkLst>
          <pc:docMk/>
          <pc:sldMk cId="814344396" sldId="1083"/>
        </pc:sldMkLst>
        <pc:spChg chg="mod">
          <ac:chgData name="mohamed ahmed" userId="6f3466f028c0c1d0" providerId="LiveId" clId="{CB3BE309-AEC9-4575-95B7-83DEFA7795A8}" dt="2022-04-05T13:18:49.938" v="165" actId="1076"/>
          <ac:spMkLst>
            <pc:docMk/>
            <pc:sldMk cId="814344396" sldId="1083"/>
            <ac:spMk id="2" creationId="{7175CB9F-B110-430E-BFDC-B4E2545C4626}"/>
          </ac:spMkLst>
        </pc:spChg>
        <pc:spChg chg="del">
          <ac:chgData name="mohamed ahmed" userId="6f3466f028c0c1d0" providerId="LiveId" clId="{CB3BE309-AEC9-4575-95B7-83DEFA7795A8}" dt="2022-04-05T13:18:36.372" v="160" actId="478"/>
          <ac:spMkLst>
            <pc:docMk/>
            <pc:sldMk cId="814344396" sldId="1083"/>
            <ac:spMk id="3" creationId="{C143DA2A-FF9D-448A-859B-52CF1CD09768}"/>
          </ac:spMkLst>
        </pc:spChg>
        <pc:picChg chg="add mod">
          <ac:chgData name="mohamed ahmed" userId="6f3466f028c0c1d0" providerId="LiveId" clId="{CB3BE309-AEC9-4575-95B7-83DEFA7795A8}" dt="2022-04-05T13:18:56.804" v="167" actId="1076"/>
          <ac:picMkLst>
            <pc:docMk/>
            <pc:sldMk cId="814344396" sldId="1083"/>
            <ac:picMk id="5" creationId="{F327D496-1CE1-461A-AF7E-40F66D7E29B4}"/>
          </ac:picMkLst>
        </pc:picChg>
      </pc:sldChg>
      <pc:sldChg chg="addSp delSp modSp new mod">
        <pc:chgData name="mohamed ahmed" userId="6f3466f028c0c1d0" providerId="LiveId" clId="{CB3BE309-AEC9-4575-95B7-83DEFA7795A8}" dt="2022-04-05T13:20:04.406" v="184" actId="33524"/>
        <pc:sldMkLst>
          <pc:docMk/>
          <pc:sldMk cId="3436424442" sldId="1084"/>
        </pc:sldMkLst>
        <pc:spChg chg="mod">
          <ac:chgData name="mohamed ahmed" userId="6f3466f028c0c1d0" providerId="LiveId" clId="{CB3BE309-AEC9-4575-95B7-83DEFA7795A8}" dt="2022-04-05T13:19:47.832" v="179" actId="1076"/>
          <ac:spMkLst>
            <pc:docMk/>
            <pc:sldMk cId="3436424442" sldId="1084"/>
            <ac:spMk id="2" creationId="{24E87B50-AF6F-4B91-8665-AAF39259479D}"/>
          </ac:spMkLst>
        </pc:spChg>
        <pc:spChg chg="del">
          <ac:chgData name="mohamed ahmed" userId="6f3466f028c0c1d0" providerId="LiveId" clId="{CB3BE309-AEC9-4575-95B7-83DEFA7795A8}" dt="2022-04-05T13:19:35.926" v="171" actId="478"/>
          <ac:spMkLst>
            <pc:docMk/>
            <pc:sldMk cId="3436424442" sldId="1084"/>
            <ac:spMk id="3" creationId="{5FE23704-781A-4262-A936-C537839FE5A0}"/>
          </ac:spMkLst>
        </pc:spChg>
        <pc:spChg chg="add mod">
          <ac:chgData name="mohamed ahmed" userId="6f3466f028c0c1d0" providerId="LiveId" clId="{CB3BE309-AEC9-4575-95B7-83DEFA7795A8}" dt="2022-04-05T13:20:04.406" v="184" actId="33524"/>
          <ac:spMkLst>
            <pc:docMk/>
            <pc:sldMk cId="3436424442" sldId="1084"/>
            <ac:spMk id="7" creationId="{D8D504C5-A047-4921-8B07-245F948A3203}"/>
          </ac:spMkLst>
        </pc:spChg>
        <pc:picChg chg="add mod">
          <ac:chgData name="mohamed ahmed" userId="6f3466f028c0c1d0" providerId="LiveId" clId="{CB3BE309-AEC9-4575-95B7-83DEFA7795A8}" dt="2022-04-05T13:19:49.329" v="180" actId="1076"/>
          <ac:picMkLst>
            <pc:docMk/>
            <pc:sldMk cId="3436424442" sldId="1084"/>
            <ac:picMk id="5" creationId="{8A4D15B8-243E-49F2-9305-C2AD48F9671B}"/>
          </ac:picMkLst>
        </pc:picChg>
      </pc:sldChg>
      <pc:sldChg chg="addSp delSp modSp new mod">
        <pc:chgData name="mohamed ahmed" userId="6f3466f028c0c1d0" providerId="LiveId" clId="{CB3BE309-AEC9-4575-95B7-83DEFA7795A8}" dt="2022-04-05T13:21:31.350" v="220" actId="1076"/>
        <pc:sldMkLst>
          <pc:docMk/>
          <pc:sldMk cId="1577077997" sldId="1085"/>
        </pc:sldMkLst>
        <pc:spChg chg="add del mod">
          <ac:chgData name="mohamed ahmed" userId="6f3466f028c0c1d0" providerId="LiveId" clId="{CB3BE309-AEC9-4575-95B7-83DEFA7795A8}" dt="2022-04-05T13:21:31.350" v="220" actId="1076"/>
          <ac:spMkLst>
            <pc:docMk/>
            <pc:sldMk cId="1577077997" sldId="1085"/>
            <ac:spMk id="2" creationId="{50173AD9-F5C6-4EBD-851B-0A63DB44F754}"/>
          </ac:spMkLst>
        </pc:spChg>
        <pc:spChg chg="del">
          <ac:chgData name="mohamed ahmed" userId="6f3466f028c0c1d0" providerId="LiveId" clId="{CB3BE309-AEC9-4575-95B7-83DEFA7795A8}" dt="2022-04-05T13:20:39.302" v="194" actId="478"/>
          <ac:spMkLst>
            <pc:docMk/>
            <pc:sldMk cId="1577077997" sldId="1085"/>
            <ac:spMk id="3" creationId="{236CD035-7BE0-49E8-A930-62E360AE6793}"/>
          </ac:spMkLst>
        </pc:spChg>
        <pc:spChg chg="add del mod">
          <ac:chgData name="mohamed ahmed" userId="6f3466f028c0c1d0" providerId="LiveId" clId="{CB3BE309-AEC9-4575-95B7-83DEFA7795A8}" dt="2022-04-05T13:20:31.326" v="189" actId="478"/>
          <ac:spMkLst>
            <pc:docMk/>
            <pc:sldMk cId="1577077997" sldId="1085"/>
            <ac:spMk id="6" creationId="{22BBD1D3-126D-4C25-A328-37C503E093EE}"/>
          </ac:spMkLst>
        </pc:spChg>
        <pc:spChg chg="add del mod">
          <ac:chgData name="mohamed ahmed" userId="6f3466f028c0c1d0" providerId="LiveId" clId="{CB3BE309-AEC9-4575-95B7-83DEFA7795A8}" dt="2022-04-05T13:21:28.918" v="219" actId="478"/>
          <ac:spMkLst>
            <pc:docMk/>
            <pc:sldMk cId="1577077997" sldId="1085"/>
            <ac:spMk id="8" creationId="{D1C90094-536A-4E51-BF78-11D579260566}"/>
          </ac:spMkLst>
        </pc:spChg>
      </pc:sldChg>
      <pc:sldChg chg="addSp delSp modSp new mod">
        <pc:chgData name="mohamed ahmed" userId="6f3466f028c0c1d0" providerId="LiveId" clId="{CB3BE309-AEC9-4575-95B7-83DEFA7795A8}" dt="2022-04-05T13:27:55.892" v="274" actId="1076"/>
        <pc:sldMkLst>
          <pc:docMk/>
          <pc:sldMk cId="403016873" sldId="1086"/>
        </pc:sldMkLst>
        <pc:spChg chg="del">
          <ac:chgData name="mohamed ahmed" userId="6f3466f028c0c1d0" providerId="LiveId" clId="{CB3BE309-AEC9-4575-95B7-83DEFA7795A8}" dt="2022-04-05T13:26:38.625" v="226" actId="478"/>
          <ac:spMkLst>
            <pc:docMk/>
            <pc:sldMk cId="403016873" sldId="1086"/>
            <ac:spMk id="2" creationId="{1768FC37-1BB4-4B0D-9E93-C9716711D89D}"/>
          </ac:spMkLst>
        </pc:spChg>
        <pc:spChg chg="del mod">
          <ac:chgData name="mohamed ahmed" userId="6f3466f028c0c1d0" providerId="LiveId" clId="{CB3BE309-AEC9-4575-95B7-83DEFA7795A8}" dt="2022-04-05T13:26:39.195" v="227" actId="478"/>
          <ac:spMkLst>
            <pc:docMk/>
            <pc:sldMk cId="403016873" sldId="1086"/>
            <ac:spMk id="3" creationId="{83050C66-95AB-4FB2-A44C-11E9FF853E5B}"/>
          </ac:spMkLst>
        </pc:spChg>
        <pc:spChg chg="add del">
          <ac:chgData name="mohamed ahmed" userId="6f3466f028c0c1d0" providerId="LiveId" clId="{CB3BE309-AEC9-4575-95B7-83DEFA7795A8}" dt="2022-04-05T13:26:41.856" v="229" actId="22"/>
          <ac:spMkLst>
            <pc:docMk/>
            <pc:sldMk cId="403016873" sldId="1086"/>
            <ac:spMk id="6" creationId="{654A20F8-6306-4455-B555-A39D0F731E16}"/>
          </ac:spMkLst>
        </pc:spChg>
        <pc:spChg chg="add mod">
          <ac:chgData name="mohamed ahmed" userId="6f3466f028c0c1d0" providerId="LiveId" clId="{CB3BE309-AEC9-4575-95B7-83DEFA7795A8}" dt="2022-04-05T13:27:52.850" v="273" actId="207"/>
          <ac:spMkLst>
            <pc:docMk/>
            <pc:sldMk cId="403016873" sldId="1086"/>
            <ac:spMk id="10" creationId="{114E3740-26F6-4AC0-87C7-AA95F7B3E575}"/>
          </ac:spMkLst>
        </pc:spChg>
        <pc:picChg chg="add mod">
          <ac:chgData name="mohamed ahmed" userId="6f3466f028c0c1d0" providerId="LiveId" clId="{CB3BE309-AEC9-4575-95B7-83DEFA7795A8}" dt="2022-04-05T13:27:44.530" v="264" actId="1076"/>
          <ac:picMkLst>
            <pc:docMk/>
            <pc:sldMk cId="403016873" sldId="1086"/>
            <ac:picMk id="8" creationId="{07BE6BAC-9250-4033-A6ED-2000085D31CA}"/>
          </ac:picMkLst>
        </pc:picChg>
        <pc:picChg chg="add mod">
          <ac:chgData name="mohamed ahmed" userId="6f3466f028c0c1d0" providerId="LiveId" clId="{CB3BE309-AEC9-4575-95B7-83DEFA7795A8}" dt="2022-04-05T13:27:55.892" v="274" actId="1076"/>
          <ac:picMkLst>
            <pc:docMk/>
            <pc:sldMk cId="403016873" sldId="1086"/>
            <ac:picMk id="9" creationId="{FB6FA569-C3AF-4459-A296-B7091D5C132F}"/>
          </ac:picMkLst>
        </pc:picChg>
      </pc:sldChg>
      <pc:sldChg chg="add del">
        <pc:chgData name="mohamed ahmed" userId="6f3466f028c0c1d0" providerId="LiveId" clId="{CB3BE309-AEC9-4575-95B7-83DEFA7795A8}" dt="2022-04-05T13:26:32.323" v="222" actId="2890"/>
        <pc:sldMkLst>
          <pc:docMk/>
          <pc:sldMk cId="3562949738" sldId="10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14379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8511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2563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1960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2598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64284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2014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94935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9284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7781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6755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a:stretch/>
        </p:blipFill>
        <p:spPr>
          <a:xfrm>
            <a:off x="0" y="-25"/>
            <a:ext cx="9143957" cy="5143500"/>
          </a:xfrm>
          <a:prstGeom prst="rect">
            <a:avLst/>
          </a:prstGeom>
          <a:noFill/>
          <a:ln>
            <a:noFill/>
          </a:ln>
        </p:spPr>
      </p:pic>
      <p:sp>
        <p:nvSpPr>
          <p:cNvPr id="11" name="Google Shape;11;p2"/>
          <p:cNvSpPr txBox="1">
            <a:spLocks noGrp="1"/>
          </p:cNvSpPr>
          <p:nvPr>
            <p:ph type="ctrTitle"/>
          </p:nvPr>
        </p:nvSpPr>
        <p:spPr>
          <a:xfrm>
            <a:off x="685800" y="1991825"/>
            <a:ext cx="4539000" cy="1159800"/>
          </a:xfrm>
          <a:prstGeom prst="rect">
            <a:avLst/>
          </a:prstGeom>
        </p:spPr>
        <p:txBody>
          <a:bodyPr spcFirstLastPara="1" wrap="square" lIns="0" tIns="0" rIns="0" bIns="0" anchor="ctr" anchorCtr="0">
            <a:noAutofit/>
          </a:bodyPr>
          <a:lstStyle>
            <a:lvl1pPr lvl="0">
              <a:spcBef>
                <a:spcPts val="0"/>
              </a:spcBef>
              <a:spcAft>
                <a:spcPts val="0"/>
              </a:spcAft>
              <a:buSzPts val="5000"/>
              <a:buNone/>
              <a:defRPr sz="5000"/>
            </a:lvl1pPr>
            <a:lvl2pPr lvl="1">
              <a:spcBef>
                <a:spcPts val="0"/>
              </a:spcBef>
              <a:spcAft>
                <a:spcPts val="0"/>
              </a:spcAft>
              <a:buSzPts val="5000"/>
              <a:buNone/>
              <a:defRPr sz="5000"/>
            </a:lvl2pPr>
            <a:lvl3pPr lvl="2">
              <a:spcBef>
                <a:spcPts val="0"/>
              </a:spcBef>
              <a:spcAft>
                <a:spcPts val="0"/>
              </a:spcAft>
              <a:buSzPts val="5000"/>
              <a:buNone/>
              <a:defRPr sz="5000"/>
            </a:lvl3pPr>
            <a:lvl4pPr lvl="3">
              <a:spcBef>
                <a:spcPts val="0"/>
              </a:spcBef>
              <a:spcAft>
                <a:spcPts val="0"/>
              </a:spcAft>
              <a:buSzPts val="5000"/>
              <a:buNone/>
              <a:defRPr sz="5000"/>
            </a:lvl4pPr>
            <a:lvl5pPr lvl="4">
              <a:spcBef>
                <a:spcPts val="0"/>
              </a:spcBef>
              <a:spcAft>
                <a:spcPts val="0"/>
              </a:spcAft>
              <a:buSzPts val="5000"/>
              <a:buNone/>
              <a:defRPr sz="5000"/>
            </a:lvl5pPr>
            <a:lvl6pPr lvl="5">
              <a:spcBef>
                <a:spcPts val="0"/>
              </a:spcBef>
              <a:spcAft>
                <a:spcPts val="0"/>
              </a:spcAft>
              <a:buSzPts val="5000"/>
              <a:buNone/>
              <a:defRPr sz="5000"/>
            </a:lvl6pPr>
            <a:lvl7pPr lvl="6">
              <a:spcBef>
                <a:spcPts val="0"/>
              </a:spcBef>
              <a:spcAft>
                <a:spcPts val="0"/>
              </a:spcAft>
              <a:buSzPts val="5000"/>
              <a:buNone/>
              <a:defRPr sz="5000"/>
            </a:lvl7pPr>
            <a:lvl8pPr lvl="7">
              <a:spcBef>
                <a:spcPts val="0"/>
              </a:spcBef>
              <a:spcAft>
                <a:spcPts val="0"/>
              </a:spcAft>
              <a:buSzPts val="5000"/>
              <a:buNone/>
              <a:defRPr sz="5000"/>
            </a:lvl8pPr>
            <a:lvl9pPr lvl="8">
              <a:spcBef>
                <a:spcPts val="0"/>
              </a:spcBef>
              <a:spcAft>
                <a:spcPts val="0"/>
              </a:spcAft>
              <a:buSzPts val="5000"/>
              <a:buNone/>
              <a:defRPr sz="50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 name="Google Shape;14;p3"/>
          <p:cNvSpPr txBox="1">
            <a:spLocks noGrp="1"/>
          </p:cNvSpPr>
          <p:nvPr>
            <p:ph type="ctrTitle"/>
          </p:nvPr>
        </p:nvSpPr>
        <p:spPr>
          <a:xfrm>
            <a:off x="685800" y="1659550"/>
            <a:ext cx="4263900" cy="1159800"/>
          </a:xfrm>
          <a:prstGeom prst="rect">
            <a:avLst/>
          </a:prstGeom>
        </p:spPr>
        <p:txBody>
          <a:bodyPr spcFirstLastPara="1" wrap="square" lIns="0" tIns="0" rIns="0" bIns="0"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685800" y="2916254"/>
            <a:ext cx="42639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4"/>
              </a:buClr>
              <a:buSzPts val="1800"/>
              <a:buNone/>
              <a:defRPr sz="1800">
                <a:solidFill>
                  <a:schemeClr val="accent4"/>
                </a:solidFill>
              </a:defRPr>
            </a:lvl1pPr>
            <a:lvl2pPr lvl="1" rtl="0">
              <a:spcBef>
                <a:spcPts val="0"/>
              </a:spcBef>
              <a:spcAft>
                <a:spcPts val="0"/>
              </a:spcAft>
              <a:buClr>
                <a:schemeClr val="accent4"/>
              </a:buClr>
              <a:buSzPts val="1800"/>
              <a:buNone/>
              <a:defRPr sz="1800">
                <a:solidFill>
                  <a:schemeClr val="accent4"/>
                </a:solidFill>
              </a:defRPr>
            </a:lvl2pPr>
            <a:lvl3pPr lvl="2" rtl="0">
              <a:spcBef>
                <a:spcPts val="0"/>
              </a:spcBef>
              <a:spcAft>
                <a:spcPts val="0"/>
              </a:spcAft>
              <a:buClr>
                <a:schemeClr val="accent4"/>
              </a:buClr>
              <a:buSzPts val="1800"/>
              <a:buNone/>
              <a:defRPr sz="1800">
                <a:solidFill>
                  <a:schemeClr val="accent4"/>
                </a:solidFill>
              </a:defRPr>
            </a:lvl3pPr>
            <a:lvl4pPr lvl="3" rtl="0">
              <a:spcBef>
                <a:spcPts val="0"/>
              </a:spcBef>
              <a:spcAft>
                <a:spcPts val="0"/>
              </a:spcAft>
              <a:buClr>
                <a:schemeClr val="accent4"/>
              </a:buClr>
              <a:buSzPts val="1800"/>
              <a:buNone/>
              <a:defRPr sz="1800">
                <a:solidFill>
                  <a:schemeClr val="accent4"/>
                </a:solidFill>
              </a:defRPr>
            </a:lvl4pPr>
            <a:lvl5pPr lvl="4" rtl="0">
              <a:spcBef>
                <a:spcPts val="0"/>
              </a:spcBef>
              <a:spcAft>
                <a:spcPts val="0"/>
              </a:spcAft>
              <a:buClr>
                <a:schemeClr val="accent4"/>
              </a:buClr>
              <a:buSzPts val="1800"/>
              <a:buNone/>
              <a:defRPr sz="1800">
                <a:solidFill>
                  <a:schemeClr val="accent4"/>
                </a:solidFill>
              </a:defRPr>
            </a:lvl5pPr>
            <a:lvl6pPr lvl="5" rtl="0">
              <a:spcBef>
                <a:spcPts val="0"/>
              </a:spcBef>
              <a:spcAft>
                <a:spcPts val="0"/>
              </a:spcAft>
              <a:buClr>
                <a:schemeClr val="accent4"/>
              </a:buClr>
              <a:buSzPts val="1800"/>
              <a:buNone/>
              <a:defRPr sz="1800">
                <a:solidFill>
                  <a:schemeClr val="accent4"/>
                </a:solidFill>
              </a:defRPr>
            </a:lvl6pPr>
            <a:lvl7pPr lvl="6" rtl="0">
              <a:spcBef>
                <a:spcPts val="0"/>
              </a:spcBef>
              <a:spcAft>
                <a:spcPts val="0"/>
              </a:spcAft>
              <a:buClr>
                <a:schemeClr val="accent4"/>
              </a:buClr>
              <a:buSzPts val="1800"/>
              <a:buNone/>
              <a:defRPr sz="1800">
                <a:solidFill>
                  <a:schemeClr val="accent4"/>
                </a:solidFill>
              </a:defRPr>
            </a:lvl7pPr>
            <a:lvl8pPr lvl="7" rtl="0">
              <a:spcBef>
                <a:spcPts val="0"/>
              </a:spcBef>
              <a:spcAft>
                <a:spcPts val="0"/>
              </a:spcAft>
              <a:buClr>
                <a:schemeClr val="accent4"/>
              </a:buClr>
              <a:buSzPts val="1800"/>
              <a:buNone/>
              <a:defRPr sz="1800">
                <a:solidFill>
                  <a:schemeClr val="accent4"/>
                </a:solidFill>
              </a:defRPr>
            </a:lvl8pPr>
            <a:lvl9pPr lvl="8" rtl="0">
              <a:spcBef>
                <a:spcPts val="0"/>
              </a:spcBef>
              <a:spcAft>
                <a:spcPts val="0"/>
              </a:spcAft>
              <a:buClr>
                <a:schemeClr val="accent4"/>
              </a:buClr>
              <a:buSzPts val="1800"/>
              <a:buNone/>
              <a:defRPr sz="1800">
                <a:solidFill>
                  <a:schemeClr val="accent4"/>
                </a:solidFill>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4" name="Google Shape;24;p5"/>
          <p:cNvSpPr txBox="1">
            <a:spLocks noGrp="1"/>
          </p:cNvSpPr>
          <p:nvPr>
            <p:ph type="title"/>
          </p:nvPr>
        </p:nvSpPr>
        <p:spPr>
          <a:xfrm>
            <a:off x="580550" y="205975"/>
            <a:ext cx="6014400" cy="857400"/>
          </a:xfrm>
          <a:prstGeom prst="rect">
            <a:avLst/>
          </a:prstGeom>
        </p:spPr>
        <p:txBody>
          <a:bodyPr spcFirstLastPara="1" wrap="square" lIns="0" tIns="0" rIns="0" bIns="0"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5"/>
          <p:cNvSpPr txBox="1">
            <a:spLocks noGrp="1"/>
          </p:cNvSpPr>
          <p:nvPr>
            <p:ph type="body" idx="1"/>
          </p:nvPr>
        </p:nvSpPr>
        <p:spPr>
          <a:xfrm>
            <a:off x="580550" y="1352550"/>
            <a:ext cx="6014400" cy="31617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6" name="Google Shape;26;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A458FF"/>
            </a:gs>
            <a:gs pos="39000">
              <a:srgbClr val="3544FF"/>
            </a:gs>
            <a:gs pos="100000">
              <a:srgbClr val="0A2F9E"/>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80550" y="205975"/>
            <a:ext cx="60144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1pPr>
            <a:lvl2pPr lvl="1">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2pPr>
            <a:lvl3pPr lvl="2">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3pPr>
            <a:lvl4pPr lvl="3">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4pPr>
            <a:lvl5pPr lvl="4">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5pPr>
            <a:lvl6pPr lvl="5">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6pPr>
            <a:lvl7pPr lvl="6">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7pPr>
            <a:lvl8pPr lvl="7">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8pPr>
            <a:lvl9pPr lvl="8">
              <a:spcBef>
                <a:spcPts val="0"/>
              </a:spcBef>
              <a:spcAft>
                <a:spcPts val="0"/>
              </a:spcAft>
              <a:buClr>
                <a:schemeClr val="lt1"/>
              </a:buClr>
              <a:buSzPts val="3200"/>
              <a:buFont typeface="Lexend Deca"/>
              <a:buNone/>
              <a:defRPr sz="3200" b="1">
                <a:solidFill>
                  <a:schemeClr val="lt1"/>
                </a:solidFill>
                <a:latin typeface="Lexend Deca"/>
                <a:ea typeface="Lexend Deca"/>
                <a:cs typeface="Lexend Deca"/>
                <a:sym typeface="Lexend Deca"/>
              </a:defRPr>
            </a:lvl9pPr>
          </a:lstStyle>
          <a:p>
            <a:endParaRPr dirty="0"/>
          </a:p>
        </p:txBody>
      </p:sp>
      <p:sp>
        <p:nvSpPr>
          <p:cNvPr id="7" name="Google Shape;7;p1"/>
          <p:cNvSpPr txBox="1">
            <a:spLocks noGrp="1"/>
          </p:cNvSpPr>
          <p:nvPr>
            <p:ph type="body" idx="1"/>
          </p:nvPr>
        </p:nvSpPr>
        <p:spPr>
          <a:xfrm>
            <a:off x="580550" y="1352550"/>
            <a:ext cx="6014400" cy="3161700"/>
          </a:xfrm>
          <a:prstGeom prst="rect">
            <a:avLst/>
          </a:prstGeom>
          <a:noFill/>
          <a:ln>
            <a:noFill/>
          </a:ln>
        </p:spPr>
        <p:txBody>
          <a:bodyPr spcFirstLastPara="1" wrap="square" lIns="0" tIns="0" rIns="0" bIns="0" anchor="t" anchorCtr="0">
            <a:noAutofit/>
          </a:bodyPr>
          <a:lstStyle>
            <a:lvl1pPr marL="457200" lvl="0" indent="-342900">
              <a:lnSpc>
                <a:spcPct val="115000"/>
              </a:lnSpc>
              <a:spcBef>
                <a:spcPts val="600"/>
              </a:spcBef>
              <a:spcAft>
                <a:spcPts val="0"/>
              </a:spcAft>
              <a:buClr>
                <a:schemeClr val="accent5"/>
              </a:buClr>
              <a:buSzPts val="1800"/>
              <a:buFont typeface="Muli Regular"/>
              <a:buChar char="⬡"/>
              <a:defRPr sz="2400">
                <a:solidFill>
                  <a:schemeClr val="lt1"/>
                </a:solidFill>
                <a:latin typeface="Muli Regular"/>
                <a:ea typeface="Muli Regular"/>
                <a:cs typeface="Muli Regular"/>
                <a:sym typeface="Muli Regular"/>
              </a:defRPr>
            </a:lvl1pPr>
            <a:lvl2pPr marL="914400" lvl="1"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2pPr>
            <a:lvl3pPr marL="1371600" lvl="2" indent="-381000">
              <a:lnSpc>
                <a:spcPct val="115000"/>
              </a:lnSpc>
              <a:spcBef>
                <a:spcPts val="0"/>
              </a:spcBef>
              <a:spcAft>
                <a:spcPts val="0"/>
              </a:spcAft>
              <a:buClr>
                <a:schemeClr val="accent5"/>
              </a:buClr>
              <a:buSzPts val="2400"/>
              <a:buFont typeface="Muli Regular"/>
              <a:buChar char="∙"/>
              <a:defRPr sz="2400">
                <a:solidFill>
                  <a:schemeClr val="lt1"/>
                </a:solidFill>
                <a:latin typeface="Muli Regular"/>
                <a:ea typeface="Muli Regular"/>
                <a:cs typeface="Muli Regular"/>
                <a:sym typeface="Muli Regular"/>
              </a:defRPr>
            </a:lvl3pPr>
            <a:lvl4pPr marL="1828800" lvl="3"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4pPr>
            <a:lvl5pPr marL="2286000" lvl="4"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5pPr>
            <a:lvl6pPr marL="2743200" lvl="5"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6pPr>
            <a:lvl7pPr marL="3200400" lvl="6"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7pPr>
            <a:lvl8pPr marL="3657600" lvl="7"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8pPr>
            <a:lvl9pPr marL="4114800" lvl="8" indent="-381000">
              <a:lnSpc>
                <a:spcPct val="115000"/>
              </a:lnSpc>
              <a:spcBef>
                <a:spcPts val="0"/>
              </a:spcBef>
              <a:spcAft>
                <a:spcPts val="0"/>
              </a:spcAft>
              <a:buClr>
                <a:schemeClr val="lt1"/>
              </a:buClr>
              <a:buSzPts val="2400"/>
              <a:buFont typeface="Muli Regular"/>
              <a:buChar char="■"/>
              <a:defRPr sz="2400">
                <a:solidFill>
                  <a:schemeClr val="lt1"/>
                </a:solidFill>
                <a:latin typeface="Muli Regular"/>
                <a:ea typeface="Muli Regular"/>
                <a:cs typeface="Muli Regular"/>
                <a:sym typeface="Muli Regular"/>
              </a:defRPr>
            </a:lvl9pPr>
          </a:lstStyle>
          <a:p>
            <a:endParaRPr dirty="0"/>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chemeClr val="lt1"/>
                </a:solidFill>
                <a:effectLst/>
                <a:latin typeface="Lexend Deca"/>
                <a:ea typeface="Lexend Deca"/>
                <a:cs typeface="Lexend Deca"/>
                <a:sym typeface="Lexend Deca"/>
              </a:defRPr>
            </a:lvl1pPr>
            <a:lvl2pPr lvl="1" algn="r">
              <a:buNone/>
              <a:defRPr sz="1300">
                <a:solidFill>
                  <a:schemeClr val="lt1"/>
                </a:solidFill>
                <a:latin typeface="Lexend Deca"/>
                <a:ea typeface="Lexend Deca"/>
                <a:cs typeface="Lexend Deca"/>
                <a:sym typeface="Lexend Deca"/>
              </a:defRPr>
            </a:lvl2pPr>
            <a:lvl3pPr lvl="2" algn="r">
              <a:buNone/>
              <a:defRPr sz="1300">
                <a:solidFill>
                  <a:schemeClr val="lt1"/>
                </a:solidFill>
                <a:latin typeface="Lexend Deca"/>
                <a:ea typeface="Lexend Deca"/>
                <a:cs typeface="Lexend Deca"/>
                <a:sym typeface="Lexend Deca"/>
              </a:defRPr>
            </a:lvl3pPr>
            <a:lvl4pPr lvl="3" algn="r">
              <a:buNone/>
              <a:defRPr sz="1300">
                <a:solidFill>
                  <a:schemeClr val="lt1"/>
                </a:solidFill>
                <a:latin typeface="Lexend Deca"/>
                <a:ea typeface="Lexend Deca"/>
                <a:cs typeface="Lexend Deca"/>
                <a:sym typeface="Lexend Deca"/>
              </a:defRPr>
            </a:lvl4pPr>
            <a:lvl5pPr lvl="4" algn="r">
              <a:buNone/>
              <a:defRPr sz="1300">
                <a:solidFill>
                  <a:schemeClr val="lt1"/>
                </a:solidFill>
                <a:latin typeface="Lexend Deca"/>
                <a:ea typeface="Lexend Deca"/>
                <a:cs typeface="Lexend Deca"/>
                <a:sym typeface="Lexend Deca"/>
              </a:defRPr>
            </a:lvl5pPr>
            <a:lvl6pPr lvl="5" algn="r">
              <a:buNone/>
              <a:defRPr sz="1300">
                <a:solidFill>
                  <a:schemeClr val="lt1"/>
                </a:solidFill>
                <a:latin typeface="Lexend Deca"/>
                <a:ea typeface="Lexend Deca"/>
                <a:cs typeface="Lexend Deca"/>
                <a:sym typeface="Lexend Deca"/>
              </a:defRPr>
            </a:lvl6pPr>
            <a:lvl7pPr lvl="6" algn="r">
              <a:buNone/>
              <a:defRPr sz="1300">
                <a:solidFill>
                  <a:schemeClr val="lt1"/>
                </a:solidFill>
                <a:latin typeface="Lexend Deca"/>
                <a:ea typeface="Lexend Deca"/>
                <a:cs typeface="Lexend Deca"/>
                <a:sym typeface="Lexend Deca"/>
              </a:defRPr>
            </a:lvl7pPr>
            <a:lvl8pPr lvl="7" algn="r">
              <a:buNone/>
              <a:defRPr sz="1300">
                <a:solidFill>
                  <a:schemeClr val="lt1"/>
                </a:solidFill>
                <a:latin typeface="Lexend Deca"/>
                <a:ea typeface="Lexend Deca"/>
                <a:cs typeface="Lexend Deca"/>
                <a:sym typeface="Lexend Deca"/>
              </a:defRPr>
            </a:lvl8pPr>
            <a:lvl9pPr lvl="8" algn="r">
              <a:buNone/>
              <a:defRPr sz="1300">
                <a:solidFill>
                  <a:schemeClr val="lt1"/>
                </a:solidFill>
                <a:latin typeface="Lexend Deca"/>
                <a:ea typeface="Lexend Deca"/>
                <a:cs typeface="Lexend Deca"/>
                <a:sym typeface="Lexend Deca"/>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Lst>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effectLst/>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effectLst/>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a:spLocks noGrp="1"/>
          </p:cNvSpPr>
          <p:nvPr>
            <p:ph type="ctrTitle"/>
          </p:nvPr>
        </p:nvSpPr>
        <p:spPr>
          <a:xfrm>
            <a:off x="403153" y="1991850"/>
            <a:ext cx="5029131" cy="1159800"/>
          </a:xfrm>
          <a:prstGeom prst="rect">
            <a:avLst/>
          </a:prstGeom>
        </p:spPr>
        <p:txBody>
          <a:bodyPr spcFirstLastPara="1" wrap="square" lIns="0" tIns="0" rIns="0" bIns="0" anchor="ctr" anchorCtr="0">
            <a:noAutofit/>
          </a:bodyPr>
          <a:lstStyle/>
          <a:p>
            <a:pPr lvl="0"/>
            <a:r>
              <a:rPr lang="en-US" sz="4000" dirty="0">
                <a:effectLst>
                  <a:outerShdw blurRad="38100" dist="38100" dir="2700000" algn="tl">
                    <a:srgbClr val="000000">
                      <a:alpha val="43137"/>
                    </a:srgbClr>
                  </a:outerShdw>
                </a:effectLst>
              </a:rPr>
              <a:t>Machine Learning</a:t>
            </a:r>
            <a:br>
              <a:rPr lang="en-US" sz="4000" dirty="0">
                <a:effectLst>
                  <a:outerShdw blurRad="38100" dist="38100" dir="2700000" algn="tl">
                    <a:srgbClr val="000000">
                      <a:alpha val="43137"/>
                    </a:srgbClr>
                  </a:outerShdw>
                </a:effectLst>
              </a:rPr>
            </a:br>
            <a:r>
              <a:rPr lang="en-US" sz="4000" dirty="0">
                <a:effectLst>
                  <a:outerShdw blurRad="38100" dist="38100" dir="2700000" algn="tl">
                    <a:srgbClr val="000000">
                      <a:alpha val="43137"/>
                    </a:srgbClr>
                  </a:outerShdw>
                </a:effectLst>
              </a:rPr>
              <a:t>with Python</a:t>
            </a:r>
            <a:endParaRPr sz="4000" dirty="0">
              <a:effectLst>
                <a:outerShdw blurRad="38100" dist="38100" dir="2700000" algn="tl">
                  <a:srgbClr val="000000">
                    <a:alpha val="43137"/>
                  </a:srgbClr>
                </a:outerShdw>
              </a:effectLst>
            </a:endParaRPr>
          </a:p>
        </p:txBody>
      </p:sp>
      <p:pic>
        <p:nvPicPr>
          <p:cNvPr id="62" name="Google Shape;62;p13"/>
          <p:cNvPicPr preferRelativeResize="0"/>
          <p:nvPr/>
        </p:nvPicPr>
        <p:blipFill>
          <a:blip r:embed="rId3">
            <a:alphaModFix/>
          </a:blip>
          <a:stretch>
            <a:fillRect/>
          </a:stretch>
        </p:blipFill>
        <p:spPr>
          <a:xfrm>
            <a:off x="5320814" y="378324"/>
            <a:ext cx="662500" cy="726550"/>
          </a:xfrm>
          <a:prstGeom prst="rect">
            <a:avLst/>
          </a:prstGeom>
          <a:noFill/>
          <a:ln>
            <a:noFill/>
          </a:ln>
        </p:spPr>
      </p:pic>
      <p:pic>
        <p:nvPicPr>
          <p:cNvPr id="63" name="Google Shape;63;p13"/>
          <p:cNvPicPr preferRelativeResize="0"/>
          <p:nvPr/>
        </p:nvPicPr>
        <p:blipFill>
          <a:blip r:embed="rId4">
            <a:alphaModFix/>
          </a:blip>
          <a:stretch>
            <a:fillRect/>
          </a:stretch>
        </p:blipFill>
        <p:spPr>
          <a:xfrm>
            <a:off x="7593770" y="884611"/>
            <a:ext cx="482075" cy="525200"/>
          </a:xfrm>
          <a:prstGeom prst="rect">
            <a:avLst/>
          </a:prstGeom>
          <a:noFill/>
          <a:ln>
            <a:noFill/>
          </a:ln>
        </p:spPr>
      </p:pic>
      <p:pic>
        <p:nvPicPr>
          <p:cNvPr id="64" name="Google Shape;64;p13"/>
          <p:cNvPicPr preferRelativeResize="0"/>
          <p:nvPr/>
        </p:nvPicPr>
        <p:blipFill>
          <a:blip r:embed="rId5">
            <a:alphaModFix/>
          </a:blip>
          <a:stretch>
            <a:fillRect/>
          </a:stretch>
        </p:blipFill>
        <p:spPr>
          <a:xfrm>
            <a:off x="5621692" y="4034576"/>
            <a:ext cx="586165" cy="686300"/>
          </a:xfrm>
          <a:prstGeom prst="rect">
            <a:avLst/>
          </a:prstGeom>
          <a:noFill/>
          <a:ln>
            <a:noFill/>
          </a:ln>
        </p:spPr>
      </p:pic>
      <p:pic>
        <p:nvPicPr>
          <p:cNvPr id="65" name="Google Shape;65;p13"/>
          <p:cNvPicPr preferRelativeResize="0"/>
          <p:nvPr/>
        </p:nvPicPr>
        <p:blipFill>
          <a:blip r:embed="rId6">
            <a:alphaModFix/>
          </a:blip>
          <a:stretch>
            <a:fillRect/>
          </a:stretch>
        </p:blipFill>
        <p:spPr>
          <a:xfrm>
            <a:off x="8404399" y="3624439"/>
            <a:ext cx="321850" cy="448425"/>
          </a:xfrm>
          <a:prstGeom prst="rect">
            <a:avLst/>
          </a:prstGeom>
          <a:noFill/>
          <a:ln>
            <a:noFill/>
          </a:ln>
        </p:spPr>
      </p:pic>
      <p:pic>
        <p:nvPicPr>
          <p:cNvPr id="66" name="Google Shape;66;p13"/>
          <p:cNvPicPr preferRelativeResize="0"/>
          <p:nvPr/>
        </p:nvPicPr>
        <p:blipFill>
          <a:blip r:embed="rId6">
            <a:alphaModFix/>
          </a:blip>
          <a:stretch>
            <a:fillRect/>
          </a:stretch>
        </p:blipFill>
        <p:spPr>
          <a:xfrm>
            <a:off x="8664593" y="3757882"/>
            <a:ext cx="321850" cy="448425"/>
          </a:xfrm>
          <a:prstGeom prst="rect">
            <a:avLst/>
          </a:prstGeom>
          <a:noFill/>
          <a:ln>
            <a:noFill/>
          </a:ln>
        </p:spPr>
      </p:pic>
      <p:pic>
        <p:nvPicPr>
          <p:cNvPr id="10" name="Picture 9">
            <a:extLst>
              <a:ext uri="{FF2B5EF4-FFF2-40B4-BE49-F238E27FC236}">
                <a16:creationId xmlns:a16="http://schemas.microsoft.com/office/drawing/2014/main" id="{6058DF27-2503-4752-80B1-42693A5B13D8}"/>
              </a:ext>
            </a:extLst>
          </p:cNvPr>
          <p:cNvPicPr>
            <a:picLocks noChangeAspect="1"/>
          </p:cNvPicPr>
          <p:nvPr/>
        </p:nvPicPr>
        <p:blipFill>
          <a:blip r:embed="rId7"/>
          <a:srcRect/>
          <a:stretch/>
        </p:blipFill>
        <p:spPr>
          <a:xfrm>
            <a:off x="5272973" y="568438"/>
            <a:ext cx="3292350" cy="305600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11" name="Google Shape;94;p17">
            <a:extLst>
              <a:ext uri="{FF2B5EF4-FFF2-40B4-BE49-F238E27FC236}">
                <a16:creationId xmlns:a16="http://schemas.microsoft.com/office/drawing/2014/main" id="{0D126A2E-0583-4B89-9009-B42CDC6FA9B2}"/>
              </a:ext>
            </a:extLst>
          </p:cNvPr>
          <p:cNvSpPr txBox="1">
            <a:spLocks noGrp="1"/>
          </p:cNvSpPr>
          <p:nvPr>
            <p:ph type="ctrTitle"/>
          </p:nvPr>
        </p:nvSpPr>
        <p:spPr>
          <a:xfrm>
            <a:off x="139994" y="53453"/>
            <a:ext cx="7515448" cy="425572"/>
          </a:xfrm>
          <a:prstGeom prst="rect">
            <a:avLst/>
          </a:prstGeom>
        </p:spPr>
        <p:txBody>
          <a:bodyPr spcFirstLastPara="1" wrap="square" lIns="0" tIns="0" rIns="0" bIns="0" anchor="b" anchorCtr="0">
            <a:noAutofit/>
          </a:bodyPr>
          <a:lstStyle/>
          <a:p>
            <a:pPr marL="342900" indent="-342900"/>
            <a:r>
              <a:rPr lang="en-US" sz="2400" b="0"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Mathematics</a:t>
            </a:r>
            <a:r>
              <a:rPr lang="en-US" sz="2400" b="1"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 of </a:t>
            </a:r>
            <a:r>
              <a:rPr lang="en-US" sz="2400" b="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Logistic </a:t>
            </a:r>
            <a:r>
              <a:rPr lang="en-US" sz="2400" b="0" dirty="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Regression</a:t>
            </a:r>
          </a:p>
        </p:txBody>
      </p:sp>
      <p:sp>
        <p:nvSpPr>
          <p:cNvPr id="13" name="TextBox 12">
            <a:extLst>
              <a:ext uri="{FF2B5EF4-FFF2-40B4-BE49-F238E27FC236}">
                <a16:creationId xmlns:a16="http://schemas.microsoft.com/office/drawing/2014/main" id="{9956A898-39E1-479C-A4BB-C5BE36B05DAE}"/>
              </a:ext>
            </a:extLst>
          </p:cNvPr>
          <p:cNvSpPr txBox="1"/>
          <p:nvPr/>
        </p:nvSpPr>
        <p:spPr>
          <a:xfrm>
            <a:off x="282648" y="606750"/>
            <a:ext cx="8578703" cy="1815882"/>
          </a:xfrm>
          <a:prstGeom prst="rect">
            <a:avLst/>
          </a:prstGeom>
          <a:noFill/>
        </p:spPr>
        <p:txBody>
          <a:bodyPr wrap="square">
            <a:spAutoFit/>
          </a:bodyPr>
          <a:lstStyle/>
          <a:p>
            <a:pPr marL="285750" indent="-285750">
              <a:buFont typeface="Arial" panose="020B0604020202020204" pitchFamily="34" charset="0"/>
              <a:buChar char="•"/>
            </a:pPr>
            <a:r>
              <a:rPr lang="en-US">
                <a:solidFill>
                  <a:schemeClr val="bg1"/>
                </a:solidFill>
                <a:latin typeface="Times New Roman" panose="02020603050405020304" pitchFamily="18" charset="0"/>
                <a:cs typeface="Times New Roman" panose="02020603050405020304" pitchFamily="18" charset="0"/>
              </a:rPr>
              <a:t>Logistic Regression deploys the sigmoid function to make predictions in the case of Categorical values.</a:t>
            </a:r>
          </a:p>
          <a:p>
            <a:pPr marL="285750" indent="-285750">
              <a:buFont typeface="Arial" panose="020B0604020202020204" pitchFamily="34" charset="0"/>
              <a:buChar char="•"/>
            </a:pP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chemeClr val="bg1"/>
                </a:solidFill>
                <a:latin typeface="Times New Roman" panose="02020603050405020304" pitchFamily="18" charset="0"/>
                <a:cs typeface="Times New Roman" panose="02020603050405020304" pitchFamily="18" charset="0"/>
              </a:rPr>
              <a:t>It sets a Threshold point value, which is mostly being set as 0.5,  which, when being exceeded by the predicted output of the Logistic curve, gives respective predicted output in form of which category the dataset belongs</a:t>
            </a:r>
          </a:p>
          <a:p>
            <a:pPr marL="285750" indent="-285750">
              <a:buFont typeface="Arial" panose="020B0604020202020204" pitchFamily="34" charset="0"/>
              <a:buChar char="•"/>
            </a:pP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u="sng">
                <a:solidFill>
                  <a:schemeClr val="bg1"/>
                </a:solidFill>
                <a:latin typeface="Times New Roman" panose="02020603050405020304" pitchFamily="18" charset="0"/>
                <a:cs typeface="Times New Roman" panose="02020603050405020304" pitchFamily="18" charset="0"/>
              </a:rPr>
              <a:t>For Example:</a:t>
            </a:r>
          </a:p>
          <a:p>
            <a:pPr lvl="6"/>
            <a:r>
              <a:rPr lang="en-US">
                <a:solidFill>
                  <a:schemeClr val="bg1"/>
                </a:solidFill>
                <a:latin typeface="Times New Roman" panose="02020603050405020304" pitchFamily="18" charset="0"/>
                <a:cs typeface="Times New Roman" panose="02020603050405020304" pitchFamily="18" charset="0"/>
              </a:rPr>
              <a:t>In the case of the Diabetes prediction Model, if the output  exceeds the threshold point,  prediction output will be given as Yes for  Diabetes otherwise No, if the value is below the cutoff point</a:t>
            </a:r>
          </a:p>
        </p:txBody>
      </p:sp>
      <p:pic>
        <p:nvPicPr>
          <p:cNvPr id="18" name="Picture 17">
            <a:extLst>
              <a:ext uri="{FF2B5EF4-FFF2-40B4-BE49-F238E27FC236}">
                <a16:creationId xmlns:a16="http://schemas.microsoft.com/office/drawing/2014/main" id="{629C478F-B7B3-473A-B9BD-052A678C7541}"/>
              </a:ext>
            </a:extLst>
          </p:cNvPr>
          <p:cNvPicPr>
            <a:picLocks noChangeAspect="1"/>
          </p:cNvPicPr>
          <p:nvPr/>
        </p:nvPicPr>
        <p:blipFill>
          <a:blip r:embed="rId3"/>
          <a:stretch>
            <a:fillRect/>
          </a:stretch>
        </p:blipFill>
        <p:spPr>
          <a:xfrm>
            <a:off x="2530549" y="2475797"/>
            <a:ext cx="3435644" cy="2423594"/>
          </a:xfrm>
          <a:prstGeom prst="rect">
            <a:avLst/>
          </a:prstGeom>
        </p:spPr>
      </p:pic>
    </p:spTree>
    <p:extLst>
      <p:ext uri="{BB962C8B-B14F-4D97-AF65-F5344CB8AC3E}">
        <p14:creationId xmlns:p14="http://schemas.microsoft.com/office/powerpoint/2010/main" val="137346784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9F38DEB-50EA-4ECF-99E6-113E57230DE6}"/>
              </a:ext>
            </a:extLst>
          </p:cNvPr>
          <p:cNvSpPr>
            <a:spLocks noGrp="1"/>
          </p:cNvSpPr>
          <p:nvPr>
            <p:ph type="body" idx="1"/>
          </p:nvPr>
        </p:nvSpPr>
        <p:spPr>
          <a:xfrm>
            <a:off x="226143" y="816077"/>
            <a:ext cx="8632722" cy="3698173"/>
          </a:xfrm>
        </p:spPr>
        <p:txBody>
          <a:bodyPr/>
          <a:lstStyle/>
          <a:p>
            <a:pPr marL="76200" indent="0">
              <a:buNone/>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we can’t use the same cost function RMSE as we did for linear regression. Why?</a:t>
            </a:r>
          </a:p>
          <a:p>
            <a:pPr lvl="1"/>
            <a:r>
              <a:rPr lang="en-US" sz="140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Because RMSE outputs values while logistic regression outputs probability then converted to “1” or “0”</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Instead of Mean Squared Error, we use a cost function called Cross-Entropy, also known as Log Loss. Cross-entropy loss can be divided into two separate cost functions: one for y=1 and one for y=0.</a:t>
            </a: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A7206ED-0116-48F4-B042-33F5A870F69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dirty="0"/>
          </a:p>
        </p:txBody>
      </p:sp>
      <p:sp>
        <p:nvSpPr>
          <p:cNvPr id="6" name="Title 1">
            <a:extLst>
              <a:ext uri="{FF2B5EF4-FFF2-40B4-BE49-F238E27FC236}">
                <a16:creationId xmlns:a16="http://schemas.microsoft.com/office/drawing/2014/main" id="{F53B65ED-6703-41E5-A3F4-DD559D74AC2A}"/>
              </a:ext>
            </a:extLst>
          </p:cNvPr>
          <p:cNvSpPr txBox="1">
            <a:spLocks/>
          </p:cNvSpPr>
          <p:nvPr/>
        </p:nvSpPr>
        <p:spPr>
          <a:xfrm>
            <a:off x="226143" y="283644"/>
            <a:ext cx="6014400" cy="53243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200"/>
              <a:buFont typeface="Lexend Deca"/>
              <a:buNone/>
              <a:defRPr sz="3200" b="1" i="0" u="none" strike="noStrike" cap="none">
                <a:solidFill>
                  <a:schemeClr val="lt1"/>
                </a:solidFill>
                <a:effectLst/>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200"/>
              <a:buFont typeface="Lexend Deca"/>
              <a:buNone/>
              <a:defRPr sz="3200" b="1" i="0" u="none" strike="noStrike" cap="none">
                <a:solidFill>
                  <a:schemeClr val="lt1"/>
                </a:solidFill>
                <a:latin typeface="Lexend Deca"/>
                <a:ea typeface="Lexend Deca"/>
                <a:cs typeface="Lexend Deca"/>
                <a:sym typeface="Lexend Deca"/>
              </a:defRPr>
            </a:lvl9pPr>
          </a:lstStyle>
          <a:p>
            <a:r>
              <a:rPr lang="en-US">
                <a:solidFill>
                  <a:schemeClr val="bg1"/>
                </a:solidFill>
                <a:latin typeface="Times New Roman" panose="02020603050405020304" pitchFamily="18" charset="0"/>
                <a:cs typeface="Times New Roman" panose="02020603050405020304" pitchFamily="18" charset="0"/>
              </a:rPr>
              <a:t>Cost Function</a:t>
            </a:r>
          </a:p>
        </p:txBody>
      </p:sp>
    </p:spTree>
    <p:extLst>
      <p:ext uri="{BB962C8B-B14F-4D97-AF65-F5344CB8AC3E}">
        <p14:creationId xmlns:p14="http://schemas.microsoft.com/office/powerpoint/2010/main" val="29054748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E6D8-F328-46B3-976D-4CABEDAFD87E}"/>
              </a:ext>
            </a:extLst>
          </p:cNvPr>
          <p:cNvSpPr>
            <a:spLocks noGrp="1"/>
          </p:cNvSpPr>
          <p:nvPr>
            <p:ph type="title"/>
          </p:nvPr>
        </p:nvSpPr>
        <p:spPr>
          <a:xfrm>
            <a:off x="177428" y="122298"/>
            <a:ext cx="6014400" cy="532433"/>
          </a:xfrm>
        </p:spPr>
        <p:txBody>
          <a:bodyPr/>
          <a:lstStyle/>
          <a:p>
            <a:r>
              <a:rPr lang="en-US" sz="2400" b="1" i="0" dirty="0">
                <a:solidFill>
                  <a:schemeClr val="bg1"/>
                </a:solidFill>
                <a:effectLst/>
                <a:latin typeface="Times New Roman" panose="02020603050405020304" pitchFamily="18" charset="0"/>
                <a:cs typeface="Times New Roman" panose="02020603050405020304" pitchFamily="18" charset="0"/>
              </a:rPr>
              <a:t>Cost Function</a:t>
            </a:r>
            <a:endParaRPr lang="en-US" sz="2400" dirty="0">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F144527-4C70-46A6-943E-737D689D20C7}"/>
              </a:ext>
            </a:extLst>
          </p:cNvPr>
          <p:cNvSpPr>
            <a:spLocks noGrp="1"/>
          </p:cNvSpPr>
          <p:nvPr>
            <p:ph type="body" idx="1"/>
          </p:nvPr>
        </p:nvSpPr>
        <p:spPr>
          <a:xfrm>
            <a:off x="383458" y="624115"/>
            <a:ext cx="8645826" cy="3890136"/>
          </a:xfrm>
        </p:spPr>
        <p:txBody>
          <a:bodyPr/>
          <a:lstStyle/>
          <a:p>
            <a:pPr marL="76200" indent="0">
              <a:buNone/>
            </a:pPr>
            <a:endParaRPr lang="ar-EG" sz="1400" b="0" i="0" dirty="0">
              <a:solidFill>
                <a:srgbClr val="212529"/>
              </a:solidFill>
              <a:effectLst/>
              <a:latin typeface="Times New Roman" panose="02020603050405020304" pitchFamily="18" charset="0"/>
              <a:cs typeface="+mj-cs"/>
            </a:endParaRPr>
          </a:p>
          <a:p>
            <a:r>
              <a:rPr lang="en-US" sz="1400" b="0" i="0" dirty="0">
                <a:solidFill>
                  <a:schemeClr val="bg1"/>
                </a:solidFill>
                <a:effectLst/>
                <a:latin typeface="Times New Roman" panose="02020603050405020304" pitchFamily="18" charset="0"/>
                <a:cs typeface="Times New Roman" panose="02020603050405020304" pitchFamily="18" charset="0"/>
              </a:rPr>
              <a:t>The cross entropy(log loss) cost function</a:t>
            </a:r>
          </a:p>
          <a:p>
            <a:endParaRPr lang="en-US" sz="1400" dirty="0">
              <a:solidFill>
                <a:schemeClr val="bg1"/>
              </a:solidFill>
              <a:latin typeface="Times New Roman" panose="02020603050405020304" pitchFamily="18" charset="0"/>
              <a:cs typeface="Times New Roman" panose="02020603050405020304" pitchFamily="18" charset="0"/>
            </a:endParaRPr>
          </a:p>
          <a:p>
            <a:pPr marL="76200" indent="0">
              <a:buNone/>
            </a:pPr>
            <a:endParaRPr lang="en-US" sz="1400" b="0" i="0" dirty="0">
              <a:solidFill>
                <a:schemeClr val="bg1"/>
              </a:solidFill>
              <a:effectLst/>
              <a:latin typeface="Times New Roman" panose="02020603050405020304" pitchFamily="18" charset="0"/>
              <a:cs typeface="Times New Roman" panose="02020603050405020304" pitchFamily="18" charset="0"/>
            </a:endParaRPr>
          </a:p>
          <a:p>
            <a:r>
              <a:rPr lang="en-GB" sz="1400" dirty="0">
                <a:solidFill>
                  <a:schemeClr val="bg1"/>
                </a:solidFill>
                <a:latin typeface="Times New Roman" panose="02020603050405020304" pitchFamily="18" charset="0"/>
                <a:cs typeface="Times New Roman" panose="02020603050405020304" pitchFamily="18" charset="0"/>
              </a:rPr>
              <a:t>To understand the cost function, let us try having class 0 or class 1:</a:t>
            </a:r>
            <a:endParaRPr lang="en-US" sz="1400" b="0" i="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C619099F-94C5-4ED7-A6F9-82B8703F6F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dirty="0"/>
          </a:p>
        </p:txBody>
      </p:sp>
      <p:pic>
        <p:nvPicPr>
          <p:cNvPr id="6" name="Picture 5">
            <a:extLst>
              <a:ext uri="{FF2B5EF4-FFF2-40B4-BE49-F238E27FC236}">
                <a16:creationId xmlns:a16="http://schemas.microsoft.com/office/drawing/2014/main" id="{9D614332-ECA0-496B-A4A9-E9DB27CEC6C0}"/>
              </a:ext>
            </a:extLst>
          </p:cNvPr>
          <p:cNvPicPr>
            <a:picLocks noChangeAspect="1"/>
          </p:cNvPicPr>
          <p:nvPr/>
        </p:nvPicPr>
        <p:blipFill rotWithShape="1">
          <a:blip r:embed="rId2"/>
          <a:srcRect l="4330" r="5338"/>
          <a:stretch/>
        </p:blipFill>
        <p:spPr>
          <a:xfrm>
            <a:off x="177428" y="3153047"/>
            <a:ext cx="3708400" cy="590550"/>
          </a:xfrm>
          <a:prstGeom prst="rect">
            <a:avLst/>
          </a:prstGeom>
        </p:spPr>
      </p:pic>
      <p:pic>
        <p:nvPicPr>
          <p:cNvPr id="14" name="Picture 13">
            <a:extLst>
              <a:ext uri="{FF2B5EF4-FFF2-40B4-BE49-F238E27FC236}">
                <a16:creationId xmlns:a16="http://schemas.microsoft.com/office/drawing/2014/main" id="{AAE403C0-36F2-43D9-9367-919DCBEE81DE}"/>
              </a:ext>
            </a:extLst>
          </p:cNvPr>
          <p:cNvPicPr>
            <a:picLocks noChangeAspect="1"/>
          </p:cNvPicPr>
          <p:nvPr/>
        </p:nvPicPr>
        <p:blipFill>
          <a:blip r:embed="rId3"/>
          <a:stretch>
            <a:fillRect/>
          </a:stretch>
        </p:blipFill>
        <p:spPr>
          <a:xfrm>
            <a:off x="1307418" y="1363549"/>
            <a:ext cx="4105275" cy="609600"/>
          </a:xfrm>
          <a:prstGeom prst="rect">
            <a:avLst/>
          </a:prstGeom>
        </p:spPr>
      </p:pic>
      <p:pic>
        <p:nvPicPr>
          <p:cNvPr id="7" name="Picture 6">
            <a:extLst>
              <a:ext uri="{FF2B5EF4-FFF2-40B4-BE49-F238E27FC236}">
                <a16:creationId xmlns:a16="http://schemas.microsoft.com/office/drawing/2014/main" id="{5B4BCFD4-FB96-E24A-008A-9365D3C6B79A}"/>
              </a:ext>
            </a:extLst>
          </p:cNvPr>
          <p:cNvPicPr>
            <a:picLocks noChangeAspect="1"/>
          </p:cNvPicPr>
          <p:nvPr/>
        </p:nvPicPr>
        <p:blipFill>
          <a:blip r:embed="rId4"/>
          <a:stretch>
            <a:fillRect/>
          </a:stretch>
        </p:blipFill>
        <p:spPr>
          <a:xfrm>
            <a:off x="4091858" y="2455483"/>
            <a:ext cx="4945833" cy="2606171"/>
          </a:xfrm>
          <a:prstGeom prst="rect">
            <a:avLst/>
          </a:prstGeom>
        </p:spPr>
      </p:pic>
    </p:spTree>
    <p:extLst>
      <p:ext uri="{BB962C8B-B14F-4D97-AF65-F5344CB8AC3E}">
        <p14:creationId xmlns:p14="http://schemas.microsoft.com/office/powerpoint/2010/main" val="389826467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CE6D8-F328-46B3-976D-4CABEDAFD87E}"/>
              </a:ext>
            </a:extLst>
          </p:cNvPr>
          <p:cNvSpPr>
            <a:spLocks noGrp="1"/>
          </p:cNvSpPr>
          <p:nvPr>
            <p:ph type="title"/>
          </p:nvPr>
        </p:nvSpPr>
        <p:spPr>
          <a:xfrm>
            <a:off x="177428" y="186812"/>
            <a:ext cx="6014400" cy="532433"/>
          </a:xfrm>
        </p:spPr>
        <p:txBody>
          <a:bodyPr/>
          <a:lstStyle/>
          <a:p>
            <a:r>
              <a:rPr lang="en-US" b="1" i="0">
                <a:solidFill>
                  <a:schemeClr val="bg1"/>
                </a:solidFill>
                <a:effectLst/>
                <a:latin typeface="Times New Roman" panose="02020603050405020304" pitchFamily="18" charset="0"/>
                <a:cs typeface="Times New Roman" panose="02020603050405020304" pitchFamily="18" charset="0"/>
              </a:rPr>
              <a:t>Cost Function</a:t>
            </a:r>
            <a:endParaRPr lang="en-US">
              <a:solidFill>
                <a:schemeClr val="bg1"/>
              </a:solidFill>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F144527-4C70-46A6-943E-737D689D20C7}"/>
              </a:ext>
            </a:extLst>
          </p:cNvPr>
          <p:cNvSpPr>
            <a:spLocks noGrp="1"/>
          </p:cNvSpPr>
          <p:nvPr>
            <p:ph type="body" idx="1"/>
          </p:nvPr>
        </p:nvSpPr>
        <p:spPr>
          <a:xfrm>
            <a:off x="383458" y="719245"/>
            <a:ext cx="8645826" cy="3795005"/>
          </a:xfrm>
        </p:spPr>
        <p:txBody>
          <a:bodyPr/>
          <a:lstStyle/>
          <a:p>
            <a:endParaRPr lang="en-US" sz="1400" b="0" i="0" dirty="0">
              <a:solidFill>
                <a:schemeClr val="bg1"/>
              </a:solidFill>
              <a:effectLst/>
              <a:latin typeface="Times New Roman" panose="02020603050405020304" pitchFamily="18" charset="0"/>
              <a:cs typeface="+mj-cs"/>
            </a:endParaRPr>
          </a:p>
          <a:p>
            <a:endParaRPr lang="en-US" sz="1400" dirty="0">
              <a:solidFill>
                <a:schemeClr val="bg1"/>
              </a:solidFill>
              <a:latin typeface="Times New Roman" panose="02020603050405020304" pitchFamily="18" charset="0"/>
              <a:cs typeface="Times New Roman" panose="02020603050405020304" pitchFamily="18" charset="0"/>
            </a:endParaRPr>
          </a:p>
          <a:p>
            <a:endParaRPr lang="en-US" sz="1400" b="0" i="0" dirty="0">
              <a:solidFill>
                <a:schemeClr val="bg1"/>
              </a:solidFill>
              <a:effectLst/>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Now  how do we reduce the cost value. this can be done by using Gradient Descent. The main goal of Gradient descent is to minimize the cost value. i.e. min J(θ).</a:t>
            </a:r>
          </a:p>
          <a:p>
            <a:endParaRPr lang="en-US" sz="1400" dirty="0">
              <a:solidFill>
                <a:schemeClr val="bg1"/>
              </a:solidFill>
              <a:latin typeface="Times New Roman" panose="02020603050405020304" pitchFamily="18" charset="0"/>
              <a:cs typeface="Times New Roman" panose="02020603050405020304" pitchFamily="18" charset="0"/>
            </a:endParaRPr>
          </a:p>
          <a:p>
            <a:r>
              <a:rPr lang="en-US" sz="1400" dirty="0">
                <a:solidFill>
                  <a:schemeClr val="bg1"/>
                </a:solidFill>
                <a:latin typeface="Times New Roman" panose="02020603050405020304" pitchFamily="18" charset="0"/>
                <a:cs typeface="Times New Roman" panose="02020603050405020304" pitchFamily="18" charset="0"/>
              </a:rPr>
              <a:t>Now to minimize our cost function we need to run the gradient descent function on each parameter i.e.</a:t>
            </a:r>
            <a:endParaRPr lang="en-US" sz="1400" b="0" i="0" dirty="0">
              <a:solidFill>
                <a:schemeClr val="bg1"/>
              </a:solidFill>
              <a:effectLst/>
              <a:latin typeface="Times New Roman" panose="02020603050405020304" pitchFamily="18" charset="0"/>
              <a:cs typeface="Times New Roman" panose="02020603050405020304" pitchFamily="18" charset="0"/>
            </a:endParaRPr>
          </a:p>
          <a:p>
            <a:endParaRPr lang="en-US" sz="1400" b="0" i="0" dirty="0">
              <a:solidFill>
                <a:schemeClr val="bg1"/>
              </a:solidFill>
              <a:effectLst/>
              <a:latin typeface="Times New Roman" panose="02020603050405020304" pitchFamily="18"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C619099F-94C5-4ED7-A6F9-82B8703F6F6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dirty="0"/>
          </a:p>
        </p:txBody>
      </p:sp>
      <p:pic>
        <p:nvPicPr>
          <p:cNvPr id="12" name="Picture 11">
            <a:extLst>
              <a:ext uri="{FF2B5EF4-FFF2-40B4-BE49-F238E27FC236}">
                <a16:creationId xmlns:a16="http://schemas.microsoft.com/office/drawing/2014/main" id="{70E2E7DC-BDAD-400B-BFD1-09F079F8C101}"/>
              </a:ext>
            </a:extLst>
          </p:cNvPr>
          <p:cNvPicPr>
            <a:picLocks noChangeAspect="1"/>
          </p:cNvPicPr>
          <p:nvPr/>
        </p:nvPicPr>
        <p:blipFill>
          <a:blip r:embed="rId2"/>
          <a:stretch>
            <a:fillRect/>
          </a:stretch>
        </p:blipFill>
        <p:spPr>
          <a:xfrm>
            <a:off x="2973159" y="3404507"/>
            <a:ext cx="1847850" cy="647700"/>
          </a:xfrm>
          <a:prstGeom prst="rect">
            <a:avLst/>
          </a:prstGeom>
        </p:spPr>
      </p:pic>
      <p:pic>
        <p:nvPicPr>
          <p:cNvPr id="14" name="Picture 13">
            <a:extLst>
              <a:ext uri="{FF2B5EF4-FFF2-40B4-BE49-F238E27FC236}">
                <a16:creationId xmlns:a16="http://schemas.microsoft.com/office/drawing/2014/main" id="{AAE403C0-36F2-43D9-9367-919DCBEE81DE}"/>
              </a:ext>
            </a:extLst>
          </p:cNvPr>
          <p:cNvPicPr>
            <a:picLocks noChangeAspect="1"/>
          </p:cNvPicPr>
          <p:nvPr/>
        </p:nvPicPr>
        <p:blipFill>
          <a:blip r:embed="rId3"/>
          <a:stretch>
            <a:fillRect/>
          </a:stretch>
        </p:blipFill>
        <p:spPr>
          <a:xfrm>
            <a:off x="1844447" y="1091293"/>
            <a:ext cx="4105275" cy="609600"/>
          </a:xfrm>
          <a:prstGeom prst="rect">
            <a:avLst/>
          </a:prstGeom>
        </p:spPr>
      </p:pic>
    </p:spTree>
    <p:extLst>
      <p:ext uri="{BB962C8B-B14F-4D97-AF65-F5344CB8AC3E}">
        <p14:creationId xmlns:p14="http://schemas.microsoft.com/office/powerpoint/2010/main" val="14546212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10115" y="311618"/>
            <a:ext cx="5190461" cy="425572"/>
          </a:xfrm>
          <a:prstGeom prst="rect">
            <a:avLst/>
          </a:prstGeom>
        </p:spPr>
        <p:txBody>
          <a:bodyPr spcFirstLastPara="1" wrap="square" lIns="0" tIns="0" rIns="0" bIns="0" anchor="b" anchorCtr="0">
            <a:noAutofit/>
          </a:bodyPr>
          <a:lstStyle/>
          <a:p>
            <a:pPr marL="342900" indent="-342900"/>
            <a:r>
              <a:rPr lang="en-US" sz="2400" b="0" dirty="0">
                <a:effectLst>
                  <a:outerShdw blurRad="38100" dist="38100" dir="2700000" algn="tl">
                    <a:srgbClr val="000000">
                      <a:alpha val="43137"/>
                    </a:srgbClr>
                  </a:outerShdw>
                </a:effectLst>
              </a:rPr>
              <a:t>Logistic Regression</a:t>
            </a:r>
          </a:p>
        </p:txBody>
      </p:sp>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3" name="Picture 2">
            <a:extLst>
              <a:ext uri="{FF2B5EF4-FFF2-40B4-BE49-F238E27FC236}">
                <a16:creationId xmlns:a16="http://schemas.microsoft.com/office/drawing/2014/main" id="{DD14CA90-6F7F-48F6-82FF-1332093F185B}"/>
              </a:ext>
            </a:extLst>
          </p:cNvPr>
          <p:cNvPicPr>
            <a:picLocks noChangeAspect="1"/>
          </p:cNvPicPr>
          <p:nvPr/>
        </p:nvPicPr>
        <p:blipFill>
          <a:blip r:embed="rId6"/>
          <a:srcRect/>
          <a:stretch/>
        </p:blipFill>
        <p:spPr>
          <a:xfrm>
            <a:off x="-496850" y="167153"/>
            <a:ext cx="7836292" cy="5409738"/>
          </a:xfrm>
          <a:prstGeom prst="rect">
            <a:avLst/>
          </a:prstGeom>
        </p:spPr>
      </p:pic>
    </p:spTree>
    <p:extLst>
      <p:ext uri="{BB962C8B-B14F-4D97-AF65-F5344CB8AC3E}">
        <p14:creationId xmlns:p14="http://schemas.microsoft.com/office/powerpoint/2010/main" val="342396798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6" name="Google Shape;96;p17"/>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97" name="Google Shape;97;p17"/>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98" name="Google Shape;98;p17"/>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3" name="Google Shape;94;p17">
            <a:extLst>
              <a:ext uri="{FF2B5EF4-FFF2-40B4-BE49-F238E27FC236}">
                <a16:creationId xmlns:a16="http://schemas.microsoft.com/office/drawing/2014/main" id="{08900BF0-ACD5-42C2-BE4A-0234151A913D}"/>
              </a:ext>
            </a:extLst>
          </p:cNvPr>
          <p:cNvSpPr txBox="1">
            <a:spLocks noGrp="1"/>
          </p:cNvSpPr>
          <p:nvPr>
            <p:ph type="ctrTitle"/>
          </p:nvPr>
        </p:nvSpPr>
        <p:spPr>
          <a:xfrm>
            <a:off x="601665" y="2382903"/>
            <a:ext cx="4341917" cy="555237"/>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sz="4400" dirty="0">
                <a:effectLst>
                  <a:outerShdw blurRad="38100" dist="38100" dir="2700000" algn="tl">
                    <a:srgbClr val="000000">
                      <a:alpha val="43137"/>
                    </a:srgbClr>
                  </a:outerShdw>
                </a:effectLst>
              </a:rPr>
              <a:t>Questions ?!</a:t>
            </a:r>
            <a:endParaRPr sz="4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151764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1" name="Google Shape;151;p22"/>
          <p:cNvSpPr txBox="1">
            <a:spLocks noGrp="1"/>
          </p:cNvSpPr>
          <p:nvPr>
            <p:ph type="body" idx="1"/>
          </p:nvPr>
        </p:nvSpPr>
        <p:spPr>
          <a:xfrm>
            <a:off x="393056" y="308836"/>
            <a:ext cx="8258650" cy="2149500"/>
          </a:xfrm>
          <a:prstGeom prst="rect">
            <a:avLst/>
          </a:prstGeom>
        </p:spPr>
        <p:txBody>
          <a:bodyPr spcFirstLastPara="1" wrap="square" lIns="0" tIns="0" rIns="0" bIns="0" anchor="t" anchorCtr="0">
            <a:noAutofit/>
          </a:bodyPr>
          <a:lstStyle/>
          <a:p>
            <a:pPr marL="0" lvl="0" indent="0">
              <a:buNone/>
            </a:pPr>
            <a:r>
              <a:rPr lang="en-US" sz="3200" dirty="0">
                <a:effectLst>
                  <a:outerShdw blurRad="38100" dist="38100" dir="2700000" algn="tl">
                    <a:srgbClr val="000000">
                      <a:alpha val="43137"/>
                    </a:srgbClr>
                  </a:outerShdw>
                </a:effectLst>
              </a:rPr>
              <a:t>Agenda</a:t>
            </a:r>
          </a:p>
          <a:p>
            <a:pPr marL="0" lvl="0" indent="0">
              <a:buNone/>
            </a:pPr>
            <a:endParaRPr lang="en-US" sz="1400" dirty="0">
              <a:effectLst>
                <a:outerShdw blurRad="38100" dist="38100" dir="2700000" algn="tl">
                  <a:srgbClr val="000000">
                    <a:alpha val="43137"/>
                  </a:srgbClr>
                </a:outerShdw>
              </a:effectLst>
            </a:endParaRPr>
          </a:p>
          <a:p>
            <a:pPr marL="342900" indent="-342900"/>
            <a:r>
              <a:rPr lang="en-US" sz="1400" dirty="0">
                <a:effectLst>
                  <a:outerShdw blurRad="38100" dist="38100" dir="2700000" algn="tl">
                    <a:srgbClr val="000000">
                      <a:alpha val="43137"/>
                    </a:srgbClr>
                  </a:outerShdw>
                </a:effectLst>
              </a:rPr>
              <a:t>What is Machine Learning</a:t>
            </a:r>
          </a:p>
          <a:p>
            <a:pPr marL="342900" indent="-342900"/>
            <a:r>
              <a:rPr lang="en-US" sz="1400" b="1" dirty="0">
                <a:effectLst>
                  <a:outerShdw blurRad="38100" dist="38100" dir="2700000" algn="tl">
                    <a:srgbClr val="000000">
                      <a:alpha val="43137"/>
                    </a:srgbClr>
                  </a:outerShdw>
                </a:effectLst>
              </a:rPr>
              <a:t>Supervised Learning</a:t>
            </a:r>
          </a:p>
          <a:p>
            <a:pPr marL="800100" lvl="1" indent="-342900"/>
            <a:r>
              <a:rPr lang="en-US" sz="1400" dirty="0">
                <a:effectLst>
                  <a:outerShdw blurRad="38100" dist="38100" dir="2700000" algn="tl">
                    <a:srgbClr val="000000">
                      <a:alpha val="43137"/>
                    </a:srgbClr>
                  </a:outerShdw>
                </a:effectLst>
              </a:rPr>
              <a:t>Regression</a:t>
            </a:r>
          </a:p>
          <a:p>
            <a:pPr marL="800100" lvl="1" indent="-342900"/>
            <a:r>
              <a:rPr lang="en-US" sz="1400" b="1" u="sng" dirty="0">
                <a:effectLst>
                  <a:outerShdw blurRad="38100" dist="38100" dir="2700000" algn="tl">
                    <a:srgbClr val="000000">
                      <a:alpha val="43137"/>
                    </a:srgbClr>
                  </a:outerShdw>
                </a:effectLst>
              </a:rPr>
              <a:t>Classification</a:t>
            </a:r>
          </a:p>
          <a:p>
            <a:pPr marL="342900" indent="-342900"/>
            <a:r>
              <a:rPr lang="en-US" sz="1400" dirty="0">
                <a:effectLst>
                  <a:outerShdw blurRad="38100" dist="38100" dir="2700000" algn="tl">
                    <a:srgbClr val="000000">
                      <a:alpha val="43137"/>
                    </a:srgbClr>
                  </a:outerShdw>
                </a:effectLst>
              </a:rPr>
              <a:t>Unsupervised Learning</a:t>
            </a:r>
          </a:p>
          <a:p>
            <a:pPr marL="800100" lvl="1" indent="-342900"/>
            <a:r>
              <a:rPr lang="en-US" sz="1400" dirty="0">
                <a:effectLst>
                  <a:outerShdw blurRad="38100" dist="38100" dir="2700000" algn="tl">
                    <a:srgbClr val="000000">
                      <a:alpha val="43137"/>
                    </a:srgbClr>
                  </a:outerShdw>
                </a:effectLst>
              </a:rPr>
              <a:t>Clustering</a:t>
            </a:r>
          </a:p>
          <a:p>
            <a:pPr marL="800100" lvl="1" indent="-342900"/>
            <a:r>
              <a:rPr lang="en-US" sz="1400" dirty="0">
                <a:effectLst>
                  <a:outerShdw blurRad="38100" dist="38100" dir="2700000" algn="tl">
                    <a:srgbClr val="000000">
                      <a:alpha val="43137"/>
                    </a:srgbClr>
                  </a:outerShdw>
                </a:effectLst>
              </a:rPr>
              <a:t>Dimension Reduction</a:t>
            </a:r>
          </a:p>
          <a:p>
            <a:pPr marL="342900" indent="-342900"/>
            <a:r>
              <a:rPr lang="en-US" sz="1400" dirty="0">
                <a:effectLst>
                  <a:outerShdw blurRad="38100" dist="38100" dir="2700000" algn="tl">
                    <a:srgbClr val="000000">
                      <a:alpha val="43137"/>
                    </a:srgbClr>
                  </a:outerShdw>
                </a:effectLst>
              </a:rPr>
              <a:t>Model Selection &amp; Evaluation</a:t>
            </a:r>
          </a:p>
          <a:p>
            <a:pPr marL="800100" lvl="1" indent="-342900"/>
            <a:r>
              <a:rPr lang="en-US" sz="1400" dirty="0">
                <a:effectLst>
                  <a:outerShdw blurRad="38100" dist="38100" dir="2700000" algn="tl">
                    <a:srgbClr val="000000">
                      <a:alpha val="43137"/>
                    </a:srgbClr>
                  </a:outerShdw>
                </a:effectLst>
              </a:rPr>
              <a:t>Cross Validation</a:t>
            </a:r>
          </a:p>
          <a:p>
            <a:pPr marL="800100" lvl="1" indent="-342900"/>
            <a:r>
              <a:rPr lang="en-US" sz="1400" dirty="0">
                <a:effectLst>
                  <a:outerShdw blurRad="38100" dist="38100" dir="2700000" algn="tl">
                    <a:srgbClr val="000000">
                      <a:alpha val="43137"/>
                    </a:srgbClr>
                  </a:outerShdw>
                </a:effectLst>
              </a:rPr>
              <a:t>Hyperparameter Tuning</a:t>
            </a:r>
          </a:p>
          <a:p>
            <a:pPr marL="800100" lvl="1" indent="-342900"/>
            <a:r>
              <a:rPr lang="en-US" sz="1400" dirty="0">
                <a:effectLst>
                  <a:outerShdw blurRad="38100" dist="38100" dir="2700000" algn="tl">
                    <a:srgbClr val="000000">
                      <a:alpha val="43137"/>
                    </a:srgbClr>
                  </a:outerShdw>
                </a:effectLst>
              </a:rPr>
              <a:t>Feature Selection</a:t>
            </a:r>
          </a:p>
          <a:p>
            <a:pPr marL="342900" indent="-342900"/>
            <a:r>
              <a:rPr lang="en-US" sz="1400" dirty="0">
                <a:effectLst>
                  <a:outerShdw blurRad="38100" dist="38100" dir="2700000" algn="tl">
                    <a:srgbClr val="000000">
                      <a:alpha val="43137"/>
                    </a:srgbClr>
                  </a:outerShdw>
                </a:effectLst>
              </a:rPr>
              <a:t>Intro to Deep Learning</a:t>
            </a:r>
          </a:p>
        </p:txBody>
      </p:sp>
    </p:spTree>
    <p:extLst>
      <p:ext uri="{BB962C8B-B14F-4D97-AF65-F5344CB8AC3E}">
        <p14:creationId xmlns:p14="http://schemas.microsoft.com/office/powerpoint/2010/main" val="336560199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10115" y="311618"/>
            <a:ext cx="5190461" cy="425572"/>
          </a:xfrm>
          <a:prstGeom prst="rect">
            <a:avLst/>
          </a:prstGeom>
        </p:spPr>
        <p:txBody>
          <a:bodyPr spcFirstLastPara="1" wrap="square" lIns="0" tIns="0" rIns="0" bIns="0" anchor="b" anchorCtr="0">
            <a:noAutofit/>
          </a:bodyPr>
          <a:lstStyle/>
          <a:p>
            <a:pPr marL="342900" indent="-342900"/>
            <a:r>
              <a:rPr lang="en-US" sz="2400" b="0" dirty="0">
                <a:effectLst>
                  <a:outerShdw blurRad="38100" dist="38100" dir="2700000" algn="tl">
                    <a:srgbClr val="000000">
                      <a:alpha val="43137"/>
                    </a:srgbClr>
                  </a:outerShdw>
                </a:effectLst>
              </a:rPr>
              <a:t>Classification</a:t>
            </a:r>
          </a:p>
        </p:txBody>
      </p:sp>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2" name="TextBox 11">
            <a:extLst>
              <a:ext uri="{FF2B5EF4-FFF2-40B4-BE49-F238E27FC236}">
                <a16:creationId xmlns:a16="http://schemas.microsoft.com/office/drawing/2014/main" id="{F41E437C-7B86-4AC0-BA09-FEB05D27D6E9}"/>
              </a:ext>
            </a:extLst>
          </p:cNvPr>
          <p:cNvSpPr txBox="1"/>
          <p:nvPr/>
        </p:nvSpPr>
        <p:spPr>
          <a:xfrm>
            <a:off x="310115" y="1352806"/>
            <a:ext cx="4572000" cy="1384995"/>
          </a:xfrm>
          <a:prstGeom prst="rect">
            <a:avLst/>
          </a:prstGeom>
          <a:noFill/>
        </p:spPr>
        <p:txBody>
          <a:bodyPr wrap="square">
            <a:spAutoFit/>
          </a:bodyPr>
          <a:lstStyle/>
          <a:p>
            <a:r>
              <a:rPr kumimoji="0" lang="en-US"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Classification specifies the class to which data elements belong to and is best used when the output has finite and discrete values. It predicts a class for an input variable as well.</a:t>
            </a:r>
          </a:p>
          <a:p>
            <a:endParaRPr kumimoji="0" lang="en-US"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endParaRPr>
          </a:p>
          <a:p>
            <a:r>
              <a:rPr kumimoji="0" lang="en-US"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For example,</a:t>
            </a:r>
          </a:p>
          <a:p>
            <a:r>
              <a:rPr kumimoji="0" lang="en-US"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it can be used to classify the animal in an image, it’s either a cat or a dog.</a:t>
            </a:r>
            <a:endParaRPr lang="en-US" sz="900" dirty="0">
              <a:latin typeface="Muli" panose="020B0604020202020204" charset="0"/>
            </a:endParaRPr>
          </a:p>
        </p:txBody>
      </p:sp>
      <p:sp>
        <p:nvSpPr>
          <p:cNvPr id="16" name="TextBox 15">
            <a:extLst>
              <a:ext uri="{FF2B5EF4-FFF2-40B4-BE49-F238E27FC236}">
                <a16:creationId xmlns:a16="http://schemas.microsoft.com/office/drawing/2014/main" id="{6491067F-705B-44BB-A4AA-89663888C8DA}"/>
              </a:ext>
            </a:extLst>
          </p:cNvPr>
          <p:cNvSpPr txBox="1"/>
          <p:nvPr/>
        </p:nvSpPr>
        <p:spPr>
          <a:xfrm>
            <a:off x="540145" y="3116368"/>
            <a:ext cx="4572000" cy="1619867"/>
          </a:xfrm>
          <a:prstGeom prst="rect">
            <a:avLst/>
          </a:prstGeom>
          <a:noFill/>
        </p:spPr>
        <p:txBody>
          <a:bodyPr wrap="square">
            <a:spAutoFit/>
          </a:bodyPr>
          <a:lstStyle/>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Email spam detection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lang="en-US" dirty="0">
                <a:solidFill>
                  <a:srgbClr val="FFFFFF"/>
                </a:solidFill>
                <a:effectLst>
                  <a:outerShdw blurRad="38100" dist="38100" dir="2700000" algn="tl">
                    <a:srgbClr val="000000">
                      <a:alpha val="43137"/>
                    </a:srgbClr>
                  </a:outerShdw>
                </a:effectLst>
                <a:latin typeface="Muli Regular"/>
                <a:sym typeface="Muli Regular"/>
              </a:rPr>
              <a:t>Face classification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Patient has cancer or not</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lang="en-US" dirty="0">
                <a:solidFill>
                  <a:srgbClr val="FFFFFF"/>
                </a:solidFill>
                <a:effectLst>
                  <a:outerShdw blurRad="38100" dist="38100" dir="2700000" algn="tl">
                    <a:srgbClr val="000000">
                      <a:alpha val="43137"/>
                    </a:srgbClr>
                  </a:outerShdw>
                </a:effectLst>
                <a:latin typeface="Muli Regular"/>
                <a:sym typeface="Muli Regular"/>
              </a:rPr>
              <a:t>Fraud detection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a:t>
            </a:r>
          </a:p>
        </p:txBody>
      </p:sp>
      <p:pic>
        <p:nvPicPr>
          <p:cNvPr id="3" name="Picture 2">
            <a:extLst>
              <a:ext uri="{FF2B5EF4-FFF2-40B4-BE49-F238E27FC236}">
                <a16:creationId xmlns:a16="http://schemas.microsoft.com/office/drawing/2014/main" id="{96AB0059-5273-41BC-A012-D2F125AFA2CE}"/>
              </a:ext>
            </a:extLst>
          </p:cNvPr>
          <p:cNvPicPr>
            <a:picLocks noChangeAspect="1"/>
          </p:cNvPicPr>
          <p:nvPr/>
        </p:nvPicPr>
        <p:blipFill>
          <a:blip r:embed="rId6"/>
          <a:stretch>
            <a:fillRect/>
          </a:stretch>
        </p:blipFill>
        <p:spPr>
          <a:xfrm>
            <a:off x="5224666" y="1021950"/>
            <a:ext cx="3609219" cy="3099600"/>
          </a:xfrm>
          <a:prstGeom prst="rect">
            <a:avLst/>
          </a:prstGeom>
        </p:spPr>
      </p:pic>
    </p:spTree>
    <p:extLst>
      <p:ext uri="{BB962C8B-B14F-4D97-AF65-F5344CB8AC3E}">
        <p14:creationId xmlns:p14="http://schemas.microsoft.com/office/powerpoint/2010/main" val="15309900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257791" y="173732"/>
            <a:ext cx="5190461" cy="425572"/>
          </a:xfrm>
          <a:prstGeom prst="rect">
            <a:avLst/>
          </a:prstGeom>
        </p:spPr>
        <p:txBody>
          <a:bodyPr spcFirstLastPara="1" wrap="square" lIns="0" tIns="0" rIns="0" bIns="0" anchor="b" anchorCtr="0">
            <a:noAutofit/>
          </a:bodyPr>
          <a:lstStyle/>
          <a:p>
            <a:pPr marL="342900" indent="-342900"/>
            <a:r>
              <a:rPr lang="en-US" sz="2400" b="0" dirty="0">
                <a:effectLst>
                  <a:outerShdw blurRad="38100" dist="38100" dir="2700000" algn="tl">
                    <a:srgbClr val="000000">
                      <a:alpha val="43137"/>
                    </a:srgbClr>
                  </a:outerShdw>
                </a:effectLst>
              </a:rPr>
              <a:t>Classification Types</a:t>
            </a:r>
          </a:p>
        </p:txBody>
      </p:sp>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sp>
        <p:nvSpPr>
          <p:cNvPr id="12" name="TextBox 11">
            <a:extLst>
              <a:ext uri="{FF2B5EF4-FFF2-40B4-BE49-F238E27FC236}">
                <a16:creationId xmlns:a16="http://schemas.microsoft.com/office/drawing/2014/main" id="{F41E437C-7B86-4AC0-BA09-FEB05D27D6E9}"/>
              </a:ext>
            </a:extLst>
          </p:cNvPr>
          <p:cNvSpPr txBox="1"/>
          <p:nvPr/>
        </p:nvSpPr>
        <p:spPr>
          <a:xfrm>
            <a:off x="224155" y="653463"/>
            <a:ext cx="5132118" cy="3046988"/>
          </a:xfrm>
          <a:prstGeom prst="rect">
            <a:avLst/>
          </a:prstGeom>
          <a:noFill/>
        </p:spPr>
        <p:txBody>
          <a:bodyPr wrap="square">
            <a:spAutoFit/>
          </a:bodyPr>
          <a:lstStyle/>
          <a:p>
            <a:endPar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endParaRPr>
          </a:p>
          <a:p>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1-</a:t>
            </a:r>
            <a:r>
              <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 </a:t>
            </a:r>
            <a:r>
              <a:rPr kumimoji="0" lang="en-GB" sz="1200" b="1"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Binary classification</a:t>
            </a:r>
            <a:r>
              <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 refers to those classification tasks that have two class labels.</a:t>
            </a:r>
          </a:p>
          <a:p>
            <a:endPar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endParaRPr>
          </a:p>
          <a:p>
            <a:pPr marL="171450" lvl="7" indent="-171450">
              <a:buClr>
                <a:schemeClr val="accent5"/>
              </a:buClr>
              <a:buFont typeface="Arial" panose="020B0604020202020204" pitchFamily="34" charset="0"/>
              <a:buChar char="•"/>
            </a:pPr>
            <a:r>
              <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Email spam detection (spam or not).</a:t>
            </a:r>
          </a:p>
          <a:p>
            <a:pPr marL="171450" lvl="4" indent="-171450">
              <a:buClr>
                <a:schemeClr val="accent5"/>
              </a:buClr>
              <a:buFont typeface="Arial" panose="020B0604020202020204" pitchFamily="34" charset="0"/>
              <a:buChar char="•"/>
            </a:pPr>
            <a:r>
              <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rPr>
              <a:t>Churn prediction (churn or not).</a:t>
            </a:r>
          </a:p>
          <a:p>
            <a:pPr marL="171450" lvl="4" indent="-171450">
              <a:buClr>
                <a:schemeClr val="accent5"/>
              </a:buClr>
              <a:buFont typeface="Arial" panose="020B0604020202020204" pitchFamily="34" charset="0"/>
              <a:buChar char="•"/>
            </a:pPr>
            <a:r>
              <a:rPr kumimoji="0" lang="en-US"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Patient has cancer or not</a:t>
            </a:r>
          </a:p>
          <a:p>
            <a:pPr lvl="4">
              <a:buClr>
                <a:schemeClr val="accent5"/>
              </a:buClr>
            </a:pPr>
            <a:endParaRPr kumimoji="0" lang="en-US"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endParaRPr>
          </a:p>
          <a:p>
            <a:pPr lvl="4"/>
            <a:r>
              <a:rPr lang="en-GB" sz="1200" b="1" dirty="0">
                <a:solidFill>
                  <a:srgbClr val="FFFFFF"/>
                </a:solidFill>
                <a:effectLst>
                  <a:outerShdw blurRad="38100" dist="38100" dir="2700000" algn="tl">
                    <a:srgbClr val="000000">
                      <a:alpha val="43137"/>
                    </a:srgbClr>
                  </a:outerShdw>
                </a:effectLst>
                <a:latin typeface="Muli" panose="020B0604020202020204" charset="0"/>
                <a:cs typeface="Lexend Deca"/>
                <a:sym typeface="Muli Regular"/>
              </a:rPr>
              <a:t>2 - Multi-class classification </a:t>
            </a:r>
            <a:r>
              <a:rPr lang="en-GB" sz="1200" dirty="0">
                <a:solidFill>
                  <a:srgbClr val="FFFFFF"/>
                </a:solidFill>
                <a:effectLst>
                  <a:outerShdw blurRad="38100" dist="38100" dir="2700000" algn="tl">
                    <a:srgbClr val="000000">
                      <a:alpha val="43137"/>
                    </a:srgbClr>
                  </a:outerShdw>
                </a:effectLst>
                <a:latin typeface="Muli" panose="020B0604020202020204" charset="0"/>
                <a:cs typeface="Lexend Deca"/>
                <a:sym typeface="Muli Regular"/>
              </a:rPr>
              <a:t>refers to those classification tasks that have more than two class labels.</a:t>
            </a:r>
          </a:p>
          <a:p>
            <a:pPr lvl="4">
              <a:buClr>
                <a:schemeClr val="accent5"/>
              </a:buClr>
            </a:pPr>
            <a:endParaRPr kumimoji="0" lang="en-GB"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endParaRPr>
          </a:p>
          <a:p>
            <a:pPr marL="171450" lvl="4" indent="-171450">
              <a:buClr>
                <a:schemeClr val="accent5"/>
              </a:buClr>
              <a:buFont typeface="Arial" panose="020B0604020202020204" pitchFamily="34" charset="0"/>
              <a:buChar char="•"/>
            </a:pPr>
            <a:r>
              <a:rPr kumimoji="0" lang="en-GB"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Face classification.</a:t>
            </a:r>
          </a:p>
          <a:p>
            <a:pPr marL="171450" lvl="4" indent="-171450">
              <a:buClr>
                <a:schemeClr val="accent5"/>
              </a:buClr>
              <a:buFont typeface="Arial" panose="020B0604020202020204" pitchFamily="34" charset="0"/>
              <a:buChar char="•"/>
            </a:pPr>
            <a:r>
              <a:rPr kumimoji="0" lang="en-GB"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Plant species classification.</a:t>
            </a:r>
          </a:p>
          <a:p>
            <a:pPr marL="171450" lvl="4" indent="-171450">
              <a:buClr>
                <a:schemeClr val="accent5"/>
              </a:buClr>
              <a:buFont typeface="Arial" panose="020B0604020202020204" pitchFamily="34" charset="0"/>
              <a:buChar char="•"/>
            </a:pPr>
            <a:r>
              <a:rPr kumimoji="0" lang="en-GB" sz="120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Emotion detection</a:t>
            </a:r>
          </a:p>
          <a:p>
            <a:pPr marL="171450" lvl="4" indent="-171450">
              <a:buClr>
                <a:schemeClr val="accent5"/>
              </a:buClr>
              <a:buFont typeface="Arial" panose="020B0604020202020204" pitchFamily="34" charset="0"/>
              <a:buChar char="•"/>
            </a:pPr>
            <a:endParaRPr lang="en-GB" sz="1200" dirty="0">
              <a:solidFill>
                <a:srgbClr val="FFFFFF"/>
              </a:solidFill>
              <a:effectLst>
                <a:outerShdw blurRad="38100" dist="38100" dir="2700000" algn="tl">
                  <a:srgbClr val="000000">
                    <a:alpha val="43137"/>
                  </a:srgbClr>
                </a:outerShdw>
              </a:effectLst>
              <a:latin typeface="Muli Regular"/>
              <a:sym typeface="Muli Regular"/>
            </a:endParaRPr>
          </a:p>
          <a:p>
            <a:endParaRPr kumimoji="0" lang="en-GB" sz="12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panose="020B0604020202020204" charset="0"/>
              <a:cs typeface="Lexend Deca"/>
              <a:sym typeface="Lexend Deca"/>
            </a:endParaRPr>
          </a:p>
        </p:txBody>
      </p:sp>
      <p:pic>
        <p:nvPicPr>
          <p:cNvPr id="3" name="Picture 2">
            <a:extLst>
              <a:ext uri="{FF2B5EF4-FFF2-40B4-BE49-F238E27FC236}">
                <a16:creationId xmlns:a16="http://schemas.microsoft.com/office/drawing/2014/main" id="{96AB0059-5273-41BC-A012-D2F125AFA2CE}"/>
              </a:ext>
            </a:extLst>
          </p:cNvPr>
          <p:cNvPicPr>
            <a:picLocks noChangeAspect="1"/>
          </p:cNvPicPr>
          <p:nvPr/>
        </p:nvPicPr>
        <p:blipFill>
          <a:blip r:embed="rId6"/>
          <a:stretch>
            <a:fillRect/>
          </a:stretch>
        </p:blipFill>
        <p:spPr>
          <a:xfrm>
            <a:off x="5478417" y="923231"/>
            <a:ext cx="3609219" cy="3099600"/>
          </a:xfrm>
          <a:prstGeom prst="rect">
            <a:avLst/>
          </a:prstGeom>
        </p:spPr>
      </p:pic>
    </p:spTree>
    <p:extLst>
      <p:ext uri="{BB962C8B-B14F-4D97-AF65-F5344CB8AC3E}">
        <p14:creationId xmlns:p14="http://schemas.microsoft.com/office/powerpoint/2010/main" val="5307231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10115" y="311618"/>
            <a:ext cx="5190461" cy="425572"/>
          </a:xfrm>
          <a:prstGeom prst="rect">
            <a:avLst/>
          </a:prstGeom>
        </p:spPr>
        <p:txBody>
          <a:bodyPr spcFirstLastPara="1" wrap="square" lIns="0" tIns="0" rIns="0" bIns="0" anchor="b" anchorCtr="0">
            <a:noAutofit/>
          </a:bodyPr>
          <a:lstStyle/>
          <a:p>
            <a:pPr marL="342900" indent="-342900"/>
            <a:r>
              <a:rPr lang="en-US" sz="2400" b="0" dirty="0">
                <a:effectLst>
                  <a:outerShdw blurRad="38100" dist="38100" dir="2700000" algn="tl">
                    <a:srgbClr val="000000">
                      <a:alpha val="43137"/>
                    </a:srgbClr>
                  </a:outerShdw>
                </a:effectLst>
              </a:rPr>
              <a:t>Classification</a:t>
            </a:r>
          </a:p>
        </p:txBody>
      </p:sp>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3" name="Picture 2">
            <a:extLst>
              <a:ext uri="{FF2B5EF4-FFF2-40B4-BE49-F238E27FC236}">
                <a16:creationId xmlns:a16="http://schemas.microsoft.com/office/drawing/2014/main" id="{96AB0059-5273-41BC-A012-D2F125AFA2CE}"/>
              </a:ext>
            </a:extLst>
          </p:cNvPr>
          <p:cNvPicPr>
            <a:picLocks noChangeAspect="1"/>
          </p:cNvPicPr>
          <p:nvPr/>
        </p:nvPicPr>
        <p:blipFill>
          <a:blip r:embed="rId6"/>
          <a:stretch>
            <a:fillRect/>
          </a:stretch>
        </p:blipFill>
        <p:spPr>
          <a:xfrm>
            <a:off x="5224666" y="1021950"/>
            <a:ext cx="3609219" cy="3099600"/>
          </a:xfrm>
          <a:prstGeom prst="rect">
            <a:avLst/>
          </a:prstGeom>
        </p:spPr>
      </p:pic>
      <p:sp>
        <p:nvSpPr>
          <p:cNvPr id="10" name="TextBox 9">
            <a:extLst>
              <a:ext uri="{FF2B5EF4-FFF2-40B4-BE49-F238E27FC236}">
                <a16:creationId xmlns:a16="http://schemas.microsoft.com/office/drawing/2014/main" id="{FEE7963D-53B7-4FAC-AAB4-518341AB656C}"/>
              </a:ext>
            </a:extLst>
          </p:cNvPr>
          <p:cNvSpPr txBox="1"/>
          <p:nvPr/>
        </p:nvSpPr>
        <p:spPr>
          <a:xfrm>
            <a:off x="578086" y="858778"/>
            <a:ext cx="4572000" cy="2269276"/>
          </a:xfrm>
          <a:prstGeom prst="rect">
            <a:avLst/>
          </a:prstGeom>
          <a:noFill/>
        </p:spPr>
        <p:txBody>
          <a:bodyPr wrap="square">
            <a:spAutoFit/>
          </a:bodyPr>
          <a:lstStyle/>
          <a:p>
            <a:pPr marR="0" lvl="0" algn="l" defTabSz="914400" rtl="0" eaLnBrk="1" fontAlgn="auto" latinLnBrk="0" hangingPunct="1">
              <a:lnSpc>
                <a:spcPct val="115000"/>
              </a:lnSpc>
              <a:spcBef>
                <a:spcPts val="600"/>
              </a:spcBef>
              <a:spcAft>
                <a:spcPts val="0"/>
              </a:spcAft>
              <a:buClr>
                <a:srgbClr val="A458FF"/>
              </a:buClr>
              <a:buSzPts val="2400"/>
              <a:tabLst/>
              <a:defRPr/>
            </a:pPr>
            <a:endPar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endParaRP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i="0"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Logistic Regression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K-Nearest Neighbors (KNN)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Naive Bayes</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SVM</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Decision Trees</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Evaluating Model Performance</a:t>
            </a:r>
          </a:p>
        </p:txBody>
      </p:sp>
    </p:spTree>
    <p:extLst>
      <p:ext uri="{BB962C8B-B14F-4D97-AF65-F5344CB8AC3E}">
        <p14:creationId xmlns:p14="http://schemas.microsoft.com/office/powerpoint/2010/main" val="206381727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10115" y="311618"/>
            <a:ext cx="5190461" cy="425572"/>
          </a:xfrm>
          <a:prstGeom prst="rect">
            <a:avLst/>
          </a:prstGeom>
        </p:spPr>
        <p:txBody>
          <a:bodyPr spcFirstLastPara="1" wrap="square" lIns="0" tIns="0" rIns="0" bIns="0" anchor="b" anchorCtr="0">
            <a:noAutofit/>
          </a:bodyPr>
          <a:lstStyle/>
          <a:p>
            <a:pPr marL="342900" indent="-342900"/>
            <a:r>
              <a:rPr lang="en-US" sz="2400" b="0" dirty="0">
                <a:effectLst>
                  <a:outerShdw blurRad="38100" dist="38100" dir="2700000" algn="tl">
                    <a:srgbClr val="000000">
                      <a:alpha val="43137"/>
                    </a:srgbClr>
                  </a:outerShdw>
                </a:effectLst>
              </a:rPr>
              <a:t>Classification</a:t>
            </a:r>
          </a:p>
        </p:txBody>
      </p:sp>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3" name="Picture 2">
            <a:extLst>
              <a:ext uri="{FF2B5EF4-FFF2-40B4-BE49-F238E27FC236}">
                <a16:creationId xmlns:a16="http://schemas.microsoft.com/office/drawing/2014/main" id="{96AB0059-5273-41BC-A012-D2F125AFA2CE}"/>
              </a:ext>
            </a:extLst>
          </p:cNvPr>
          <p:cNvPicPr>
            <a:picLocks noChangeAspect="1"/>
          </p:cNvPicPr>
          <p:nvPr/>
        </p:nvPicPr>
        <p:blipFill>
          <a:blip r:embed="rId6"/>
          <a:stretch>
            <a:fillRect/>
          </a:stretch>
        </p:blipFill>
        <p:spPr>
          <a:xfrm>
            <a:off x="5224666" y="1021950"/>
            <a:ext cx="3609219" cy="3099600"/>
          </a:xfrm>
          <a:prstGeom prst="rect">
            <a:avLst/>
          </a:prstGeom>
        </p:spPr>
      </p:pic>
      <p:sp>
        <p:nvSpPr>
          <p:cNvPr id="10" name="TextBox 9">
            <a:extLst>
              <a:ext uri="{FF2B5EF4-FFF2-40B4-BE49-F238E27FC236}">
                <a16:creationId xmlns:a16="http://schemas.microsoft.com/office/drawing/2014/main" id="{FEE7963D-53B7-4FAC-AAB4-518341AB656C}"/>
              </a:ext>
            </a:extLst>
          </p:cNvPr>
          <p:cNvSpPr txBox="1"/>
          <p:nvPr/>
        </p:nvSpPr>
        <p:spPr>
          <a:xfrm>
            <a:off x="578086" y="858778"/>
            <a:ext cx="4572000" cy="2269276"/>
          </a:xfrm>
          <a:prstGeom prst="rect">
            <a:avLst/>
          </a:prstGeom>
          <a:noFill/>
        </p:spPr>
        <p:txBody>
          <a:bodyPr wrap="square">
            <a:spAutoFit/>
          </a:bodyPr>
          <a:lstStyle/>
          <a:p>
            <a:pPr marR="0" lvl="0" algn="l" defTabSz="914400" rtl="0" eaLnBrk="1" fontAlgn="auto" latinLnBrk="0" hangingPunct="1">
              <a:lnSpc>
                <a:spcPct val="115000"/>
              </a:lnSpc>
              <a:spcBef>
                <a:spcPts val="600"/>
              </a:spcBef>
              <a:spcAft>
                <a:spcPts val="0"/>
              </a:spcAft>
              <a:buClr>
                <a:srgbClr val="A458FF"/>
              </a:buClr>
              <a:buSzPts val="2400"/>
              <a:tabLst/>
              <a:defRPr/>
            </a:pPr>
            <a:endPar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endParaRP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1" i="0" u="sng"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Logistic Regression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K-Nearest Neighbors (KNN)</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Naive Bayes</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SVM</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Decision Trees</a:t>
            </a:r>
          </a:p>
          <a:p>
            <a:pPr marL="342900" marR="0" lvl="0" indent="-342900" algn="l" defTabSz="914400" rtl="0" eaLnBrk="1" fontAlgn="auto" latinLnBrk="0" hangingPunct="1">
              <a:lnSpc>
                <a:spcPct val="115000"/>
              </a:lnSpc>
              <a:spcBef>
                <a:spcPts val="600"/>
              </a:spcBef>
              <a:spcAft>
                <a:spcPts val="0"/>
              </a:spcAft>
              <a:buClr>
                <a:srgbClr val="A458FF"/>
              </a:buClr>
              <a:buSzPts val="2400"/>
              <a:buFont typeface="Muli Regular"/>
              <a:buChar char="⬡"/>
              <a:tabLst/>
              <a:defRPr/>
            </a:pPr>
            <a:r>
              <a:rPr kumimoji="0" lang="en-US" sz="1400" b="0" i="0" u="none" strike="noStrike" kern="0" cap="none" spc="0" normalizeH="0" baseline="0" noProof="0" dirty="0">
                <a:ln>
                  <a:noFill/>
                </a:ln>
                <a:solidFill>
                  <a:srgbClr val="FFFFFF"/>
                </a:solidFill>
                <a:effectLst>
                  <a:outerShdw blurRad="38100" dist="38100" dir="2700000" algn="tl">
                    <a:srgbClr val="000000">
                      <a:alpha val="43137"/>
                    </a:srgbClr>
                  </a:outerShdw>
                </a:effectLst>
                <a:uLnTx/>
                <a:uFillTx/>
                <a:latin typeface="Muli Regular"/>
                <a:sym typeface="Muli Regular"/>
              </a:rPr>
              <a:t>Evaluating Model Performance</a:t>
            </a:r>
          </a:p>
        </p:txBody>
      </p:sp>
    </p:spTree>
    <p:extLst>
      <p:ext uri="{BB962C8B-B14F-4D97-AF65-F5344CB8AC3E}">
        <p14:creationId xmlns:p14="http://schemas.microsoft.com/office/powerpoint/2010/main" val="3353228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138225" y="60668"/>
            <a:ext cx="5190461" cy="425572"/>
          </a:xfrm>
          <a:prstGeom prst="rect">
            <a:avLst/>
          </a:prstGeom>
        </p:spPr>
        <p:txBody>
          <a:bodyPr spcFirstLastPara="1" wrap="square" lIns="0" tIns="0" rIns="0" bIns="0" anchor="b" anchorCtr="0">
            <a:noAutofit/>
          </a:bodyPr>
          <a:lstStyle/>
          <a:p>
            <a:pPr algn="l"/>
            <a:r>
              <a:rPr lang="en-US" sz="2400" b="1"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Why Apply Logistic Regression?</a:t>
            </a:r>
            <a:endParaRPr lang="en-US" sz="2400" b="0"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endParaRPr>
          </a:p>
        </p:txBody>
      </p:sp>
      <p:sp>
        <p:nvSpPr>
          <p:cNvPr id="8" name="TextBox 7">
            <a:extLst>
              <a:ext uri="{FF2B5EF4-FFF2-40B4-BE49-F238E27FC236}">
                <a16:creationId xmlns:a16="http://schemas.microsoft.com/office/drawing/2014/main" id="{0232DA38-E0D3-494D-8362-1E8F0BF31736}"/>
              </a:ext>
            </a:extLst>
          </p:cNvPr>
          <p:cNvSpPr txBox="1"/>
          <p:nvPr/>
        </p:nvSpPr>
        <p:spPr>
          <a:xfrm>
            <a:off x="131313" y="540425"/>
            <a:ext cx="8502323" cy="2031325"/>
          </a:xfrm>
          <a:prstGeom prst="rect">
            <a:avLst/>
          </a:prstGeom>
          <a:noFill/>
        </p:spPr>
        <p:txBody>
          <a:bodyPr wrap="square">
            <a:spAutoFit/>
          </a:bodyPr>
          <a:lstStyle/>
          <a:p>
            <a:pPr marL="285750" indent="-285750" algn="l">
              <a:buFont typeface="Arial" panose="020B0604020202020204" pitchFamily="34" charset="0"/>
              <a:buChar char="•"/>
            </a:pPr>
            <a:r>
              <a:rPr lang="en-US" b="0" i="0">
                <a:solidFill>
                  <a:schemeClr val="bg1"/>
                </a:solidFill>
                <a:effectLst/>
                <a:latin typeface="Times New Roman" panose="02020603050405020304" pitchFamily="18" charset="0"/>
                <a:cs typeface="Times New Roman" panose="02020603050405020304" pitchFamily="18" charset="0"/>
              </a:rPr>
              <a:t> It is similar to Linear Regression. The only difference is that Linear Regression is used for solving Regression problems, whereas Logistic regression is used for solving the classification problems/Categorical problems.</a:t>
            </a:r>
          </a:p>
          <a:p>
            <a:endParaRPr lang="en-US" b="0" i="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a:solidFill>
                  <a:schemeClr val="bg1"/>
                </a:solidFill>
                <a:effectLst/>
                <a:latin typeface="Times New Roman" panose="02020603050405020304" pitchFamily="18" charset="0"/>
                <a:cs typeface="Times New Roman" panose="02020603050405020304" pitchFamily="18" charset="0"/>
              </a:rPr>
              <a:t>Linear regression doesn’t give a good fit line for the problems having only two values</a:t>
            </a:r>
          </a:p>
          <a:p>
            <a:pPr marL="285750" indent="-285750">
              <a:buFont typeface="Arial" panose="020B0604020202020204" pitchFamily="34" charset="0"/>
              <a:buChar char="•"/>
            </a:pP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a:solidFill>
                  <a:schemeClr val="bg1"/>
                </a:solidFill>
                <a:effectLst/>
                <a:latin typeface="Times New Roman" panose="02020603050405020304" pitchFamily="18" charset="0"/>
                <a:cs typeface="Times New Roman" panose="02020603050405020304" pitchFamily="18" charset="0"/>
              </a:rPr>
              <a:t>It will give less accuracy while prediction because it will fail to cover the datasets</a:t>
            </a:r>
            <a:r>
              <a:rPr lang="en-US">
                <a:solidFill>
                  <a:schemeClr val="bg1"/>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solidFill>
                  <a:schemeClr val="bg1"/>
                </a:solidFill>
                <a:effectLst/>
                <a:latin typeface="Times New Roman" panose="02020603050405020304" pitchFamily="18" charset="0"/>
                <a:cs typeface="Times New Roman" panose="02020603050405020304" pitchFamily="18" charset="0"/>
              </a:rPr>
              <a:t>For the best fit of categorical datasets, a Curve is being required which is being possible with the help of Logistic Regression, as it uses a Sigmoid function to make predictions</a:t>
            </a:r>
            <a:endParaRPr lang="en-US">
              <a:solidFill>
                <a:schemeClr val="bg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26700B-AEBE-45F1-8A77-374F9E36532D}"/>
              </a:ext>
            </a:extLst>
          </p:cNvPr>
          <p:cNvPicPr>
            <a:picLocks noChangeAspect="1"/>
          </p:cNvPicPr>
          <p:nvPr/>
        </p:nvPicPr>
        <p:blipFill>
          <a:blip r:embed="rId3"/>
          <a:stretch>
            <a:fillRect/>
          </a:stretch>
        </p:blipFill>
        <p:spPr>
          <a:xfrm>
            <a:off x="808074" y="2570181"/>
            <a:ext cx="3420229" cy="2363663"/>
          </a:xfrm>
          <a:prstGeom prst="rect">
            <a:avLst/>
          </a:prstGeom>
        </p:spPr>
      </p:pic>
      <p:pic>
        <p:nvPicPr>
          <p:cNvPr id="9" name="Picture 8">
            <a:extLst>
              <a:ext uri="{FF2B5EF4-FFF2-40B4-BE49-F238E27FC236}">
                <a16:creationId xmlns:a16="http://schemas.microsoft.com/office/drawing/2014/main" id="{18EEA0D8-0D77-4916-BBB8-86EC084B2BB1}"/>
              </a:ext>
            </a:extLst>
          </p:cNvPr>
          <p:cNvPicPr>
            <a:picLocks noChangeAspect="1"/>
          </p:cNvPicPr>
          <p:nvPr/>
        </p:nvPicPr>
        <p:blipFill>
          <a:blip r:embed="rId4"/>
          <a:stretch>
            <a:fillRect/>
          </a:stretch>
        </p:blipFill>
        <p:spPr>
          <a:xfrm>
            <a:off x="5795807" y="2570180"/>
            <a:ext cx="3031491" cy="2363663"/>
          </a:xfrm>
          <a:prstGeom prst="rect">
            <a:avLst/>
          </a:prstGeom>
        </p:spPr>
      </p:pic>
    </p:spTree>
    <p:extLst>
      <p:ext uri="{BB962C8B-B14F-4D97-AF65-F5344CB8AC3E}">
        <p14:creationId xmlns:p14="http://schemas.microsoft.com/office/powerpoint/2010/main" val="2396399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7"/>
          <p:cNvSpPr txBox="1">
            <a:spLocks noGrp="1"/>
          </p:cNvSpPr>
          <p:nvPr>
            <p:ph type="ctrTitle"/>
          </p:nvPr>
        </p:nvSpPr>
        <p:spPr>
          <a:xfrm>
            <a:off x="310115" y="311618"/>
            <a:ext cx="7515448" cy="425572"/>
          </a:xfrm>
          <a:prstGeom prst="rect">
            <a:avLst/>
          </a:prstGeom>
        </p:spPr>
        <p:txBody>
          <a:bodyPr spcFirstLastPara="1" wrap="square" lIns="0" tIns="0" rIns="0" bIns="0" anchor="b" anchorCtr="0">
            <a:noAutofit/>
          </a:bodyPr>
          <a:lstStyle/>
          <a:p>
            <a:pPr marL="342900" indent="-342900"/>
            <a:r>
              <a:rPr lang="en-US" sz="2400" b="0"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Mathematics</a:t>
            </a:r>
            <a:r>
              <a:rPr lang="en-US" sz="2400" b="1" i="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 of </a:t>
            </a:r>
            <a:r>
              <a:rPr lang="en-US" sz="2400" b="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Logistic </a:t>
            </a:r>
            <a:r>
              <a:rPr lang="en-US" sz="2400" b="0" dirty="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Regression</a:t>
            </a:r>
          </a:p>
        </p:txBody>
      </p:sp>
      <p:sp>
        <p:nvSpPr>
          <p:cNvPr id="8" name="TextBox 7">
            <a:extLst>
              <a:ext uri="{FF2B5EF4-FFF2-40B4-BE49-F238E27FC236}">
                <a16:creationId xmlns:a16="http://schemas.microsoft.com/office/drawing/2014/main" id="{FF5725E1-C777-41E3-892E-825B7EBE6B26}"/>
              </a:ext>
            </a:extLst>
          </p:cNvPr>
          <p:cNvSpPr txBox="1"/>
          <p:nvPr/>
        </p:nvSpPr>
        <p:spPr>
          <a:xfrm>
            <a:off x="310115" y="1186755"/>
            <a:ext cx="7625975" cy="1384995"/>
          </a:xfrm>
          <a:prstGeom prst="rect">
            <a:avLst/>
          </a:prstGeom>
          <a:noFill/>
        </p:spPr>
        <p:txBody>
          <a:bodyPr wrap="square">
            <a:spAutoFit/>
          </a:bodyPr>
          <a:lstStyle/>
          <a:p>
            <a:pPr marL="285750" indent="-285750">
              <a:buFont typeface="Arial" panose="020B0604020202020204" pitchFamily="34" charset="0"/>
              <a:buChar char="•"/>
            </a:pPr>
            <a:r>
              <a:rPr lang="en-US" b="1" i="1">
                <a:solidFill>
                  <a:schemeClr val="bg1"/>
                </a:solidFill>
                <a:effectLst/>
                <a:latin typeface="Times New Roman" panose="02020603050405020304" pitchFamily="18" charset="0"/>
                <a:cs typeface="Times New Roman" panose="02020603050405020304" pitchFamily="18" charset="0"/>
              </a:rPr>
              <a:t>The main reason for using the Logistic Regression  curve  is because of being calculated using a Sigmoid Function</a:t>
            </a:r>
            <a:r>
              <a:rPr lang="en-US" b="0" i="0">
                <a:solidFill>
                  <a:schemeClr val="bg1"/>
                </a:solidFill>
                <a:effectLst/>
                <a:latin typeface="Times New Roman" panose="02020603050405020304" pitchFamily="18" charset="0"/>
                <a:cs typeface="Times New Roman" panose="02020603050405020304" pitchFamily="18" charset="0"/>
              </a:rPr>
              <a:t> (also known as Logistic Function because being used in logistic regression)</a:t>
            </a: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a:solidFill>
                  <a:schemeClr val="bg1"/>
                </a:solidFill>
                <a:effectLst/>
                <a:latin typeface="Times New Roman" panose="02020603050405020304" pitchFamily="18" charset="0"/>
                <a:cs typeface="Times New Roman" panose="02020603050405020304" pitchFamily="18" charset="0"/>
              </a:rPr>
              <a:t>This the mathematical function which is having the ‘S –  Shaped curve’.  The value of the Sigmoid Function always lies between 0 and 1, which is why it’s being deployed to solve categorical problems having two possible values.</a:t>
            </a:r>
            <a:endParaRPr lang="en-US">
              <a:solidFill>
                <a:schemeClr val="bg1"/>
              </a:solidFill>
              <a:latin typeface="Times New Roman" panose="02020603050405020304" pitchFamily="18" charset="0"/>
              <a:cs typeface="Times New Roman" panose="02020603050405020304" pitchFamily="18" charset="0"/>
            </a:endParaRPr>
          </a:p>
        </p:txBody>
      </p:sp>
      <p:pic>
        <p:nvPicPr>
          <p:cNvPr id="1028" name="Picture 4" descr="Mathematics Involved in Logistic Regression">
            <a:extLst>
              <a:ext uri="{FF2B5EF4-FFF2-40B4-BE49-F238E27FC236}">
                <a16:creationId xmlns:a16="http://schemas.microsoft.com/office/drawing/2014/main" id="{3A495314-773B-4331-A44B-A3DC61E46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2464" y="2991086"/>
            <a:ext cx="2581275" cy="1152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4667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14" name="Google Shape;96;p17">
            <a:extLst>
              <a:ext uri="{FF2B5EF4-FFF2-40B4-BE49-F238E27FC236}">
                <a16:creationId xmlns:a16="http://schemas.microsoft.com/office/drawing/2014/main" id="{A8B71835-C574-4D01-9F8E-0813C669F99B}"/>
              </a:ext>
            </a:extLst>
          </p:cNvPr>
          <p:cNvPicPr preferRelativeResize="0"/>
          <p:nvPr/>
        </p:nvPicPr>
        <p:blipFill>
          <a:blip r:embed="rId3">
            <a:alphaModFix/>
          </a:blip>
          <a:stretch>
            <a:fillRect/>
          </a:stretch>
        </p:blipFill>
        <p:spPr>
          <a:xfrm>
            <a:off x="5722705" y="2045304"/>
            <a:ext cx="2219340" cy="1159800"/>
          </a:xfrm>
          <a:prstGeom prst="rect">
            <a:avLst/>
          </a:prstGeom>
          <a:noFill/>
          <a:ln>
            <a:noFill/>
          </a:ln>
        </p:spPr>
      </p:pic>
      <p:pic>
        <p:nvPicPr>
          <p:cNvPr id="15" name="Google Shape;97;p17">
            <a:extLst>
              <a:ext uri="{FF2B5EF4-FFF2-40B4-BE49-F238E27FC236}">
                <a16:creationId xmlns:a16="http://schemas.microsoft.com/office/drawing/2014/main" id="{DB5ABB9D-1E8B-41A5-93D6-A04B62973848}"/>
              </a:ext>
            </a:extLst>
          </p:cNvPr>
          <p:cNvPicPr preferRelativeResize="0"/>
          <p:nvPr/>
        </p:nvPicPr>
        <p:blipFill>
          <a:blip r:embed="rId4">
            <a:alphaModFix/>
          </a:blip>
          <a:stretch>
            <a:fillRect/>
          </a:stretch>
        </p:blipFill>
        <p:spPr>
          <a:xfrm>
            <a:off x="5790680" y="2449022"/>
            <a:ext cx="145275" cy="423000"/>
          </a:xfrm>
          <a:prstGeom prst="rect">
            <a:avLst/>
          </a:prstGeom>
          <a:noFill/>
          <a:ln>
            <a:noFill/>
          </a:ln>
        </p:spPr>
      </p:pic>
      <p:pic>
        <p:nvPicPr>
          <p:cNvPr id="7" name="Google Shape;98;p17">
            <a:extLst>
              <a:ext uri="{FF2B5EF4-FFF2-40B4-BE49-F238E27FC236}">
                <a16:creationId xmlns:a16="http://schemas.microsoft.com/office/drawing/2014/main" id="{698A9765-8F3C-45C6-97B3-BC812CF37F50}"/>
              </a:ext>
            </a:extLst>
          </p:cNvPr>
          <p:cNvPicPr preferRelativeResize="0"/>
          <p:nvPr/>
        </p:nvPicPr>
        <p:blipFill>
          <a:blip r:embed="rId5">
            <a:alphaModFix/>
          </a:blip>
          <a:stretch>
            <a:fillRect/>
          </a:stretch>
        </p:blipFill>
        <p:spPr>
          <a:xfrm>
            <a:off x="6336726" y="1237502"/>
            <a:ext cx="1032700" cy="1209125"/>
          </a:xfrm>
          <a:prstGeom prst="rect">
            <a:avLst/>
          </a:prstGeom>
          <a:noFill/>
          <a:ln>
            <a:noFill/>
          </a:ln>
        </p:spPr>
      </p:pic>
      <p:pic>
        <p:nvPicPr>
          <p:cNvPr id="3" name="Picture 2">
            <a:extLst>
              <a:ext uri="{FF2B5EF4-FFF2-40B4-BE49-F238E27FC236}">
                <a16:creationId xmlns:a16="http://schemas.microsoft.com/office/drawing/2014/main" id="{DD14CA90-6F7F-48F6-82FF-1332093F185B}"/>
              </a:ext>
            </a:extLst>
          </p:cNvPr>
          <p:cNvPicPr>
            <a:picLocks noChangeAspect="1"/>
          </p:cNvPicPr>
          <p:nvPr/>
        </p:nvPicPr>
        <p:blipFill>
          <a:blip r:embed="rId6"/>
          <a:stretch>
            <a:fillRect/>
          </a:stretch>
        </p:blipFill>
        <p:spPr>
          <a:xfrm>
            <a:off x="1126800" y="1095703"/>
            <a:ext cx="6890400" cy="3552638"/>
          </a:xfrm>
          <a:prstGeom prst="rect">
            <a:avLst/>
          </a:prstGeom>
        </p:spPr>
      </p:pic>
      <p:sp>
        <p:nvSpPr>
          <p:cNvPr id="9" name="Google Shape;94;p17">
            <a:extLst>
              <a:ext uri="{FF2B5EF4-FFF2-40B4-BE49-F238E27FC236}">
                <a16:creationId xmlns:a16="http://schemas.microsoft.com/office/drawing/2014/main" id="{648E0A8C-53E1-4304-B61D-97CEC898C826}"/>
              </a:ext>
            </a:extLst>
          </p:cNvPr>
          <p:cNvSpPr txBox="1">
            <a:spLocks/>
          </p:cNvSpPr>
          <p:nvPr/>
        </p:nvSpPr>
        <p:spPr>
          <a:xfrm>
            <a:off x="310115" y="311618"/>
            <a:ext cx="7515448" cy="425572"/>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Lexend Deca"/>
              <a:buNone/>
              <a:defRPr sz="3600" b="1" i="0" u="none" strike="noStrike" cap="none">
                <a:solidFill>
                  <a:schemeClr val="lt1"/>
                </a:solidFill>
                <a:effectLst/>
                <a:latin typeface="Lexend Deca"/>
                <a:ea typeface="Lexend Deca"/>
                <a:cs typeface="Lexend Deca"/>
                <a:sym typeface="Lexend Deca"/>
              </a:defRPr>
            </a:lvl1pPr>
            <a:lvl2pPr marR="0" lvl="1"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2pPr>
            <a:lvl3pPr marR="0" lvl="2"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3pPr>
            <a:lvl4pPr marR="0" lvl="3"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4pPr>
            <a:lvl5pPr marR="0" lvl="4"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5pPr>
            <a:lvl6pPr marR="0" lvl="5"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6pPr>
            <a:lvl7pPr marR="0" lvl="6"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7pPr>
            <a:lvl8pPr marR="0" lvl="7"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8pPr>
            <a:lvl9pPr marR="0" lvl="8" algn="l" rtl="0">
              <a:lnSpc>
                <a:spcPct val="100000"/>
              </a:lnSpc>
              <a:spcBef>
                <a:spcPts val="0"/>
              </a:spcBef>
              <a:spcAft>
                <a:spcPts val="0"/>
              </a:spcAft>
              <a:buClr>
                <a:schemeClr val="lt1"/>
              </a:buClr>
              <a:buSzPts val="3600"/>
              <a:buFont typeface="Lexend Deca"/>
              <a:buNone/>
              <a:defRPr sz="3600" b="1" i="0" u="none" strike="noStrike" cap="none">
                <a:solidFill>
                  <a:schemeClr val="lt1"/>
                </a:solidFill>
                <a:latin typeface="Lexend Deca"/>
                <a:ea typeface="Lexend Deca"/>
                <a:cs typeface="Lexend Deca"/>
                <a:sym typeface="Lexend Deca"/>
              </a:defRPr>
            </a:lvl9pPr>
          </a:lstStyle>
          <a:p>
            <a:pPr marL="342900" indent="-342900"/>
            <a:r>
              <a:rPr lang="en-US" sz="2400" b="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Mathematics</a:t>
            </a:r>
            <a:r>
              <a:rPr lang="en-US" sz="240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 of </a:t>
            </a:r>
            <a:r>
              <a:rPr lang="en-US" sz="2400" b="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rPr>
              <a:t>Logistic Regression</a:t>
            </a:r>
            <a:endParaRPr lang="en-US" sz="2400" b="0" dirty="0">
              <a:solidFill>
                <a:schemeClr val="bg1"/>
              </a:solidFill>
              <a:effectLst>
                <a:outerShdw blurRad="38100" dist="38100" dir="2700000" algn="tl">
                  <a:srgbClr val="000000">
                    <a:alpha val="43137"/>
                  </a:srgbClr>
                </a:outerShdw>
              </a:effectLst>
              <a:latin typeface="Lexend Deca" panose="020B0604020202020204" charset="0"/>
              <a:cs typeface="Lexend Deca" panose="020B0604020202020204" charset="0"/>
            </a:endParaRPr>
          </a:p>
        </p:txBody>
      </p:sp>
    </p:spTree>
    <p:extLst>
      <p:ext uri="{BB962C8B-B14F-4D97-AF65-F5344CB8AC3E}">
        <p14:creationId xmlns:p14="http://schemas.microsoft.com/office/powerpoint/2010/main" val="21071771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Aliena template">
  <a:themeElements>
    <a:clrScheme name="Custom 347">
      <a:dk1>
        <a:srgbClr val="050060"/>
      </a:dk1>
      <a:lt1>
        <a:srgbClr val="FFFFFF"/>
      </a:lt1>
      <a:dk2>
        <a:srgbClr val="585963"/>
      </a:dk2>
      <a:lt2>
        <a:srgbClr val="F3F3F3"/>
      </a:lt2>
      <a:accent1>
        <a:srgbClr val="0A2F9E"/>
      </a:accent1>
      <a:accent2>
        <a:srgbClr val="3544FF"/>
      </a:accent2>
      <a:accent3>
        <a:srgbClr val="24D6FF"/>
      </a:accent3>
      <a:accent4>
        <a:srgbClr val="00FFFF"/>
      </a:accent4>
      <a:accent5>
        <a:srgbClr val="A458FF"/>
      </a:accent5>
      <a:accent6>
        <a:srgbClr val="D392FF"/>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12301</TotalTime>
  <Words>664</Words>
  <Application>Microsoft Office PowerPoint</Application>
  <PresentationFormat>On-screen Show (16:9)</PresentationFormat>
  <Paragraphs>99</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Muli Regular</vt:lpstr>
      <vt:lpstr>Muli</vt:lpstr>
      <vt:lpstr>Lexend Deca</vt:lpstr>
      <vt:lpstr>Arial</vt:lpstr>
      <vt:lpstr>Times New Roman</vt:lpstr>
      <vt:lpstr>Aliena template</vt:lpstr>
      <vt:lpstr>Machine Learning with Python</vt:lpstr>
      <vt:lpstr>PowerPoint Presentation</vt:lpstr>
      <vt:lpstr>Classification</vt:lpstr>
      <vt:lpstr>Classification Types</vt:lpstr>
      <vt:lpstr>Classification</vt:lpstr>
      <vt:lpstr>Classification</vt:lpstr>
      <vt:lpstr>Why Apply Logistic Regression?</vt:lpstr>
      <vt:lpstr>Mathematics of Logistic Regression</vt:lpstr>
      <vt:lpstr>PowerPoint Presentation</vt:lpstr>
      <vt:lpstr>Mathematics of Logistic Regression</vt:lpstr>
      <vt:lpstr>PowerPoint Presentation</vt:lpstr>
      <vt:lpstr>Cost Function</vt:lpstr>
      <vt:lpstr>Cost Function</vt:lpstr>
      <vt:lpstr>Logistic Regression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with Python (OOP)</dc:title>
  <dc:creator>Eslam Jekso</dc:creator>
  <cp:lastModifiedBy>ضى السبد عبدالتواب السبد</cp:lastModifiedBy>
  <cp:revision>571</cp:revision>
  <dcterms:modified xsi:type="dcterms:W3CDTF">2025-07-14T13:08:43Z</dcterms:modified>
</cp:coreProperties>
</file>