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4.xml" ContentType="application/vnd.openxmlformats-officedocument.presentationml.tag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402" r:id="rId3"/>
    <p:sldId id="632" r:id="rId4"/>
    <p:sldId id="633" r:id="rId5"/>
    <p:sldId id="634" r:id="rId6"/>
    <p:sldId id="879" r:id="rId7"/>
    <p:sldId id="880" r:id="rId8"/>
    <p:sldId id="881" r:id="rId9"/>
    <p:sldId id="667" r:id="rId10"/>
    <p:sldId id="661" r:id="rId11"/>
    <p:sldId id="882" r:id="rId12"/>
    <p:sldId id="883" r:id="rId13"/>
    <p:sldId id="669" r:id="rId14"/>
    <p:sldId id="884" r:id="rId15"/>
    <p:sldId id="885" r:id="rId16"/>
    <p:sldId id="673" r:id="rId17"/>
    <p:sldId id="886" r:id="rId18"/>
    <p:sldId id="887" r:id="rId19"/>
    <p:sldId id="888" r:id="rId20"/>
    <p:sldId id="889" r:id="rId21"/>
    <p:sldId id="789" r:id="rId22"/>
    <p:sldId id="715" r:id="rId23"/>
    <p:sldId id="737" r:id="rId24"/>
    <p:sldId id="328" r:id="rId25"/>
  </p:sldIdLst>
  <p:sldSz cx="9144000" cy="5143500" type="screen16x9"/>
  <p:notesSz cx="6858000" cy="9144000"/>
  <p:embeddedFontLst>
    <p:embeddedFont>
      <p:font typeface="Lexend Deca" panose="020B0604020202020204" charset="0"/>
      <p:regular r:id="rId27"/>
      <p:bold r:id="rId28"/>
    </p:embeddedFont>
    <p:embeddedFont>
      <p:font typeface="Muli Regular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3BE309-AEC9-4575-95B7-83DEFA7795A8}" v="11" dt="2022-04-05T13:27:26.925"/>
  </p1510:revLst>
</p1510:revInfo>
</file>

<file path=ppt/tableStyles.xml><?xml version="1.0" encoding="utf-8"?>
<a:tblStyleLst xmlns:a="http://schemas.openxmlformats.org/drawingml/2006/main" def="{29F6FEEF-6742-475D-9DE4-EBD9B44B5D4D}">
  <a:tblStyle styleId="{29F6FEEF-6742-475D-9DE4-EBD9B44B5D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 autoAdjust="0"/>
    <p:restoredTop sz="92636" autoAdjust="0"/>
  </p:normalViewPr>
  <p:slideViewPr>
    <p:cSldViewPr snapToGrid="0">
      <p:cViewPr varScale="1">
        <p:scale>
          <a:sx n="102" d="100"/>
          <a:sy n="102" d="100"/>
        </p:scale>
        <p:origin x="898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ed ahmed" userId="6f3466f028c0c1d0" providerId="LiveId" clId="{CB3BE309-AEC9-4575-95B7-83DEFA7795A8}"/>
    <pc:docChg chg="undo custSel addSld delSld modSld">
      <pc:chgData name="mohamed ahmed" userId="6f3466f028c0c1d0" providerId="LiveId" clId="{CB3BE309-AEC9-4575-95B7-83DEFA7795A8}" dt="2022-04-05T13:27:55.892" v="274" actId="1076"/>
      <pc:docMkLst>
        <pc:docMk/>
      </pc:docMkLst>
      <pc:sldChg chg="modSp new mod">
        <pc:chgData name="mohamed ahmed" userId="6f3466f028c0c1d0" providerId="LiveId" clId="{CB3BE309-AEC9-4575-95B7-83DEFA7795A8}" dt="2022-04-05T13:13:03.025" v="103" actId="207"/>
        <pc:sldMkLst>
          <pc:docMk/>
          <pc:sldMk cId="3844098755" sldId="1077"/>
        </pc:sldMkLst>
        <pc:spChg chg="mod">
          <ac:chgData name="mohamed ahmed" userId="6f3466f028c0c1d0" providerId="LiveId" clId="{CB3BE309-AEC9-4575-95B7-83DEFA7795A8}" dt="2022-04-05T13:10:23.524" v="63" actId="1076"/>
          <ac:spMkLst>
            <pc:docMk/>
            <pc:sldMk cId="3844098755" sldId="1077"/>
            <ac:spMk id="2" creationId="{CA38AE15-49CE-435F-AF76-9925D7D965CE}"/>
          </ac:spMkLst>
        </pc:spChg>
        <pc:spChg chg="mod">
          <ac:chgData name="mohamed ahmed" userId="6f3466f028c0c1d0" providerId="LiveId" clId="{CB3BE309-AEC9-4575-95B7-83DEFA7795A8}" dt="2022-04-05T13:13:03.025" v="103" actId="207"/>
          <ac:spMkLst>
            <pc:docMk/>
            <pc:sldMk cId="3844098755" sldId="1077"/>
            <ac:spMk id="3" creationId="{D994D1EE-B76C-40DD-94FD-05499AAA63EC}"/>
          </ac:spMkLst>
        </pc:spChg>
      </pc:sldChg>
      <pc:sldChg chg="addSp delSp modSp new mod">
        <pc:chgData name="mohamed ahmed" userId="6f3466f028c0c1d0" providerId="LiveId" clId="{CB3BE309-AEC9-4575-95B7-83DEFA7795A8}" dt="2022-04-05T13:13:07.846" v="104" actId="207"/>
        <pc:sldMkLst>
          <pc:docMk/>
          <pc:sldMk cId="109292878" sldId="1078"/>
        </pc:sldMkLst>
        <pc:spChg chg="mod">
          <ac:chgData name="mohamed ahmed" userId="6f3466f028c0c1d0" providerId="LiveId" clId="{CB3BE309-AEC9-4575-95B7-83DEFA7795A8}" dt="2022-04-05T13:13:07.846" v="104" actId="207"/>
          <ac:spMkLst>
            <pc:docMk/>
            <pc:sldMk cId="109292878" sldId="1078"/>
            <ac:spMk id="2" creationId="{D46A7646-D52C-486B-AD04-3F2B0E25B50D}"/>
          </ac:spMkLst>
        </pc:spChg>
        <pc:spChg chg="del">
          <ac:chgData name="mohamed ahmed" userId="6f3466f028c0c1d0" providerId="LiveId" clId="{CB3BE309-AEC9-4575-95B7-83DEFA7795A8}" dt="2022-04-05T13:11:37.457" v="84" actId="478"/>
          <ac:spMkLst>
            <pc:docMk/>
            <pc:sldMk cId="109292878" sldId="1078"/>
            <ac:spMk id="3" creationId="{B5E98B50-667F-4E4A-B28A-65E8AE93AA3F}"/>
          </ac:spMkLst>
        </pc:spChg>
        <pc:picChg chg="add mod">
          <ac:chgData name="mohamed ahmed" userId="6f3466f028c0c1d0" providerId="LiveId" clId="{CB3BE309-AEC9-4575-95B7-83DEFA7795A8}" dt="2022-04-05T13:12:05.438" v="92" actId="1076"/>
          <ac:picMkLst>
            <pc:docMk/>
            <pc:sldMk cId="109292878" sldId="1078"/>
            <ac:picMk id="1026" creationId="{D83740E0-F51D-4CBF-9D73-63D3FF9F2847}"/>
          </ac:picMkLst>
        </pc:picChg>
      </pc:sldChg>
      <pc:sldChg chg="new add del">
        <pc:chgData name="mohamed ahmed" userId="6f3466f028c0c1d0" providerId="LiveId" clId="{CB3BE309-AEC9-4575-95B7-83DEFA7795A8}" dt="2022-04-05T13:11:14.268" v="79" actId="47"/>
        <pc:sldMkLst>
          <pc:docMk/>
          <pc:sldMk cId="2790527544" sldId="1078"/>
        </pc:sldMkLst>
      </pc:sldChg>
      <pc:sldChg chg="new del">
        <pc:chgData name="mohamed ahmed" userId="6f3466f028c0c1d0" providerId="LiveId" clId="{CB3BE309-AEC9-4575-95B7-83DEFA7795A8}" dt="2022-04-05T13:11:10.489" v="77" actId="680"/>
        <pc:sldMkLst>
          <pc:docMk/>
          <pc:sldMk cId="4273254857" sldId="1078"/>
        </pc:sldMkLst>
      </pc:sldChg>
      <pc:sldChg chg="addSp modSp new mod">
        <pc:chgData name="mohamed ahmed" userId="6f3466f028c0c1d0" providerId="LiveId" clId="{CB3BE309-AEC9-4575-95B7-83DEFA7795A8}" dt="2022-04-05T13:14:54.059" v="132" actId="403"/>
        <pc:sldMkLst>
          <pc:docMk/>
          <pc:sldMk cId="2196579387" sldId="1079"/>
        </pc:sldMkLst>
        <pc:spChg chg="mod">
          <ac:chgData name="mohamed ahmed" userId="6f3466f028c0c1d0" providerId="LiveId" clId="{CB3BE309-AEC9-4575-95B7-83DEFA7795A8}" dt="2022-04-05T13:13:28.212" v="108" actId="14100"/>
          <ac:spMkLst>
            <pc:docMk/>
            <pc:sldMk cId="2196579387" sldId="1079"/>
            <ac:spMk id="2" creationId="{1D815914-4374-44AB-8491-97A4D9A7E17A}"/>
          </ac:spMkLst>
        </pc:spChg>
        <pc:spChg chg="mod">
          <ac:chgData name="mohamed ahmed" userId="6f3466f028c0c1d0" providerId="LiveId" clId="{CB3BE309-AEC9-4575-95B7-83DEFA7795A8}" dt="2022-04-05T13:14:12.942" v="120" actId="12"/>
          <ac:spMkLst>
            <pc:docMk/>
            <pc:sldMk cId="2196579387" sldId="1079"/>
            <ac:spMk id="3" creationId="{94F8A156-6AF6-4EAE-B5D7-BA478F04A983}"/>
          </ac:spMkLst>
        </pc:spChg>
        <pc:spChg chg="add mod">
          <ac:chgData name="mohamed ahmed" userId="6f3466f028c0c1d0" providerId="LiveId" clId="{CB3BE309-AEC9-4575-95B7-83DEFA7795A8}" dt="2022-04-05T13:14:51.577" v="129" actId="403"/>
          <ac:spMkLst>
            <pc:docMk/>
            <pc:sldMk cId="2196579387" sldId="1079"/>
            <ac:spMk id="7" creationId="{C5B6FEF9-8389-4135-8530-3C0F090E57A7}"/>
          </ac:spMkLst>
        </pc:spChg>
        <pc:spChg chg="add mod">
          <ac:chgData name="mohamed ahmed" userId="6f3466f028c0c1d0" providerId="LiveId" clId="{CB3BE309-AEC9-4575-95B7-83DEFA7795A8}" dt="2022-04-05T13:14:54.059" v="132" actId="403"/>
          <ac:spMkLst>
            <pc:docMk/>
            <pc:sldMk cId="2196579387" sldId="1079"/>
            <ac:spMk id="10" creationId="{5F63328F-6AC2-4D38-8582-1899A9F0C4A6}"/>
          </ac:spMkLst>
        </pc:spChg>
        <pc:picChg chg="add mod">
          <ac:chgData name="mohamed ahmed" userId="6f3466f028c0c1d0" providerId="LiveId" clId="{CB3BE309-AEC9-4575-95B7-83DEFA7795A8}" dt="2022-04-05T13:13:56.133" v="114" actId="1076"/>
          <ac:picMkLst>
            <pc:docMk/>
            <pc:sldMk cId="2196579387" sldId="1079"/>
            <ac:picMk id="5" creationId="{205C4BB9-AE74-4585-BF43-F1AF802261A7}"/>
          </ac:picMkLst>
        </pc:picChg>
        <pc:picChg chg="add mod">
          <ac:chgData name="mohamed ahmed" userId="6f3466f028c0c1d0" providerId="LiveId" clId="{CB3BE309-AEC9-4575-95B7-83DEFA7795A8}" dt="2022-04-05T13:14:23.330" v="123" actId="1076"/>
          <ac:picMkLst>
            <pc:docMk/>
            <pc:sldMk cId="2196579387" sldId="1079"/>
            <ac:picMk id="8" creationId="{FA6F9EB1-8ACE-4FBA-B8DE-623DB2FD6461}"/>
          </ac:picMkLst>
        </pc:picChg>
        <pc:picChg chg="add mod">
          <ac:chgData name="mohamed ahmed" userId="6f3466f028c0c1d0" providerId="LiveId" clId="{CB3BE309-AEC9-4575-95B7-83DEFA7795A8}" dt="2022-04-05T13:14:48.628" v="127" actId="1076"/>
          <ac:picMkLst>
            <pc:docMk/>
            <pc:sldMk cId="2196579387" sldId="1079"/>
            <ac:picMk id="11" creationId="{887A5BDB-61D7-4727-865D-76C031A2E813}"/>
          </ac:picMkLst>
        </pc:picChg>
      </pc:sldChg>
      <pc:sldChg chg="modSp new mod">
        <pc:chgData name="mohamed ahmed" userId="6f3466f028c0c1d0" providerId="LiveId" clId="{CB3BE309-AEC9-4575-95B7-83DEFA7795A8}" dt="2022-04-05T13:16:23.967" v="142" actId="207"/>
        <pc:sldMkLst>
          <pc:docMk/>
          <pc:sldMk cId="658726295" sldId="1080"/>
        </pc:sldMkLst>
        <pc:spChg chg="mod">
          <ac:chgData name="mohamed ahmed" userId="6f3466f028c0c1d0" providerId="LiveId" clId="{CB3BE309-AEC9-4575-95B7-83DEFA7795A8}" dt="2022-04-05T13:16:23.967" v="142" actId="207"/>
          <ac:spMkLst>
            <pc:docMk/>
            <pc:sldMk cId="658726295" sldId="1080"/>
            <ac:spMk id="2" creationId="{A365AE8B-D91B-4775-9373-A24FD33C3233}"/>
          </ac:spMkLst>
        </pc:spChg>
        <pc:spChg chg="mod">
          <ac:chgData name="mohamed ahmed" userId="6f3466f028c0c1d0" providerId="LiveId" clId="{CB3BE309-AEC9-4575-95B7-83DEFA7795A8}" dt="2022-04-05T13:16:21.741" v="141" actId="207"/>
          <ac:spMkLst>
            <pc:docMk/>
            <pc:sldMk cId="658726295" sldId="1080"/>
            <ac:spMk id="3" creationId="{BF131EEC-43E1-4E13-B2F9-FE4252447971}"/>
          </ac:spMkLst>
        </pc:spChg>
      </pc:sldChg>
      <pc:sldChg chg="addSp delSp modSp new mod">
        <pc:chgData name="mohamed ahmed" userId="6f3466f028c0c1d0" providerId="LiveId" clId="{CB3BE309-AEC9-4575-95B7-83DEFA7795A8}" dt="2022-04-05T13:17:41.247" v="149" actId="1076"/>
        <pc:sldMkLst>
          <pc:docMk/>
          <pc:sldMk cId="1405848538" sldId="1081"/>
        </pc:sldMkLst>
        <pc:spChg chg="mod">
          <ac:chgData name="mohamed ahmed" userId="6f3466f028c0c1d0" providerId="LiveId" clId="{CB3BE309-AEC9-4575-95B7-83DEFA7795A8}" dt="2022-04-05T13:17:33.800" v="147" actId="1076"/>
          <ac:spMkLst>
            <pc:docMk/>
            <pc:sldMk cId="1405848538" sldId="1081"/>
            <ac:spMk id="2" creationId="{61048FC8-C89A-4E2B-97B6-05819DA827C3}"/>
          </ac:spMkLst>
        </pc:spChg>
        <pc:spChg chg="del">
          <ac:chgData name="mohamed ahmed" userId="6f3466f028c0c1d0" providerId="LiveId" clId="{CB3BE309-AEC9-4575-95B7-83DEFA7795A8}" dt="2022-04-05T13:17:30.989" v="146" actId="478"/>
          <ac:spMkLst>
            <pc:docMk/>
            <pc:sldMk cId="1405848538" sldId="1081"/>
            <ac:spMk id="3" creationId="{2D84B329-EE08-4188-AB1D-846BD5F67E90}"/>
          </ac:spMkLst>
        </pc:spChg>
        <pc:picChg chg="add mod">
          <ac:chgData name="mohamed ahmed" userId="6f3466f028c0c1d0" providerId="LiveId" clId="{CB3BE309-AEC9-4575-95B7-83DEFA7795A8}" dt="2022-04-05T13:17:41.247" v="149" actId="1076"/>
          <ac:picMkLst>
            <pc:docMk/>
            <pc:sldMk cId="1405848538" sldId="1081"/>
            <ac:picMk id="5" creationId="{6A638B63-53DB-4F24-9F55-CF0BF20088CC}"/>
          </ac:picMkLst>
        </pc:picChg>
      </pc:sldChg>
      <pc:sldChg chg="addSp delSp modSp new mod">
        <pc:chgData name="mohamed ahmed" userId="6f3466f028c0c1d0" providerId="LiveId" clId="{CB3BE309-AEC9-4575-95B7-83DEFA7795A8}" dt="2022-04-05T13:18:16.051" v="157" actId="1076"/>
        <pc:sldMkLst>
          <pc:docMk/>
          <pc:sldMk cId="3831888098" sldId="1082"/>
        </pc:sldMkLst>
        <pc:spChg chg="mod">
          <ac:chgData name="mohamed ahmed" userId="6f3466f028c0c1d0" providerId="LiveId" clId="{CB3BE309-AEC9-4575-95B7-83DEFA7795A8}" dt="2022-04-05T13:18:07.453" v="155" actId="1076"/>
          <ac:spMkLst>
            <pc:docMk/>
            <pc:sldMk cId="3831888098" sldId="1082"/>
            <ac:spMk id="2" creationId="{97918E10-39C5-4EE7-B27A-B00D6DDE555A}"/>
          </ac:spMkLst>
        </pc:spChg>
        <pc:spChg chg="del">
          <ac:chgData name="mohamed ahmed" userId="6f3466f028c0c1d0" providerId="LiveId" clId="{CB3BE309-AEC9-4575-95B7-83DEFA7795A8}" dt="2022-04-05T13:18:00.420" v="153" actId="478"/>
          <ac:spMkLst>
            <pc:docMk/>
            <pc:sldMk cId="3831888098" sldId="1082"/>
            <ac:spMk id="3" creationId="{600A5699-EC81-4917-B9D4-BC02BA201DC8}"/>
          </ac:spMkLst>
        </pc:spChg>
        <pc:picChg chg="add mod">
          <ac:chgData name="mohamed ahmed" userId="6f3466f028c0c1d0" providerId="LiveId" clId="{CB3BE309-AEC9-4575-95B7-83DEFA7795A8}" dt="2022-04-05T13:18:16.051" v="157" actId="1076"/>
          <ac:picMkLst>
            <pc:docMk/>
            <pc:sldMk cId="3831888098" sldId="1082"/>
            <ac:picMk id="5" creationId="{19FA48BF-41E0-413F-9F0F-8F3283BF742E}"/>
          </ac:picMkLst>
        </pc:picChg>
      </pc:sldChg>
      <pc:sldChg chg="addSp delSp modSp new mod">
        <pc:chgData name="mohamed ahmed" userId="6f3466f028c0c1d0" providerId="LiveId" clId="{CB3BE309-AEC9-4575-95B7-83DEFA7795A8}" dt="2022-04-05T13:18:56.804" v="167" actId="1076"/>
        <pc:sldMkLst>
          <pc:docMk/>
          <pc:sldMk cId="814344396" sldId="1083"/>
        </pc:sldMkLst>
        <pc:spChg chg="mod">
          <ac:chgData name="mohamed ahmed" userId="6f3466f028c0c1d0" providerId="LiveId" clId="{CB3BE309-AEC9-4575-95B7-83DEFA7795A8}" dt="2022-04-05T13:18:49.938" v="165" actId="1076"/>
          <ac:spMkLst>
            <pc:docMk/>
            <pc:sldMk cId="814344396" sldId="1083"/>
            <ac:spMk id="2" creationId="{7175CB9F-B110-430E-BFDC-B4E2545C4626}"/>
          </ac:spMkLst>
        </pc:spChg>
        <pc:spChg chg="del">
          <ac:chgData name="mohamed ahmed" userId="6f3466f028c0c1d0" providerId="LiveId" clId="{CB3BE309-AEC9-4575-95B7-83DEFA7795A8}" dt="2022-04-05T13:18:36.372" v="160" actId="478"/>
          <ac:spMkLst>
            <pc:docMk/>
            <pc:sldMk cId="814344396" sldId="1083"/>
            <ac:spMk id="3" creationId="{C143DA2A-FF9D-448A-859B-52CF1CD09768}"/>
          </ac:spMkLst>
        </pc:spChg>
        <pc:picChg chg="add mod">
          <ac:chgData name="mohamed ahmed" userId="6f3466f028c0c1d0" providerId="LiveId" clId="{CB3BE309-AEC9-4575-95B7-83DEFA7795A8}" dt="2022-04-05T13:18:56.804" v="167" actId="1076"/>
          <ac:picMkLst>
            <pc:docMk/>
            <pc:sldMk cId="814344396" sldId="1083"/>
            <ac:picMk id="5" creationId="{F327D496-1CE1-461A-AF7E-40F66D7E29B4}"/>
          </ac:picMkLst>
        </pc:picChg>
      </pc:sldChg>
      <pc:sldChg chg="addSp delSp modSp new mod">
        <pc:chgData name="mohamed ahmed" userId="6f3466f028c0c1d0" providerId="LiveId" clId="{CB3BE309-AEC9-4575-95B7-83DEFA7795A8}" dt="2022-04-05T13:20:04.406" v="184" actId="33524"/>
        <pc:sldMkLst>
          <pc:docMk/>
          <pc:sldMk cId="3436424442" sldId="1084"/>
        </pc:sldMkLst>
        <pc:spChg chg="mod">
          <ac:chgData name="mohamed ahmed" userId="6f3466f028c0c1d0" providerId="LiveId" clId="{CB3BE309-AEC9-4575-95B7-83DEFA7795A8}" dt="2022-04-05T13:19:47.832" v="179" actId="1076"/>
          <ac:spMkLst>
            <pc:docMk/>
            <pc:sldMk cId="3436424442" sldId="1084"/>
            <ac:spMk id="2" creationId="{24E87B50-AF6F-4B91-8665-AAF39259479D}"/>
          </ac:spMkLst>
        </pc:spChg>
        <pc:spChg chg="del">
          <ac:chgData name="mohamed ahmed" userId="6f3466f028c0c1d0" providerId="LiveId" clId="{CB3BE309-AEC9-4575-95B7-83DEFA7795A8}" dt="2022-04-05T13:19:35.926" v="171" actId="478"/>
          <ac:spMkLst>
            <pc:docMk/>
            <pc:sldMk cId="3436424442" sldId="1084"/>
            <ac:spMk id="3" creationId="{5FE23704-781A-4262-A936-C537839FE5A0}"/>
          </ac:spMkLst>
        </pc:spChg>
        <pc:spChg chg="add mod">
          <ac:chgData name="mohamed ahmed" userId="6f3466f028c0c1d0" providerId="LiveId" clId="{CB3BE309-AEC9-4575-95B7-83DEFA7795A8}" dt="2022-04-05T13:20:04.406" v="184" actId="33524"/>
          <ac:spMkLst>
            <pc:docMk/>
            <pc:sldMk cId="3436424442" sldId="1084"/>
            <ac:spMk id="7" creationId="{D8D504C5-A047-4921-8B07-245F948A3203}"/>
          </ac:spMkLst>
        </pc:spChg>
        <pc:picChg chg="add mod">
          <ac:chgData name="mohamed ahmed" userId="6f3466f028c0c1d0" providerId="LiveId" clId="{CB3BE309-AEC9-4575-95B7-83DEFA7795A8}" dt="2022-04-05T13:19:49.329" v="180" actId="1076"/>
          <ac:picMkLst>
            <pc:docMk/>
            <pc:sldMk cId="3436424442" sldId="1084"/>
            <ac:picMk id="5" creationId="{8A4D15B8-243E-49F2-9305-C2AD48F9671B}"/>
          </ac:picMkLst>
        </pc:picChg>
      </pc:sldChg>
      <pc:sldChg chg="addSp delSp modSp new mod">
        <pc:chgData name="mohamed ahmed" userId="6f3466f028c0c1d0" providerId="LiveId" clId="{CB3BE309-AEC9-4575-95B7-83DEFA7795A8}" dt="2022-04-05T13:21:31.350" v="220" actId="1076"/>
        <pc:sldMkLst>
          <pc:docMk/>
          <pc:sldMk cId="1577077997" sldId="1085"/>
        </pc:sldMkLst>
        <pc:spChg chg="add del mod">
          <ac:chgData name="mohamed ahmed" userId="6f3466f028c0c1d0" providerId="LiveId" clId="{CB3BE309-AEC9-4575-95B7-83DEFA7795A8}" dt="2022-04-05T13:21:31.350" v="220" actId="1076"/>
          <ac:spMkLst>
            <pc:docMk/>
            <pc:sldMk cId="1577077997" sldId="1085"/>
            <ac:spMk id="2" creationId="{50173AD9-F5C6-4EBD-851B-0A63DB44F754}"/>
          </ac:spMkLst>
        </pc:spChg>
        <pc:spChg chg="del">
          <ac:chgData name="mohamed ahmed" userId="6f3466f028c0c1d0" providerId="LiveId" clId="{CB3BE309-AEC9-4575-95B7-83DEFA7795A8}" dt="2022-04-05T13:20:39.302" v="194" actId="478"/>
          <ac:spMkLst>
            <pc:docMk/>
            <pc:sldMk cId="1577077997" sldId="1085"/>
            <ac:spMk id="3" creationId="{236CD035-7BE0-49E8-A930-62E360AE6793}"/>
          </ac:spMkLst>
        </pc:spChg>
        <pc:spChg chg="add del mod">
          <ac:chgData name="mohamed ahmed" userId="6f3466f028c0c1d0" providerId="LiveId" clId="{CB3BE309-AEC9-4575-95B7-83DEFA7795A8}" dt="2022-04-05T13:20:31.326" v="189" actId="478"/>
          <ac:spMkLst>
            <pc:docMk/>
            <pc:sldMk cId="1577077997" sldId="1085"/>
            <ac:spMk id="6" creationId="{22BBD1D3-126D-4C25-A328-37C503E093EE}"/>
          </ac:spMkLst>
        </pc:spChg>
        <pc:spChg chg="add del mod">
          <ac:chgData name="mohamed ahmed" userId="6f3466f028c0c1d0" providerId="LiveId" clId="{CB3BE309-AEC9-4575-95B7-83DEFA7795A8}" dt="2022-04-05T13:21:28.918" v="219" actId="478"/>
          <ac:spMkLst>
            <pc:docMk/>
            <pc:sldMk cId="1577077997" sldId="1085"/>
            <ac:spMk id="8" creationId="{D1C90094-536A-4E51-BF78-11D579260566}"/>
          </ac:spMkLst>
        </pc:spChg>
      </pc:sldChg>
      <pc:sldChg chg="addSp delSp modSp new mod">
        <pc:chgData name="mohamed ahmed" userId="6f3466f028c0c1d0" providerId="LiveId" clId="{CB3BE309-AEC9-4575-95B7-83DEFA7795A8}" dt="2022-04-05T13:27:55.892" v="274" actId="1076"/>
        <pc:sldMkLst>
          <pc:docMk/>
          <pc:sldMk cId="403016873" sldId="1086"/>
        </pc:sldMkLst>
        <pc:spChg chg="del">
          <ac:chgData name="mohamed ahmed" userId="6f3466f028c0c1d0" providerId="LiveId" clId="{CB3BE309-AEC9-4575-95B7-83DEFA7795A8}" dt="2022-04-05T13:26:38.625" v="226" actId="478"/>
          <ac:spMkLst>
            <pc:docMk/>
            <pc:sldMk cId="403016873" sldId="1086"/>
            <ac:spMk id="2" creationId="{1768FC37-1BB4-4B0D-9E93-C9716711D89D}"/>
          </ac:spMkLst>
        </pc:spChg>
        <pc:spChg chg="del mod">
          <ac:chgData name="mohamed ahmed" userId="6f3466f028c0c1d0" providerId="LiveId" clId="{CB3BE309-AEC9-4575-95B7-83DEFA7795A8}" dt="2022-04-05T13:26:39.195" v="227" actId="478"/>
          <ac:spMkLst>
            <pc:docMk/>
            <pc:sldMk cId="403016873" sldId="1086"/>
            <ac:spMk id="3" creationId="{83050C66-95AB-4FB2-A44C-11E9FF853E5B}"/>
          </ac:spMkLst>
        </pc:spChg>
        <pc:spChg chg="add del">
          <ac:chgData name="mohamed ahmed" userId="6f3466f028c0c1d0" providerId="LiveId" clId="{CB3BE309-AEC9-4575-95B7-83DEFA7795A8}" dt="2022-04-05T13:26:41.856" v="229" actId="22"/>
          <ac:spMkLst>
            <pc:docMk/>
            <pc:sldMk cId="403016873" sldId="1086"/>
            <ac:spMk id="6" creationId="{654A20F8-6306-4455-B555-A39D0F731E16}"/>
          </ac:spMkLst>
        </pc:spChg>
        <pc:spChg chg="add mod">
          <ac:chgData name="mohamed ahmed" userId="6f3466f028c0c1d0" providerId="LiveId" clId="{CB3BE309-AEC9-4575-95B7-83DEFA7795A8}" dt="2022-04-05T13:27:52.850" v="273" actId="207"/>
          <ac:spMkLst>
            <pc:docMk/>
            <pc:sldMk cId="403016873" sldId="1086"/>
            <ac:spMk id="10" creationId="{114E3740-26F6-4AC0-87C7-AA95F7B3E575}"/>
          </ac:spMkLst>
        </pc:spChg>
        <pc:picChg chg="add mod">
          <ac:chgData name="mohamed ahmed" userId="6f3466f028c0c1d0" providerId="LiveId" clId="{CB3BE309-AEC9-4575-95B7-83DEFA7795A8}" dt="2022-04-05T13:27:44.530" v="264" actId="1076"/>
          <ac:picMkLst>
            <pc:docMk/>
            <pc:sldMk cId="403016873" sldId="1086"/>
            <ac:picMk id="8" creationId="{07BE6BAC-9250-4033-A6ED-2000085D31CA}"/>
          </ac:picMkLst>
        </pc:picChg>
        <pc:picChg chg="add mod">
          <ac:chgData name="mohamed ahmed" userId="6f3466f028c0c1d0" providerId="LiveId" clId="{CB3BE309-AEC9-4575-95B7-83DEFA7795A8}" dt="2022-04-05T13:27:55.892" v="274" actId="1076"/>
          <ac:picMkLst>
            <pc:docMk/>
            <pc:sldMk cId="403016873" sldId="1086"/>
            <ac:picMk id="9" creationId="{FB6FA569-C3AF-4459-A296-B7091D5C132F}"/>
          </ac:picMkLst>
        </pc:picChg>
      </pc:sldChg>
      <pc:sldChg chg="add del">
        <pc:chgData name="mohamed ahmed" userId="6f3466f028c0c1d0" providerId="LiveId" clId="{CB3BE309-AEC9-4575-95B7-83DEFA7795A8}" dt="2022-04-05T13:26:32.323" v="222" actId="2890"/>
        <pc:sldMkLst>
          <pc:docMk/>
          <pc:sldMk cId="3562949738" sldId="108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85286F-02B6-4979-ACF4-7C27185AD0C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98EEF7-8A62-447B-9E98-264DF5871481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b="0" i="0" dirty="0">
              <a:solidFill>
                <a:schemeClr val="accent6">
                  <a:lumMod val="75000"/>
                </a:schemeClr>
              </a:solidFill>
            </a:rPr>
            <a:t>A) 53272</a:t>
          </a:r>
          <a:endParaRPr lang="en-US" dirty="0">
            <a:solidFill>
              <a:schemeClr val="accent6">
                <a:lumMod val="75000"/>
              </a:schemeClr>
            </a:solidFill>
          </a:endParaRPr>
        </a:p>
      </dgm:t>
    </dgm:pt>
    <dgm:pt modelId="{620DD414-E779-4660-B983-E3264F433816}" type="parTrans" cxnId="{B5B019DE-0DEB-4668-B50D-08EF7A43C451}">
      <dgm:prSet/>
      <dgm:spPr/>
      <dgm:t>
        <a:bodyPr/>
        <a:lstStyle/>
        <a:p>
          <a:endParaRPr lang="en-US"/>
        </a:p>
      </dgm:t>
    </dgm:pt>
    <dgm:pt modelId="{C303942F-EB01-4A60-B09D-28BDDA21A24C}" type="sibTrans" cxnId="{B5B019DE-0DEB-4668-B50D-08EF7A43C451}">
      <dgm:prSet/>
      <dgm:spPr/>
      <dgm:t>
        <a:bodyPr/>
        <a:lstStyle/>
        <a:p>
          <a:endParaRPr lang="en-US"/>
        </a:p>
      </dgm:t>
    </dgm:pt>
    <dgm:pt modelId="{7E481F43-CDDD-4CA2-9530-E9A11F56799E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>
              <a:solidFill>
                <a:schemeClr val="accent6">
                  <a:lumMod val="75000"/>
                </a:schemeClr>
              </a:solidFill>
            </a:rPr>
            <a:t>B) 1077</a:t>
          </a:r>
        </a:p>
      </dgm:t>
    </dgm:pt>
    <dgm:pt modelId="{FD5CD064-B5B3-4288-B1AC-610F7CA779B5}" type="parTrans" cxnId="{743D451A-9F38-4E83-AFA8-A2CC61B58B9A}">
      <dgm:prSet/>
      <dgm:spPr/>
      <dgm:t>
        <a:bodyPr/>
        <a:lstStyle/>
        <a:p>
          <a:endParaRPr lang="en-US"/>
        </a:p>
      </dgm:t>
    </dgm:pt>
    <dgm:pt modelId="{41BA5BFF-C5D9-4471-B47F-6CB7C3284CC5}" type="sibTrans" cxnId="{743D451A-9F38-4E83-AFA8-A2CC61B58B9A}">
      <dgm:prSet/>
      <dgm:spPr/>
      <dgm:t>
        <a:bodyPr/>
        <a:lstStyle/>
        <a:p>
          <a:endParaRPr lang="en-US"/>
        </a:p>
      </dgm:t>
    </dgm:pt>
    <dgm:pt modelId="{A21FC2ED-466A-4AA1-888A-36447A56907A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>
              <a:solidFill>
                <a:schemeClr val="accent6">
                  <a:lumMod val="75000"/>
                </a:schemeClr>
              </a:solidFill>
            </a:rPr>
            <a:t>C) 1307</a:t>
          </a:r>
        </a:p>
      </dgm:t>
    </dgm:pt>
    <dgm:pt modelId="{A06B0367-591E-4F00-8850-41A9964051B7}" type="parTrans" cxnId="{6936E795-862A-4C58-AF9F-EE63ADE9813B}">
      <dgm:prSet/>
      <dgm:spPr/>
      <dgm:t>
        <a:bodyPr/>
        <a:lstStyle/>
        <a:p>
          <a:endParaRPr lang="en-US"/>
        </a:p>
      </dgm:t>
    </dgm:pt>
    <dgm:pt modelId="{D10F80DA-AA57-4348-B3CE-C6E3EC51FF37}" type="sibTrans" cxnId="{6936E795-862A-4C58-AF9F-EE63ADE9813B}">
      <dgm:prSet/>
      <dgm:spPr/>
      <dgm:t>
        <a:bodyPr/>
        <a:lstStyle/>
        <a:p>
          <a:endParaRPr lang="en-US"/>
        </a:p>
      </dgm:t>
    </dgm:pt>
    <dgm:pt modelId="{116328D3-6F93-4A38-A935-185F36586906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>
              <a:solidFill>
                <a:schemeClr val="accent6">
                  <a:lumMod val="75000"/>
                </a:schemeClr>
              </a:solidFill>
            </a:rPr>
            <a:t>D) 4344</a:t>
          </a:r>
        </a:p>
      </dgm:t>
    </dgm:pt>
    <dgm:pt modelId="{619F676B-F34C-485A-B7CA-AD89EB57890B}" type="parTrans" cxnId="{A58A3BCC-135A-40AC-9749-785BD544BFE4}">
      <dgm:prSet/>
      <dgm:spPr/>
      <dgm:t>
        <a:bodyPr/>
        <a:lstStyle/>
        <a:p>
          <a:endParaRPr lang="en-US"/>
        </a:p>
      </dgm:t>
    </dgm:pt>
    <dgm:pt modelId="{47140400-786C-4DAE-95A5-415477293255}" type="sibTrans" cxnId="{A58A3BCC-135A-40AC-9749-785BD544BFE4}">
      <dgm:prSet/>
      <dgm:spPr/>
      <dgm:t>
        <a:bodyPr/>
        <a:lstStyle/>
        <a:p>
          <a:endParaRPr lang="en-US"/>
        </a:p>
      </dgm:t>
    </dgm:pt>
    <dgm:pt modelId="{0E6D057F-3F0F-4B9C-AC72-D50E5109F131}" type="pres">
      <dgm:prSet presAssocID="{A885286F-02B6-4979-ACF4-7C27185AD0C7}" presName="linear" presStyleCnt="0">
        <dgm:presLayoutVars>
          <dgm:animLvl val="lvl"/>
          <dgm:resizeHandles val="exact"/>
        </dgm:presLayoutVars>
      </dgm:prSet>
      <dgm:spPr/>
    </dgm:pt>
    <dgm:pt modelId="{D0A14EE8-E472-44AB-9120-2DF3FAF4BBAC}" type="pres">
      <dgm:prSet presAssocID="{5A98EEF7-8A62-447B-9E98-264DF587148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C992466-5990-4BEE-8BEB-3C4538FB2731}" type="pres">
      <dgm:prSet presAssocID="{C303942F-EB01-4A60-B09D-28BDDA21A24C}" presName="spacer" presStyleCnt="0"/>
      <dgm:spPr/>
    </dgm:pt>
    <dgm:pt modelId="{4D02B1FB-4B01-4FC5-8A47-8E1A5AF7E2C4}" type="pres">
      <dgm:prSet presAssocID="{7E481F43-CDDD-4CA2-9530-E9A11F56799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209575B-0694-48AF-9AD5-F19CC011E919}" type="pres">
      <dgm:prSet presAssocID="{41BA5BFF-C5D9-4471-B47F-6CB7C3284CC5}" presName="spacer" presStyleCnt="0"/>
      <dgm:spPr/>
    </dgm:pt>
    <dgm:pt modelId="{4967DD82-AF19-40CE-9387-C16204DB4454}" type="pres">
      <dgm:prSet presAssocID="{A21FC2ED-466A-4AA1-888A-36447A56907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BBFE198-54EA-49A5-ABAF-C212CC32DFED}" type="pres">
      <dgm:prSet presAssocID="{D10F80DA-AA57-4348-B3CE-C6E3EC51FF37}" presName="spacer" presStyleCnt="0"/>
      <dgm:spPr/>
    </dgm:pt>
    <dgm:pt modelId="{FBF7D774-CD1F-440F-9B40-8B508C971B6C}" type="pres">
      <dgm:prSet presAssocID="{116328D3-6F93-4A38-A935-185F3658690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43D451A-9F38-4E83-AFA8-A2CC61B58B9A}" srcId="{A885286F-02B6-4979-ACF4-7C27185AD0C7}" destId="{7E481F43-CDDD-4CA2-9530-E9A11F56799E}" srcOrd="1" destOrd="0" parTransId="{FD5CD064-B5B3-4288-B1AC-610F7CA779B5}" sibTransId="{41BA5BFF-C5D9-4471-B47F-6CB7C3284CC5}"/>
    <dgm:cxn modelId="{DC27B822-EF29-45B7-A201-686E07667A8A}" type="presOf" srcId="{A885286F-02B6-4979-ACF4-7C27185AD0C7}" destId="{0E6D057F-3F0F-4B9C-AC72-D50E5109F131}" srcOrd="0" destOrd="0" presId="urn:microsoft.com/office/officeart/2005/8/layout/vList2"/>
    <dgm:cxn modelId="{18240B83-174E-4174-9765-1081DAA38992}" type="presOf" srcId="{116328D3-6F93-4A38-A935-185F36586906}" destId="{FBF7D774-CD1F-440F-9B40-8B508C971B6C}" srcOrd="0" destOrd="0" presId="urn:microsoft.com/office/officeart/2005/8/layout/vList2"/>
    <dgm:cxn modelId="{6936E795-862A-4C58-AF9F-EE63ADE9813B}" srcId="{A885286F-02B6-4979-ACF4-7C27185AD0C7}" destId="{A21FC2ED-466A-4AA1-888A-36447A56907A}" srcOrd="2" destOrd="0" parTransId="{A06B0367-591E-4F00-8850-41A9964051B7}" sibTransId="{D10F80DA-AA57-4348-B3CE-C6E3EC51FF37}"/>
    <dgm:cxn modelId="{95DB8DB8-31A2-43AE-B68A-FC6B5184E5F3}" type="presOf" srcId="{A21FC2ED-466A-4AA1-888A-36447A56907A}" destId="{4967DD82-AF19-40CE-9387-C16204DB4454}" srcOrd="0" destOrd="0" presId="urn:microsoft.com/office/officeart/2005/8/layout/vList2"/>
    <dgm:cxn modelId="{A58A3BCC-135A-40AC-9749-785BD544BFE4}" srcId="{A885286F-02B6-4979-ACF4-7C27185AD0C7}" destId="{116328D3-6F93-4A38-A935-185F36586906}" srcOrd="3" destOrd="0" parTransId="{619F676B-F34C-485A-B7CA-AD89EB57890B}" sibTransId="{47140400-786C-4DAE-95A5-415477293255}"/>
    <dgm:cxn modelId="{E0BC10CE-D0E3-4F32-82DE-F12D70284728}" type="presOf" srcId="{7E481F43-CDDD-4CA2-9530-E9A11F56799E}" destId="{4D02B1FB-4B01-4FC5-8A47-8E1A5AF7E2C4}" srcOrd="0" destOrd="0" presId="urn:microsoft.com/office/officeart/2005/8/layout/vList2"/>
    <dgm:cxn modelId="{B5B019DE-0DEB-4668-B50D-08EF7A43C451}" srcId="{A885286F-02B6-4979-ACF4-7C27185AD0C7}" destId="{5A98EEF7-8A62-447B-9E98-264DF5871481}" srcOrd="0" destOrd="0" parTransId="{620DD414-E779-4660-B983-E3264F433816}" sibTransId="{C303942F-EB01-4A60-B09D-28BDDA21A24C}"/>
    <dgm:cxn modelId="{81CAA6FC-F93D-4583-AC35-C70B8C0270F9}" type="presOf" srcId="{5A98EEF7-8A62-447B-9E98-264DF5871481}" destId="{D0A14EE8-E472-44AB-9120-2DF3FAF4BBAC}" srcOrd="0" destOrd="0" presId="urn:microsoft.com/office/officeart/2005/8/layout/vList2"/>
    <dgm:cxn modelId="{CF64E8DA-4A80-4508-B1E3-AF49AEB4F3B4}" type="presParOf" srcId="{0E6D057F-3F0F-4B9C-AC72-D50E5109F131}" destId="{D0A14EE8-E472-44AB-9120-2DF3FAF4BBAC}" srcOrd="0" destOrd="0" presId="urn:microsoft.com/office/officeart/2005/8/layout/vList2"/>
    <dgm:cxn modelId="{9AF383FE-BA52-4AB1-AB7B-9472317F2F08}" type="presParOf" srcId="{0E6D057F-3F0F-4B9C-AC72-D50E5109F131}" destId="{EC992466-5990-4BEE-8BEB-3C4538FB2731}" srcOrd="1" destOrd="0" presId="urn:microsoft.com/office/officeart/2005/8/layout/vList2"/>
    <dgm:cxn modelId="{8AF14137-E0DB-4A52-ACDE-8EE852E2EA42}" type="presParOf" srcId="{0E6D057F-3F0F-4B9C-AC72-D50E5109F131}" destId="{4D02B1FB-4B01-4FC5-8A47-8E1A5AF7E2C4}" srcOrd="2" destOrd="0" presId="urn:microsoft.com/office/officeart/2005/8/layout/vList2"/>
    <dgm:cxn modelId="{91D3C2EB-34E9-4E5F-84B8-4D35E0DD9C5B}" type="presParOf" srcId="{0E6D057F-3F0F-4B9C-AC72-D50E5109F131}" destId="{C209575B-0694-48AF-9AD5-F19CC011E919}" srcOrd="3" destOrd="0" presId="urn:microsoft.com/office/officeart/2005/8/layout/vList2"/>
    <dgm:cxn modelId="{9D30E039-C3D3-46BD-9FC8-ADFDE03F77EE}" type="presParOf" srcId="{0E6D057F-3F0F-4B9C-AC72-D50E5109F131}" destId="{4967DD82-AF19-40CE-9387-C16204DB4454}" srcOrd="4" destOrd="0" presId="urn:microsoft.com/office/officeart/2005/8/layout/vList2"/>
    <dgm:cxn modelId="{46B32FFF-553E-4224-B87D-991313F89938}" type="presParOf" srcId="{0E6D057F-3F0F-4B9C-AC72-D50E5109F131}" destId="{9BBFE198-54EA-49A5-ABAF-C212CC32DFED}" srcOrd="5" destOrd="0" presId="urn:microsoft.com/office/officeart/2005/8/layout/vList2"/>
    <dgm:cxn modelId="{B900940E-FC6F-48C7-8205-3ED43B40DEAE}" type="presParOf" srcId="{0E6D057F-3F0F-4B9C-AC72-D50E5109F131}" destId="{FBF7D774-CD1F-440F-9B40-8B508C971B6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85286F-02B6-4979-ACF4-7C27185AD0C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98EEF7-8A62-447B-9E98-264DF5871481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b="0" i="0" dirty="0">
              <a:solidFill>
                <a:schemeClr val="accent6">
                  <a:lumMod val="75000"/>
                </a:schemeClr>
              </a:solidFill>
            </a:rPr>
            <a:t>A) 0.7</a:t>
          </a:r>
          <a:endParaRPr lang="en-US" dirty="0">
            <a:solidFill>
              <a:schemeClr val="accent6">
                <a:lumMod val="75000"/>
              </a:schemeClr>
            </a:solidFill>
          </a:endParaRPr>
        </a:p>
      </dgm:t>
    </dgm:pt>
    <dgm:pt modelId="{620DD414-E779-4660-B983-E3264F433816}" type="parTrans" cxnId="{B5B019DE-0DEB-4668-B50D-08EF7A43C451}">
      <dgm:prSet/>
      <dgm:spPr/>
      <dgm:t>
        <a:bodyPr/>
        <a:lstStyle/>
        <a:p>
          <a:endParaRPr lang="en-US"/>
        </a:p>
      </dgm:t>
    </dgm:pt>
    <dgm:pt modelId="{C303942F-EB01-4A60-B09D-28BDDA21A24C}" type="sibTrans" cxnId="{B5B019DE-0DEB-4668-B50D-08EF7A43C451}">
      <dgm:prSet/>
      <dgm:spPr/>
      <dgm:t>
        <a:bodyPr/>
        <a:lstStyle/>
        <a:p>
          <a:endParaRPr lang="en-US"/>
        </a:p>
      </dgm:t>
    </dgm:pt>
    <dgm:pt modelId="{C66B981B-3C5C-403E-8A22-8E51BEC0B7F8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>
              <a:solidFill>
                <a:schemeClr val="accent6">
                  <a:lumMod val="75000"/>
                </a:schemeClr>
              </a:solidFill>
            </a:rPr>
            <a:t>B) 0.8</a:t>
          </a:r>
        </a:p>
      </dgm:t>
    </dgm:pt>
    <dgm:pt modelId="{5C6A9A85-CF90-4E4E-9287-9332B9A26F6D}" type="parTrans" cxnId="{D7146E5C-5FE0-4E4C-A8C5-7C3A574F288C}">
      <dgm:prSet/>
      <dgm:spPr/>
      <dgm:t>
        <a:bodyPr/>
        <a:lstStyle/>
        <a:p>
          <a:endParaRPr lang="en-US"/>
        </a:p>
      </dgm:t>
    </dgm:pt>
    <dgm:pt modelId="{2A0E7158-0B1C-409F-A2C3-4FD21ADAE84C}" type="sibTrans" cxnId="{D7146E5C-5FE0-4E4C-A8C5-7C3A574F288C}">
      <dgm:prSet/>
      <dgm:spPr/>
      <dgm:t>
        <a:bodyPr/>
        <a:lstStyle/>
        <a:p>
          <a:endParaRPr lang="en-US"/>
        </a:p>
      </dgm:t>
    </dgm:pt>
    <dgm:pt modelId="{18669E16-6C76-4CC7-924C-AC152494D5A6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>
              <a:solidFill>
                <a:schemeClr val="accent6">
                  <a:lumMod val="75000"/>
                </a:schemeClr>
              </a:solidFill>
            </a:rPr>
            <a:t>C) 0.9</a:t>
          </a:r>
        </a:p>
      </dgm:t>
    </dgm:pt>
    <dgm:pt modelId="{72A59833-F8E8-4CDC-9924-1B40B8820771}" type="parTrans" cxnId="{38DF78C6-A05B-4E74-9905-B83A0445CD8E}">
      <dgm:prSet/>
      <dgm:spPr/>
      <dgm:t>
        <a:bodyPr/>
        <a:lstStyle/>
        <a:p>
          <a:endParaRPr lang="en-US"/>
        </a:p>
      </dgm:t>
    </dgm:pt>
    <dgm:pt modelId="{960E668C-9D09-49B6-B7E1-9F5FD11BDB24}" type="sibTrans" cxnId="{38DF78C6-A05B-4E74-9905-B83A0445CD8E}">
      <dgm:prSet/>
      <dgm:spPr/>
      <dgm:t>
        <a:bodyPr/>
        <a:lstStyle/>
        <a:p>
          <a:endParaRPr lang="en-US"/>
        </a:p>
      </dgm:t>
    </dgm:pt>
    <dgm:pt modelId="{2BCE074A-D537-4BBD-9252-A6662F2E2389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>
              <a:solidFill>
                <a:schemeClr val="accent6">
                  <a:lumMod val="75000"/>
                </a:schemeClr>
              </a:solidFill>
            </a:rPr>
            <a:t>D) 0.95</a:t>
          </a:r>
        </a:p>
      </dgm:t>
    </dgm:pt>
    <dgm:pt modelId="{C130083A-7FB7-470B-93D5-55687B43D051}" type="parTrans" cxnId="{C8570344-7FFA-4C03-B2A6-97432A90A9AF}">
      <dgm:prSet/>
      <dgm:spPr/>
      <dgm:t>
        <a:bodyPr/>
        <a:lstStyle/>
        <a:p>
          <a:endParaRPr lang="en-US"/>
        </a:p>
      </dgm:t>
    </dgm:pt>
    <dgm:pt modelId="{2FB19FB9-4415-47B1-8828-51C098EDAC61}" type="sibTrans" cxnId="{C8570344-7FFA-4C03-B2A6-97432A90A9AF}">
      <dgm:prSet/>
      <dgm:spPr/>
      <dgm:t>
        <a:bodyPr/>
        <a:lstStyle/>
        <a:p>
          <a:endParaRPr lang="en-US"/>
        </a:p>
      </dgm:t>
    </dgm:pt>
    <dgm:pt modelId="{0E6D057F-3F0F-4B9C-AC72-D50E5109F131}" type="pres">
      <dgm:prSet presAssocID="{A885286F-02B6-4979-ACF4-7C27185AD0C7}" presName="linear" presStyleCnt="0">
        <dgm:presLayoutVars>
          <dgm:animLvl val="lvl"/>
          <dgm:resizeHandles val="exact"/>
        </dgm:presLayoutVars>
      </dgm:prSet>
      <dgm:spPr/>
    </dgm:pt>
    <dgm:pt modelId="{D0A14EE8-E472-44AB-9120-2DF3FAF4BBAC}" type="pres">
      <dgm:prSet presAssocID="{5A98EEF7-8A62-447B-9E98-264DF587148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C992466-5990-4BEE-8BEB-3C4538FB2731}" type="pres">
      <dgm:prSet presAssocID="{C303942F-EB01-4A60-B09D-28BDDA21A24C}" presName="spacer" presStyleCnt="0"/>
      <dgm:spPr/>
    </dgm:pt>
    <dgm:pt modelId="{626A3A4A-8A2C-45CB-AA72-C5965F542521}" type="pres">
      <dgm:prSet presAssocID="{C66B981B-3C5C-403E-8A22-8E51BEC0B7F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0768490-30DC-4FA2-9E36-1AAB864BB346}" type="pres">
      <dgm:prSet presAssocID="{2A0E7158-0B1C-409F-A2C3-4FD21ADAE84C}" presName="spacer" presStyleCnt="0"/>
      <dgm:spPr/>
    </dgm:pt>
    <dgm:pt modelId="{1ACC9C4A-A8C5-4AB4-ADBE-8FF96F870310}" type="pres">
      <dgm:prSet presAssocID="{18669E16-6C76-4CC7-924C-AC152494D5A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5C79C4C-958F-46EB-AE0F-C4C49D44F311}" type="pres">
      <dgm:prSet presAssocID="{960E668C-9D09-49B6-B7E1-9F5FD11BDB24}" presName="spacer" presStyleCnt="0"/>
      <dgm:spPr/>
    </dgm:pt>
    <dgm:pt modelId="{A6EF807A-68CF-4D8E-8A36-9649F311785C}" type="pres">
      <dgm:prSet presAssocID="{2BCE074A-D537-4BBD-9252-A6662F2E238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C27B822-EF29-45B7-A201-686E07667A8A}" type="presOf" srcId="{A885286F-02B6-4979-ACF4-7C27185AD0C7}" destId="{0E6D057F-3F0F-4B9C-AC72-D50E5109F131}" srcOrd="0" destOrd="0" presId="urn:microsoft.com/office/officeart/2005/8/layout/vList2"/>
    <dgm:cxn modelId="{0113462E-41D7-49A2-99C0-C90231DB7D9D}" type="presOf" srcId="{C66B981B-3C5C-403E-8A22-8E51BEC0B7F8}" destId="{626A3A4A-8A2C-45CB-AA72-C5965F542521}" srcOrd="0" destOrd="0" presId="urn:microsoft.com/office/officeart/2005/8/layout/vList2"/>
    <dgm:cxn modelId="{E85AF735-E88F-4A73-927A-F27E5D7E04F7}" type="presOf" srcId="{18669E16-6C76-4CC7-924C-AC152494D5A6}" destId="{1ACC9C4A-A8C5-4AB4-ADBE-8FF96F870310}" srcOrd="0" destOrd="0" presId="urn:microsoft.com/office/officeart/2005/8/layout/vList2"/>
    <dgm:cxn modelId="{D7146E5C-5FE0-4E4C-A8C5-7C3A574F288C}" srcId="{A885286F-02B6-4979-ACF4-7C27185AD0C7}" destId="{C66B981B-3C5C-403E-8A22-8E51BEC0B7F8}" srcOrd="1" destOrd="0" parTransId="{5C6A9A85-CF90-4E4E-9287-9332B9A26F6D}" sibTransId="{2A0E7158-0B1C-409F-A2C3-4FD21ADAE84C}"/>
    <dgm:cxn modelId="{C8570344-7FFA-4C03-B2A6-97432A90A9AF}" srcId="{A885286F-02B6-4979-ACF4-7C27185AD0C7}" destId="{2BCE074A-D537-4BBD-9252-A6662F2E2389}" srcOrd="3" destOrd="0" parTransId="{C130083A-7FB7-470B-93D5-55687B43D051}" sibTransId="{2FB19FB9-4415-47B1-8828-51C098EDAC61}"/>
    <dgm:cxn modelId="{38DF78C6-A05B-4E74-9905-B83A0445CD8E}" srcId="{A885286F-02B6-4979-ACF4-7C27185AD0C7}" destId="{18669E16-6C76-4CC7-924C-AC152494D5A6}" srcOrd="2" destOrd="0" parTransId="{72A59833-F8E8-4CDC-9924-1B40B8820771}" sibTransId="{960E668C-9D09-49B6-B7E1-9F5FD11BDB24}"/>
    <dgm:cxn modelId="{B5B019DE-0DEB-4668-B50D-08EF7A43C451}" srcId="{A885286F-02B6-4979-ACF4-7C27185AD0C7}" destId="{5A98EEF7-8A62-447B-9E98-264DF5871481}" srcOrd="0" destOrd="0" parTransId="{620DD414-E779-4660-B983-E3264F433816}" sibTransId="{C303942F-EB01-4A60-B09D-28BDDA21A24C}"/>
    <dgm:cxn modelId="{083DDEFB-C58D-45AD-A8CF-E88B6BF1BF23}" type="presOf" srcId="{2BCE074A-D537-4BBD-9252-A6662F2E2389}" destId="{A6EF807A-68CF-4D8E-8A36-9649F311785C}" srcOrd="0" destOrd="0" presId="urn:microsoft.com/office/officeart/2005/8/layout/vList2"/>
    <dgm:cxn modelId="{81CAA6FC-F93D-4583-AC35-C70B8C0270F9}" type="presOf" srcId="{5A98EEF7-8A62-447B-9E98-264DF5871481}" destId="{D0A14EE8-E472-44AB-9120-2DF3FAF4BBAC}" srcOrd="0" destOrd="0" presId="urn:microsoft.com/office/officeart/2005/8/layout/vList2"/>
    <dgm:cxn modelId="{CF64E8DA-4A80-4508-B1E3-AF49AEB4F3B4}" type="presParOf" srcId="{0E6D057F-3F0F-4B9C-AC72-D50E5109F131}" destId="{D0A14EE8-E472-44AB-9120-2DF3FAF4BBAC}" srcOrd="0" destOrd="0" presId="urn:microsoft.com/office/officeart/2005/8/layout/vList2"/>
    <dgm:cxn modelId="{9AF383FE-BA52-4AB1-AB7B-9472317F2F08}" type="presParOf" srcId="{0E6D057F-3F0F-4B9C-AC72-D50E5109F131}" destId="{EC992466-5990-4BEE-8BEB-3C4538FB2731}" srcOrd="1" destOrd="0" presId="urn:microsoft.com/office/officeart/2005/8/layout/vList2"/>
    <dgm:cxn modelId="{63C6BD74-8818-47AF-8D6F-101CB28C4988}" type="presParOf" srcId="{0E6D057F-3F0F-4B9C-AC72-D50E5109F131}" destId="{626A3A4A-8A2C-45CB-AA72-C5965F542521}" srcOrd="2" destOrd="0" presId="urn:microsoft.com/office/officeart/2005/8/layout/vList2"/>
    <dgm:cxn modelId="{A3C10528-608E-4CC2-8797-92CA3C85EBF5}" type="presParOf" srcId="{0E6D057F-3F0F-4B9C-AC72-D50E5109F131}" destId="{30768490-30DC-4FA2-9E36-1AAB864BB346}" srcOrd="3" destOrd="0" presId="urn:microsoft.com/office/officeart/2005/8/layout/vList2"/>
    <dgm:cxn modelId="{064F14C9-1C94-4C09-9257-9769D30F889D}" type="presParOf" srcId="{0E6D057F-3F0F-4B9C-AC72-D50E5109F131}" destId="{1ACC9C4A-A8C5-4AB4-ADBE-8FF96F870310}" srcOrd="4" destOrd="0" presId="urn:microsoft.com/office/officeart/2005/8/layout/vList2"/>
    <dgm:cxn modelId="{AE7CBC58-5074-4BA2-9733-7A9CD6BA056B}" type="presParOf" srcId="{0E6D057F-3F0F-4B9C-AC72-D50E5109F131}" destId="{D5C79C4C-958F-46EB-AE0F-C4C49D44F311}" srcOrd="5" destOrd="0" presId="urn:microsoft.com/office/officeart/2005/8/layout/vList2"/>
    <dgm:cxn modelId="{02FDCEAB-5522-420F-9B26-DDF3714336B2}" type="presParOf" srcId="{0E6D057F-3F0F-4B9C-AC72-D50E5109F131}" destId="{A6EF807A-68CF-4D8E-8A36-9649F311785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85286F-02B6-4979-ACF4-7C27185AD0C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98EEF7-8A62-447B-9E98-264DF5871481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b="0" i="0" dirty="0">
              <a:solidFill>
                <a:schemeClr val="accent6">
                  <a:lumMod val="75000"/>
                </a:schemeClr>
              </a:solidFill>
            </a:rPr>
            <a:t>A) </a:t>
          </a:r>
          <a:r>
            <a:rPr lang="en-US" dirty="0">
              <a:solidFill>
                <a:schemeClr val="accent6">
                  <a:lumMod val="75000"/>
                </a:schemeClr>
              </a:solidFill>
            </a:rPr>
            <a:t>What proportion of actual Positives is truly positive.</a:t>
          </a:r>
        </a:p>
      </dgm:t>
    </dgm:pt>
    <dgm:pt modelId="{620DD414-E779-4660-B983-E3264F433816}" type="parTrans" cxnId="{B5B019DE-0DEB-4668-B50D-08EF7A43C451}">
      <dgm:prSet/>
      <dgm:spPr/>
      <dgm:t>
        <a:bodyPr/>
        <a:lstStyle/>
        <a:p>
          <a:endParaRPr lang="en-US"/>
        </a:p>
      </dgm:t>
    </dgm:pt>
    <dgm:pt modelId="{C303942F-EB01-4A60-B09D-28BDDA21A24C}" type="sibTrans" cxnId="{B5B019DE-0DEB-4668-B50D-08EF7A43C451}">
      <dgm:prSet/>
      <dgm:spPr/>
      <dgm:t>
        <a:bodyPr/>
        <a:lstStyle/>
        <a:p>
          <a:endParaRPr lang="en-US"/>
        </a:p>
      </dgm:t>
    </dgm:pt>
    <dgm:pt modelId="{C66B981B-3C5C-403E-8A22-8E51BEC0B7F8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>
              <a:solidFill>
                <a:schemeClr val="accent6">
                  <a:lumMod val="75000"/>
                </a:schemeClr>
              </a:solidFill>
            </a:rPr>
            <a:t>B) </a:t>
          </a:r>
          <a:r>
            <a:rPr lang="en-US" dirty="0">
              <a:solidFill>
                <a:schemeClr val="accent6">
                  <a:lumMod val="75000"/>
                </a:schemeClr>
              </a:solidFill>
            </a:rPr>
            <a:t>What proportion of predicted positives is truly positive.</a:t>
          </a:r>
          <a:endParaRPr lang="en-US" b="0" i="0" dirty="0">
            <a:solidFill>
              <a:schemeClr val="accent6">
                <a:lumMod val="75000"/>
              </a:schemeClr>
            </a:solidFill>
          </a:endParaRPr>
        </a:p>
      </dgm:t>
    </dgm:pt>
    <dgm:pt modelId="{5C6A9A85-CF90-4E4E-9287-9332B9A26F6D}" type="parTrans" cxnId="{D7146E5C-5FE0-4E4C-A8C5-7C3A574F288C}">
      <dgm:prSet/>
      <dgm:spPr/>
      <dgm:t>
        <a:bodyPr/>
        <a:lstStyle/>
        <a:p>
          <a:endParaRPr lang="en-US"/>
        </a:p>
      </dgm:t>
    </dgm:pt>
    <dgm:pt modelId="{2A0E7158-0B1C-409F-A2C3-4FD21ADAE84C}" type="sibTrans" cxnId="{D7146E5C-5FE0-4E4C-A8C5-7C3A574F288C}">
      <dgm:prSet/>
      <dgm:spPr/>
      <dgm:t>
        <a:bodyPr/>
        <a:lstStyle/>
        <a:p>
          <a:endParaRPr lang="en-US"/>
        </a:p>
      </dgm:t>
    </dgm:pt>
    <dgm:pt modelId="{18669E16-6C76-4CC7-924C-AC152494D5A6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>
              <a:solidFill>
                <a:schemeClr val="accent6">
                  <a:lumMod val="75000"/>
                </a:schemeClr>
              </a:solidFill>
            </a:rPr>
            <a:t>C) </a:t>
          </a:r>
          <a:r>
            <a:rPr lang="en-US" dirty="0">
              <a:solidFill>
                <a:schemeClr val="accent6">
                  <a:lumMod val="75000"/>
                </a:schemeClr>
              </a:solidFill>
            </a:rPr>
            <a:t>What proportion of truly positives is predicted negative.</a:t>
          </a:r>
          <a:endParaRPr lang="en-US" b="0" i="0" dirty="0">
            <a:solidFill>
              <a:schemeClr val="accent6">
                <a:lumMod val="75000"/>
              </a:schemeClr>
            </a:solidFill>
          </a:endParaRPr>
        </a:p>
      </dgm:t>
    </dgm:pt>
    <dgm:pt modelId="{72A59833-F8E8-4CDC-9924-1B40B8820771}" type="parTrans" cxnId="{38DF78C6-A05B-4E74-9905-B83A0445CD8E}">
      <dgm:prSet/>
      <dgm:spPr/>
      <dgm:t>
        <a:bodyPr/>
        <a:lstStyle/>
        <a:p>
          <a:endParaRPr lang="en-US"/>
        </a:p>
      </dgm:t>
    </dgm:pt>
    <dgm:pt modelId="{960E668C-9D09-49B6-B7E1-9F5FD11BDB24}" type="sibTrans" cxnId="{38DF78C6-A05B-4E74-9905-B83A0445CD8E}">
      <dgm:prSet/>
      <dgm:spPr/>
      <dgm:t>
        <a:bodyPr/>
        <a:lstStyle/>
        <a:p>
          <a:endParaRPr lang="en-US"/>
        </a:p>
      </dgm:t>
    </dgm:pt>
    <dgm:pt modelId="{2BCE074A-D537-4BBD-9252-A6662F2E2389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>
              <a:solidFill>
                <a:schemeClr val="accent6">
                  <a:lumMod val="75000"/>
                </a:schemeClr>
              </a:solidFill>
            </a:rPr>
            <a:t>D) </a:t>
          </a:r>
          <a:r>
            <a:rPr lang="en-US" dirty="0">
              <a:solidFill>
                <a:schemeClr val="accent6">
                  <a:lumMod val="75000"/>
                </a:schemeClr>
              </a:solidFill>
            </a:rPr>
            <a:t>What proportion of predicted negative is truly negative.</a:t>
          </a:r>
          <a:endParaRPr lang="en-US" b="0" i="0" dirty="0">
            <a:solidFill>
              <a:schemeClr val="accent6">
                <a:lumMod val="75000"/>
              </a:schemeClr>
            </a:solidFill>
          </a:endParaRPr>
        </a:p>
      </dgm:t>
    </dgm:pt>
    <dgm:pt modelId="{C130083A-7FB7-470B-93D5-55687B43D051}" type="parTrans" cxnId="{C8570344-7FFA-4C03-B2A6-97432A90A9AF}">
      <dgm:prSet/>
      <dgm:spPr/>
      <dgm:t>
        <a:bodyPr/>
        <a:lstStyle/>
        <a:p>
          <a:endParaRPr lang="en-US"/>
        </a:p>
      </dgm:t>
    </dgm:pt>
    <dgm:pt modelId="{2FB19FB9-4415-47B1-8828-51C098EDAC61}" type="sibTrans" cxnId="{C8570344-7FFA-4C03-B2A6-97432A90A9AF}">
      <dgm:prSet/>
      <dgm:spPr/>
      <dgm:t>
        <a:bodyPr/>
        <a:lstStyle/>
        <a:p>
          <a:endParaRPr lang="en-US"/>
        </a:p>
      </dgm:t>
    </dgm:pt>
    <dgm:pt modelId="{0E6D057F-3F0F-4B9C-AC72-D50E5109F131}" type="pres">
      <dgm:prSet presAssocID="{A885286F-02B6-4979-ACF4-7C27185AD0C7}" presName="linear" presStyleCnt="0">
        <dgm:presLayoutVars>
          <dgm:animLvl val="lvl"/>
          <dgm:resizeHandles val="exact"/>
        </dgm:presLayoutVars>
      </dgm:prSet>
      <dgm:spPr/>
    </dgm:pt>
    <dgm:pt modelId="{D0A14EE8-E472-44AB-9120-2DF3FAF4BBAC}" type="pres">
      <dgm:prSet presAssocID="{5A98EEF7-8A62-447B-9E98-264DF587148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C992466-5990-4BEE-8BEB-3C4538FB2731}" type="pres">
      <dgm:prSet presAssocID="{C303942F-EB01-4A60-B09D-28BDDA21A24C}" presName="spacer" presStyleCnt="0"/>
      <dgm:spPr/>
    </dgm:pt>
    <dgm:pt modelId="{626A3A4A-8A2C-45CB-AA72-C5965F542521}" type="pres">
      <dgm:prSet presAssocID="{C66B981B-3C5C-403E-8A22-8E51BEC0B7F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0768490-30DC-4FA2-9E36-1AAB864BB346}" type="pres">
      <dgm:prSet presAssocID="{2A0E7158-0B1C-409F-A2C3-4FD21ADAE84C}" presName="spacer" presStyleCnt="0"/>
      <dgm:spPr/>
    </dgm:pt>
    <dgm:pt modelId="{1ACC9C4A-A8C5-4AB4-ADBE-8FF96F870310}" type="pres">
      <dgm:prSet presAssocID="{18669E16-6C76-4CC7-924C-AC152494D5A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5C79C4C-958F-46EB-AE0F-C4C49D44F311}" type="pres">
      <dgm:prSet presAssocID="{960E668C-9D09-49B6-B7E1-9F5FD11BDB24}" presName="spacer" presStyleCnt="0"/>
      <dgm:spPr/>
    </dgm:pt>
    <dgm:pt modelId="{A6EF807A-68CF-4D8E-8A36-9649F311785C}" type="pres">
      <dgm:prSet presAssocID="{2BCE074A-D537-4BBD-9252-A6662F2E238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C27B822-EF29-45B7-A201-686E07667A8A}" type="presOf" srcId="{A885286F-02B6-4979-ACF4-7C27185AD0C7}" destId="{0E6D057F-3F0F-4B9C-AC72-D50E5109F131}" srcOrd="0" destOrd="0" presId="urn:microsoft.com/office/officeart/2005/8/layout/vList2"/>
    <dgm:cxn modelId="{0113462E-41D7-49A2-99C0-C90231DB7D9D}" type="presOf" srcId="{C66B981B-3C5C-403E-8A22-8E51BEC0B7F8}" destId="{626A3A4A-8A2C-45CB-AA72-C5965F542521}" srcOrd="0" destOrd="0" presId="urn:microsoft.com/office/officeart/2005/8/layout/vList2"/>
    <dgm:cxn modelId="{E85AF735-E88F-4A73-927A-F27E5D7E04F7}" type="presOf" srcId="{18669E16-6C76-4CC7-924C-AC152494D5A6}" destId="{1ACC9C4A-A8C5-4AB4-ADBE-8FF96F870310}" srcOrd="0" destOrd="0" presId="urn:microsoft.com/office/officeart/2005/8/layout/vList2"/>
    <dgm:cxn modelId="{D7146E5C-5FE0-4E4C-A8C5-7C3A574F288C}" srcId="{A885286F-02B6-4979-ACF4-7C27185AD0C7}" destId="{C66B981B-3C5C-403E-8A22-8E51BEC0B7F8}" srcOrd="1" destOrd="0" parTransId="{5C6A9A85-CF90-4E4E-9287-9332B9A26F6D}" sibTransId="{2A0E7158-0B1C-409F-A2C3-4FD21ADAE84C}"/>
    <dgm:cxn modelId="{C8570344-7FFA-4C03-B2A6-97432A90A9AF}" srcId="{A885286F-02B6-4979-ACF4-7C27185AD0C7}" destId="{2BCE074A-D537-4BBD-9252-A6662F2E2389}" srcOrd="3" destOrd="0" parTransId="{C130083A-7FB7-470B-93D5-55687B43D051}" sibTransId="{2FB19FB9-4415-47B1-8828-51C098EDAC61}"/>
    <dgm:cxn modelId="{38DF78C6-A05B-4E74-9905-B83A0445CD8E}" srcId="{A885286F-02B6-4979-ACF4-7C27185AD0C7}" destId="{18669E16-6C76-4CC7-924C-AC152494D5A6}" srcOrd="2" destOrd="0" parTransId="{72A59833-F8E8-4CDC-9924-1B40B8820771}" sibTransId="{960E668C-9D09-49B6-B7E1-9F5FD11BDB24}"/>
    <dgm:cxn modelId="{B5B019DE-0DEB-4668-B50D-08EF7A43C451}" srcId="{A885286F-02B6-4979-ACF4-7C27185AD0C7}" destId="{5A98EEF7-8A62-447B-9E98-264DF5871481}" srcOrd="0" destOrd="0" parTransId="{620DD414-E779-4660-B983-E3264F433816}" sibTransId="{C303942F-EB01-4A60-B09D-28BDDA21A24C}"/>
    <dgm:cxn modelId="{083DDEFB-C58D-45AD-A8CF-E88B6BF1BF23}" type="presOf" srcId="{2BCE074A-D537-4BBD-9252-A6662F2E2389}" destId="{A6EF807A-68CF-4D8E-8A36-9649F311785C}" srcOrd="0" destOrd="0" presId="urn:microsoft.com/office/officeart/2005/8/layout/vList2"/>
    <dgm:cxn modelId="{81CAA6FC-F93D-4583-AC35-C70B8C0270F9}" type="presOf" srcId="{5A98EEF7-8A62-447B-9E98-264DF5871481}" destId="{D0A14EE8-E472-44AB-9120-2DF3FAF4BBAC}" srcOrd="0" destOrd="0" presId="urn:microsoft.com/office/officeart/2005/8/layout/vList2"/>
    <dgm:cxn modelId="{CF64E8DA-4A80-4508-B1E3-AF49AEB4F3B4}" type="presParOf" srcId="{0E6D057F-3F0F-4B9C-AC72-D50E5109F131}" destId="{D0A14EE8-E472-44AB-9120-2DF3FAF4BBAC}" srcOrd="0" destOrd="0" presId="urn:microsoft.com/office/officeart/2005/8/layout/vList2"/>
    <dgm:cxn modelId="{9AF383FE-BA52-4AB1-AB7B-9472317F2F08}" type="presParOf" srcId="{0E6D057F-3F0F-4B9C-AC72-D50E5109F131}" destId="{EC992466-5990-4BEE-8BEB-3C4538FB2731}" srcOrd="1" destOrd="0" presId="urn:microsoft.com/office/officeart/2005/8/layout/vList2"/>
    <dgm:cxn modelId="{63C6BD74-8818-47AF-8D6F-101CB28C4988}" type="presParOf" srcId="{0E6D057F-3F0F-4B9C-AC72-D50E5109F131}" destId="{626A3A4A-8A2C-45CB-AA72-C5965F542521}" srcOrd="2" destOrd="0" presId="urn:microsoft.com/office/officeart/2005/8/layout/vList2"/>
    <dgm:cxn modelId="{A3C10528-608E-4CC2-8797-92CA3C85EBF5}" type="presParOf" srcId="{0E6D057F-3F0F-4B9C-AC72-D50E5109F131}" destId="{30768490-30DC-4FA2-9E36-1AAB864BB346}" srcOrd="3" destOrd="0" presId="urn:microsoft.com/office/officeart/2005/8/layout/vList2"/>
    <dgm:cxn modelId="{064F14C9-1C94-4C09-9257-9769D30F889D}" type="presParOf" srcId="{0E6D057F-3F0F-4B9C-AC72-D50E5109F131}" destId="{1ACC9C4A-A8C5-4AB4-ADBE-8FF96F870310}" srcOrd="4" destOrd="0" presId="urn:microsoft.com/office/officeart/2005/8/layout/vList2"/>
    <dgm:cxn modelId="{AE7CBC58-5074-4BA2-9733-7A9CD6BA056B}" type="presParOf" srcId="{0E6D057F-3F0F-4B9C-AC72-D50E5109F131}" destId="{D5C79C4C-958F-46EB-AE0F-C4C49D44F311}" srcOrd="5" destOrd="0" presId="urn:microsoft.com/office/officeart/2005/8/layout/vList2"/>
    <dgm:cxn modelId="{02FDCEAB-5522-420F-9B26-DDF3714336B2}" type="presParOf" srcId="{0E6D057F-3F0F-4B9C-AC72-D50E5109F131}" destId="{A6EF807A-68CF-4D8E-8A36-9649F311785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85286F-02B6-4979-ACF4-7C27185AD0C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98EEF7-8A62-447B-9E98-264DF5871481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b="0" i="0" dirty="0">
              <a:solidFill>
                <a:schemeClr val="accent6">
                  <a:lumMod val="75000"/>
                </a:schemeClr>
              </a:solidFill>
            </a:rPr>
            <a:t>A) It gives more weight to the recall</a:t>
          </a:r>
          <a:r>
            <a:rPr lang="en-US" dirty="0">
              <a:solidFill>
                <a:schemeClr val="accent6">
                  <a:lumMod val="75000"/>
                </a:schemeClr>
              </a:solidFill>
            </a:rPr>
            <a:t>.</a:t>
          </a:r>
        </a:p>
      </dgm:t>
    </dgm:pt>
    <dgm:pt modelId="{620DD414-E779-4660-B983-E3264F433816}" type="parTrans" cxnId="{B5B019DE-0DEB-4668-B50D-08EF7A43C451}">
      <dgm:prSet/>
      <dgm:spPr/>
      <dgm:t>
        <a:bodyPr/>
        <a:lstStyle/>
        <a:p>
          <a:endParaRPr lang="en-US"/>
        </a:p>
      </dgm:t>
    </dgm:pt>
    <dgm:pt modelId="{C303942F-EB01-4A60-B09D-28BDDA21A24C}" type="sibTrans" cxnId="{B5B019DE-0DEB-4668-B50D-08EF7A43C451}">
      <dgm:prSet/>
      <dgm:spPr/>
      <dgm:t>
        <a:bodyPr/>
        <a:lstStyle/>
        <a:p>
          <a:endParaRPr lang="en-US"/>
        </a:p>
      </dgm:t>
    </dgm:pt>
    <dgm:pt modelId="{C66B981B-3C5C-403E-8A22-8E51BEC0B7F8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>
              <a:solidFill>
                <a:schemeClr val="accent6">
                  <a:lumMod val="75000"/>
                </a:schemeClr>
              </a:solidFill>
            </a:rPr>
            <a:t>B) It gives more weight to precision</a:t>
          </a:r>
          <a:r>
            <a:rPr lang="en-US" dirty="0">
              <a:solidFill>
                <a:schemeClr val="accent6">
                  <a:lumMod val="75000"/>
                </a:schemeClr>
              </a:solidFill>
            </a:rPr>
            <a:t>.</a:t>
          </a:r>
          <a:endParaRPr lang="en-US" b="0" i="0" dirty="0">
            <a:solidFill>
              <a:schemeClr val="accent6">
                <a:lumMod val="75000"/>
              </a:schemeClr>
            </a:solidFill>
          </a:endParaRPr>
        </a:p>
      </dgm:t>
    </dgm:pt>
    <dgm:pt modelId="{5C6A9A85-CF90-4E4E-9287-9332B9A26F6D}" type="parTrans" cxnId="{D7146E5C-5FE0-4E4C-A8C5-7C3A574F288C}">
      <dgm:prSet/>
      <dgm:spPr/>
      <dgm:t>
        <a:bodyPr/>
        <a:lstStyle/>
        <a:p>
          <a:endParaRPr lang="en-US"/>
        </a:p>
      </dgm:t>
    </dgm:pt>
    <dgm:pt modelId="{2A0E7158-0B1C-409F-A2C3-4FD21ADAE84C}" type="sibTrans" cxnId="{D7146E5C-5FE0-4E4C-A8C5-7C3A574F288C}">
      <dgm:prSet/>
      <dgm:spPr/>
      <dgm:t>
        <a:bodyPr/>
        <a:lstStyle/>
        <a:p>
          <a:endParaRPr lang="en-US"/>
        </a:p>
      </dgm:t>
    </dgm:pt>
    <dgm:pt modelId="{18669E16-6C76-4CC7-924C-AC152494D5A6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>
              <a:solidFill>
                <a:schemeClr val="accent6">
                  <a:lumMod val="75000"/>
                </a:schemeClr>
              </a:solidFill>
            </a:rPr>
            <a:t>C) It gives equal weight to precision and recall</a:t>
          </a:r>
          <a:r>
            <a:rPr lang="en-US" dirty="0">
              <a:solidFill>
                <a:schemeClr val="accent6">
                  <a:lumMod val="75000"/>
                </a:schemeClr>
              </a:solidFill>
            </a:rPr>
            <a:t>.</a:t>
          </a:r>
          <a:endParaRPr lang="en-US" b="0" i="0" dirty="0">
            <a:solidFill>
              <a:schemeClr val="accent6">
                <a:lumMod val="75000"/>
              </a:schemeClr>
            </a:solidFill>
          </a:endParaRPr>
        </a:p>
      </dgm:t>
    </dgm:pt>
    <dgm:pt modelId="{72A59833-F8E8-4CDC-9924-1B40B8820771}" type="parTrans" cxnId="{38DF78C6-A05B-4E74-9905-B83A0445CD8E}">
      <dgm:prSet/>
      <dgm:spPr/>
      <dgm:t>
        <a:bodyPr/>
        <a:lstStyle/>
        <a:p>
          <a:endParaRPr lang="en-US"/>
        </a:p>
      </dgm:t>
    </dgm:pt>
    <dgm:pt modelId="{960E668C-9D09-49B6-B7E1-9F5FD11BDB24}" type="sibTrans" cxnId="{38DF78C6-A05B-4E74-9905-B83A0445CD8E}">
      <dgm:prSet/>
      <dgm:spPr/>
      <dgm:t>
        <a:bodyPr/>
        <a:lstStyle/>
        <a:p>
          <a:endParaRPr lang="en-US"/>
        </a:p>
      </dgm:t>
    </dgm:pt>
    <dgm:pt modelId="{2BCE074A-D537-4BBD-9252-A6662F2E2389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>
              <a:solidFill>
                <a:schemeClr val="accent6">
                  <a:lumMod val="75000"/>
                </a:schemeClr>
              </a:solidFill>
            </a:rPr>
            <a:t>D) It’s the harmonic mean of precision and recall.</a:t>
          </a:r>
        </a:p>
      </dgm:t>
    </dgm:pt>
    <dgm:pt modelId="{C130083A-7FB7-470B-93D5-55687B43D051}" type="parTrans" cxnId="{C8570344-7FFA-4C03-B2A6-97432A90A9AF}">
      <dgm:prSet/>
      <dgm:spPr/>
      <dgm:t>
        <a:bodyPr/>
        <a:lstStyle/>
        <a:p>
          <a:endParaRPr lang="en-US"/>
        </a:p>
      </dgm:t>
    </dgm:pt>
    <dgm:pt modelId="{2FB19FB9-4415-47B1-8828-51C098EDAC61}" type="sibTrans" cxnId="{C8570344-7FFA-4C03-B2A6-97432A90A9AF}">
      <dgm:prSet/>
      <dgm:spPr/>
      <dgm:t>
        <a:bodyPr/>
        <a:lstStyle/>
        <a:p>
          <a:endParaRPr lang="en-US"/>
        </a:p>
      </dgm:t>
    </dgm:pt>
    <dgm:pt modelId="{0E6D057F-3F0F-4B9C-AC72-D50E5109F131}" type="pres">
      <dgm:prSet presAssocID="{A885286F-02B6-4979-ACF4-7C27185AD0C7}" presName="linear" presStyleCnt="0">
        <dgm:presLayoutVars>
          <dgm:animLvl val="lvl"/>
          <dgm:resizeHandles val="exact"/>
        </dgm:presLayoutVars>
      </dgm:prSet>
      <dgm:spPr/>
    </dgm:pt>
    <dgm:pt modelId="{D0A14EE8-E472-44AB-9120-2DF3FAF4BBAC}" type="pres">
      <dgm:prSet presAssocID="{5A98EEF7-8A62-447B-9E98-264DF587148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C992466-5990-4BEE-8BEB-3C4538FB2731}" type="pres">
      <dgm:prSet presAssocID="{C303942F-EB01-4A60-B09D-28BDDA21A24C}" presName="spacer" presStyleCnt="0"/>
      <dgm:spPr/>
    </dgm:pt>
    <dgm:pt modelId="{626A3A4A-8A2C-45CB-AA72-C5965F542521}" type="pres">
      <dgm:prSet presAssocID="{C66B981B-3C5C-403E-8A22-8E51BEC0B7F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0768490-30DC-4FA2-9E36-1AAB864BB346}" type="pres">
      <dgm:prSet presAssocID="{2A0E7158-0B1C-409F-A2C3-4FD21ADAE84C}" presName="spacer" presStyleCnt="0"/>
      <dgm:spPr/>
    </dgm:pt>
    <dgm:pt modelId="{1ACC9C4A-A8C5-4AB4-ADBE-8FF96F870310}" type="pres">
      <dgm:prSet presAssocID="{18669E16-6C76-4CC7-924C-AC152494D5A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5C79C4C-958F-46EB-AE0F-C4C49D44F311}" type="pres">
      <dgm:prSet presAssocID="{960E668C-9D09-49B6-B7E1-9F5FD11BDB24}" presName="spacer" presStyleCnt="0"/>
      <dgm:spPr/>
    </dgm:pt>
    <dgm:pt modelId="{A6EF807A-68CF-4D8E-8A36-9649F311785C}" type="pres">
      <dgm:prSet presAssocID="{2BCE074A-D537-4BBD-9252-A6662F2E238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C27B822-EF29-45B7-A201-686E07667A8A}" type="presOf" srcId="{A885286F-02B6-4979-ACF4-7C27185AD0C7}" destId="{0E6D057F-3F0F-4B9C-AC72-D50E5109F131}" srcOrd="0" destOrd="0" presId="urn:microsoft.com/office/officeart/2005/8/layout/vList2"/>
    <dgm:cxn modelId="{0113462E-41D7-49A2-99C0-C90231DB7D9D}" type="presOf" srcId="{C66B981B-3C5C-403E-8A22-8E51BEC0B7F8}" destId="{626A3A4A-8A2C-45CB-AA72-C5965F542521}" srcOrd="0" destOrd="0" presId="urn:microsoft.com/office/officeart/2005/8/layout/vList2"/>
    <dgm:cxn modelId="{E85AF735-E88F-4A73-927A-F27E5D7E04F7}" type="presOf" srcId="{18669E16-6C76-4CC7-924C-AC152494D5A6}" destId="{1ACC9C4A-A8C5-4AB4-ADBE-8FF96F870310}" srcOrd="0" destOrd="0" presId="urn:microsoft.com/office/officeart/2005/8/layout/vList2"/>
    <dgm:cxn modelId="{D7146E5C-5FE0-4E4C-A8C5-7C3A574F288C}" srcId="{A885286F-02B6-4979-ACF4-7C27185AD0C7}" destId="{C66B981B-3C5C-403E-8A22-8E51BEC0B7F8}" srcOrd="1" destOrd="0" parTransId="{5C6A9A85-CF90-4E4E-9287-9332B9A26F6D}" sibTransId="{2A0E7158-0B1C-409F-A2C3-4FD21ADAE84C}"/>
    <dgm:cxn modelId="{C8570344-7FFA-4C03-B2A6-97432A90A9AF}" srcId="{A885286F-02B6-4979-ACF4-7C27185AD0C7}" destId="{2BCE074A-D537-4BBD-9252-A6662F2E2389}" srcOrd="3" destOrd="0" parTransId="{C130083A-7FB7-470B-93D5-55687B43D051}" sibTransId="{2FB19FB9-4415-47B1-8828-51C098EDAC61}"/>
    <dgm:cxn modelId="{38DF78C6-A05B-4E74-9905-B83A0445CD8E}" srcId="{A885286F-02B6-4979-ACF4-7C27185AD0C7}" destId="{18669E16-6C76-4CC7-924C-AC152494D5A6}" srcOrd="2" destOrd="0" parTransId="{72A59833-F8E8-4CDC-9924-1B40B8820771}" sibTransId="{960E668C-9D09-49B6-B7E1-9F5FD11BDB24}"/>
    <dgm:cxn modelId="{B5B019DE-0DEB-4668-B50D-08EF7A43C451}" srcId="{A885286F-02B6-4979-ACF4-7C27185AD0C7}" destId="{5A98EEF7-8A62-447B-9E98-264DF5871481}" srcOrd="0" destOrd="0" parTransId="{620DD414-E779-4660-B983-E3264F433816}" sibTransId="{C303942F-EB01-4A60-B09D-28BDDA21A24C}"/>
    <dgm:cxn modelId="{083DDEFB-C58D-45AD-A8CF-E88B6BF1BF23}" type="presOf" srcId="{2BCE074A-D537-4BBD-9252-A6662F2E2389}" destId="{A6EF807A-68CF-4D8E-8A36-9649F311785C}" srcOrd="0" destOrd="0" presId="urn:microsoft.com/office/officeart/2005/8/layout/vList2"/>
    <dgm:cxn modelId="{81CAA6FC-F93D-4583-AC35-C70B8C0270F9}" type="presOf" srcId="{5A98EEF7-8A62-447B-9E98-264DF5871481}" destId="{D0A14EE8-E472-44AB-9120-2DF3FAF4BBAC}" srcOrd="0" destOrd="0" presId="urn:microsoft.com/office/officeart/2005/8/layout/vList2"/>
    <dgm:cxn modelId="{CF64E8DA-4A80-4508-B1E3-AF49AEB4F3B4}" type="presParOf" srcId="{0E6D057F-3F0F-4B9C-AC72-D50E5109F131}" destId="{D0A14EE8-E472-44AB-9120-2DF3FAF4BBAC}" srcOrd="0" destOrd="0" presId="urn:microsoft.com/office/officeart/2005/8/layout/vList2"/>
    <dgm:cxn modelId="{9AF383FE-BA52-4AB1-AB7B-9472317F2F08}" type="presParOf" srcId="{0E6D057F-3F0F-4B9C-AC72-D50E5109F131}" destId="{EC992466-5990-4BEE-8BEB-3C4538FB2731}" srcOrd="1" destOrd="0" presId="urn:microsoft.com/office/officeart/2005/8/layout/vList2"/>
    <dgm:cxn modelId="{63C6BD74-8818-47AF-8D6F-101CB28C4988}" type="presParOf" srcId="{0E6D057F-3F0F-4B9C-AC72-D50E5109F131}" destId="{626A3A4A-8A2C-45CB-AA72-C5965F542521}" srcOrd="2" destOrd="0" presId="urn:microsoft.com/office/officeart/2005/8/layout/vList2"/>
    <dgm:cxn modelId="{A3C10528-608E-4CC2-8797-92CA3C85EBF5}" type="presParOf" srcId="{0E6D057F-3F0F-4B9C-AC72-D50E5109F131}" destId="{30768490-30DC-4FA2-9E36-1AAB864BB346}" srcOrd="3" destOrd="0" presId="urn:microsoft.com/office/officeart/2005/8/layout/vList2"/>
    <dgm:cxn modelId="{064F14C9-1C94-4C09-9257-9769D30F889D}" type="presParOf" srcId="{0E6D057F-3F0F-4B9C-AC72-D50E5109F131}" destId="{1ACC9C4A-A8C5-4AB4-ADBE-8FF96F870310}" srcOrd="4" destOrd="0" presId="urn:microsoft.com/office/officeart/2005/8/layout/vList2"/>
    <dgm:cxn modelId="{AE7CBC58-5074-4BA2-9733-7A9CD6BA056B}" type="presParOf" srcId="{0E6D057F-3F0F-4B9C-AC72-D50E5109F131}" destId="{D5C79C4C-958F-46EB-AE0F-C4C49D44F311}" srcOrd="5" destOrd="0" presId="urn:microsoft.com/office/officeart/2005/8/layout/vList2"/>
    <dgm:cxn modelId="{02FDCEAB-5522-420F-9B26-DDF3714336B2}" type="presParOf" srcId="{0E6D057F-3F0F-4B9C-AC72-D50E5109F131}" destId="{A6EF807A-68CF-4D8E-8A36-9649F311785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A14EE8-E472-44AB-9120-2DF3FAF4BBAC}">
      <dsp:nvSpPr>
        <dsp:cNvPr id="0" name=""/>
        <dsp:cNvSpPr/>
      </dsp:nvSpPr>
      <dsp:spPr>
        <a:xfrm>
          <a:off x="0" y="3792"/>
          <a:ext cx="5386152" cy="631800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>
              <a:solidFill>
                <a:schemeClr val="accent6">
                  <a:lumMod val="75000"/>
                </a:schemeClr>
              </a:solidFill>
            </a:rPr>
            <a:t>A) 53272</a:t>
          </a:r>
          <a:endParaRPr lang="en-US" sz="2700" kern="1200" dirty="0">
            <a:solidFill>
              <a:schemeClr val="accent6">
                <a:lumMod val="75000"/>
              </a:schemeClr>
            </a:solidFill>
          </a:endParaRPr>
        </a:p>
      </dsp:txBody>
      <dsp:txXfrm>
        <a:off x="30842" y="34634"/>
        <a:ext cx="5324468" cy="570116"/>
      </dsp:txXfrm>
    </dsp:sp>
    <dsp:sp modelId="{4D02B1FB-4B01-4FC5-8A47-8E1A5AF7E2C4}">
      <dsp:nvSpPr>
        <dsp:cNvPr id="0" name=""/>
        <dsp:cNvSpPr/>
      </dsp:nvSpPr>
      <dsp:spPr>
        <a:xfrm>
          <a:off x="0" y="713352"/>
          <a:ext cx="5386152" cy="631800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700" b="0" i="0" kern="1200" dirty="0">
              <a:solidFill>
                <a:schemeClr val="accent6">
                  <a:lumMod val="75000"/>
                </a:schemeClr>
              </a:solidFill>
            </a:rPr>
            <a:t>B) 1077</a:t>
          </a:r>
        </a:p>
      </dsp:txBody>
      <dsp:txXfrm>
        <a:off x="30842" y="744194"/>
        <a:ext cx="5324468" cy="570116"/>
      </dsp:txXfrm>
    </dsp:sp>
    <dsp:sp modelId="{4967DD82-AF19-40CE-9387-C16204DB4454}">
      <dsp:nvSpPr>
        <dsp:cNvPr id="0" name=""/>
        <dsp:cNvSpPr/>
      </dsp:nvSpPr>
      <dsp:spPr>
        <a:xfrm>
          <a:off x="0" y="1422913"/>
          <a:ext cx="5386152" cy="631800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700" b="0" i="0" kern="1200" dirty="0">
              <a:solidFill>
                <a:schemeClr val="accent6">
                  <a:lumMod val="75000"/>
                </a:schemeClr>
              </a:solidFill>
            </a:rPr>
            <a:t>C) 1307</a:t>
          </a:r>
        </a:p>
      </dsp:txBody>
      <dsp:txXfrm>
        <a:off x="30842" y="1453755"/>
        <a:ext cx="5324468" cy="570116"/>
      </dsp:txXfrm>
    </dsp:sp>
    <dsp:sp modelId="{FBF7D774-CD1F-440F-9B40-8B508C971B6C}">
      <dsp:nvSpPr>
        <dsp:cNvPr id="0" name=""/>
        <dsp:cNvSpPr/>
      </dsp:nvSpPr>
      <dsp:spPr>
        <a:xfrm>
          <a:off x="0" y="2132473"/>
          <a:ext cx="5386152" cy="631800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700" b="0" i="0" kern="1200" dirty="0">
              <a:solidFill>
                <a:schemeClr val="accent6">
                  <a:lumMod val="75000"/>
                </a:schemeClr>
              </a:solidFill>
            </a:rPr>
            <a:t>D) 4344</a:t>
          </a:r>
        </a:p>
      </dsp:txBody>
      <dsp:txXfrm>
        <a:off x="30842" y="2163315"/>
        <a:ext cx="5324468" cy="5701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A14EE8-E472-44AB-9120-2DF3FAF4BBAC}">
      <dsp:nvSpPr>
        <dsp:cNvPr id="0" name=""/>
        <dsp:cNvSpPr/>
      </dsp:nvSpPr>
      <dsp:spPr>
        <a:xfrm>
          <a:off x="0" y="3792"/>
          <a:ext cx="5386152" cy="631800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>
              <a:solidFill>
                <a:schemeClr val="accent6">
                  <a:lumMod val="75000"/>
                </a:schemeClr>
              </a:solidFill>
            </a:rPr>
            <a:t>A) 0.7</a:t>
          </a:r>
          <a:endParaRPr lang="en-US" sz="2700" kern="1200" dirty="0">
            <a:solidFill>
              <a:schemeClr val="accent6">
                <a:lumMod val="75000"/>
              </a:schemeClr>
            </a:solidFill>
          </a:endParaRPr>
        </a:p>
      </dsp:txBody>
      <dsp:txXfrm>
        <a:off x="30842" y="34634"/>
        <a:ext cx="5324468" cy="570116"/>
      </dsp:txXfrm>
    </dsp:sp>
    <dsp:sp modelId="{626A3A4A-8A2C-45CB-AA72-C5965F542521}">
      <dsp:nvSpPr>
        <dsp:cNvPr id="0" name=""/>
        <dsp:cNvSpPr/>
      </dsp:nvSpPr>
      <dsp:spPr>
        <a:xfrm>
          <a:off x="0" y="713352"/>
          <a:ext cx="5386152" cy="631800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700" b="0" i="0" kern="1200" dirty="0">
              <a:solidFill>
                <a:schemeClr val="accent6">
                  <a:lumMod val="75000"/>
                </a:schemeClr>
              </a:solidFill>
            </a:rPr>
            <a:t>B) 0.8</a:t>
          </a:r>
        </a:p>
      </dsp:txBody>
      <dsp:txXfrm>
        <a:off x="30842" y="744194"/>
        <a:ext cx="5324468" cy="570116"/>
      </dsp:txXfrm>
    </dsp:sp>
    <dsp:sp modelId="{1ACC9C4A-A8C5-4AB4-ADBE-8FF96F870310}">
      <dsp:nvSpPr>
        <dsp:cNvPr id="0" name=""/>
        <dsp:cNvSpPr/>
      </dsp:nvSpPr>
      <dsp:spPr>
        <a:xfrm>
          <a:off x="0" y="1422913"/>
          <a:ext cx="5386152" cy="631800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700" b="0" i="0" kern="1200" dirty="0">
              <a:solidFill>
                <a:schemeClr val="accent6">
                  <a:lumMod val="75000"/>
                </a:schemeClr>
              </a:solidFill>
            </a:rPr>
            <a:t>C) 0.9</a:t>
          </a:r>
        </a:p>
      </dsp:txBody>
      <dsp:txXfrm>
        <a:off x="30842" y="1453755"/>
        <a:ext cx="5324468" cy="570116"/>
      </dsp:txXfrm>
    </dsp:sp>
    <dsp:sp modelId="{A6EF807A-68CF-4D8E-8A36-9649F311785C}">
      <dsp:nvSpPr>
        <dsp:cNvPr id="0" name=""/>
        <dsp:cNvSpPr/>
      </dsp:nvSpPr>
      <dsp:spPr>
        <a:xfrm>
          <a:off x="0" y="2132473"/>
          <a:ext cx="5386152" cy="631800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700" b="0" i="0" kern="1200" dirty="0">
              <a:solidFill>
                <a:schemeClr val="accent6">
                  <a:lumMod val="75000"/>
                </a:schemeClr>
              </a:solidFill>
            </a:rPr>
            <a:t>D) 0.95</a:t>
          </a:r>
        </a:p>
      </dsp:txBody>
      <dsp:txXfrm>
        <a:off x="30842" y="2163315"/>
        <a:ext cx="5324468" cy="5701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A14EE8-E472-44AB-9120-2DF3FAF4BBAC}">
      <dsp:nvSpPr>
        <dsp:cNvPr id="0" name=""/>
        <dsp:cNvSpPr/>
      </dsp:nvSpPr>
      <dsp:spPr>
        <a:xfrm>
          <a:off x="0" y="45649"/>
          <a:ext cx="8129353" cy="468000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chemeClr val="accent6">
                  <a:lumMod val="75000"/>
                </a:schemeClr>
              </a:solidFill>
            </a:rPr>
            <a:t>A) </a:t>
          </a:r>
          <a:r>
            <a:rPr lang="en-US" sz="2000" kern="1200" dirty="0">
              <a:solidFill>
                <a:schemeClr val="accent6">
                  <a:lumMod val="75000"/>
                </a:schemeClr>
              </a:solidFill>
            </a:rPr>
            <a:t>What proportion of actual Positives is truly positive.</a:t>
          </a:r>
        </a:p>
      </dsp:txBody>
      <dsp:txXfrm>
        <a:off x="22846" y="68495"/>
        <a:ext cx="8083661" cy="422308"/>
      </dsp:txXfrm>
    </dsp:sp>
    <dsp:sp modelId="{626A3A4A-8A2C-45CB-AA72-C5965F542521}">
      <dsp:nvSpPr>
        <dsp:cNvPr id="0" name=""/>
        <dsp:cNvSpPr/>
      </dsp:nvSpPr>
      <dsp:spPr>
        <a:xfrm>
          <a:off x="0" y="571249"/>
          <a:ext cx="8129353" cy="468000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0" i="0" kern="1200" dirty="0">
              <a:solidFill>
                <a:schemeClr val="accent6">
                  <a:lumMod val="75000"/>
                </a:schemeClr>
              </a:solidFill>
            </a:rPr>
            <a:t>B) </a:t>
          </a:r>
          <a:r>
            <a:rPr lang="en-US" sz="2000" kern="1200" dirty="0">
              <a:solidFill>
                <a:schemeClr val="accent6">
                  <a:lumMod val="75000"/>
                </a:schemeClr>
              </a:solidFill>
            </a:rPr>
            <a:t>What proportion of predicted positives is truly positive.</a:t>
          </a:r>
          <a:endParaRPr lang="en-US" sz="2000" b="0" i="0" kern="1200" dirty="0">
            <a:solidFill>
              <a:schemeClr val="accent6">
                <a:lumMod val="75000"/>
              </a:schemeClr>
            </a:solidFill>
          </a:endParaRPr>
        </a:p>
      </dsp:txBody>
      <dsp:txXfrm>
        <a:off x="22846" y="594095"/>
        <a:ext cx="8083661" cy="422308"/>
      </dsp:txXfrm>
    </dsp:sp>
    <dsp:sp modelId="{1ACC9C4A-A8C5-4AB4-ADBE-8FF96F870310}">
      <dsp:nvSpPr>
        <dsp:cNvPr id="0" name=""/>
        <dsp:cNvSpPr/>
      </dsp:nvSpPr>
      <dsp:spPr>
        <a:xfrm>
          <a:off x="0" y="1096850"/>
          <a:ext cx="8129353" cy="468000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0" i="0" kern="1200" dirty="0">
              <a:solidFill>
                <a:schemeClr val="accent6">
                  <a:lumMod val="75000"/>
                </a:schemeClr>
              </a:solidFill>
            </a:rPr>
            <a:t>C) </a:t>
          </a:r>
          <a:r>
            <a:rPr lang="en-US" sz="2000" kern="1200" dirty="0">
              <a:solidFill>
                <a:schemeClr val="accent6">
                  <a:lumMod val="75000"/>
                </a:schemeClr>
              </a:solidFill>
            </a:rPr>
            <a:t>What proportion of truly positives is predicted negative.</a:t>
          </a:r>
          <a:endParaRPr lang="en-US" sz="2000" b="0" i="0" kern="1200" dirty="0">
            <a:solidFill>
              <a:schemeClr val="accent6">
                <a:lumMod val="75000"/>
              </a:schemeClr>
            </a:solidFill>
          </a:endParaRPr>
        </a:p>
      </dsp:txBody>
      <dsp:txXfrm>
        <a:off x="22846" y="1119696"/>
        <a:ext cx="8083661" cy="422308"/>
      </dsp:txXfrm>
    </dsp:sp>
    <dsp:sp modelId="{A6EF807A-68CF-4D8E-8A36-9649F311785C}">
      <dsp:nvSpPr>
        <dsp:cNvPr id="0" name=""/>
        <dsp:cNvSpPr/>
      </dsp:nvSpPr>
      <dsp:spPr>
        <a:xfrm>
          <a:off x="0" y="1622450"/>
          <a:ext cx="8129353" cy="468000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0" i="0" kern="1200" dirty="0">
              <a:solidFill>
                <a:schemeClr val="accent6">
                  <a:lumMod val="75000"/>
                </a:schemeClr>
              </a:solidFill>
            </a:rPr>
            <a:t>D) </a:t>
          </a:r>
          <a:r>
            <a:rPr lang="en-US" sz="2000" kern="1200" dirty="0">
              <a:solidFill>
                <a:schemeClr val="accent6">
                  <a:lumMod val="75000"/>
                </a:schemeClr>
              </a:solidFill>
            </a:rPr>
            <a:t>What proportion of predicted negative is truly negative.</a:t>
          </a:r>
          <a:endParaRPr lang="en-US" sz="2000" b="0" i="0" kern="1200" dirty="0">
            <a:solidFill>
              <a:schemeClr val="accent6">
                <a:lumMod val="75000"/>
              </a:schemeClr>
            </a:solidFill>
          </a:endParaRPr>
        </a:p>
      </dsp:txBody>
      <dsp:txXfrm>
        <a:off x="22846" y="1645296"/>
        <a:ext cx="8083661" cy="4223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A14EE8-E472-44AB-9120-2DF3FAF4BBAC}">
      <dsp:nvSpPr>
        <dsp:cNvPr id="0" name=""/>
        <dsp:cNvSpPr/>
      </dsp:nvSpPr>
      <dsp:spPr>
        <a:xfrm>
          <a:off x="0" y="45649"/>
          <a:ext cx="8129353" cy="468000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chemeClr val="accent6">
                  <a:lumMod val="75000"/>
                </a:schemeClr>
              </a:solidFill>
            </a:rPr>
            <a:t>A) It gives more weight to the recall</a:t>
          </a:r>
          <a:r>
            <a:rPr lang="en-US" sz="2000" kern="1200" dirty="0">
              <a:solidFill>
                <a:schemeClr val="accent6">
                  <a:lumMod val="75000"/>
                </a:schemeClr>
              </a:solidFill>
            </a:rPr>
            <a:t>.</a:t>
          </a:r>
        </a:p>
      </dsp:txBody>
      <dsp:txXfrm>
        <a:off x="22846" y="68495"/>
        <a:ext cx="8083661" cy="422308"/>
      </dsp:txXfrm>
    </dsp:sp>
    <dsp:sp modelId="{626A3A4A-8A2C-45CB-AA72-C5965F542521}">
      <dsp:nvSpPr>
        <dsp:cNvPr id="0" name=""/>
        <dsp:cNvSpPr/>
      </dsp:nvSpPr>
      <dsp:spPr>
        <a:xfrm>
          <a:off x="0" y="571249"/>
          <a:ext cx="8129353" cy="468000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0" i="0" kern="1200" dirty="0">
              <a:solidFill>
                <a:schemeClr val="accent6">
                  <a:lumMod val="75000"/>
                </a:schemeClr>
              </a:solidFill>
            </a:rPr>
            <a:t>B) It gives more weight to precision</a:t>
          </a:r>
          <a:r>
            <a:rPr lang="en-US" sz="2000" kern="1200" dirty="0">
              <a:solidFill>
                <a:schemeClr val="accent6">
                  <a:lumMod val="75000"/>
                </a:schemeClr>
              </a:solidFill>
            </a:rPr>
            <a:t>.</a:t>
          </a:r>
          <a:endParaRPr lang="en-US" sz="2000" b="0" i="0" kern="1200" dirty="0">
            <a:solidFill>
              <a:schemeClr val="accent6">
                <a:lumMod val="75000"/>
              </a:schemeClr>
            </a:solidFill>
          </a:endParaRPr>
        </a:p>
      </dsp:txBody>
      <dsp:txXfrm>
        <a:off x="22846" y="594095"/>
        <a:ext cx="8083661" cy="422308"/>
      </dsp:txXfrm>
    </dsp:sp>
    <dsp:sp modelId="{1ACC9C4A-A8C5-4AB4-ADBE-8FF96F870310}">
      <dsp:nvSpPr>
        <dsp:cNvPr id="0" name=""/>
        <dsp:cNvSpPr/>
      </dsp:nvSpPr>
      <dsp:spPr>
        <a:xfrm>
          <a:off x="0" y="1096850"/>
          <a:ext cx="8129353" cy="468000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0" i="0" kern="1200" dirty="0">
              <a:solidFill>
                <a:schemeClr val="accent6">
                  <a:lumMod val="75000"/>
                </a:schemeClr>
              </a:solidFill>
            </a:rPr>
            <a:t>C) It gives equal weight to precision and recall</a:t>
          </a:r>
          <a:r>
            <a:rPr lang="en-US" sz="2000" kern="1200" dirty="0">
              <a:solidFill>
                <a:schemeClr val="accent6">
                  <a:lumMod val="75000"/>
                </a:schemeClr>
              </a:solidFill>
            </a:rPr>
            <a:t>.</a:t>
          </a:r>
          <a:endParaRPr lang="en-US" sz="2000" b="0" i="0" kern="1200" dirty="0">
            <a:solidFill>
              <a:schemeClr val="accent6">
                <a:lumMod val="75000"/>
              </a:schemeClr>
            </a:solidFill>
          </a:endParaRPr>
        </a:p>
      </dsp:txBody>
      <dsp:txXfrm>
        <a:off x="22846" y="1119696"/>
        <a:ext cx="8083661" cy="422308"/>
      </dsp:txXfrm>
    </dsp:sp>
    <dsp:sp modelId="{A6EF807A-68CF-4D8E-8A36-9649F311785C}">
      <dsp:nvSpPr>
        <dsp:cNvPr id="0" name=""/>
        <dsp:cNvSpPr/>
      </dsp:nvSpPr>
      <dsp:spPr>
        <a:xfrm>
          <a:off x="0" y="1622450"/>
          <a:ext cx="8129353" cy="468000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0" i="0" kern="1200" dirty="0">
              <a:solidFill>
                <a:schemeClr val="accent6">
                  <a:lumMod val="75000"/>
                </a:schemeClr>
              </a:solidFill>
            </a:rPr>
            <a:t>D) It’s the harmonic mean of precision and recall.</a:t>
          </a:r>
        </a:p>
      </dsp:txBody>
      <dsp:txXfrm>
        <a:off x="22846" y="1645296"/>
        <a:ext cx="8083661" cy="4223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4391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0383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0826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231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531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4028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0174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2563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F031F-F05F-4243-A926-BAA376F5C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9D481-728A-44C3-A92A-4064AEC08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49D80-40E2-48A8-A63B-90BDC076F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5492-1EEF-4580-AEB2-79E36F707052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2B89E-91EF-4365-B163-136111D7B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C590A-AFDD-4BE5-8B93-DE95881D0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7FD5-CF68-48F2-B2FA-58B946192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0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9B57A1-F2A7-415B-9DE6-7BC83AFE0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BB38-E1BD-45CE-BA5D-BB2BF72E4A2D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5A0A7D-465B-4E4E-B491-6DE18B05B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53535-75C7-466C-87AC-9D406F172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3ADBA-AE70-435F-AB9A-BAE19E6AF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00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Regular"/>
              <a:buChar char="⬡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effectLst/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60" r:id="rId4"/>
    <p:sldLayoutId id="2147483661" r:id="rId5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effectLst/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effectLst/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file:///C:\Program%20Files\Inknoe%20ClassPoint\Images\multiple_choice_without%20result_default.png" TargetMode="External"/><Relationship Id="rId4" Type="http://schemas.openxmlformats.org/officeDocument/2006/relationships/diagramLayout" Target="../diagrams/layout2.xml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file:///C:\Program%20Files\Inknoe%20ClassPoint\Images\multiple_choice_without%20result_default.png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file:///C:\Program%20Files\Inknoe%20ClassPoint\Images\multiple_choice_without%20result_default.png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file:///C:\Program%20Files\Inknoe%20ClassPoint\Images\multiple_choice_without%20result_default.png" TargetMode="External"/><Relationship Id="rId4" Type="http://schemas.openxmlformats.org/officeDocument/2006/relationships/diagramLayout" Target="../diagrams/layout1.xml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403153" y="1991850"/>
            <a:ext cx="5029131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 Learning</a:t>
            </a:r>
            <a:b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Python</a:t>
            </a:r>
            <a:endParaRPr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58DF27-2503-4752-80B1-42693A5B13D8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5272973" y="568438"/>
            <a:ext cx="3292350" cy="3056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310115" y="311618"/>
            <a:ext cx="8740285" cy="42557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342900" indent="-342900"/>
            <a:r>
              <a:rPr 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Evaluating Model Performance </a:t>
            </a:r>
            <a:r>
              <a:rPr lang="en-US" sz="18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(Recall or Sensitivity)</a:t>
            </a:r>
            <a:endParaRPr lang="en-US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Google Shape;96;p17">
            <a:extLst>
              <a:ext uri="{FF2B5EF4-FFF2-40B4-BE49-F238E27FC236}">
                <a16:creationId xmlns:a16="http://schemas.microsoft.com/office/drawing/2014/main" id="{A8B71835-C574-4D01-9F8E-0813C669F99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97;p17">
            <a:extLst>
              <a:ext uri="{FF2B5EF4-FFF2-40B4-BE49-F238E27FC236}">
                <a16:creationId xmlns:a16="http://schemas.microsoft.com/office/drawing/2014/main" id="{DB5ABB9D-1E8B-41A5-93D6-A04B6297384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98;p17">
            <a:extLst>
              <a:ext uri="{FF2B5EF4-FFF2-40B4-BE49-F238E27FC236}">
                <a16:creationId xmlns:a16="http://schemas.microsoft.com/office/drawing/2014/main" id="{698A9765-8F3C-45C6-97B3-BC812CF37F5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4;p17">
            <a:extLst>
              <a:ext uri="{FF2B5EF4-FFF2-40B4-BE49-F238E27FC236}">
                <a16:creationId xmlns:a16="http://schemas.microsoft.com/office/drawing/2014/main" id="{334D1173-CA0D-4540-A0BC-ECEE527FA7A1}"/>
              </a:ext>
            </a:extLst>
          </p:cNvPr>
          <p:cNvSpPr txBox="1">
            <a:spLocks/>
          </p:cNvSpPr>
          <p:nvPr/>
        </p:nvSpPr>
        <p:spPr>
          <a:xfrm>
            <a:off x="374023" y="4242236"/>
            <a:ext cx="4371034" cy="425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effectLst/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285750" indent="-285750">
              <a:buSzPct val="180000"/>
              <a:buFont typeface="Arial" panose="020B0604020202020204" pitchFamily="34" charset="0"/>
              <a:buChar char="•"/>
            </a:pPr>
            <a:r>
              <a:rPr lang="en-US" sz="1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uli Regular" panose="020B0604020202020204" charset="0"/>
              </a:rPr>
              <a:t>TP will be that the COVID 19 residents diagnosed with COVID-19.</a:t>
            </a:r>
          </a:p>
          <a:p>
            <a:pPr marL="285750" indent="-285750">
              <a:buSzPct val="180000"/>
              <a:buFont typeface="Arial" panose="020B0604020202020204" pitchFamily="34" charset="0"/>
              <a:buChar char="•"/>
            </a:pPr>
            <a:r>
              <a:rPr lang="en-US" sz="1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uli Regular" panose="020B0604020202020204" charset="0"/>
              </a:rPr>
              <a:t>TN will be that healthy residents are with good health.</a:t>
            </a:r>
          </a:p>
          <a:p>
            <a:pPr marL="285750" indent="-285750">
              <a:buSzPct val="180000"/>
              <a:buFont typeface="Arial" panose="020B0604020202020204" pitchFamily="34" charset="0"/>
              <a:buChar char="•"/>
            </a:pPr>
            <a:r>
              <a:rPr lang="en-US" sz="1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uli Regular" panose="020B0604020202020204" charset="0"/>
              </a:rPr>
              <a:t>FP will be that those actually healthy residents are predicted as COVID 19 residents.</a:t>
            </a:r>
          </a:p>
          <a:p>
            <a:pPr marL="285750" indent="-285750">
              <a:buSzPct val="180000"/>
              <a:buFont typeface="Arial" panose="020B0604020202020204" pitchFamily="34" charset="0"/>
              <a:buChar char="•"/>
            </a:pPr>
            <a:r>
              <a:rPr lang="en-US" sz="1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uli Regular" panose="020B0604020202020204" charset="0"/>
              </a:rPr>
              <a:t>FN will be that those actual COVID 19 residents are predicted as the healthy residents.</a:t>
            </a:r>
          </a:p>
          <a:p>
            <a:pPr>
              <a:buSzPct val="180000"/>
            </a:pPr>
            <a:endParaRPr lang="en-US" sz="1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uli Regular" panose="020B0604020202020204" charset="0"/>
            </a:endParaRPr>
          </a:p>
          <a:p>
            <a:pPr>
              <a:buSzPct val="180000"/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uli Regular" panose="020B0604020202020204" charset="0"/>
              </a:rPr>
              <a:t>which scenario do you think will have the highest cost?</a:t>
            </a:r>
          </a:p>
          <a:p>
            <a:pPr>
              <a:buSzPct val="180000"/>
            </a:pPr>
            <a:endParaRPr lang="en-US" sz="1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uli Regular" panose="020B0604020202020204" charset="0"/>
            </a:endParaRPr>
          </a:p>
          <a:p>
            <a:pPr>
              <a:buSzPct val="180000"/>
            </a:pPr>
            <a:r>
              <a:rPr lang="en-US" sz="1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uli Regular" panose="020B0604020202020204" charset="0"/>
              </a:rPr>
              <a:t>Imagine that if we predict COVID-19 residents as healthy patients and they do not need to quarantine, there would be a massive number of COVID-19 infections. The cost of false negatives is much higher than the cost of false positives.</a:t>
            </a:r>
            <a:endParaRPr lang="en-US" sz="16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uli Regular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7F9B4A-A13A-49A6-8DED-96B38AAE105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924800" y="1646558"/>
            <a:ext cx="4017600" cy="210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14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B6C78-1B45-4F46-8375-EF7C01F2B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103" y="170800"/>
            <a:ext cx="3943350" cy="401405"/>
          </a:xfrm>
        </p:spPr>
        <p:txBody>
          <a:bodyPr>
            <a:normAutofit/>
          </a:bodyPr>
          <a:lstStyle/>
          <a:p>
            <a:pPr marL="342900" indent="-342900">
              <a:buSzPts val="3600"/>
            </a:pPr>
            <a:r>
              <a:rPr 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Recall or Sensitivity: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34DA8-A9C6-464A-B03B-B1BAE6521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935428"/>
            <a:ext cx="4038307" cy="2796559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chemeClr val="tx2"/>
                </a:solidFill>
              </a:rPr>
              <a:t>Another very useful measure is recall, which answers a different question: what proportion of </a:t>
            </a:r>
            <a:r>
              <a:rPr lang="en-US" dirty="0">
                <a:solidFill>
                  <a:srgbClr val="C00000"/>
                </a:solidFill>
              </a:rPr>
              <a:t>Actual Positives</a:t>
            </a:r>
            <a:r>
              <a:rPr lang="en-US" dirty="0">
                <a:solidFill>
                  <a:schemeClr val="tx2"/>
                </a:solidFill>
              </a:rPr>
              <a:t> is correctly classified.</a:t>
            </a:r>
          </a:p>
          <a:p>
            <a:r>
              <a:rPr lang="en-US" dirty="0">
                <a:solidFill>
                  <a:schemeClr val="tx2"/>
                </a:solidFill>
              </a:rPr>
              <a:t>Recall = (TP)/(TP+FN)</a:t>
            </a:r>
          </a:p>
          <a:p>
            <a:r>
              <a:rPr lang="en-US" dirty="0">
                <a:solidFill>
                  <a:schemeClr val="tx2"/>
                </a:solidFill>
              </a:rPr>
              <a:t>Recall is a valid choice of evaluation metric when we want to capture as many positives as possible</a:t>
            </a:r>
          </a:p>
          <a:p>
            <a:r>
              <a:rPr lang="en-US" dirty="0">
                <a:solidFill>
                  <a:schemeClr val="tx2"/>
                </a:solidFill>
              </a:rPr>
              <a:t>Low recall: the more false Negatives the model predicts, the lower the recall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BBF3E8-9518-4A3B-B90D-476C6E803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875483"/>
            <a:ext cx="5142364" cy="9325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3086E1-7AA3-41CC-823D-E165E2F9F9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00" t="24003" r="11390" b="21756"/>
          <a:stretch/>
        </p:blipFill>
        <p:spPr>
          <a:xfrm>
            <a:off x="4390453" y="1661874"/>
            <a:ext cx="4473527" cy="190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369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BD0EC-7D87-4CFC-93FD-86CE7567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06902"/>
            <a:ext cx="7207458" cy="496060"/>
          </a:xfrm>
        </p:spPr>
        <p:txBody>
          <a:bodyPr>
            <a:noAutofit/>
          </a:bodyPr>
          <a:lstStyle/>
          <a:p>
            <a:pPr marL="342900" indent="-342900">
              <a:buSzPts val="3600"/>
            </a:pPr>
            <a:r>
              <a:rPr 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this confusion matrix what is the recall: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99DDAC9-DFBF-4D39-A41B-5938DEE72C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1463333"/>
              </p:ext>
            </p:extLst>
          </p:nvPr>
        </p:nvGraphicFramePr>
        <p:xfrm>
          <a:off x="347586" y="1443496"/>
          <a:ext cx="5386153" cy="2768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CF4A108-10AE-4A98-AF8B-803751DDA58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" t="7020" r="4690" b="8640"/>
          <a:stretch/>
        </p:blipFill>
        <p:spPr>
          <a:xfrm>
            <a:off x="5814992" y="2286490"/>
            <a:ext cx="2981423" cy="865683"/>
          </a:xfrm>
          <a:prstGeom prst="rect">
            <a:avLst/>
          </a:prstGeom>
        </p:spPr>
      </p:pic>
      <p:pic>
        <p:nvPicPr>
          <p:cNvPr id="8" name="btnInknoeActivity">
            <a:extLst>
              <a:ext uri="{FF2B5EF4-FFF2-40B4-BE49-F238E27FC236}">
                <a16:creationId xmlns:a16="http://schemas.microsoft.com/office/drawing/2014/main" id="{CD33EBBF-E276-4F55-B270-098806CD921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670" y="4436599"/>
            <a:ext cx="166466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89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6;p17">
            <a:extLst>
              <a:ext uri="{FF2B5EF4-FFF2-40B4-BE49-F238E27FC236}">
                <a16:creationId xmlns:a16="http://schemas.microsoft.com/office/drawing/2014/main" id="{A8B71835-C574-4D01-9F8E-0813C669F99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97;p17">
            <a:extLst>
              <a:ext uri="{FF2B5EF4-FFF2-40B4-BE49-F238E27FC236}">
                <a16:creationId xmlns:a16="http://schemas.microsoft.com/office/drawing/2014/main" id="{DB5ABB9D-1E8B-41A5-93D6-A04B6297384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98;p17">
            <a:extLst>
              <a:ext uri="{FF2B5EF4-FFF2-40B4-BE49-F238E27FC236}">
                <a16:creationId xmlns:a16="http://schemas.microsoft.com/office/drawing/2014/main" id="{698A9765-8F3C-45C6-97B3-BC812CF37F5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7CA16F2-E26C-4644-9516-09297006F00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-351067" y="527142"/>
            <a:ext cx="7674151" cy="4689759"/>
          </a:xfrm>
          <a:prstGeom prst="rect">
            <a:avLst/>
          </a:prstGeom>
        </p:spPr>
      </p:pic>
      <p:sp>
        <p:nvSpPr>
          <p:cNvPr id="9" name="Google Shape;94;p17">
            <a:extLst>
              <a:ext uri="{FF2B5EF4-FFF2-40B4-BE49-F238E27FC236}">
                <a16:creationId xmlns:a16="http://schemas.microsoft.com/office/drawing/2014/main" id="{0F79A042-EFCF-48D7-B85B-0564BE2E5717}"/>
              </a:ext>
            </a:extLst>
          </p:cNvPr>
          <p:cNvSpPr txBox="1">
            <a:spLocks/>
          </p:cNvSpPr>
          <p:nvPr/>
        </p:nvSpPr>
        <p:spPr>
          <a:xfrm>
            <a:off x="310115" y="311618"/>
            <a:ext cx="8740285" cy="425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effectLst/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342900" indent="-342900"/>
            <a:r>
              <a:rPr 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Evaluating Model Performance </a:t>
            </a:r>
            <a:r>
              <a:rPr lang="en-US" sz="18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(Recall or Sensitivity)</a:t>
            </a:r>
            <a:endParaRPr lang="en-US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205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B3C10-3204-4EDA-97F7-6E08C31C8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94" y="75110"/>
            <a:ext cx="1713620" cy="585806"/>
          </a:xfrm>
        </p:spPr>
        <p:txBody>
          <a:bodyPr/>
          <a:lstStyle/>
          <a:p>
            <a:r>
              <a:rPr lang="en-US" sz="2800" b="1" dirty="0">
                <a:solidFill>
                  <a:schemeClr val="tx2"/>
                </a:solidFill>
              </a:rPr>
              <a:t>Precision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FA1F9-C22F-4048-AADC-87A0518C9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452" y="1116001"/>
            <a:ext cx="3754755" cy="3547440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chemeClr val="tx2"/>
                </a:solidFill>
              </a:rPr>
              <a:t>In the case of protected/spam email classification: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TP will be that spam emails are placed in the spam folder.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TN will be that important emails are received.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FP will be that important emails are placed in the spam folder.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FN will be that spam emails are received.</a:t>
            </a:r>
          </a:p>
          <a:p>
            <a:r>
              <a:rPr lang="en-US" dirty="0">
                <a:solidFill>
                  <a:schemeClr val="tx2"/>
                </a:solidFill>
              </a:rPr>
              <a:t>which scenario do you think will have the highest cost?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Well, since missing important emails will clearly be more of a problem than receiving spam, we can say that in this case, FP will have a higher cost than FN.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84A9D6-A781-43FF-A794-AC798C973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673" y="1554478"/>
            <a:ext cx="4500342" cy="237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140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92348-8C0D-42B0-9B12-F543067D1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147" y="3160"/>
            <a:ext cx="1892984" cy="570218"/>
          </a:xfrm>
        </p:spPr>
        <p:txBody>
          <a:bodyPr/>
          <a:lstStyle/>
          <a:p>
            <a:r>
              <a:rPr lang="en-US" sz="2800" b="1" dirty="0">
                <a:solidFill>
                  <a:schemeClr val="tx2"/>
                </a:solidFill>
              </a:rPr>
              <a:t>Precision</a:t>
            </a:r>
            <a:r>
              <a:rPr lang="en-US" sz="2800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1A8DD-D947-428C-AFB2-16BC47FEF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770" y="985096"/>
            <a:ext cx="4308230" cy="2855384"/>
          </a:xfrm>
        </p:spPr>
        <p:txBody>
          <a:bodyPr>
            <a:normAutofit fontScale="85000" lnSpcReduction="10000"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 What proportion of </a:t>
            </a:r>
            <a:r>
              <a:rPr lang="en-US" sz="1800" dirty="0">
                <a:solidFill>
                  <a:srgbClr val="C00000"/>
                </a:solidFill>
              </a:rPr>
              <a:t>Predicted Positives </a:t>
            </a:r>
            <a:r>
              <a:rPr lang="en-US" sz="1800" dirty="0">
                <a:solidFill>
                  <a:schemeClr val="tx2"/>
                </a:solidFill>
              </a:rPr>
              <a:t>is truly Positive.</a:t>
            </a:r>
          </a:p>
          <a:p>
            <a:r>
              <a:rPr lang="en-US" sz="1800" dirty="0">
                <a:solidFill>
                  <a:schemeClr val="tx2"/>
                </a:solidFill>
              </a:rPr>
              <a:t>Precision = (TP)/(TP+FP)</a:t>
            </a:r>
          </a:p>
          <a:p>
            <a:r>
              <a:rPr lang="en-US" sz="1800" dirty="0">
                <a:solidFill>
                  <a:schemeClr val="tx2"/>
                </a:solidFill>
              </a:rPr>
              <a:t>When to use?</a:t>
            </a:r>
          </a:p>
          <a:p>
            <a:pPr lvl="1"/>
            <a:r>
              <a:rPr lang="en-US" sz="1350" dirty="0">
                <a:solidFill>
                  <a:schemeClr val="tx2"/>
                </a:solidFill>
              </a:rPr>
              <a:t>Precision is a valid choice of evaluation metric when we want to be very sure of our prediction. </a:t>
            </a:r>
          </a:p>
          <a:p>
            <a:r>
              <a:rPr lang="en-US" sz="1800" dirty="0">
                <a:solidFill>
                  <a:schemeClr val="tx2"/>
                </a:solidFill>
              </a:rPr>
              <a:t>It’s a ratio of True Positives to all the positives predicted by the model.</a:t>
            </a:r>
          </a:p>
          <a:p>
            <a:r>
              <a:rPr lang="en-US" sz="1800" dirty="0">
                <a:solidFill>
                  <a:schemeClr val="tx2"/>
                </a:solidFill>
              </a:rPr>
              <a:t>Low precision: the more False positives the model predicts, the lower the precision.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1172C6-F0FB-4F3B-9D03-1A0BE856A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88" y="3840480"/>
            <a:ext cx="4351636" cy="8562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032D7E-113F-48E8-8AB2-65665DB679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67" t="23403" r="10289" b="23555"/>
          <a:stretch/>
        </p:blipFill>
        <p:spPr>
          <a:xfrm>
            <a:off x="4572000" y="1719775"/>
            <a:ext cx="4452425" cy="186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069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A169A2-05FA-480F-AFBB-43FC6B62A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593" y="737931"/>
            <a:ext cx="5401917" cy="393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845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BD0EC-7D87-4CFC-93FD-86CE7567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224" y="958476"/>
            <a:ext cx="7207458" cy="496060"/>
          </a:xfrm>
        </p:spPr>
        <p:txBody>
          <a:bodyPr>
            <a:noAutofit/>
          </a:bodyPr>
          <a:lstStyle/>
          <a:p>
            <a:r>
              <a:rPr lang="en-US" sz="3000" dirty="0">
                <a:solidFill>
                  <a:schemeClr val="tx2"/>
                </a:solidFill>
              </a:rPr>
              <a:t>Precision is :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99DDAC9-DFBF-4D39-A41B-5938DEE72C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6363806"/>
              </p:ext>
            </p:extLst>
          </p:nvPr>
        </p:nvGraphicFramePr>
        <p:xfrm>
          <a:off x="381314" y="1697635"/>
          <a:ext cx="8129353" cy="2136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btnInknoeActivity">
            <a:extLst>
              <a:ext uri="{FF2B5EF4-FFF2-40B4-BE49-F238E27FC236}">
                <a16:creationId xmlns:a16="http://schemas.microsoft.com/office/drawing/2014/main" id="{CD33EBBF-E276-4F55-B270-098806CD921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660" y="4076834"/>
            <a:ext cx="166466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859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175F7-671C-4FD6-A4F5-A83585298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071" y="161723"/>
            <a:ext cx="1840230" cy="59132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F-1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C8C12-5C33-474C-BDB9-B4277DDD3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958" y="990434"/>
            <a:ext cx="3905487" cy="2871147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chemeClr val="tx2"/>
                </a:solidFill>
              </a:rPr>
              <a:t>F-Score called the Harmonic mean of precision and recall.</a:t>
            </a:r>
          </a:p>
          <a:p>
            <a:r>
              <a:rPr lang="en-US" dirty="0">
                <a:solidFill>
                  <a:schemeClr val="tx2"/>
                </a:solidFill>
              </a:rPr>
              <a:t>F-Score provides a single score that balances both the concerns of precision and recall in one number.</a:t>
            </a:r>
          </a:p>
          <a:p>
            <a:r>
              <a:rPr lang="en-US" dirty="0">
                <a:solidFill>
                  <a:schemeClr val="tx2"/>
                </a:solidFill>
              </a:rPr>
              <a:t>When to use?</a:t>
            </a:r>
          </a:p>
          <a:p>
            <a:r>
              <a:rPr lang="en-US" dirty="0">
                <a:solidFill>
                  <a:schemeClr val="tx2"/>
                </a:solidFill>
              </a:rPr>
              <a:t>We want to have a model with both good precision and recall.</a:t>
            </a:r>
          </a:p>
          <a:p>
            <a:r>
              <a:rPr lang="en-US" dirty="0">
                <a:solidFill>
                  <a:schemeClr val="tx2"/>
                </a:solidFill>
              </a:rPr>
              <a:t>A good F1 score means that you have low false positives and low false negatives.</a:t>
            </a:r>
          </a:p>
          <a:p>
            <a:r>
              <a:rPr lang="en-US" dirty="0">
                <a:solidFill>
                  <a:schemeClr val="tx2"/>
                </a:solidFill>
              </a:rPr>
              <a:t>An F1 score is considered perfect when it’s 1, while the model is a total failure when it’s 0.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6D2165-B319-447E-8C87-C0E89CEBE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030" y="3950604"/>
            <a:ext cx="2711431" cy="9190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8177CC-DE22-412F-8643-5A88758DF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444" y="2683010"/>
            <a:ext cx="4581541" cy="2007282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37F4404B-5C5A-41A5-9FBC-B3CD7BEEC5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12" y="935832"/>
            <a:ext cx="1871663" cy="163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630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BCAEE-23A8-4B30-A412-2DC52DD99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0674" y="212834"/>
            <a:ext cx="2483827" cy="50691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F-beta Score: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6F148-E445-4641-B759-BB51103A1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422" y="917060"/>
            <a:ext cx="4276579" cy="3133577"/>
          </a:xfrm>
        </p:spPr>
        <p:txBody>
          <a:bodyPr>
            <a:normAutofit fontScale="47500" lnSpcReduction="20000"/>
          </a:bodyPr>
          <a:lstStyle/>
          <a:p>
            <a:r>
              <a:rPr lang="en-US" dirty="0">
                <a:solidFill>
                  <a:schemeClr val="tx2"/>
                </a:solidFill>
              </a:rPr>
              <a:t>The main problem with the F1 score is that it gives equal weight to precision and recall. </a:t>
            </a:r>
          </a:p>
          <a:p>
            <a:r>
              <a:rPr lang="en-US" dirty="0">
                <a:solidFill>
                  <a:schemeClr val="tx2"/>
                </a:solidFill>
              </a:rPr>
              <a:t>We might want to have more recall or more precision.</a:t>
            </a:r>
          </a:p>
          <a:p>
            <a:r>
              <a:rPr lang="en-US" dirty="0">
                <a:solidFill>
                  <a:schemeClr val="tx2"/>
                </a:solidFill>
              </a:rPr>
              <a:t>To solve this, we use F-beta Score.</a:t>
            </a:r>
          </a:p>
          <a:p>
            <a:r>
              <a:rPr lang="en-US" dirty="0">
                <a:solidFill>
                  <a:schemeClr val="tx2"/>
                </a:solidFill>
              </a:rPr>
              <a:t>Generalization of F-Score where beta is a parameter to weight the result of the precision or recall.</a:t>
            </a:r>
          </a:p>
          <a:p>
            <a:r>
              <a:rPr lang="en-US" dirty="0">
                <a:solidFill>
                  <a:schemeClr val="tx2"/>
                </a:solidFill>
              </a:rPr>
              <a:t>Beta = 0.5 to focus more on precision, It’s called F-0.5 Score.</a:t>
            </a:r>
          </a:p>
          <a:p>
            <a:r>
              <a:rPr lang="en-US" dirty="0">
                <a:solidFill>
                  <a:schemeClr val="tx2"/>
                </a:solidFill>
              </a:rPr>
              <a:t>Beta = 2 to focus more on recall, It’s called F-2 Score.</a:t>
            </a:r>
          </a:p>
          <a:p>
            <a:r>
              <a:rPr lang="en-US" dirty="0">
                <a:solidFill>
                  <a:schemeClr val="tx2"/>
                </a:solidFill>
              </a:rPr>
              <a:t>Beta value should be used depending on your domain knowledge business case.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CD819C-FBC0-49F7-86C9-28926ADF3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618" y="4247951"/>
            <a:ext cx="3753938" cy="6309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D40A71-2B12-4D23-AB39-6EA2EB481A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03" t="22205" r="10441" b="23254"/>
          <a:stretch/>
        </p:blipFill>
        <p:spPr>
          <a:xfrm>
            <a:off x="4572000" y="1523729"/>
            <a:ext cx="4484077" cy="192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358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>
            <a:spLocks noGrp="1"/>
          </p:cNvSpPr>
          <p:nvPr>
            <p:ph type="body" idx="1"/>
          </p:nvPr>
        </p:nvSpPr>
        <p:spPr>
          <a:xfrm>
            <a:off x="393056" y="308836"/>
            <a:ext cx="8258650" cy="2149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  <a:p>
            <a:pPr marL="0" lvl="0" indent="0">
              <a:buNone/>
            </a:pP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/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Machine Learning</a:t>
            </a:r>
          </a:p>
          <a:p>
            <a:pPr marL="342900" indent="-342900"/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Supervised Learning</a:t>
            </a:r>
          </a:p>
          <a:p>
            <a:pPr marL="800100" lvl="1" indent="-342900"/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Regression</a:t>
            </a:r>
          </a:p>
          <a:p>
            <a:pPr marL="800100" lvl="1" indent="-342900"/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</a:t>
            </a:r>
          </a:p>
          <a:p>
            <a:pPr marL="342900" indent="-342900"/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Unsupervised Learning</a:t>
            </a:r>
          </a:p>
          <a:p>
            <a:pPr marL="800100" lvl="1" indent="-342900"/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Clustering</a:t>
            </a:r>
          </a:p>
          <a:p>
            <a:pPr marL="800100" lvl="1" indent="-342900"/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Dimension Reduction</a:t>
            </a:r>
          </a:p>
          <a:p>
            <a:pPr marL="342900" indent="-342900"/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Selection &amp; Evaluation</a:t>
            </a:r>
          </a:p>
          <a:p>
            <a:pPr marL="800100" lvl="1" indent="-342900"/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Cross Validation</a:t>
            </a:r>
          </a:p>
          <a:p>
            <a:pPr marL="800100" lvl="1" indent="-342900"/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269706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BD0EC-7D87-4CFC-93FD-86CE7567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224" y="958476"/>
            <a:ext cx="7207458" cy="496060"/>
          </a:xfrm>
        </p:spPr>
        <p:txBody>
          <a:bodyPr>
            <a:noAutofit/>
          </a:bodyPr>
          <a:lstStyle/>
          <a:p>
            <a:r>
              <a:rPr lang="en-US" sz="3000" dirty="0">
                <a:solidFill>
                  <a:schemeClr val="tx2"/>
                </a:solidFill>
              </a:rPr>
              <a:t>Problem with F-1 score is :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99DDAC9-DFBF-4D39-A41B-5938DEE72C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336552"/>
              </p:ext>
            </p:extLst>
          </p:nvPr>
        </p:nvGraphicFramePr>
        <p:xfrm>
          <a:off x="381314" y="1697635"/>
          <a:ext cx="8129353" cy="2136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btnInknoeActivity">
            <a:extLst>
              <a:ext uri="{FF2B5EF4-FFF2-40B4-BE49-F238E27FC236}">
                <a16:creationId xmlns:a16="http://schemas.microsoft.com/office/drawing/2014/main" id="{CD33EBBF-E276-4F55-B270-098806CD921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660" y="4076834"/>
            <a:ext cx="166466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140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>
            <a:spLocks noGrp="1"/>
          </p:cNvSpPr>
          <p:nvPr>
            <p:ph type="body" idx="1"/>
          </p:nvPr>
        </p:nvSpPr>
        <p:spPr>
          <a:xfrm>
            <a:off x="393056" y="308836"/>
            <a:ext cx="8258650" cy="2149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  <a:p>
            <a:pPr marL="0" lvl="0" indent="0">
              <a:buNone/>
            </a:pP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/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Machine Learning</a:t>
            </a:r>
          </a:p>
          <a:p>
            <a:pPr marL="342900" indent="-342900"/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Supervised Learning</a:t>
            </a:r>
          </a:p>
          <a:p>
            <a:pPr marL="800100" lvl="1" indent="-342900"/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Regression</a:t>
            </a:r>
          </a:p>
          <a:p>
            <a:pPr marL="800100" lvl="1" indent="-342900"/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</a:t>
            </a:r>
          </a:p>
          <a:p>
            <a:pPr marL="342900" indent="-342900"/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Unsupervised Learning</a:t>
            </a:r>
          </a:p>
          <a:p>
            <a:pPr marL="800100" lvl="1" indent="-342900"/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Clustering</a:t>
            </a:r>
          </a:p>
          <a:p>
            <a:pPr marL="800100" lvl="1" indent="-342900"/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Dimension Reduction</a:t>
            </a:r>
          </a:p>
          <a:p>
            <a:pPr marL="342900" indent="-342900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Selection &amp; Evaluation</a:t>
            </a:r>
          </a:p>
          <a:p>
            <a:pPr marL="800100" lvl="1" indent="-342900"/>
            <a:r>
              <a:rPr lang="en-US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Cross Validation</a:t>
            </a:r>
          </a:p>
          <a:p>
            <a:pPr marL="800100" lvl="1" indent="-342900"/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352404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310115" y="311618"/>
            <a:ext cx="5190461" cy="42557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342900" indent="-342900"/>
            <a:r>
              <a:rPr 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Cross Validation with K-Fold</a:t>
            </a:r>
          </a:p>
        </p:txBody>
      </p:sp>
      <p:pic>
        <p:nvPicPr>
          <p:cNvPr id="5" name="Google Shape;96;p17">
            <a:extLst>
              <a:ext uri="{FF2B5EF4-FFF2-40B4-BE49-F238E27FC236}">
                <a16:creationId xmlns:a16="http://schemas.microsoft.com/office/drawing/2014/main" id="{97D169F5-83AF-416A-BA23-54E46E9B038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97;p17">
            <a:extLst>
              <a:ext uri="{FF2B5EF4-FFF2-40B4-BE49-F238E27FC236}">
                <a16:creationId xmlns:a16="http://schemas.microsoft.com/office/drawing/2014/main" id="{1B42574D-56CA-40C2-9983-C969761F66A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98;p17">
            <a:extLst>
              <a:ext uri="{FF2B5EF4-FFF2-40B4-BE49-F238E27FC236}">
                <a16:creationId xmlns:a16="http://schemas.microsoft.com/office/drawing/2014/main" id="{D0E59CA3-5928-4030-BBE6-FA4FB5F1E14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A4EFCF-95DD-46E2-BBF4-B1B3A64BBA30}"/>
              </a:ext>
            </a:extLst>
          </p:cNvPr>
          <p:cNvSpPr txBox="1"/>
          <p:nvPr/>
        </p:nvSpPr>
        <p:spPr>
          <a:xfrm>
            <a:off x="368782" y="1430971"/>
            <a:ext cx="5073125" cy="2646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458FF"/>
              </a:buClr>
              <a:buSzPts val="2400"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uli Regular"/>
                <a:sym typeface="Muli Regular"/>
              </a:rPr>
              <a:t>Why we use Cross Validation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458FF"/>
              </a:buClr>
              <a:buSzPts val="2400"/>
              <a:buFont typeface="Muli Regular"/>
              <a:buChar char="⬡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uli Regular"/>
              <a:sym typeface="Muli Regular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458FF"/>
              </a:buClr>
              <a:buSzPts val="2400"/>
              <a:buFont typeface="Muli Regular"/>
              <a:buChar char="⬡"/>
              <a:tabLst/>
              <a:defRPr/>
            </a:pP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uli Regular"/>
                <a:sym typeface="Muli Regular"/>
              </a:rPr>
              <a:t>Cross Validation uses </a:t>
            </a: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uli Regular"/>
                <a:sym typeface="Muli Regular"/>
              </a:rPr>
              <a:t>Stratified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uli Regular"/>
                <a:sym typeface="Muli Regular"/>
              </a:rPr>
              <a:t> technique to make sure the distribution of the categorical target is the same in every fold.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uli Regular"/>
              <a:sym typeface="Muli Regular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458FF"/>
              </a:buClr>
              <a:buSzPts val="2400"/>
              <a:buFont typeface="Muli Regular"/>
              <a:buChar char="⬡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uli Regular"/>
                <a:sym typeface="Muli Regular"/>
              </a:rPr>
              <a:t>More “efficient” use of data as every observation is used for both training and testing.</a:t>
            </a:r>
          </a:p>
          <a:p>
            <a:pPr marL="3429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458FF"/>
              </a:buClr>
              <a:buSzPts val="2400"/>
              <a:buFont typeface="Muli Regular"/>
              <a:buChar char="⬡"/>
              <a:tabLst/>
              <a:defRPr/>
            </a:pP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uli Regular"/>
                <a:sym typeface="Muli Regular"/>
              </a:rPr>
              <a:t>Reduce overfitting and the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uli Regular"/>
                <a:sym typeface="Muli Regular"/>
              </a:rPr>
              <a:t>model achieve the generalization.</a:t>
            </a:r>
          </a:p>
        </p:txBody>
      </p:sp>
    </p:spTree>
    <p:extLst>
      <p:ext uri="{BB962C8B-B14F-4D97-AF65-F5344CB8AC3E}">
        <p14:creationId xmlns:p14="http://schemas.microsoft.com/office/powerpoint/2010/main" val="415345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310115" y="311618"/>
            <a:ext cx="5190461" cy="42557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342900" indent="-342900"/>
            <a:r>
              <a:rPr 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Cross Validation with K-Fold</a:t>
            </a:r>
          </a:p>
        </p:txBody>
      </p:sp>
      <p:pic>
        <p:nvPicPr>
          <p:cNvPr id="5" name="Google Shape;96;p17">
            <a:extLst>
              <a:ext uri="{FF2B5EF4-FFF2-40B4-BE49-F238E27FC236}">
                <a16:creationId xmlns:a16="http://schemas.microsoft.com/office/drawing/2014/main" id="{97D169F5-83AF-416A-BA23-54E46E9B038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97;p17">
            <a:extLst>
              <a:ext uri="{FF2B5EF4-FFF2-40B4-BE49-F238E27FC236}">
                <a16:creationId xmlns:a16="http://schemas.microsoft.com/office/drawing/2014/main" id="{1B42574D-56CA-40C2-9983-C969761F66A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98;p17">
            <a:extLst>
              <a:ext uri="{FF2B5EF4-FFF2-40B4-BE49-F238E27FC236}">
                <a16:creationId xmlns:a16="http://schemas.microsoft.com/office/drawing/2014/main" id="{D0E59CA3-5928-4030-BBE6-FA4FB5F1E14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9B6C7F-262A-4511-B626-1FB9825D543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175037" y="1003147"/>
            <a:ext cx="6793925" cy="373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03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94;p17">
            <a:extLst>
              <a:ext uri="{FF2B5EF4-FFF2-40B4-BE49-F238E27FC236}">
                <a16:creationId xmlns:a16="http://schemas.microsoft.com/office/drawing/2014/main" id="{08900BF0-ACD5-42C2-BE4A-0234151A913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01665" y="2382903"/>
            <a:ext cx="4341917" cy="55523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 ?!</a:t>
            </a:r>
            <a:endParaRPr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517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E6C47-86DF-4E6C-8DBC-2F3BDE0D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505" y="1432267"/>
            <a:ext cx="2985076" cy="2199101"/>
          </a:xfrm>
        </p:spPr>
        <p:txBody>
          <a:bodyPr>
            <a:normAutofit fontScale="90000"/>
          </a:bodyPr>
          <a:lstStyle/>
          <a:p>
            <a:r>
              <a:rPr lang="en-US" sz="4050" dirty="0">
                <a:solidFill>
                  <a:schemeClr val="tx2"/>
                </a:solidFill>
              </a:rPr>
              <a:t>Classification Evaluation Metrics:</a:t>
            </a:r>
          </a:p>
        </p:txBody>
      </p:sp>
      <p:pic>
        <p:nvPicPr>
          <p:cNvPr id="9" name="Content Placeholder 8" descr="Arrow&#10;&#10;Description automatically generated">
            <a:extLst>
              <a:ext uri="{FF2B5EF4-FFF2-40B4-BE49-F238E27FC236}">
                <a16:creationId xmlns:a16="http://schemas.microsoft.com/office/drawing/2014/main" id="{E27EBA04-1D72-4212-BCA2-2D36A6C24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" t="-8729" r="-242" b="8729"/>
          <a:stretch/>
        </p:blipFill>
        <p:spPr>
          <a:xfrm>
            <a:off x="3873439" y="939997"/>
            <a:ext cx="4351338" cy="3263504"/>
          </a:xfrm>
        </p:spPr>
      </p:pic>
    </p:spTree>
    <p:extLst>
      <p:ext uri="{BB962C8B-B14F-4D97-AF65-F5344CB8AC3E}">
        <p14:creationId xmlns:p14="http://schemas.microsoft.com/office/powerpoint/2010/main" val="97259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D402D-5AF5-4396-BA6F-54B0BF94A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580" y="0"/>
            <a:ext cx="3190729" cy="601870"/>
          </a:xfrm>
        </p:spPr>
        <p:txBody>
          <a:bodyPr/>
          <a:lstStyle/>
          <a:p>
            <a:r>
              <a:rPr lang="en-US" sz="2800" b="1" dirty="0">
                <a:solidFill>
                  <a:schemeClr val="tx2"/>
                </a:solidFill>
              </a:rPr>
              <a:t>Confusion Matrix: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B968D8-586A-479F-A9B9-5735D82EA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79" y="849098"/>
            <a:ext cx="4106300" cy="3993942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tx2"/>
                </a:solidFill>
              </a:rPr>
              <a:t>A confusion matrix is a table that is often used to describe the performance of a classifier on a set of test data for which the true values are known.</a:t>
            </a:r>
          </a:p>
          <a:p>
            <a:r>
              <a:rPr lang="en-US" dirty="0">
                <a:solidFill>
                  <a:schemeClr val="tx2"/>
                </a:solidFill>
              </a:rPr>
              <a:t>Let's now define the most basic terms, which are whole numbers (not rates):</a:t>
            </a:r>
          </a:p>
          <a:p>
            <a:pPr lvl="1"/>
            <a:r>
              <a:rPr lang="en-US" sz="1650" dirty="0">
                <a:solidFill>
                  <a:schemeClr val="tx2"/>
                </a:solidFill>
              </a:rPr>
              <a:t>True positives (TP): These are cases in which we predicted +ve and are +ve.</a:t>
            </a:r>
          </a:p>
          <a:p>
            <a:pPr lvl="1"/>
            <a:r>
              <a:rPr lang="en-US" sz="1650" dirty="0">
                <a:solidFill>
                  <a:schemeClr val="tx2"/>
                </a:solidFill>
              </a:rPr>
              <a:t>True negatives (TN): We predicted -ve, and they are –ve.</a:t>
            </a:r>
          </a:p>
          <a:p>
            <a:pPr lvl="1"/>
            <a:r>
              <a:rPr lang="en-US" sz="1650" dirty="0">
                <a:solidFill>
                  <a:schemeClr val="tx2"/>
                </a:solidFill>
              </a:rPr>
              <a:t>False positives (FP): We predicted +ve, but they are –ve "Type I error.")</a:t>
            </a:r>
          </a:p>
          <a:p>
            <a:pPr lvl="1"/>
            <a:r>
              <a:rPr lang="en-US" sz="1650" dirty="0">
                <a:solidFill>
                  <a:schemeClr val="tx2"/>
                </a:solidFill>
              </a:rPr>
              <a:t>False negatives (FN): We predicted -ve, but they are +ve. (Also known as a "Type II error.")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B19C6E55-0B36-4C17-B2BB-E08D6E858A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46" t="27692" r="19802" b="17025"/>
          <a:stretch/>
        </p:blipFill>
        <p:spPr>
          <a:xfrm>
            <a:off x="4571999" y="1292036"/>
            <a:ext cx="4331383" cy="300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864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C9614-3641-4189-BE3B-ABAD1A47A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69218"/>
            <a:ext cx="3621062" cy="3307713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tx2"/>
                </a:solidFill>
              </a:rPr>
              <a:t>The name stems from the fact that it makes it easy to see whether the model is confusing two classes (i.e., commonly mislabeling one as another).</a:t>
            </a:r>
          </a:p>
          <a:p>
            <a:r>
              <a:rPr lang="en-US" dirty="0">
                <a:solidFill>
                  <a:schemeClr val="tx2"/>
                </a:solidFill>
              </a:rPr>
              <a:t>We use confusion matrix to calculate the other metrics.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C4C5A96-E0A3-430C-903D-88C5DDCE663D}"/>
              </a:ext>
            </a:extLst>
          </p:cNvPr>
          <p:cNvSpPr txBox="1">
            <a:spLocks/>
          </p:cNvSpPr>
          <p:nvPr/>
        </p:nvSpPr>
        <p:spPr>
          <a:xfrm>
            <a:off x="242062" y="88569"/>
            <a:ext cx="3190729" cy="601870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b="1" dirty="0">
                <a:solidFill>
                  <a:schemeClr val="tx2"/>
                </a:solidFill>
              </a:rPr>
              <a:t>Confusion Matrix:</a:t>
            </a:r>
          </a:p>
        </p:txBody>
      </p:sp>
    </p:spTree>
    <p:extLst>
      <p:ext uri="{BB962C8B-B14F-4D97-AF65-F5344CB8AC3E}">
        <p14:creationId xmlns:p14="http://schemas.microsoft.com/office/powerpoint/2010/main" val="783255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319C6-DDD2-4635-BB85-551A0E317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77" y="250165"/>
            <a:ext cx="4266907" cy="398275"/>
          </a:xfrm>
        </p:spPr>
        <p:txBody>
          <a:bodyPr/>
          <a:lstStyle/>
          <a:p>
            <a:r>
              <a:rPr lang="en-US" sz="2800" dirty="0">
                <a:solidFill>
                  <a:schemeClr val="tx2"/>
                </a:solidFill>
              </a:rPr>
              <a:t>Confusion Matrix Code: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0EABCF-B638-450A-B8C7-C5F58A5488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167" t="22058" r="11303" b="21365"/>
          <a:stretch/>
        </p:blipFill>
        <p:spPr>
          <a:xfrm>
            <a:off x="1426164" y="1255541"/>
            <a:ext cx="6602972" cy="304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428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BD0EC-7D87-4CFC-93FD-86CE7567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32" y="288541"/>
            <a:ext cx="8448830" cy="72633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For the below confusion matrix, what is the count of False Negatives?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99DDAC9-DFBF-4D39-A41B-5938DEE72C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1047690"/>
              </p:ext>
            </p:extLst>
          </p:nvPr>
        </p:nvGraphicFramePr>
        <p:xfrm>
          <a:off x="347586" y="1443496"/>
          <a:ext cx="5386153" cy="2768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CF4A108-10AE-4A98-AF8B-803751DDA58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" t="7020" r="4690" b="8640"/>
          <a:stretch/>
        </p:blipFill>
        <p:spPr>
          <a:xfrm>
            <a:off x="5814992" y="2286490"/>
            <a:ext cx="2981423" cy="865683"/>
          </a:xfrm>
          <a:prstGeom prst="rect">
            <a:avLst/>
          </a:prstGeom>
        </p:spPr>
      </p:pic>
      <p:pic>
        <p:nvPicPr>
          <p:cNvPr id="8" name="btnInknoeActivity">
            <a:extLst>
              <a:ext uri="{FF2B5EF4-FFF2-40B4-BE49-F238E27FC236}">
                <a16:creationId xmlns:a16="http://schemas.microsoft.com/office/drawing/2014/main" id="{CD33EBBF-E276-4F55-B270-098806CD921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417" y="4426334"/>
            <a:ext cx="166466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89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0FEC1-44B7-43C7-947A-76F17E994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83509"/>
            <a:ext cx="4710039" cy="323161"/>
          </a:xfrm>
        </p:spPr>
        <p:txBody>
          <a:bodyPr>
            <a:noAutofit/>
          </a:bodyPr>
          <a:lstStyle/>
          <a:p>
            <a:pPr marL="342900" indent="-342900">
              <a:buSzPts val="3600"/>
            </a:pPr>
            <a:r>
              <a:rPr 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23ADE-71A4-4765-8110-B5D8D9570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795" y="1098233"/>
            <a:ext cx="4182501" cy="3167612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chemeClr val="tx2"/>
                </a:solidFill>
              </a:rPr>
              <a:t>Accuracy is the typical classification metric. </a:t>
            </a:r>
          </a:p>
          <a:p>
            <a:r>
              <a:rPr lang="en-US" dirty="0">
                <a:solidFill>
                  <a:schemeClr val="tx2"/>
                </a:solidFill>
              </a:rPr>
              <a:t>It is easy to understand. </a:t>
            </a:r>
          </a:p>
          <a:p>
            <a:r>
              <a:rPr lang="en-US" dirty="0">
                <a:solidFill>
                  <a:schemeClr val="tx2"/>
                </a:solidFill>
              </a:rPr>
              <a:t>Easily suited for binary as well as a multiclass classification problem.</a:t>
            </a:r>
          </a:p>
          <a:p>
            <a:r>
              <a:rPr lang="en-US" dirty="0">
                <a:solidFill>
                  <a:schemeClr val="tx2"/>
                </a:solidFill>
              </a:rPr>
              <a:t>Accuracy = (TP+TN)/(TP+FP+FN+TN)</a:t>
            </a:r>
          </a:p>
          <a:p>
            <a:r>
              <a:rPr lang="en-US" dirty="0">
                <a:solidFill>
                  <a:schemeClr val="tx2"/>
                </a:solidFill>
              </a:rPr>
              <a:t>It’s the ratio of the true predicted values over all the values.</a:t>
            </a:r>
          </a:p>
          <a:p>
            <a:r>
              <a:rPr lang="en-US" dirty="0">
                <a:solidFill>
                  <a:schemeClr val="tx2"/>
                </a:solidFill>
              </a:rPr>
              <a:t>When to use?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Accuracy is a valid choice of evaluation for classification problems which are well balanced and not skewed or No class imbalance.</a:t>
            </a:r>
          </a:p>
        </p:txBody>
      </p:sp>
      <p:pic>
        <p:nvPicPr>
          <p:cNvPr id="5" name="Picture 4" descr="A picture containing colorful&#10;&#10;Description automatically generated">
            <a:extLst>
              <a:ext uri="{FF2B5EF4-FFF2-40B4-BE49-F238E27FC236}">
                <a16:creationId xmlns:a16="http://schemas.microsoft.com/office/drawing/2014/main" id="{2E24CCB1-2E74-469D-8846-E1933FBE1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481" y="1098233"/>
            <a:ext cx="3321869" cy="2215661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DF4D54C5-E209-4F8B-A226-12150154C0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472" y="3313894"/>
            <a:ext cx="3321869" cy="104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995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6;p17">
            <a:extLst>
              <a:ext uri="{FF2B5EF4-FFF2-40B4-BE49-F238E27FC236}">
                <a16:creationId xmlns:a16="http://schemas.microsoft.com/office/drawing/2014/main" id="{A8B71835-C574-4D01-9F8E-0813C669F99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97;p17">
            <a:extLst>
              <a:ext uri="{FF2B5EF4-FFF2-40B4-BE49-F238E27FC236}">
                <a16:creationId xmlns:a16="http://schemas.microsoft.com/office/drawing/2014/main" id="{DB5ABB9D-1E8B-41A5-93D6-A04B6297384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98;p17">
            <a:extLst>
              <a:ext uri="{FF2B5EF4-FFF2-40B4-BE49-F238E27FC236}">
                <a16:creationId xmlns:a16="http://schemas.microsoft.com/office/drawing/2014/main" id="{698A9765-8F3C-45C6-97B3-BC812CF37F5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7CA16F2-E26C-4644-9516-09297006F00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-397409" y="527142"/>
            <a:ext cx="7766835" cy="4689759"/>
          </a:xfrm>
          <a:prstGeom prst="rect">
            <a:avLst/>
          </a:prstGeom>
        </p:spPr>
      </p:pic>
      <p:sp>
        <p:nvSpPr>
          <p:cNvPr id="8" name="Google Shape;94;p17">
            <a:extLst>
              <a:ext uri="{FF2B5EF4-FFF2-40B4-BE49-F238E27FC236}">
                <a16:creationId xmlns:a16="http://schemas.microsoft.com/office/drawing/2014/main" id="{59CDC1DE-923A-4187-903B-248FAF61435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0115" y="311618"/>
            <a:ext cx="8740285" cy="42557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342900" indent="-342900"/>
            <a:r>
              <a:rPr 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Evaluating Model Performance </a:t>
            </a:r>
            <a:r>
              <a:rPr lang="en-US" sz="18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(Accuracy)</a:t>
            </a:r>
            <a:endParaRPr lang="en-US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29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S" val="false"/>
  <p:tag name="INKNOEBUTTONMODEL" val="{&quot;ActivityType&quot;:1,&quot;OptionCount&quot;:4,&quot;WcOptionCount&quot;:10,&quot;HasMultipleSubmission&quot;:false,&quot;HasAutoStop&quot;:false,&quot;HasMinimizeMode&quot;:false,&quot;TimerValue&quot;:&quot;1:00&quot;,&quot;HasAutoStart&quot;:false,&quot;HasCorrectAnswers&quot;:false,&quot;McqAnswers&quot;:[],&quot;ActivityId&quot;:null,&quot;IaMcqCompetition&quot;:false,&quot;IsAnonymous&quot;:false,&quot;AutoAdvance&quot;:false,&quot;IsCompetitionMode&quot;:false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S" val="false"/>
  <p:tag name="INKNOEBUTTONMODEL" val="{&quot;ActivityType&quot;:1,&quot;OptionCount&quot;:4,&quot;WcOptionCount&quot;:10,&quot;HasMultipleSubmission&quot;:false,&quot;HasAutoStop&quot;:false,&quot;HasMinimizeMode&quot;:false,&quot;TimerValue&quot;:&quot;1:00&quot;,&quot;HasAutoStart&quot;:false,&quot;HasCorrectAnswers&quot;:false,&quot;McqAnswers&quot;:[],&quot;ActivityId&quot;:null,&quot;IaMcqCompetition&quot;:false,&quot;IsAnonymous&quot;:false,&quot;AutoAdvance&quot;:false,&quot;IsCompetitionMode&quot;:false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S" val="false"/>
  <p:tag name="INKNOEBUTTONMODEL" val="{&quot;ActivityType&quot;:1,&quot;OptionCount&quot;:4,&quot;WcOptionCount&quot;:10,&quot;HasMultipleSubmission&quot;:false,&quot;HasAutoStop&quot;:false,&quot;HasMinimizeMode&quot;:false,&quot;TimerValue&quot;:&quot;1:00&quot;,&quot;HasAutoStart&quot;:false,&quot;HasCorrectAnswers&quot;:false,&quot;McqAnswers&quot;:[],&quot;ActivityId&quot;:null,&quot;IaMcqCompetition&quot;:false,&quot;IsAnonymous&quot;:false,&quot;AutoAdvance&quot;:false,&quot;IsCompetitionMode&quot;:false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S" val="false"/>
  <p:tag name="INKNOEBUTTONMODEL" val="{&quot;ActivityType&quot;:1,&quot;OptionCount&quot;:4,&quot;WcOptionCount&quot;:10,&quot;HasMultipleSubmission&quot;:false,&quot;HasAutoStop&quot;:false,&quot;HasMinimizeMode&quot;:false,&quot;TimerValue&quot;:&quot;1:00&quot;,&quot;HasAutoStart&quot;:false,&quot;HasCorrectAnswers&quot;:false,&quot;McqAnswers&quot;:[],&quot;ActivityId&quot;:null,&quot;IaMcqCompetition&quot;:false,&quot;IsAnonymous&quot;:false,&quot;AutoAdvance&quot;:false,&quot;IsCompetitionMode&quot;:false}"/>
</p:tagLst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12294</TotalTime>
  <Words>1073</Words>
  <Application>Microsoft Office PowerPoint</Application>
  <PresentationFormat>On-screen Show (16:9)</PresentationFormat>
  <Paragraphs>119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Lexend Deca</vt:lpstr>
      <vt:lpstr>Arial</vt:lpstr>
      <vt:lpstr>Muli Regular</vt:lpstr>
      <vt:lpstr>Aliena template</vt:lpstr>
      <vt:lpstr>Machine Learning with Python</vt:lpstr>
      <vt:lpstr>PowerPoint Presentation</vt:lpstr>
      <vt:lpstr>Classification Evaluation Metrics:</vt:lpstr>
      <vt:lpstr>Confusion Matrix:</vt:lpstr>
      <vt:lpstr>PowerPoint Presentation</vt:lpstr>
      <vt:lpstr>Confusion Matrix Code:</vt:lpstr>
      <vt:lpstr>For the below confusion matrix, what is the count of False Negatives?</vt:lpstr>
      <vt:lpstr>Accuracy</vt:lpstr>
      <vt:lpstr>Evaluating Model Performance (Accuracy)</vt:lpstr>
      <vt:lpstr>Evaluating Model Performance (Recall or Sensitivity)</vt:lpstr>
      <vt:lpstr>Recall or Sensitivity:</vt:lpstr>
      <vt:lpstr>From this confusion matrix what is the recall:</vt:lpstr>
      <vt:lpstr>PowerPoint Presentation</vt:lpstr>
      <vt:lpstr>Precision</vt:lpstr>
      <vt:lpstr>Precision:</vt:lpstr>
      <vt:lpstr>PowerPoint Presentation</vt:lpstr>
      <vt:lpstr>Precision is :</vt:lpstr>
      <vt:lpstr>F-1 Score</vt:lpstr>
      <vt:lpstr>F-beta Score:</vt:lpstr>
      <vt:lpstr>Problem with F-1 score is :</vt:lpstr>
      <vt:lpstr>PowerPoint Presentation</vt:lpstr>
      <vt:lpstr>Cross Validation with K-Fold</vt:lpstr>
      <vt:lpstr>Cross Validation with K-Fold</vt:lpstr>
      <vt:lpstr>Questions ?!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with Python (OOP)</dc:title>
  <dc:creator>Eslam Jekso</dc:creator>
  <cp:lastModifiedBy>ضى السبد عبدالتواب السبد</cp:lastModifiedBy>
  <cp:revision>563</cp:revision>
  <dcterms:modified xsi:type="dcterms:W3CDTF">2025-07-14T09:24:42Z</dcterms:modified>
</cp:coreProperties>
</file>