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5F5124-5E90-442B-8029-F610DEE2511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2591810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F5124-5E90-442B-8029-F610DEE2511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2777023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F5124-5E90-442B-8029-F610DEE2511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3F1CE-44D6-476A-96F5-ABE789C04CE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522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F5124-5E90-442B-8029-F610DEE2511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3401138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F5124-5E90-442B-8029-F610DEE2511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3F1CE-44D6-476A-96F5-ABE789C04CE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488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F5124-5E90-442B-8029-F610DEE2511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3831061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F5124-5E90-442B-8029-F610DEE2511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3675645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F5124-5E90-442B-8029-F610DEE2511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84160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F5124-5E90-442B-8029-F610DEE2511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201959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F5124-5E90-442B-8029-F610DEE2511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80079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F5124-5E90-442B-8029-F610DEE25110}"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135426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F5124-5E90-442B-8029-F610DEE25110}"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283292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F5124-5E90-442B-8029-F610DEE25110}"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315297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F5124-5E90-442B-8029-F610DEE25110}"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350492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5F5124-5E90-442B-8029-F610DEE25110}"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63225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5F5124-5E90-442B-8029-F610DEE25110}"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3F1CE-44D6-476A-96F5-ABE789C04CE5}" type="slidenum">
              <a:rPr lang="en-US" smtClean="0"/>
              <a:t>‹#›</a:t>
            </a:fld>
            <a:endParaRPr lang="en-US"/>
          </a:p>
        </p:txBody>
      </p:sp>
    </p:spTree>
    <p:extLst>
      <p:ext uri="{BB962C8B-B14F-4D97-AF65-F5344CB8AC3E}">
        <p14:creationId xmlns:p14="http://schemas.microsoft.com/office/powerpoint/2010/main" val="2578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5F5124-5E90-442B-8029-F610DEE25110}" type="datetimeFigureOut">
              <a:rPr lang="en-US" smtClean="0"/>
              <a:t>1/14/2024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E3F1CE-44D6-476A-96F5-ABE789C04CE5}" type="slidenum">
              <a:rPr lang="en-US" smtClean="0"/>
              <a:t>‹#›</a:t>
            </a:fld>
            <a:endParaRPr lang="en-US"/>
          </a:p>
        </p:txBody>
      </p:sp>
    </p:spTree>
    <p:extLst>
      <p:ext uri="{BB962C8B-B14F-4D97-AF65-F5344CB8AC3E}">
        <p14:creationId xmlns:p14="http://schemas.microsoft.com/office/powerpoint/2010/main" val="256602226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6600-EEC6-D2F1-6018-E45E502ABA69}"/>
              </a:ext>
            </a:extLst>
          </p:cNvPr>
          <p:cNvSpPr>
            <a:spLocks noGrp="1"/>
          </p:cNvSpPr>
          <p:nvPr>
            <p:ph type="ctrTitle"/>
          </p:nvPr>
        </p:nvSpPr>
        <p:spPr>
          <a:xfrm>
            <a:off x="1524000" y="278984"/>
            <a:ext cx="9144000" cy="2387600"/>
          </a:xfrm>
        </p:spPr>
        <p:txBody>
          <a:bodyPr/>
          <a:lstStyle/>
          <a:p>
            <a:r>
              <a:rPr lang="en-US" dirty="0"/>
              <a:t>BTRS Project</a:t>
            </a:r>
            <a:br>
              <a:rPr lang="en-US" dirty="0"/>
            </a:br>
            <a:endParaRPr lang="en-US" dirty="0"/>
          </a:p>
        </p:txBody>
      </p:sp>
      <p:sp>
        <p:nvSpPr>
          <p:cNvPr id="7" name="TextBox 6">
            <a:extLst>
              <a:ext uri="{FF2B5EF4-FFF2-40B4-BE49-F238E27FC236}">
                <a16:creationId xmlns:a16="http://schemas.microsoft.com/office/drawing/2014/main" id="{999D255C-839C-518F-C1F0-187423BCFE09}"/>
              </a:ext>
            </a:extLst>
          </p:cNvPr>
          <p:cNvSpPr txBox="1"/>
          <p:nvPr/>
        </p:nvSpPr>
        <p:spPr>
          <a:xfrm>
            <a:off x="1895475" y="3606284"/>
            <a:ext cx="6096000" cy="369332"/>
          </a:xfrm>
          <a:prstGeom prst="rect">
            <a:avLst/>
          </a:prstGeom>
          <a:noFill/>
        </p:spPr>
        <p:txBody>
          <a:bodyPr wrap="square">
            <a:spAutoFit/>
          </a:bodyPr>
          <a:lstStyle/>
          <a:p>
            <a:endParaRPr lang="en-US" dirty="0"/>
          </a:p>
        </p:txBody>
      </p:sp>
      <p:pic>
        <p:nvPicPr>
          <p:cNvPr id="1026" name="Picture 2" descr="الباص السريع: حل لمشكلة الازدحام في الأردن أم فشل تنظيمي؟ - BBC News عربي">
            <a:extLst>
              <a:ext uri="{FF2B5EF4-FFF2-40B4-BE49-F238E27FC236}">
                <a16:creationId xmlns:a16="http://schemas.microsoft.com/office/drawing/2014/main" id="{2DBE08DA-2822-D0F0-5CE4-1E4A1641A8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07645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26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7A5F-50AF-F11F-8AAB-150CFD83D71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E2179A7-5BB0-88B5-95F9-F3A91625FB03}"/>
              </a:ext>
            </a:extLst>
          </p:cNvPr>
          <p:cNvSpPr>
            <a:spLocks noGrp="1"/>
          </p:cNvSpPr>
          <p:nvPr>
            <p:ph idx="1"/>
          </p:nvPr>
        </p:nvSpPr>
        <p:spPr/>
        <p:txBody>
          <a:bodyPr/>
          <a:lstStyle/>
          <a:p>
            <a:pPr marL="0" indent="0">
              <a:buNone/>
            </a:pPr>
            <a:r>
              <a:rPr lang="en-US" dirty="0"/>
              <a:t>We are planning to launch  a public bus transportation reservation system website which we programmed using asp.net core </a:t>
            </a:r>
            <a:r>
              <a:rPr lang="en-US" dirty="0" err="1"/>
              <a:t>mvc</a:t>
            </a:r>
            <a:r>
              <a:rPr lang="en-US" dirty="0"/>
              <a:t> and we made the passenger UI pages using Figma </a:t>
            </a:r>
          </a:p>
        </p:txBody>
      </p:sp>
    </p:spTree>
    <p:extLst>
      <p:ext uri="{BB962C8B-B14F-4D97-AF65-F5344CB8AC3E}">
        <p14:creationId xmlns:p14="http://schemas.microsoft.com/office/powerpoint/2010/main" val="171999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1860-4F42-427A-AB69-FF643CA7185E}"/>
              </a:ext>
            </a:extLst>
          </p:cNvPr>
          <p:cNvSpPr>
            <a:spLocks noGrp="1"/>
          </p:cNvSpPr>
          <p:nvPr>
            <p:ph type="title"/>
          </p:nvPr>
        </p:nvSpPr>
        <p:spPr/>
        <p:txBody>
          <a:bodyPr/>
          <a:lstStyle/>
          <a:p>
            <a:r>
              <a:rPr lang="en-US" dirty="0"/>
              <a:t>Problem		</a:t>
            </a:r>
          </a:p>
        </p:txBody>
      </p:sp>
      <p:sp>
        <p:nvSpPr>
          <p:cNvPr id="3" name="Content Placeholder 2">
            <a:extLst>
              <a:ext uri="{FF2B5EF4-FFF2-40B4-BE49-F238E27FC236}">
                <a16:creationId xmlns:a16="http://schemas.microsoft.com/office/drawing/2014/main" id="{CB35301B-0B83-0C04-F32D-C81FB631157C}"/>
              </a:ext>
            </a:extLst>
          </p:cNvPr>
          <p:cNvSpPr>
            <a:spLocks noGrp="1"/>
          </p:cNvSpPr>
          <p:nvPr>
            <p:ph idx="1"/>
          </p:nvPr>
        </p:nvSpPr>
        <p:spPr/>
        <p:txBody>
          <a:bodyPr/>
          <a:lstStyle/>
          <a:p>
            <a:pPr marL="0" indent="0">
              <a:buNone/>
            </a:pPr>
            <a:r>
              <a:rPr lang="en-US" dirty="0"/>
              <a:t>As the population grows in the world in general and in Jordan In particular leading to increasing of  Demand on transportation as  well as the need for new and better solutions so we came out with BTRS</a:t>
            </a:r>
          </a:p>
        </p:txBody>
      </p:sp>
    </p:spTree>
    <p:extLst>
      <p:ext uri="{BB962C8B-B14F-4D97-AF65-F5344CB8AC3E}">
        <p14:creationId xmlns:p14="http://schemas.microsoft.com/office/powerpoint/2010/main" val="271161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D12D-74B1-55AF-323C-F01B0C00F75B}"/>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AA14094-5BFB-2054-A9BC-9A94FCECF6B2}"/>
              </a:ext>
            </a:extLst>
          </p:cNvPr>
          <p:cNvSpPr>
            <a:spLocks noGrp="1"/>
          </p:cNvSpPr>
          <p:nvPr>
            <p:ph idx="1"/>
          </p:nvPr>
        </p:nvSpPr>
        <p:spPr/>
        <p:txBody>
          <a:bodyPr/>
          <a:lstStyle/>
          <a:p>
            <a:pPr marL="0" indent="0">
              <a:buNone/>
            </a:pPr>
            <a:r>
              <a:rPr lang="en-US" dirty="0"/>
              <a:t>BTRS is a bust transportation system website that allows the user/passenger  to move around in Jordan so he can choose between a lot of trips from one location to another and all previous trips are saved in the log  which mean that he can save his </a:t>
            </a:r>
            <a:r>
              <a:rPr lang="en-US" dirty="0" err="1"/>
              <a:t>favourite</a:t>
            </a:r>
            <a:r>
              <a:rPr lang="en-US" dirty="0"/>
              <a:t> trips details like destination and payment method so that he can re-use them like if the passenger uses our website everyday to go to work  which makes it a lot easier for </a:t>
            </a:r>
            <a:r>
              <a:rPr lang="en-US" dirty="0" err="1"/>
              <a:t>him,many</a:t>
            </a:r>
            <a:r>
              <a:rPr lang="en-US" dirty="0"/>
              <a:t> buses are entitled for each trip to keep-up if there’s huge demand on one trip in particular</a:t>
            </a:r>
          </a:p>
          <a:p>
            <a:pPr marL="0" indent="0">
              <a:buNone/>
            </a:pPr>
            <a:endParaRPr lang="en-US" dirty="0"/>
          </a:p>
        </p:txBody>
      </p:sp>
    </p:spTree>
    <p:extLst>
      <p:ext uri="{BB962C8B-B14F-4D97-AF65-F5344CB8AC3E}">
        <p14:creationId xmlns:p14="http://schemas.microsoft.com/office/powerpoint/2010/main" val="141616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BD09-D40D-E8B0-FDEF-6E712A00352B}"/>
              </a:ext>
            </a:extLst>
          </p:cNvPr>
          <p:cNvSpPr>
            <a:spLocks noGrp="1"/>
          </p:cNvSpPr>
          <p:nvPr>
            <p:ph type="title"/>
          </p:nvPr>
        </p:nvSpPr>
        <p:spPr/>
        <p:txBody>
          <a:bodyPr/>
          <a:lstStyle/>
          <a:p>
            <a:r>
              <a:rPr lang="en-US" dirty="0"/>
              <a:t>Development process</a:t>
            </a:r>
          </a:p>
        </p:txBody>
      </p:sp>
      <p:sp>
        <p:nvSpPr>
          <p:cNvPr id="3" name="Content Placeholder 2">
            <a:extLst>
              <a:ext uri="{FF2B5EF4-FFF2-40B4-BE49-F238E27FC236}">
                <a16:creationId xmlns:a16="http://schemas.microsoft.com/office/drawing/2014/main" id="{50E57DCA-AA91-F9F9-4968-6D9CABEECC7B}"/>
              </a:ext>
            </a:extLst>
          </p:cNvPr>
          <p:cNvSpPr>
            <a:spLocks noGrp="1"/>
          </p:cNvSpPr>
          <p:nvPr>
            <p:ph idx="1"/>
          </p:nvPr>
        </p:nvSpPr>
        <p:spPr/>
        <p:txBody>
          <a:bodyPr>
            <a:normAutofit/>
          </a:bodyPr>
          <a:lstStyle/>
          <a:p>
            <a:pPr marL="0" indent="0">
              <a:buNone/>
            </a:pPr>
            <a:r>
              <a:rPr lang="en-US" dirty="0"/>
              <a:t>First we made the UI Using Figma and included everything the passenger might need after logging in for existing users or registration for new ones the user gets directed to the main menu but before that in case he forgot his password the user can reset it using either phone number or email address now we go back to the UI the user gets too choose as many trips as  he wants throughout the day (one for the mean time and others for later) which fit his time schedule and destination and he can as well choose trips that have the same course as his previous ones without having to pick the destination and payment method again then he books his ticket and gets a digital copy of it and he can print it as well after that may he enjoy his ride </a:t>
            </a:r>
          </a:p>
        </p:txBody>
      </p:sp>
    </p:spTree>
    <p:extLst>
      <p:ext uri="{BB962C8B-B14F-4D97-AF65-F5344CB8AC3E}">
        <p14:creationId xmlns:p14="http://schemas.microsoft.com/office/powerpoint/2010/main" val="372662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19B6-EBF3-9721-45AC-AA4D5B6E0525}"/>
              </a:ext>
            </a:extLst>
          </p:cNvPr>
          <p:cNvSpPr>
            <a:spLocks noGrp="1"/>
          </p:cNvSpPr>
          <p:nvPr>
            <p:ph type="title"/>
          </p:nvPr>
        </p:nvSpPr>
        <p:spPr/>
        <p:txBody>
          <a:bodyPr>
            <a:normAutofit/>
          </a:bodyPr>
          <a:lstStyle/>
          <a:p>
            <a:r>
              <a:rPr lang="en-US" dirty="0">
                <a:solidFill>
                  <a:srgbClr val="252525"/>
                </a:solidFill>
                <a:effectLst/>
                <a:latin typeface="Times New Roman" panose="02020603050405020304" pitchFamily="18" charset="0"/>
                <a:ea typeface="Calibri" panose="020F0502020204030204" pitchFamily="34" charset="0"/>
              </a:rPr>
              <a:t>Suggestions for Enhancement</a:t>
            </a:r>
            <a:endParaRPr lang="en-US" dirty="0"/>
          </a:p>
        </p:txBody>
      </p:sp>
      <p:sp>
        <p:nvSpPr>
          <p:cNvPr id="3" name="Content Placeholder 2">
            <a:extLst>
              <a:ext uri="{FF2B5EF4-FFF2-40B4-BE49-F238E27FC236}">
                <a16:creationId xmlns:a16="http://schemas.microsoft.com/office/drawing/2014/main" id="{F6B12887-DF62-AE9C-63E7-0BD3C956067E}"/>
              </a:ext>
            </a:extLst>
          </p:cNvPr>
          <p:cNvSpPr>
            <a:spLocks noGrp="1"/>
          </p:cNvSpPr>
          <p:nvPr>
            <p:ph idx="1"/>
          </p:nvPr>
        </p:nvSpPr>
        <p:spPr/>
        <p:txBody>
          <a:bodyPr/>
          <a:lstStyle/>
          <a:p>
            <a:pPr marL="0" indent="0">
              <a:buNone/>
            </a:pPr>
            <a:r>
              <a:rPr lang="en-US" dirty="0"/>
              <a:t>As we are in our early stages of the project we didn’t include a lot of features but we’re looking forward to make a mobile app for our website as well as incentives system  such as discounts ,vouchers and a rating system for each bus/bus driver and we are planning to introduce a brand new option for early reservations so that the passenger can choose his  seat when booking a ticket</a:t>
            </a:r>
          </a:p>
        </p:txBody>
      </p:sp>
    </p:spTree>
    <p:extLst>
      <p:ext uri="{BB962C8B-B14F-4D97-AF65-F5344CB8AC3E}">
        <p14:creationId xmlns:p14="http://schemas.microsoft.com/office/powerpoint/2010/main" val="18857566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413</TotalTime>
  <Words>400</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Wingdings 3</vt:lpstr>
      <vt:lpstr>Facet</vt:lpstr>
      <vt:lpstr>BTRS Project </vt:lpstr>
      <vt:lpstr>Introduction</vt:lpstr>
      <vt:lpstr>Problem  </vt:lpstr>
      <vt:lpstr>Solution</vt:lpstr>
      <vt:lpstr>Development process</vt:lpstr>
      <vt:lpstr>Suggestions for 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BTRS Project </dc:title>
  <dc:creator>omar khasawneh</dc:creator>
  <cp:lastModifiedBy>omar khasawneh</cp:lastModifiedBy>
  <cp:revision>3</cp:revision>
  <dcterms:created xsi:type="dcterms:W3CDTF">2024-01-12T13:10:00Z</dcterms:created>
  <dcterms:modified xsi:type="dcterms:W3CDTF">2024-01-14T18:18:19Z</dcterms:modified>
</cp:coreProperties>
</file>