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03D2-DF76-4002-BA8D-B3FAAA510E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6" y="0"/>
            <a:ext cx="3989695" cy="2387600"/>
          </a:xfrm>
        </p:spPr>
        <p:txBody>
          <a:bodyPr/>
          <a:lstStyle/>
          <a:p>
            <a:r>
              <a:rPr lang="en-US" dirty="0"/>
              <a:t>Solid Mart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8090" y="257866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 Members:  Ahmed </a:t>
            </a:r>
            <a:r>
              <a:rPr lang="en-US" dirty="0" err="1"/>
              <a:t>Ramy</a:t>
            </a:r>
            <a:r>
              <a:rPr lang="en-US" dirty="0"/>
              <a:t> 181532</a:t>
            </a:r>
          </a:p>
          <a:p>
            <a:pPr algn="l"/>
            <a:r>
              <a:rPr lang="en-US" dirty="0"/>
              <a:t>                          Omar </a:t>
            </a:r>
            <a:r>
              <a:rPr lang="en-US" dirty="0" err="1"/>
              <a:t>Moetaz</a:t>
            </a:r>
            <a:r>
              <a:rPr lang="en-US" dirty="0"/>
              <a:t> 189143</a:t>
            </a:r>
          </a:p>
          <a:p>
            <a:pPr algn="l"/>
            <a:r>
              <a:rPr lang="en-US" dirty="0"/>
              <a:t>                          Mostafa Amin 188027</a:t>
            </a:r>
          </a:p>
          <a:p>
            <a:pPr algn="l"/>
            <a:r>
              <a:rPr lang="en-US" dirty="0"/>
              <a:t>                          Ahmed </a:t>
            </a:r>
            <a:r>
              <a:rPr lang="en-US" dirty="0" err="1"/>
              <a:t>Hesham</a:t>
            </a:r>
            <a:r>
              <a:rPr lang="en-US" dirty="0"/>
              <a:t> 185511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7" y="2309577"/>
            <a:ext cx="9613861" cy="3599316"/>
          </a:xfrm>
        </p:spPr>
        <p:txBody>
          <a:bodyPr>
            <a:normAutofit/>
          </a:bodyPr>
          <a:lstStyle/>
          <a:p>
            <a:r>
              <a:rPr lang="en-US" sz="4000" dirty="0"/>
              <a:t>Is to provide customers of all ages and demographics with their needs and wants.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The website will use forms to:</a:t>
            </a:r>
          </a:p>
          <a:p>
            <a:r>
              <a:rPr lang="en-US" sz="4400" dirty="0"/>
              <a:t>Add item to cart</a:t>
            </a:r>
          </a:p>
          <a:p>
            <a:r>
              <a:rPr lang="en-US" sz="4400" dirty="0"/>
              <a:t>Remove item from cart</a:t>
            </a:r>
          </a:p>
          <a:p>
            <a:r>
              <a:rPr lang="en-US" sz="4400" dirty="0"/>
              <a:t>Sign in</a:t>
            </a:r>
          </a:p>
          <a:p>
            <a:r>
              <a:rPr lang="en-US" sz="4400" dirty="0"/>
              <a:t>Sign out</a:t>
            </a:r>
          </a:p>
          <a:p>
            <a:r>
              <a:rPr lang="en-US" sz="4400" dirty="0"/>
              <a:t>Register as a new customer.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website will provide the content through text facts, images, and gif.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Site 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0480" y="2028825"/>
            <a:ext cx="1873250" cy="94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 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5990" y="2854325"/>
            <a:ext cx="1283335" cy="57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categories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8760" y="3035935"/>
            <a:ext cx="129857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FAQ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7420" y="2853690"/>
            <a:ext cx="1147445" cy="48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contact us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890" y="3991610"/>
            <a:ext cx="952500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fashion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21435" y="3996055"/>
            <a:ext cx="122364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electronic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38755" y="3996055"/>
            <a:ext cx="1313815" cy="40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furniture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EB2C7-CF0C-43BF-959C-0CB13A4606A9}"/>
              </a:ext>
            </a:extLst>
          </p:cNvPr>
          <p:cNvSpPr txBox="1"/>
          <p:nvPr/>
        </p:nvSpPr>
        <p:spPr>
          <a:xfrm>
            <a:off x="101600" y="4838700"/>
            <a:ext cx="10287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Nike shoe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EB339-A19C-4751-9D79-256FFDE20E1C}"/>
              </a:ext>
            </a:extLst>
          </p:cNvPr>
          <p:cNvSpPr txBox="1"/>
          <p:nvPr/>
        </p:nvSpPr>
        <p:spPr>
          <a:xfrm>
            <a:off x="1171575" y="4841875"/>
            <a:ext cx="1371600" cy="6487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HP notebook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905A9-7D15-4ED2-97D0-737AD93CD4D4}"/>
              </a:ext>
            </a:extLst>
          </p:cNvPr>
          <p:cNvSpPr txBox="1"/>
          <p:nvPr/>
        </p:nvSpPr>
        <p:spPr>
          <a:xfrm>
            <a:off x="2660650" y="4832350"/>
            <a:ext cx="12827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knight</a:t>
            </a:r>
          </a:p>
          <a:p>
            <a:pPr algn="l"/>
            <a:r>
              <a:rPr lang="en-US" dirty="0"/>
              <a:t>Chair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947"/>
            <a:ext cx="8243247" cy="488805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AA8B-0E29-451E-A68A-8485065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BEA9-BA4F-4D9B-AC56-FCB0252C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https://www.solidmart.com</a:t>
            </a:r>
          </a:p>
        </p:txBody>
      </p:sp>
    </p:spTree>
    <p:extLst>
      <p:ext uri="{BB962C8B-B14F-4D97-AF65-F5344CB8AC3E}">
        <p14:creationId xmlns:p14="http://schemas.microsoft.com/office/powerpoint/2010/main" val="13873289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572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Berlin</vt:lpstr>
      <vt:lpstr>Solid Mart </vt:lpstr>
      <vt:lpstr>Website Goal</vt:lpstr>
      <vt:lpstr>Forms</vt:lpstr>
      <vt:lpstr>Content</vt:lpstr>
      <vt:lpstr>Site Map</vt:lpstr>
      <vt:lpstr>Wireframe</vt:lpstr>
      <vt:lpstr>URL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Mart </dc:title>
  <dc:creator>mody</dc:creator>
  <cp:lastModifiedBy>HP</cp:lastModifiedBy>
  <cp:revision>64</cp:revision>
  <dcterms:created xsi:type="dcterms:W3CDTF">2019-03-16T18:18:00Z</dcterms:created>
  <dcterms:modified xsi:type="dcterms:W3CDTF">2019-04-26T20:01:10Z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