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7CB6-336B-4A4F-8B4F-4D00FAEC551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E1B4-378D-46DF-B7C5-CED4336E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website/software-developer-vs-software-engine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ttings/billing/plan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Wael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 distributed version control system designed to handle everything from small to very large projects with speed and efficiency</a:t>
            </a:r>
            <a:r>
              <a:rPr lang="en-US" dirty="0" smtClean="0"/>
              <a:t>.</a:t>
            </a:r>
          </a:p>
          <a:p>
            <a:r>
              <a:rPr lang="en-US" dirty="0"/>
              <a:t>It was created by Linus Torvalds in 2005 </a:t>
            </a:r>
          </a:p>
        </p:txBody>
      </p:sp>
    </p:spTree>
    <p:extLst>
      <p:ext uri="{BB962C8B-B14F-4D97-AF65-F5344CB8AC3E}">
        <p14:creationId xmlns:p14="http://schemas.microsoft.com/office/powerpoint/2010/main" val="125245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>
                <a:hlinkClick r:id="rId2"/>
              </a:rPr>
              <a:t>software developers and engineers</a:t>
            </a:r>
            <a:r>
              <a:rPr lang="en-US" dirty="0"/>
              <a:t> to create remote, public-facing repositories on the cloud for free. Once you’ve set up a repository on </a:t>
            </a:r>
            <a:r>
              <a:rPr lang="en-US" dirty="0" err="1"/>
              <a:t>GitHub</a:t>
            </a:r>
            <a:r>
              <a:rPr lang="en-US" dirty="0"/>
              <a:t>, you can copy it to your device, add and modify files locally, then “push” your changes back to the repository where your changes are displayed to the public.</a:t>
            </a:r>
          </a:p>
        </p:txBody>
      </p:sp>
    </p:spTree>
    <p:extLst>
      <p:ext uri="{BB962C8B-B14F-4D97-AF65-F5344CB8AC3E}">
        <p14:creationId xmlns:p14="http://schemas.microsoft.com/office/powerpoint/2010/main" val="234646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8" y="1445055"/>
            <a:ext cx="7429500" cy="5170993"/>
          </a:xfrm>
        </p:spPr>
      </p:pic>
    </p:spTree>
    <p:extLst>
      <p:ext uri="{BB962C8B-B14F-4D97-AF65-F5344CB8AC3E}">
        <p14:creationId xmlns:p14="http://schemas.microsoft.com/office/powerpoint/2010/main" val="6247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your project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on </a:t>
            </a:r>
            <a:r>
              <a:rPr lang="en-US" dirty="0" err="1" smtClean="0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)</a:t>
            </a:r>
          </a:p>
          <a:p>
            <a:r>
              <a:rPr lang="en-US" dirty="0"/>
              <a:t>Private plans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github.com/settings/billing/plans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new </a:t>
            </a:r>
            <a:r>
              <a:rPr lang="en-US" dirty="0"/>
              <a:t>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Repository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9" y="1690688"/>
            <a:ext cx="4346284" cy="4718050"/>
          </a:xfrm>
        </p:spPr>
      </p:pic>
    </p:spTree>
    <p:extLst>
      <p:ext uri="{BB962C8B-B14F-4D97-AF65-F5344CB8AC3E}">
        <p14:creationId xmlns:p14="http://schemas.microsoft.com/office/powerpoint/2010/main" val="179549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your Repository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551"/>
            <a:ext cx="10827858" cy="2973364"/>
          </a:xfrm>
        </p:spPr>
      </p:pic>
    </p:spTree>
    <p:extLst>
      <p:ext uri="{BB962C8B-B14F-4D97-AF65-F5344CB8AC3E}">
        <p14:creationId xmlns:p14="http://schemas.microsoft.com/office/powerpoint/2010/main" val="361559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137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&amp; GitHub</vt:lpstr>
      <vt:lpstr>What is git ? </vt:lpstr>
      <vt:lpstr>What is gitHub ?</vt:lpstr>
      <vt:lpstr>Git vs GitHub</vt:lpstr>
      <vt:lpstr>Start your project with github</vt:lpstr>
      <vt:lpstr>Create new Repository </vt:lpstr>
      <vt:lpstr>View your Repository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omar_wael1890@outlook.com</dc:creator>
  <cp:lastModifiedBy>omar_wael1890@outlook.com</cp:lastModifiedBy>
  <cp:revision>7</cp:revision>
  <dcterms:created xsi:type="dcterms:W3CDTF">2022-09-24T11:11:38Z</dcterms:created>
  <dcterms:modified xsi:type="dcterms:W3CDTF">2022-09-24T12:24:16Z</dcterms:modified>
</cp:coreProperties>
</file>