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5"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2" name="Google Shape;23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8" name="Google Shape;25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6"/>
        <p:cNvGrpSpPr/>
        <p:nvPr/>
      </p:nvGrpSpPr>
      <p:grpSpPr>
        <a:xfrm>
          <a:off x="0" y="0"/>
          <a:ext cx="0" cy="0"/>
          <a:chOff x="0" y="0"/>
          <a:chExt cx="0" cy="0"/>
        </a:xfrm>
      </p:grpSpPr>
      <p:sp>
        <p:nvSpPr>
          <p:cNvPr id="2627" name="Google Shape;26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8" name="Google Shape;26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8"/>
        <p:cNvGrpSpPr/>
        <p:nvPr/>
      </p:nvGrpSpPr>
      <p:grpSpPr>
        <a:xfrm>
          <a:off x="0" y="0"/>
          <a:ext cx="0" cy="0"/>
          <a:chOff x="0" y="0"/>
          <a:chExt cx="0" cy="0"/>
        </a:xfrm>
      </p:grpSpPr>
      <p:sp>
        <p:nvSpPr>
          <p:cNvPr id="2639" name="Google Shape;26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0" name="Google Shape;26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3"/>
        <p:cNvGrpSpPr/>
        <p:nvPr/>
      </p:nvGrpSpPr>
      <p:grpSpPr>
        <a:xfrm>
          <a:off x="0" y="0"/>
          <a:ext cx="0" cy="0"/>
          <a:chOff x="0" y="0"/>
          <a:chExt cx="0" cy="0"/>
        </a:xfrm>
      </p:grpSpPr>
      <p:sp>
        <p:nvSpPr>
          <p:cNvPr id="2644" name="Google Shape;2644;g2a451bdb2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5" name="Google Shape;2645;g2a451bdb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g2a451bdb29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g2a451bdb29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g2a451bdb29b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2a451bdb29b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2a451bdb29b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2a451bdb29b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8"/>
        <p:cNvGrpSpPr/>
        <p:nvPr/>
      </p:nvGrpSpPr>
      <p:grpSpPr>
        <a:xfrm>
          <a:off x="0" y="0"/>
          <a:ext cx="0" cy="0"/>
          <a:chOff x="0" y="0"/>
          <a:chExt cx="0" cy="0"/>
        </a:xfrm>
      </p:grpSpPr>
      <p:sp>
        <p:nvSpPr>
          <p:cNvPr id="2669" name="Google Shape;2669;g2a451bdb29b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0" name="Google Shape;2670;g2a451bdb29b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8"/>
        <p:cNvGrpSpPr/>
        <p:nvPr/>
      </p:nvGrpSpPr>
      <p:grpSpPr>
        <a:xfrm>
          <a:off x="0" y="0"/>
          <a:ext cx="0" cy="0"/>
          <a:chOff x="0" y="0"/>
          <a:chExt cx="0" cy="0"/>
        </a:xfrm>
      </p:grpSpPr>
      <p:sp>
        <p:nvSpPr>
          <p:cNvPr id="2699" name="Google Shape;2699;g2a451bdb29b_7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0" name="Google Shape;2700;g2a451bdb29b_7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2a451bdb29b_7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7" name="Google Shape;2707;g2a451bdb29b_7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9" name="Google Shape;230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7" name="Google Shape;273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7"/>
        <p:cNvGrpSpPr/>
        <p:nvPr/>
      </p:nvGrpSpPr>
      <p:grpSpPr>
        <a:xfrm>
          <a:off x="0" y="0"/>
          <a:ext cx="0" cy="0"/>
          <a:chOff x="0" y="0"/>
          <a:chExt cx="0" cy="0"/>
        </a:xfrm>
      </p:grpSpPr>
      <p:sp>
        <p:nvSpPr>
          <p:cNvPr id="2748" name="Google Shape;2748;g30dbfdb5f6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9" name="Google Shape;2749;g30dbfdb5f6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9"/>
        <p:cNvGrpSpPr/>
        <p:nvPr/>
      </p:nvGrpSpPr>
      <p:grpSpPr>
        <a:xfrm>
          <a:off x="0" y="0"/>
          <a:ext cx="0" cy="0"/>
          <a:chOff x="0" y="0"/>
          <a:chExt cx="0" cy="0"/>
        </a:xfrm>
      </p:grpSpPr>
      <p:sp>
        <p:nvSpPr>
          <p:cNvPr id="2760" name="Google Shape;2760;g30dbfdb5f6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1" name="Google Shape;2761;g30dbfdb5f6a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9"/>
        <p:cNvGrpSpPr/>
        <p:nvPr/>
      </p:nvGrpSpPr>
      <p:grpSpPr>
        <a:xfrm>
          <a:off x="0" y="0"/>
          <a:ext cx="0" cy="0"/>
          <a:chOff x="0" y="0"/>
          <a:chExt cx="0" cy="0"/>
        </a:xfrm>
      </p:grpSpPr>
      <p:sp>
        <p:nvSpPr>
          <p:cNvPr id="2770" name="Google Shape;2770;g30dbfdb5f6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1" name="Google Shape;2771;g30dbfdb5f6a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30dbfdb5f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3" name="Google Shape;2783;g30dbfdb5f6a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6"/>
        <p:cNvGrpSpPr/>
        <p:nvPr/>
      </p:nvGrpSpPr>
      <p:grpSpPr>
        <a:xfrm>
          <a:off x="0" y="0"/>
          <a:ext cx="0" cy="0"/>
          <a:chOff x="0" y="0"/>
          <a:chExt cx="0" cy="0"/>
        </a:xfrm>
      </p:grpSpPr>
      <p:sp>
        <p:nvSpPr>
          <p:cNvPr id="2797" name="Google Shape;2797;g30dbfdb5f6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8" name="Google Shape;2798;g30dbfdb5f6a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9"/>
        <p:cNvGrpSpPr/>
        <p:nvPr/>
      </p:nvGrpSpPr>
      <p:grpSpPr>
        <a:xfrm>
          <a:off x="0" y="0"/>
          <a:ext cx="0" cy="0"/>
          <a:chOff x="0" y="0"/>
          <a:chExt cx="0" cy="0"/>
        </a:xfrm>
      </p:grpSpPr>
      <p:sp>
        <p:nvSpPr>
          <p:cNvPr id="2810" name="Google Shape;2810;g30dbfdb5f6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1" name="Google Shape;2811;g30dbfdb5f6a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2"/>
        <p:cNvGrpSpPr/>
        <p:nvPr/>
      </p:nvGrpSpPr>
      <p:grpSpPr>
        <a:xfrm>
          <a:off x="0" y="0"/>
          <a:ext cx="0" cy="0"/>
          <a:chOff x="0" y="0"/>
          <a:chExt cx="0" cy="0"/>
        </a:xfrm>
      </p:grpSpPr>
      <p:sp>
        <p:nvSpPr>
          <p:cNvPr id="2823" name="Google Shape;2823;g30dbfdb5f6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4" name="Google Shape;2824;g30dbfdb5f6a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5"/>
        <p:cNvGrpSpPr/>
        <p:nvPr/>
      </p:nvGrpSpPr>
      <p:grpSpPr>
        <a:xfrm>
          <a:off x="0" y="0"/>
          <a:ext cx="0" cy="0"/>
          <a:chOff x="0" y="0"/>
          <a:chExt cx="0" cy="0"/>
        </a:xfrm>
      </p:grpSpPr>
      <p:sp>
        <p:nvSpPr>
          <p:cNvPr id="2836" name="Google Shape;2836;g30dbfdb5f6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7" name="Google Shape;2837;g30dbfdb5f6a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8"/>
        <p:cNvGrpSpPr/>
        <p:nvPr/>
      </p:nvGrpSpPr>
      <p:grpSpPr>
        <a:xfrm>
          <a:off x="0" y="0"/>
          <a:ext cx="0" cy="0"/>
          <a:chOff x="0" y="0"/>
          <a:chExt cx="0" cy="0"/>
        </a:xfrm>
      </p:grpSpPr>
      <p:sp>
        <p:nvSpPr>
          <p:cNvPr id="2849" name="Google Shape;2849;g30dbfdb5f6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0" name="Google Shape;2850;g30dbfdb5f6a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0"/>
        <p:cNvGrpSpPr/>
        <p:nvPr/>
      </p:nvGrpSpPr>
      <p:grpSpPr>
        <a:xfrm>
          <a:off x="0" y="0"/>
          <a:ext cx="0" cy="0"/>
          <a:chOff x="0" y="0"/>
          <a:chExt cx="0" cy="0"/>
        </a:xfrm>
      </p:grpSpPr>
      <p:sp>
        <p:nvSpPr>
          <p:cNvPr id="2341" name="Google Shape;23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2" name="Google Shape;23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1"/>
        <p:cNvGrpSpPr/>
        <p:nvPr/>
      </p:nvGrpSpPr>
      <p:grpSpPr>
        <a:xfrm>
          <a:off x="0" y="0"/>
          <a:ext cx="0" cy="0"/>
          <a:chOff x="0" y="0"/>
          <a:chExt cx="0" cy="0"/>
        </a:xfrm>
      </p:grpSpPr>
      <p:sp>
        <p:nvSpPr>
          <p:cNvPr id="2862" name="Google Shape;2862;g30dd5e4c64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3" name="Google Shape;2863;g30dd5e4c64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4"/>
        <p:cNvGrpSpPr/>
        <p:nvPr/>
      </p:nvGrpSpPr>
      <p:grpSpPr>
        <a:xfrm>
          <a:off x="0" y="0"/>
          <a:ext cx="0" cy="0"/>
          <a:chOff x="0" y="0"/>
          <a:chExt cx="0" cy="0"/>
        </a:xfrm>
      </p:grpSpPr>
      <p:sp>
        <p:nvSpPr>
          <p:cNvPr id="2875" name="Google Shape;2875;g30dd5e4c64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6" name="Google Shape;2876;g30dd5e4c64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6"/>
        <p:cNvGrpSpPr/>
        <p:nvPr/>
      </p:nvGrpSpPr>
      <p:grpSpPr>
        <a:xfrm>
          <a:off x="0" y="0"/>
          <a:ext cx="0" cy="0"/>
          <a:chOff x="0" y="0"/>
          <a:chExt cx="0" cy="0"/>
        </a:xfrm>
      </p:grpSpPr>
      <p:sp>
        <p:nvSpPr>
          <p:cNvPr id="2887" name="Google Shape;2887;g30dd5e4c6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8" name="Google Shape;2888;g30dd5e4c643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9"/>
        <p:cNvGrpSpPr/>
        <p:nvPr/>
      </p:nvGrpSpPr>
      <p:grpSpPr>
        <a:xfrm>
          <a:off x="0" y="0"/>
          <a:ext cx="0" cy="0"/>
          <a:chOff x="0" y="0"/>
          <a:chExt cx="0" cy="0"/>
        </a:xfrm>
      </p:grpSpPr>
      <p:sp>
        <p:nvSpPr>
          <p:cNvPr id="2900" name="Google Shape;2900;g30dd5e4c6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1" name="Google Shape;2901;g30dd5e4c643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2"/>
        <p:cNvGrpSpPr/>
        <p:nvPr/>
      </p:nvGrpSpPr>
      <p:grpSpPr>
        <a:xfrm>
          <a:off x="0" y="0"/>
          <a:ext cx="0" cy="0"/>
          <a:chOff x="0" y="0"/>
          <a:chExt cx="0" cy="0"/>
        </a:xfrm>
      </p:grpSpPr>
      <p:sp>
        <p:nvSpPr>
          <p:cNvPr id="2913" name="Google Shape;2913;g30dd5e4c64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4" name="Google Shape;2914;g30dd5e4c643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5"/>
        <p:cNvGrpSpPr/>
        <p:nvPr/>
      </p:nvGrpSpPr>
      <p:grpSpPr>
        <a:xfrm>
          <a:off x="0" y="0"/>
          <a:ext cx="0" cy="0"/>
          <a:chOff x="0" y="0"/>
          <a:chExt cx="0" cy="0"/>
        </a:xfrm>
      </p:grpSpPr>
      <p:sp>
        <p:nvSpPr>
          <p:cNvPr id="2926" name="Google Shape;2926;g30dd5e4c643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7" name="Google Shape;2927;g30dd5e4c643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9"/>
        <p:cNvGrpSpPr/>
        <p:nvPr/>
      </p:nvGrpSpPr>
      <p:grpSpPr>
        <a:xfrm>
          <a:off x="0" y="0"/>
          <a:ext cx="0" cy="0"/>
          <a:chOff x="0" y="0"/>
          <a:chExt cx="0" cy="0"/>
        </a:xfrm>
      </p:grpSpPr>
      <p:sp>
        <p:nvSpPr>
          <p:cNvPr id="2940" name="Google Shape;2940;g30dd5e4c643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1" name="Google Shape;2941;g30dd5e4c643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1"/>
        <p:cNvGrpSpPr/>
        <p:nvPr/>
      </p:nvGrpSpPr>
      <p:grpSpPr>
        <a:xfrm>
          <a:off x="0" y="0"/>
          <a:ext cx="0" cy="0"/>
          <a:chOff x="0" y="0"/>
          <a:chExt cx="0" cy="0"/>
        </a:xfrm>
      </p:grpSpPr>
      <p:sp>
        <p:nvSpPr>
          <p:cNvPr id="2952" name="Google Shape;2952;g30dd5e4c64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3" name="Google Shape;2953;g30dd5e4c643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2"/>
        <p:cNvGrpSpPr/>
        <p:nvPr/>
      </p:nvGrpSpPr>
      <p:grpSpPr>
        <a:xfrm>
          <a:off x="0" y="0"/>
          <a:ext cx="0" cy="0"/>
          <a:chOff x="0" y="0"/>
          <a:chExt cx="0" cy="0"/>
        </a:xfrm>
      </p:grpSpPr>
      <p:sp>
        <p:nvSpPr>
          <p:cNvPr id="2963" name="Google Shape;2963;g30dd5e4c643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4" name="Google Shape;2964;g30dd5e4c643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2"/>
        <p:cNvGrpSpPr/>
        <p:nvPr/>
      </p:nvGrpSpPr>
      <p:grpSpPr>
        <a:xfrm>
          <a:off x="0" y="0"/>
          <a:ext cx="0" cy="0"/>
          <a:chOff x="0" y="0"/>
          <a:chExt cx="0" cy="0"/>
        </a:xfrm>
      </p:grpSpPr>
      <p:sp>
        <p:nvSpPr>
          <p:cNvPr id="2973" name="Google Shape;2973;g30dbfdb5f6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4" name="Google Shape;2974;g30dbfdb5f6a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9"/>
        <p:cNvGrpSpPr/>
        <p:nvPr/>
      </p:nvGrpSpPr>
      <p:grpSpPr>
        <a:xfrm>
          <a:off x="0" y="0"/>
          <a:ext cx="0" cy="0"/>
          <a:chOff x="0" y="0"/>
          <a:chExt cx="0" cy="0"/>
        </a:xfrm>
      </p:grpSpPr>
      <p:sp>
        <p:nvSpPr>
          <p:cNvPr id="2360" name="Google Shape;23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1" name="Google Shape;23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2"/>
        <p:cNvGrpSpPr/>
        <p:nvPr/>
      </p:nvGrpSpPr>
      <p:grpSpPr>
        <a:xfrm>
          <a:off x="0" y="0"/>
          <a:ext cx="0" cy="0"/>
          <a:chOff x="0" y="0"/>
          <a:chExt cx="0" cy="0"/>
        </a:xfrm>
      </p:grpSpPr>
      <p:sp>
        <p:nvSpPr>
          <p:cNvPr id="3003" name="Google Shape;30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4" name="Google Shape;30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8"/>
        <p:cNvGrpSpPr/>
        <p:nvPr/>
      </p:nvGrpSpPr>
      <p:grpSpPr>
        <a:xfrm>
          <a:off x="0" y="0"/>
          <a:ext cx="0" cy="0"/>
          <a:chOff x="0" y="0"/>
          <a:chExt cx="0" cy="0"/>
        </a:xfrm>
      </p:grpSpPr>
      <p:sp>
        <p:nvSpPr>
          <p:cNvPr id="3019" name="Google Shape;301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0" name="Google Shape;302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0"/>
        <p:cNvGrpSpPr/>
        <p:nvPr/>
      </p:nvGrpSpPr>
      <p:grpSpPr>
        <a:xfrm>
          <a:off x="0" y="0"/>
          <a:ext cx="0" cy="0"/>
          <a:chOff x="0" y="0"/>
          <a:chExt cx="0" cy="0"/>
        </a:xfrm>
      </p:grpSpPr>
      <p:sp>
        <p:nvSpPr>
          <p:cNvPr id="3041" name="Google Shape;30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2" name="Google Shape;30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0"/>
        <p:cNvGrpSpPr/>
        <p:nvPr/>
      </p:nvGrpSpPr>
      <p:grpSpPr>
        <a:xfrm>
          <a:off x="0" y="0"/>
          <a:ext cx="0" cy="0"/>
          <a:chOff x="0" y="0"/>
          <a:chExt cx="0" cy="0"/>
        </a:xfrm>
      </p:grpSpPr>
      <p:sp>
        <p:nvSpPr>
          <p:cNvPr id="3061" name="Google Shape;306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2" name="Google Shape;306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8"/>
        <p:cNvGrpSpPr/>
        <p:nvPr/>
      </p:nvGrpSpPr>
      <p:grpSpPr>
        <a:xfrm>
          <a:off x="0" y="0"/>
          <a:ext cx="0" cy="0"/>
          <a:chOff x="0" y="0"/>
          <a:chExt cx="0" cy="0"/>
        </a:xfrm>
      </p:grpSpPr>
      <p:sp>
        <p:nvSpPr>
          <p:cNvPr id="3079" name="Google Shape;30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0" name="Google Shape;30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0"/>
        <p:cNvGrpSpPr/>
        <p:nvPr/>
      </p:nvGrpSpPr>
      <p:grpSpPr>
        <a:xfrm>
          <a:off x="0" y="0"/>
          <a:ext cx="0" cy="0"/>
          <a:chOff x="0" y="0"/>
          <a:chExt cx="0" cy="0"/>
        </a:xfrm>
      </p:grpSpPr>
      <p:sp>
        <p:nvSpPr>
          <p:cNvPr id="3091" name="Google Shape;3091;g30dbfdb5f6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2" name="Google Shape;3092;g30dbfdb5f6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6"/>
        <p:cNvGrpSpPr/>
        <p:nvPr/>
      </p:nvGrpSpPr>
      <p:grpSpPr>
        <a:xfrm>
          <a:off x="0" y="0"/>
          <a:ext cx="0" cy="0"/>
          <a:chOff x="0" y="0"/>
          <a:chExt cx="0" cy="0"/>
        </a:xfrm>
      </p:grpSpPr>
      <p:sp>
        <p:nvSpPr>
          <p:cNvPr id="3097" name="Google Shape;3097;g30def66c42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8" name="Google Shape;3098;g30def66c42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2"/>
        <p:cNvGrpSpPr/>
        <p:nvPr/>
      </p:nvGrpSpPr>
      <p:grpSpPr>
        <a:xfrm>
          <a:off x="0" y="0"/>
          <a:ext cx="0" cy="0"/>
          <a:chOff x="0" y="0"/>
          <a:chExt cx="0" cy="0"/>
        </a:xfrm>
      </p:grpSpPr>
      <p:sp>
        <p:nvSpPr>
          <p:cNvPr id="3103" name="Google Shape;31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4" name="Google Shape;31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0"/>
        <p:cNvGrpSpPr/>
        <p:nvPr/>
      </p:nvGrpSpPr>
      <p:grpSpPr>
        <a:xfrm>
          <a:off x="0" y="0"/>
          <a:ext cx="0" cy="0"/>
          <a:chOff x="0" y="0"/>
          <a:chExt cx="0" cy="0"/>
        </a:xfrm>
      </p:grpSpPr>
      <p:sp>
        <p:nvSpPr>
          <p:cNvPr id="3121" name="Google Shape;3121;g30dbfdb5f6a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2" name="Google Shape;3122;g30dbfdb5f6a_1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2" name="Google Shape;315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5"/>
        <p:cNvGrpSpPr/>
        <p:nvPr/>
      </p:nvGrpSpPr>
      <p:grpSpPr>
        <a:xfrm>
          <a:off x="0" y="0"/>
          <a:ext cx="0" cy="0"/>
          <a:chOff x="0" y="0"/>
          <a:chExt cx="0" cy="0"/>
        </a:xfrm>
      </p:grpSpPr>
      <p:sp>
        <p:nvSpPr>
          <p:cNvPr id="2426" name="Google Shape;24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7" name="Google Shape;24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8"/>
        <p:cNvGrpSpPr/>
        <p:nvPr/>
      </p:nvGrpSpPr>
      <p:grpSpPr>
        <a:xfrm>
          <a:off x="0" y="0"/>
          <a:ext cx="0" cy="0"/>
          <a:chOff x="0" y="0"/>
          <a:chExt cx="0" cy="0"/>
        </a:xfrm>
      </p:grpSpPr>
      <p:sp>
        <p:nvSpPr>
          <p:cNvPr id="3169" name="Google Shape;316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0" name="Google Shape;31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4"/>
        <p:cNvGrpSpPr/>
        <p:nvPr/>
      </p:nvGrpSpPr>
      <p:grpSpPr>
        <a:xfrm>
          <a:off x="0" y="0"/>
          <a:ext cx="0" cy="0"/>
          <a:chOff x="0" y="0"/>
          <a:chExt cx="0" cy="0"/>
        </a:xfrm>
      </p:grpSpPr>
      <p:sp>
        <p:nvSpPr>
          <p:cNvPr id="3185" name="Google Shape;31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6" name="Google Shape;31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7"/>
        <p:cNvGrpSpPr/>
        <p:nvPr/>
      </p:nvGrpSpPr>
      <p:grpSpPr>
        <a:xfrm>
          <a:off x="0" y="0"/>
          <a:ext cx="0" cy="0"/>
          <a:chOff x="0" y="0"/>
          <a:chExt cx="0" cy="0"/>
        </a:xfrm>
      </p:grpSpPr>
      <p:sp>
        <p:nvSpPr>
          <p:cNvPr id="3198" name="Google Shape;3198;g30dbfdb5f6a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9" name="Google Shape;3199;g30dbfdb5f6a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3"/>
        <p:cNvGrpSpPr/>
        <p:nvPr/>
      </p:nvGrpSpPr>
      <p:grpSpPr>
        <a:xfrm>
          <a:off x="0" y="0"/>
          <a:ext cx="0" cy="0"/>
          <a:chOff x="0" y="0"/>
          <a:chExt cx="0" cy="0"/>
        </a:xfrm>
      </p:grpSpPr>
      <p:sp>
        <p:nvSpPr>
          <p:cNvPr id="3204" name="Google Shape;3204;g30dbfdb5f6a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5" name="Google Shape;3205;g30dbfdb5f6a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5" name="Google Shape;323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g30dbfdb5f6a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5" name="Google Shape;3305;g30dbfdb5f6a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30dbfdb5f6a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30dbfdb5f6a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5"/>
        <p:cNvGrpSpPr/>
        <p:nvPr/>
      </p:nvGrpSpPr>
      <p:grpSpPr>
        <a:xfrm>
          <a:off x="0" y="0"/>
          <a:ext cx="0" cy="0"/>
          <a:chOff x="0" y="0"/>
          <a:chExt cx="0" cy="0"/>
        </a:xfrm>
      </p:grpSpPr>
      <p:sp>
        <p:nvSpPr>
          <p:cNvPr id="3316" name="Google Shape;3316;g30dbfdb5f6a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7" name="Google Shape;3317;g30dbfdb5f6a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3" name="Google Shape;332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2" name="Google Shape;25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1" name="Google Shape;25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9"/>
        <p:cNvGrpSpPr/>
        <p:nvPr/>
      </p:nvGrpSpPr>
      <p:grpSpPr>
        <a:xfrm>
          <a:off x="0" y="0"/>
          <a:ext cx="0" cy="0"/>
          <a:chOff x="0" y="0"/>
          <a:chExt cx="0" cy="0"/>
        </a:xfrm>
      </p:grpSpPr>
      <p:sp>
        <p:nvSpPr>
          <p:cNvPr id="2570" name="Google Shape;2570;g30def66c42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1" name="Google Shape;2571;g30def66c42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7" name="Google Shape;25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a:noFill/>
          <a:ln>
            <a:noFill/>
          </a:ln>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rotWithShape="1">
          <a:blip r:embed="rId3">
            <a:alphaModFix/>
          </a:blip>
          <a:src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 name="Google Shape;93;p2"/>
          <p:cNvPicPr preferRelativeResize="0"/>
          <p:nvPr/>
        </p:nvPicPr>
        <p:blipFill rotWithShape="1">
          <a:blip r:embed="rId4">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494"/>
        <p:cNvGrpSpPr/>
        <p:nvPr/>
      </p:nvGrpSpPr>
      <p:grpSpPr>
        <a:xfrm>
          <a:off x="0" y="0"/>
          <a:ext cx="0" cy="0"/>
          <a:chOff x="0" y="0"/>
          <a:chExt cx="0" cy="0"/>
        </a:xfrm>
      </p:grpSpPr>
      <p:pic>
        <p:nvPicPr>
          <p:cNvPr id="495" name="Google Shape;495;p11"/>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496" name="Google Shape;496;p11"/>
          <p:cNvSpPr txBox="1">
            <a:spLocks noGrp="1"/>
          </p:cNvSpPr>
          <p:nvPr>
            <p:ph type="subTitle" idx="1"/>
          </p:nvPr>
        </p:nvSpPr>
        <p:spPr>
          <a:xfrm>
            <a:off x="4874072" y="3821141"/>
            <a:ext cx="2040000" cy="354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97" name="Google Shape;497;p11"/>
          <p:cNvSpPr txBox="1">
            <a:spLocks noGrp="1"/>
          </p:cNvSpPr>
          <p:nvPr>
            <p:ph type="subTitle" idx="2"/>
          </p:nvPr>
        </p:nvSpPr>
        <p:spPr>
          <a:xfrm>
            <a:off x="4874053" y="4083223"/>
            <a:ext cx="2040000" cy="51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98" name="Google Shape;498;p11"/>
          <p:cNvSpPr txBox="1">
            <a:spLocks noGrp="1"/>
          </p:cNvSpPr>
          <p:nvPr>
            <p:ph type="subTitle" idx="3"/>
          </p:nvPr>
        </p:nvSpPr>
        <p:spPr>
          <a:xfrm>
            <a:off x="2229956" y="3821141"/>
            <a:ext cx="20400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499" name="Google Shape;499;p11"/>
          <p:cNvSpPr txBox="1">
            <a:spLocks noGrp="1"/>
          </p:cNvSpPr>
          <p:nvPr>
            <p:ph type="subTitle" idx="4"/>
          </p:nvPr>
        </p:nvSpPr>
        <p:spPr>
          <a:xfrm>
            <a:off x="2229928" y="4083223"/>
            <a:ext cx="2040000" cy="51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00" name="Google Shape;500;p11"/>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501" name="Google Shape;501;p11"/>
          <p:cNvSpPr txBox="1">
            <a:spLocks noGrp="1"/>
          </p:cNvSpPr>
          <p:nvPr>
            <p:ph type="subTitle" idx="5"/>
          </p:nvPr>
        </p:nvSpPr>
        <p:spPr>
          <a:xfrm>
            <a:off x="4874072" y="2007179"/>
            <a:ext cx="20400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02" name="Google Shape;502;p11"/>
          <p:cNvSpPr txBox="1">
            <a:spLocks noGrp="1"/>
          </p:cNvSpPr>
          <p:nvPr>
            <p:ph type="subTitle" idx="6"/>
          </p:nvPr>
        </p:nvSpPr>
        <p:spPr>
          <a:xfrm>
            <a:off x="4874053" y="2269265"/>
            <a:ext cx="2040000" cy="51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03" name="Google Shape;503;p11"/>
          <p:cNvSpPr txBox="1">
            <a:spLocks noGrp="1"/>
          </p:cNvSpPr>
          <p:nvPr>
            <p:ph type="subTitle" idx="7"/>
          </p:nvPr>
        </p:nvSpPr>
        <p:spPr>
          <a:xfrm>
            <a:off x="2229956" y="2007179"/>
            <a:ext cx="20400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504" name="Google Shape;504;p11"/>
          <p:cNvSpPr txBox="1">
            <a:spLocks noGrp="1"/>
          </p:cNvSpPr>
          <p:nvPr>
            <p:ph type="subTitle" idx="8"/>
          </p:nvPr>
        </p:nvSpPr>
        <p:spPr>
          <a:xfrm>
            <a:off x="2229928" y="2269265"/>
            <a:ext cx="2040000" cy="51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grpSp>
        <p:nvGrpSpPr>
          <p:cNvPr id="505" name="Google Shape;505;p11"/>
          <p:cNvGrpSpPr/>
          <p:nvPr/>
        </p:nvGrpSpPr>
        <p:grpSpPr>
          <a:xfrm>
            <a:off x="398750" y="1564070"/>
            <a:ext cx="282284" cy="284718"/>
            <a:chOff x="431259" y="3302025"/>
            <a:chExt cx="215616" cy="217475"/>
          </a:xfrm>
        </p:grpSpPr>
        <p:sp>
          <p:nvSpPr>
            <p:cNvPr id="506" name="Google Shape;506;p11"/>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8" name="Google Shape;508;p11"/>
          <p:cNvGrpSpPr/>
          <p:nvPr/>
        </p:nvGrpSpPr>
        <p:grpSpPr>
          <a:xfrm>
            <a:off x="357713" y="3191775"/>
            <a:ext cx="357454" cy="956304"/>
            <a:chOff x="357713" y="600975"/>
            <a:chExt cx="357454" cy="956304"/>
          </a:xfrm>
        </p:grpSpPr>
        <p:sp>
          <p:nvSpPr>
            <p:cNvPr id="509" name="Google Shape;509;p1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3" name="Google Shape;513;p11"/>
          <p:cNvGrpSpPr/>
          <p:nvPr/>
        </p:nvGrpSpPr>
        <p:grpSpPr>
          <a:xfrm>
            <a:off x="239464" y="4378897"/>
            <a:ext cx="2019176" cy="2019176"/>
            <a:chOff x="1943325" y="-220375"/>
            <a:chExt cx="1298672" cy="1298672"/>
          </a:xfrm>
        </p:grpSpPr>
        <p:sp>
          <p:nvSpPr>
            <p:cNvPr id="514" name="Google Shape;514;p11"/>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1"/>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1"/>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1"/>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1"/>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1"/>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1"/>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1"/>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1"/>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1"/>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1"/>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1"/>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1"/>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1"/>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1"/>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1"/>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1"/>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1"/>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1"/>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1"/>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1"/>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1"/>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1"/>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1"/>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1"/>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1"/>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1"/>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1"/>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1"/>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1"/>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1"/>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1"/>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1"/>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1"/>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1"/>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1"/>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1"/>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1"/>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1"/>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1"/>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1"/>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1"/>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1"/>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1"/>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1"/>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1"/>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1"/>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1"/>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2" name="Google Shape;562;p11"/>
          <p:cNvGrpSpPr/>
          <p:nvPr/>
        </p:nvGrpSpPr>
        <p:grpSpPr>
          <a:xfrm>
            <a:off x="7985565" y="3429220"/>
            <a:ext cx="1965289" cy="517060"/>
            <a:chOff x="3539975" y="3523525"/>
            <a:chExt cx="745925" cy="196250"/>
          </a:xfrm>
        </p:grpSpPr>
        <p:sp>
          <p:nvSpPr>
            <p:cNvPr id="563" name="Google Shape;563;p1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1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9" name="Google Shape;579;p11"/>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2_1">
    <p:spTree>
      <p:nvGrpSpPr>
        <p:cNvPr id="1" name="Shape 580"/>
        <p:cNvGrpSpPr/>
        <p:nvPr/>
      </p:nvGrpSpPr>
      <p:grpSpPr>
        <a:xfrm>
          <a:off x="0" y="0"/>
          <a:ext cx="0" cy="0"/>
          <a:chOff x="0" y="0"/>
          <a:chExt cx="0" cy="0"/>
        </a:xfrm>
      </p:grpSpPr>
      <p:pic>
        <p:nvPicPr>
          <p:cNvPr id="581" name="Google Shape;581;p12"/>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582" name="Google Shape;582;p12"/>
          <p:cNvSpPr txBox="1">
            <a:spLocks noGrp="1"/>
          </p:cNvSpPr>
          <p:nvPr>
            <p:ph type="title"/>
          </p:nvPr>
        </p:nvSpPr>
        <p:spPr>
          <a:xfrm>
            <a:off x="783900" y="1838875"/>
            <a:ext cx="3396000" cy="3717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583" name="Google Shape;583;p12"/>
          <p:cNvSpPr txBox="1">
            <a:spLocks noGrp="1"/>
          </p:cNvSpPr>
          <p:nvPr>
            <p:ph type="subTitle" idx="1"/>
          </p:nvPr>
        </p:nvSpPr>
        <p:spPr>
          <a:xfrm>
            <a:off x="784010" y="2332050"/>
            <a:ext cx="3396000" cy="1181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584" name="Google Shape;584;p12"/>
          <p:cNvPicPr preferRelativeResize="0"/>
          <p:nvPr/>
        </p:nvPicPr>
        <p:blipFill rotWithShape="1">
          <a:blip r:embed="rId3">
            <a:alphaModFix/>
          </a:blip>
          <a:srcRect l="227" r="237"/>
          <a:stretch/>
        </p:blipFill>
        <p:spPr>
          <a:xfrm rot="10800000" flipH="1">
            <a:off x="-731476" y="-1253478"/>
            <a:ext cx="9353213" cy="2681250"/>
          </a:xfrm>
          <a:prstGeom prst="rect">
            <a:avLst/>
          </a:prstGeom>
          <a:noFill/>
          <a:ln>
            <a:noFill/>
          </a:ln>
        </p:spPr>
      </p:pic>
      <p:grpSp>
        <p:nvGrpSpPr>
          <p:cNvPr id="585" name="Google Shape;585;p12"/>
          <p:cNvGrpSpPr/>
          <p:nvPr/>
        </p:nvGrpSpPr>
        <p:grpSpPr>
          <a:xfrm rot="10800000" flipH="1">
            <a:off x="391864" y="1215484"/>
            <a:ext cx="289170" cy="284718"/>
            <a:chOff x="426000" y="3302025"/>
            <a:chExt cx="220875" cy="217475"/>
          </a:xfrm>
        </p:grpSpPr>
        <p:sp>
          <p:nvSpPr>
            <p:cNvPr id="586" name="Google Shape;586;p1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8" name="Google Shape;588;p12"/>
          <p:cNvGrpSpPr/>
          <p:nvPr/>
        </p:nvGrpSpPr>
        <p:grpSpPr>
          <a:xfrm rot="10800000" flipH="1">
            <a:off x="357713" y="3564393"/>
            <a:ext cx="357454" cy="956304"/>
            <a:chOff x="357713" y="600975"/>
            <a:chExt cx="357454" cy="956304"/>
          </a:xfrm>
        </p:grpSpPr>
        <p:sp>
          <p:nvSpPr>
            <p:cNvPr id="589" name="Google Shape;589;p1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3" name="Google Shape;593;p12"/>
          <p:cNvGrpSpPr/>
          <p:nvPr/>
        </p:nvGrpSpPr>
        <p:grpSpPr>
          <a:xfrm rot="10800000" flipH="1">
            <a:off x="5258308" y="4520702"/>
            <a:ext cx="793256" cy="182899"/>
            <a:chOff x="2685575" y="2835950"/>
            <a:chExt cx="433000" cy="99825"/>
          </a:xfrm>
        </p:grpSpPr>
        <p:sp>
          <p:nvSpPr>
            <p:cNvPr id="594" name="Google Shape;594;p1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8" name="Google Shape;598;p12"/>
          <p:cNvGrpSpPr/>
          <p:nvPr/>
        </p:nvGrpSpPr>
        <p:grpSpPr>
          <a:xfrm rot="10800000" flipH="1">
            <a:off x="1363114" y="3961574"/>
            <a:ext cx="2019176" cy="2019176"/>
            <a:chOff x="1943325" y="-220375"/>
            <a:chExt cx="1298672" cy="1298672"/>
          </a:xfrm>
        </p:grpSpPr>
        <p:sp>
          <p:nvSpPr>
            <p:cNvPr id="599" name="Google Shape;599;p1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7" name="Google Shape;647;p12"/>
          <p:cNvGrpSpPr/>
          <p:nvPr/>
        </p:nvGrpSpPr>
        <p:grpSpPr>
          <a:xfrm rot="10800000" flipH="1">
            <a:off x="8366565" y="1480192"/>
            <a:ext cx="1965289" cy="517060"/>
            <a:chOff x="3539975" y="3523525"/>
            <a:chExt cx="745925" cy="196250"/>
          </a:xfrm>
        </p:grpSpPr>
        <p:sp>
          <p:nvSpPr>
            <p:cNvPr id="648" name="Google Shape;648;p1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4" name="Google Shape;664;p12"/>
          <p:cNvSpPr/>
          <p:nvPr/>
        </p:nvSpPr>
        <p:spPr>
          <a:xfrm rot="10800000" flipH="1">
            <a:off x="3819050" y="382441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665"/>
        <p:cNvGrpSpPr/>
        <p:nvPr/>
      </p:nvGrpSpPr>
      <p:grpSpPr>
        <a:xfrm>
          <a:off x="0" y="0"/>
          <a:ext cx="0" cy="0"/>
          <a:chOff x="0" y="0"/>
          <a:chExt cx="0" cy="0"/>
        </a:xfrm>
      </p:grpSpPr>
      <p:pic>
        <p:nvPicPr>
          <p:cNvPr id="666" name="Google Shape;666;p13"/>
          <p:cNvPicPr preferRelativeResize="0"/>
          <p:nvPr/>
        </p:nvPicPr>
        <p:blipFill rotWithShape="1">
          <a:blip r:embed="rId2">
            <a:alphaModFix amt="60000"/>
          </a:blip>
          <a:srcRect t="9" b="8"/>
          <a:stretch/>
        </p:blipFill>
        <p:spPr>
          <a:xfrm>
            <a:off x="0" y="1"/>
            <a:ext cx="9144002" cy="5143499"/>
          </a:xfrm>
          <a:prstGeom prst="rect">
            <a:avLst/>
          </a:prstGeom>
          <a:noFill/>
          <a:ln>
            <a:noFill/>
          </a:ln>
        </p:spPr>
      </p:pic>
      <p:grpSp>
        <p:nvGrpSpPr>
          <p:cNvPr id="667" name="Google Shape;667;p13"/>
          <p:cNvGrpSpPr/>
          <p:nvPr/>
        </p:nvGrpSpPr>
        <p:grpSpPr>
          <a:xfrm rot="-5400000" flipH="1">
            <a:off x="-2692775" y="2018671"/>
            <a:ext cx="4000413" cy="3175882"/>
            <a:chOff x="5207925" y="-1994879"/>
            <a:chExt cx="4000413" cy="3175882"/>
          </a:xfrm>
        </p:grpSpPr>
        <p:sp>
          <p:nvSpPr>
            <p:cNvPr id="668" name="Google Shape;66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1" name="Google Shape;671;p13"/>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2" name="Google Shape;672;p13"/>
          <p:cNvGrpSpPr/>
          <p:nvPr/>
        </p:nvGrpSpPr>
        <p:grpSpPr>
          <a:xfrm>
            <a:off x="1664883" y="4680673"/>
            <a:ext cx="793256" cy="182899"/>
            <a:chOff x="2685575" y="2835950"/>
            <a:chExt cx="433000" cy="99825"/>
          </a:xfrm>
        </p:grpSpPr>
        <p:sp>
          <p:nvSpPr>
            <p:cNvPr id="673" name="Google Shape;673;p1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7" name="Google Shape;677;p13"/>
          <p:cNvGrpSpPr/>
          <p:nvPr/>
        </p:nvGrpSpPr>
        <p:grpSpPr>
          <a:xfrm>
            <a:off x="3755452" y="4863578"/>
            <a:ext cx="1965289" cy="517060"/>
            <a:chOff x="3539975" y="3523525"/>
            <a:chExt cx="745925" cy="196250"/>
          </a:xfrm>
        </p:grpSpPr>
        <p:sp>
          <p:nvSpPr>
            <p:cNvPr id="678" name="Google Shape;678;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4" name="Google Shape;694;p13"/>
          <p:cNvGrpSpPr/>
          <p:nvPr/>
        </p:nvGrpSpPr>
        <p:grpSpPr>
          <a:xfrm>
            <a:off x="8428555" y="1737712"/>
            <a:ext cx="1039906" cy="679800"/>
            <a:chOff x="4082325" y="3790650"/>
            <a:chExt cx="1039906" cy="679800"/>
          </a:xfrm>
        </p:grpSpPr>
        <p:sp>
          <p:nvSpPr>
            <p:cNvPr id="695" name="Google Shape;695;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8" name="Google Shape;698;p13"/>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699"/>
        <p:cNvGrpSpPr/>
        <p:nvPr/>
      </p:nvGrpSpPr>
      <p:grpSpPr>
        <a:xfrm>
          <a:off x="0" y="0"/>
          <a:ext cx="0" cy="0"/>
          <a:chOff x="0" y="0"/>
          <a:chExt cx="0" cy="0"/>
        </a:xfrm>
      </p:grpSpPr>
      <p:pic>
        <p:nvPicPr>
          <p:cNvPr id="700" name="Google Shape;700;p14"/>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701" name="Google Shape;701;p14"/>
          <p:cNvSpPr txBox="1">
            <a:spLocks noGrp="1"/>
          </p:cNvSpPr>
          <p:nvPr>
            <p:ph type="title"/>
          </p:nvPr>
        </p:nvSpPr>
        <p:spPr>
          <a:xfrm>
            <a:off x="6119944" y="1739251"/>
            <a:ext cx="2308800" cy="9420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2900"/>
              <a:buNone/>
              <a:defRPr>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702" name="Google Shape;702;p14"/>
          <p:cNvSpPr txBox="1">
            <a:spLocks noGrp="1"/>
          </p:cNvSpPr>
          <p:nvPr>
            <p:ph type="subTitle" idx="1"/>
          </p:nvPr>
        </p:nvSpPr>
        <p:spPr>
          <a:xfrm>
            <a:off x="6119925" y="2841000"/>
            <a:ext cx="2308800" cy="732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703" name="Google Shape;703;p14"/>
          <p:cNvGrpSpPr/>
          <p:nvPr/>
        </p:nvGrpSpPr>
        <p:grpSpPr>
          <a:xfrm rot="10800000" flipH="1">
            <a:off x="628764" y="4605178"/>
            <a:ext cx="2019176" cy="2019176"/>
            <a:chOff x="1943325" y="-220375"/>
            <a:chExt cx="1298672" cy="1298672"/>
          </a:xfrm>
        </p:grpSpPr>
        <p:sp>
          <p:nvSpPr>
            <p:cNvPr id="704" name="Google Shape;704;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2" name="Google Shape;752;p14"/>
          <p:cNvGrpSpPr/>
          <p:nvPr/>
        </p:nvGrpSpPr>
        <p:grpSpPr>
          <a:xfrm rot="10800000" flipH="1">
            <a:off x="6387690" y="3917547"/>
            <a:ext cx="1965289" cy="517060"/>
            <a:chOff x="3539975" y="3523525"/>
            <a:chExt cx="745925" cy="196250"/>
          </a:xfrm>
        </p:grpSpPr>
        <p:sp>
          <p:nvSpPr>
            <p:cNvPr id="753" name="Google Shape;753;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69" name="Google Shape;769;p14"/>
          <p:cNvPicPr preferRelativeResize="0"/>
          <p:nvPr/>
        </p:nvPicPr>
        <p:blipFill rotWithShape="1">
          <a:blip r:embed="rId3">
            <a:alphaModFix/>
          </a:blip>
          <a:srcRect t="1770" r="4579" b="-1769"/>
          <a:stretch/>
        </p:blipFill>
        <p:spPr>
          <a:xfrm>
            <a:off x="-319850" y="-1224475"/>
            <a:ext cx="9691050" cy="2681250"/>
          </a:xfrm>
          <a:prstGeom prst="rect">
            <a:avLst/>
          </a:prstGeom>
          <a:noFill/>
          <a:ln>
            <a:noFill/>
          </a:ln>
        </p:spPr>
      </p:pic>
      <p:grpSp>
        <p:nvGrpSpPr>
          <p:cNvPr id="770" name="Google Shape;770;p14"/>
          <p:cNvGrpSpPr/>
          <p:nvPr/>
        </p:nvGrpSpPr>
        <p:grpSpPr>
          <a:xfrm rot="5400000" flipH="1">
            <a:off x="1693743" y="359223"/>
            <a:ext cx="357454" cy="956304"/>
            <a:chOff x="357713" y="600975"/>
            <a:chExt cx="357454" cy="956304"/>
          </a:xfrm>
        </p:grpSpPr>
        <p:sp>
          <p:nvSpPr>
            <p:cNvPr id="771" name="Google Shape;771;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5"/>
        <p:cNvGrpSpPr/>
        <p:nvPr/>
      </p:nvGrpSpPr>
      <p:grpSpPr>
        <a:xfrm>
          <a:off x="0" y="0"/>
          <a:ext cx="0" cy="0"/>
          <a:chOff x="0" y="0"/>
          <a:chExt cx="0" cy="0"/>
        </a:xfrm>
      </p:grpSpPr>
      <p:pic>
        <p:nvPicPr>
          <p:cNvPr id="776" name="Google Shape;776;p15"/>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777" name="Google Shape;777;p15"/>
          <p:cNvSpPr txBox="1">
            <a:spLocks noGrp="1"/>
          </p:cNvSpPr>
          <p:nvPr>
            <p:ph type="body" idx="1"/>
          </p:nvPr>
        </p:nvSpPr>
        <p:spPr>
          <a:xfrm>
            <a:off x="1221000" y="1512026"/>
            <a:ext cx="6702000" cy="23475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solidFill>
                  <a:schemeClr val="lt1"/>
                </a:solidFill>
              </a:defRPr>
            </a:lvl1pPr>
            <a:lvl2pPr marL="914400" lvl="1" indent="-317500" algn="l">
              <a:lnSpc>
                <a:spcPct val="115000"/>
              </a:lnSpc>
              <a:spcBef>
                <a:spcPts val="0"/>
              </a:spcBef>
              <a:spcAft>
                <a:spcPts val="0"/>
              </a:spcAft>
              <a:buClr>
                <a:schemeClr val="lt1"/>
              </a:buClr>
              <a:buSzPts val="1400"/>
              <a:buFont typeface="Anaheim"/>
              <a:buChar char="○"/>
              <a:defRPr sz="1200">
                <a:solidFill>
                  <a:schemeClr val="lt1"/>
                </a:solidFill>
              </a:defRPr>
            </a:lvl2pPr>
            <a:lvl3pPr marL="1371600" lvl="2" indent="-317500" algn="l">
              <a:lnSpc>
                <a:spcPct val="115000"/>
              </a:lnSpc>
              <a:spcBef>
                <a:spcPts val="0"/>
              </a:spcBef>
              <a:spcAft>
                <a:spcPts val="0"/>
              </a:spcAft>
              <a:buClr>
                <a:schemeClr val="lt1"/>
              </a:buClr>
              <a:buSzPts val="1400"/>
              <a:buFont typeface="Anaheim"/>
              <a:buChar char="■"/>
              <a:defRPr sz="1200">
                <a:solidFill>
                  <a:schemeClr val="lt1"/>
                </a:solidFill>
              </a:defRPr>
            </a:lvl3pPr>
            <a:lvl4pPr marL="1828800" lvl="3" indent="-317500" algn="l">
              <a:lnSpc>
                <a:spcPct val="115000"/>
              </a:lnSpc>
              <a:spcBef>
                <a:spcPts val="0"/>
              </a:spcBef>
              <a:spcAft>
                <a:spcPts val="0"/>
              </a:spcAft>
              <a:buClr>
                <a:schemeClr val="lt1"/>
              </a:buClr>
              <a:buSzPts val="1400"/>
              <a:buFont typeface="Anaheim"/>
              <a:buChar char="●"/>
              <a:defRPr sz="1200">
                <a:solidFill>
                  <a:schemeClr val="lt1"/>
                </a:solidFill>
              </a:defRPr>
            </a:lvl4pPr>
            <a:lvl5pPr marL="2286000" lvl="4" indent="-317500" algn="l">
              <a:lnSpc>
                <a:spcPct val="115000"/>
              </a:lnSpc>
              <a:spcBef>
                <a:spcPts val="0"/>
              </a:spcBef>
              <a:spcAft>
                <a:spcPts val="0"/>
              </a:spcAft>
              <a:buClr>
                <a:schemeClr val="lt1"/>
              </a:buClr>
              <a:buSzPts val="1400"/>
              <a:buFont typeface="Anaheim"/>
              <a:buChar char="○"/>
              <a:defRPr sz="1200">
                <a:solidFill>
                  <a:schemeClr val="lt1"/>
                </a:solidFill>
              </a:defRPr>
            </a:lvl5pPr>
            <a:lvl6pPr marL="2743200" lvl="5" indent="-317500" algn="l">
              <a:lnSpc>
                <a:spcPct val="115000"/>
              </a:lnSpc>
              <a:spcBef>
                <a:spcPts val="0"/>
              </a:spcBef>
              <a:spcAft>
                <a:spcPts val="0"/>
              </a:spcAft>
              <a:buClr>
                <a:schemeClr val="lt1"/>
              </a:buClr>
              <a:buSzPts val="1400"/>
              <a:buFont typeface="Anaheim"/>
              <a:buChar char="■"/>
              <a:defRPr sz="1200">
                <a:solidFill>
                  <a:schemeClr val="lt1"/>
                </a:solidFill>
              </a:defRPr>
            </a:lvl6pPr>
            <a:lvl7pPr marL="3200400" lvl="6" indent="-317500" algn="l">
              <a:lnSpc>
                <a:spcPct val="115000"/>
              </a:lnSpc>
              <a:spcBef>
                <a:spcPts val="0"/>
              </a:spcBef>
              <a:spcAft>
                <a:spcPts val="0"/>
              </a:spcAft>
              <a:buClr>
                <a:schemeClr val="lt1"/>
              </a:buClr>
              <a:buSzPts val="1400"/>
              <a:buFont typeface="Anaheim"/>
              <a:buChar char="●"/>
              <a:defRPr sz="1200">
                <a:solidFill>
                  <a:schemeClr val="lt1"/>
                </a:solidFill>
              </a:defRPr>
            </a:lvl7pPr>
            <a:lvl8pPr marL="3657600" lvl="7" indent="-317500" algn="l">
              <a:lnSpc>
                <a:spcPct val="115000"/>
              </a:lnSpc>
              <a:spcBef>
                <a:spcPts val="0"/>
              </a:spcBef>
              <a:spcAft>
                <a:spcPts val="0"/>
              </a:spcAft>
              <a:buClr>
                <a:schemeClr val="lt1"/>
              </a:buClr>
              <a:buSzPts val="1400"/>
              <a:buFont typeface="Anaheim"/>
              <a:buChar char="○"/>
              <a:defRPr sz="1200">
                <a:solidFill>
                  <a:schemeClr val="lt1"/>
                </a:solidFill>
              </a:defRPr>
            </a:lvl8pPr>
            <a:lvl9pPr marL="4114800" lvl="8" indent="-317500" algn="l">
              <a:lnSpc>
                <a:spcPct val="115000"/>
              </a:lnSpc>
              <a:spcBef>
                <a:spcPts val="0"/>
              </a:spcBef>
              <a:spcAft>
                <a:spcPts val="0"/>
              </a:spcAft>
              <a:buClr>
                <a:schemeClr val="lt1"/>
              </a:buClr>
              <a:buSzPts val="1400"/>
              <a:buFont typeface="Anaheim"/>
              <a:buChar char="■"/>
              <a:defRPr sz="1200">
                <a:solidFill>
                  <a:schemeClr val="lt1"/>
                </a:solidFill>
              </a:defRPr>
            </a:lvl9pPr>
          </a:lstStyle>
          <a:p>
            <a:endParaRPr/>
          </a:p>
        </p:txBody>
      </p:sp>
      <p:sp>
        <p:nvSpPr>
          <p:cNvPr id="778" name="Google Shape;778;p15"/>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779" name="Google Shape;779;p15"/>
          <p:cNvPicPr preferRelativeResize="0"/>
          <p:nvPr/>
        </p:nvPicPr>
        <p:blipFill rotWithShape="1">
          <a:blip r:embed="rId3">
            <a:alphaModFix/>
          </a:blip>
          <a:srcRect l="227" r="237"/>
          <a:stretch/>
        </p:blipFill>
        <p:spPr>
          <a:xfrm>
            <a:off x="-303901" y="3830000"/>
            <a:ext cx="9353213" cy="2681250"/>
          </a:xfrm>
          <a:prstGeom prst="rect">
            <a:avLst/>
          </a:prstGeom>
          <a:noFill/>
          <a:ln>
            <a:noFill/>
          </a:ln>
        </p:spPr>
      </p:pic>
      <p:grpSp>
        <p:nvGrpSpPr>
          <p:cNvPr id="780" name="Google Shape;780;p15"/>
          <p:cNvGrpSpPr/>
          <p:nvPr/>
        </p:nvGrpSpPr>
        <p:grpSpPr>
          <a:xfrm>
            <a:off x="391864" y="3545270"/>
            <a:ext cx="289170" cy="284718"/>
            <a:chOff x="426000" y="3302025"/>
            <a:chExt cx="220875" cy="217475"/>
          </a:xfrm>
        </p:grpSpPr>
        <p:sp>
          <p:nvSpPr>
            <p:cNvPr id="781" name="Google Shape;781;p1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3" name="Google Shape;783;p15"/>
          <p:cNvGrpSpPr/>
          <p:nvPr/>
        </p:nvGrpSpPr>
        <p:grpSpPr>
          <a:xfrm>
            <a:off x="357713" y="1210575"/>
            <a:ext cx="357454" cy="956304"/>
            <a:chOff x="357713" y="600975"/>
            <a:chExt cx="357454" cy="956304"/>
          </a:xfrm>
        </p:grpSpPr>
        <p:sp>
          <p:nvSpPr>
            <p:cNvPr id="784" name="Google Shape;784;p1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8" name="Google Shape;788;p15"/>
          <p:cNvGrpSpPr/>
          <p:nvPr/>
        </p:nvGrpSpPr>
        <p:grpSpPr>
          <a:xfrm>
            <a:off x="8209964" y="1045747"/>
            <a:ext cx="2019176" cy="2019176"/>
            <a:chOff x="1943325" y="-220375"/>
            <a:chExt cx="1298672" cy="1298672"/>
          </a:xfrm>
        </p:grpSpPr>
        <p:sp>
          <p:nvSpPr>
            <p:cNvPr id="789" name="Google Shape;789;p1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7" name="Google Shape;837;p15"/>
          <p:cNvGrpSpPr/>
          <p:nvPr/>
        </p:nvGrpSpPr>
        <p:grpSpPr>
          <a:xfrm>
            <a:off x="-1031260" y="2597545"/>
            <a:ext cx="1965289" cy="517060"/>
            <a:chOff x="3539975" y="3523525"/>
            <a:chExt cx="745925" cy="196250"/>
          </a:xfrm>
        </p:grpSpPr>
        <p:sp>
          <p:nvSpPr>
            <p:cNvPr id="838" name="Google Shape;838;p1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4" name="Google Shape;854;p15"/>
          <p:cNvSpPr/>
          <p:nvPr/>
        </p:nvSpPr>
        <p:spPr>
          <a:xfrm>
            <a:off x="2947150" y="42584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CUSTOM_3_1_1_1_1_1_1">
    <p:spTree>
      <p:nvGrpSpPr>
        <p:cNvPr id="1" name="Shape 855"/>
        <p:cNvGrpSpPr/>
        <p:nvPr/>
      </p:nvGrpSpPr>
      <p:grpSpPr>
        <a:xfrm>
          <a:off x="0" y="0"/>
          <a:ext cx="0" cy="0"/>
          <a:chOff x="0" y="0"/>
          <a:chExt cx="0" cy="0"/>
        </a:xfrm>
      </p:grpSpPr>
      <p:pic>
        <p:nvPicPr>
          <p:cNvPr id="856" name="Google Shape;856;p16"/>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857" name="Google Shape;857;p16"/>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858" name="Google Shape;858;p16"/>
          <p:cNvGrpSpPr/>
          <p:nvPr/>
        </p:nvGrpSpPr>
        <p:grpSpPr>
          <a:xfrm>
            <a:off x="391864" y="3545270"/>
            <a:ext cx="289170" cy="284718"/>
            <a:chOff x="426000" y="3302025"/>
            <a:chExt cx="220875" cy="217475"/>
          </a:xfrm>
        </p:grpSpPr>
        <p:sp>
          <p:nvSpPr>
            <p:cNvPr id="859" name="Google Shape;859;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1" name="Google Shape;861;p16"/>
          <p:cNvGrpSpPr/>
          <p:nvPr/>
        </p:nvGrpSpPr>
        <p:grpSpPr>
          <a:xfrm>
            <a:off x="357713" y="1210575"/>
            <a:ext cx="357454" cy="956304"/>
            <a:chOff x="357713" y="600975"/>
            <a:chExt cx="357454" cy="956304"/>
          </a:xfrm>
        </p:grpSpPr>
        <p:sp>
          <p:nvSpPr>
            <p:cNvPr id="862" name="Google Shape;862;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6" name="Google Shape;866;p16"/>
          <p:cNvGrpSpPr/>
          <p:nvPr/>
        </p:nvGrpSpPr>
        <p:grpSpPr>
          <a:xfrm>
            <a:off x="391864" y="4378897"/>
            <a:ext cx="2019176" cy="2019176"/>
            <a:chOff x="1943325" y="-220375"/>
            <a:chExt cx="1298672" cy="1298672"/>
          </a:xfrm>
        </p:grpSpPr>
        <p:sp>
          <p:nvSpPr>
            <p:cNvPr id="867" name="Google Shape;867;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5" name="Google Shape;915;p16"/>
          <p:cNvGrpSpPr/>
          <p:nvPr/>
        </p:nvGrpSpPr>
        <p:grpSpPr>
          <a:xfrm>
            <a:off x="8366565" y="3429220"/>
            <a:ext cx="1965289" cy="517060"/>
            <a:chOff x="3539975" y="3523525"/>
            <a:chExt cx="745925" cy="196250"/>
          </a:xfrm>
        </p:grpSpPr>
        <p:sp>
          <p:nvSpPr>
            <p:cNvPr id="916" name="Google Shape;916;p1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2" name="Google Shape;932;p16"/>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34" name="Google Shape;934;p16"/>
          <p:cNvPicPr preferRelativeResize="0"/>
          <p:nvPr/>
        </p:nvPicPr>
        <p:blipFill rotWithShape="1">
          <a:blip r:embed="rId3">
            <a:alphaModFix/>
          </a:blip>
          <a:srcRect/>
          <a:stretch/>
        </p:blipFill>
        <p:spPr>
          <a:xfrm>
            <a:off x="8144627" y="-592075"/>
            <a:ext cx="2527512" cy="2681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CUSTOM_3_1_1_1_1_1">
    <p:spTree>
      <p:nvGrpSpPr>
        <p:cNvPr id="1" name="Shape 935"/>
        <p:cNvGrpSpPr/>
        <p:nvPr/>
      </p:nvGrpSpPr>
      <p:grpSpPr>
        <a:xfrm>
          <a:off x="0" y="0"/>
          <a:ext cx="0" cy="0"/>
          <a:chOff x="0" y="0"/>
          <a:chExt cx="0" cy="0"/>
        </a:xfrm>
      </p:grpSpPr>
      <p:pic>
        <p:nvPicPr>
          <p:cNvPr id="936" name="Google Shape;936;p17"/>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937" name="Google Shape;937;p17"/>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938" name="Google Shape;938;p17"/>
          <p:cNvGrpSpPr/>
          <p:nvPr/>
        </p:nvGrpSpPr>
        <p:grpSpPr>
          <a:xfrm>
            <a:off x="391864" y="1291684"/>
            <a:ext cx="289170" cy="284718"/>
            <a:chOff x="426000" y="3302025"/>
            <a:chExt cx="220875" cy="217475"/>
          </a:xfrm>
        </p:grpSpPr>
        <p:sp>
          <p:nvSpPr>
            <p:cNvPr id="939" name="Google Shape;939;p1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1" name="Google Shape;941;p17"/>
          <p:cNvGrpSpPr/>
          <p:nvPr/>
        </p:nvGrpSpPr>
        <p:grpSpPr>
          <a:xfrm rot="10800000" flipH="1">
            <a:off x="357713" y="3259593"/>
            <a:ext cx="357454" cy="956304"/>
            <a:chOff x="357713" y="600975"/>
            <a:chExt cx="357454" cy="956304"/>
          </a:xfrm>
        </p:grpSpPr>
        <p:sp>
          <p:nvSpPr>
            <p:cNvPr id="942" name="Google Shape;942;p1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6" name="Google Shape;946;p17"/>
          <p:cNvGrpSpPr/>
          <p:nvPr/>
        </p:nvGrpSpPr>
        <p:grpSpPr>
          <a:xfrm rot="10800000" flipH="1">
            <a:off x="5872083" y="4723023"/>
            <a:ext cx="793256" cy="182899"/>
            <a:chOff x="2685575" y="2835950"/>
            <a:chExt cx="433000" cy="99825"/>
          </a:xfrm>
        </p:grpSpPr>
        <p:sp>
          <p:nvSpPr>
            <p:cNvPr id="947" name="Google Shape;947;p1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1" name="Google Shape;951;p17"/>
          <p:cNvGrpSpPr/>
          <p:nvPr/>
        </p:nvGrpSpPr>
        <p:grpSpPr>
          <a:xfrm rot="10800000" flipH="1">
            <a:off x="507239" y="4684974"/>
            <a:ext cx="2019176" cy="2019176"/>
            <a:chOff x="1943325" y="-220375"/>
            <a:chExt cx="1298672" cy="1298672"/>
          </a:xfrm>
        </p:grpSpPr>
        <p:sp>
          <p:nvSpPr>
            <p:cNvPr id="952" name="Google Shape;952;p1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1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1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0" name="Google Shape;1000;p17"/>
          <p:cNvGrpSpPr/>
          <p:nvPr/>
        </p:nvGrpSpPr>
        <p:grpSpPr>
          <a:xfrm rot="10800000" flipH="1">
            <a:off x="7907690" y="538242"/>
            <a:ext cx="1965289" cy="517060"/>
            <a:chOff x="3539975" y="3523525"/>
            <a:chExt cx="745925" cy="196250"/>
          </a:xfrm>
        </p:grpSpPr>
        <p:sp>
          <p:nvSpPr>
            <p:cNvPr id="1001" name="Google Shape;1001;p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7"/>
        <p:cNvGrpSpPr/>
        <p:nvPr/>
      </p:nvGrpSpPr>
      <p:grpSpPr>
        <a:xfrm>
          <a:off x="0" y="0"/>
          <a:ext cx="0" cy="0"/>
          <a:chOff x="0" y="0"/>
          <a:chExt cx="0" cy="0"/>
        </a:xfrm>
      </p:grpSpPr>
      <p:pic>
        <p:nvPicPr>
          <p:cNvPr id="1018" name="Google Shape;1018;p18"/>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1019" name="Google Shape;1019;p18"/>
          <p:cNvSpPr txBox="1">
            <a:spLocks noGrp="1"/>
          </p:cNvSpPr>
          <p:nvPr>
            <p:ph type="subTitle" idx="1"/>
          </p:nvPr>
        </p:nvSpPr>
        <p:spPr>
          <a:xfrm>
            <a:off x="4981770" y="2451554"/>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20" name="Google Shape;1020;p18"/>
          <p:cNvSpPr txBox="1">
            <a:spLocks noGrp="1"/>
          </p:cNvSpPr>
          <p:nvPr>
            <p:ph type="subTitle" idx="2"/>
          </p:nvPr>
        </p:nvSpPr>
        <p:spPr>
          <a:xfrm>
            <a:off x="4981771" y="2964124"/>
            <a:ext cx="2281800" cy="6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21" name="Google Shape;1021;p18"/>
          <p:cNvSpPr txBox="1">
            <a:spLocks noGrp="1"/>
          </p:cNvSpPr>
          <p:nvPr>
            <p:ph type="subTitle" idx="3"/>
          </p:nvPr>
        </p:nvSpPr>
        <p:spPr>
          <a:xfrm>
            <a:off x="1880430" y="2451554"/>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22" name="Google Shape;1022;p18"/>
          <p:cNvSpPr txBox="1">
            <a:spLocks noGrp="1"/>
          </p:cNvSpPr>
          <p:nvPr>
            <p:ph type="subTitle" idx="4"/>
          </p:nvPr>
        </p:nvSpPr>
        <p:spPr>
          <a:xfrm>
            <a:off x="1880425" y="2964124"/>
            <a:ext cx="2281800" cy="668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023" name="Google Shape;1023;p18"/>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1024" name="Google Shape;1024;p18"/>
          <p:cNvPicPr preferRelativeResize="0"/>
          <p:nvPr/>
        </p:nvPicPr>
        <p:blipFill rotWithShape="1">
          <a:blip r:embed="rId3">
            <a:alphaModFix/>
          </a:blip>
          <a:srcRect/>
          <a:stretch/>
        </p:blipFill>
        <p:spPr>
          <a:xfrm rot="10800000">
            <a:off x="-2384751" y="3735300"/>
            <a:ext cx="9353213" cy="2681250"/>
          </a:xfrm>
          <a:prstGeom prst="rect">
            <a:avLst/>
          </a:prstGeom>
          <a:noFill/>
          <a:ln>
            <a:noFill/>
          </a:ln>
        </p:spPr>
      </p:pic>
      <p:grpSp>
        <p:nvGrpSpPr>
          <p:cNvPr id="1025" name="Google Shape;1025;p18"/>
          <p:cNvGrpSpPr/>
          <p:nvPr/>
        </p:nvGrpSpPr>
        <p:grpSpPr>
          <a:xfrm rot="10800000" flipH="1">
            <a:off x="400702" y="1439175"/>
            <a:ext cx="283332" cy="284718"/>
            <a:chOff x="432750" y="3302025"/>
            <a:chExt cx="216416" cy="217475"/>
          </a:xfrm>
        </p:grpSpPr>
        <p:sp>
          <p:nvSpPr>
            <p:cNvPr id="1026" name="Google Shape;1026;p18"/>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8" name="Google Shape;1028;p18"/>
          <p:cNvGrpSpPr/>
          <p:nvPr/>
        </p:nvGrpSpPr>
        <p:grpSpPr>
          <a:xfrm rot="10800000" flipH="1">
            <a:off x="357713" y="2873685"/>
            <a:ext cx="357454" cy="956304"/>
            <a:chOff x="357713" y="600975"/>
            <a:chExt cx="357454" cy="956304"/>
          </a:xfrm>
        </p:grpSpPr>
        <p:sp>
          <p:nvSpPr>
            <p:cNvPr id="1029" name="Google Shape;1029;p1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3" name="Google Shape;1033;p18"/>
          <p:cNvGrpSpPr/>
          <p:nvPr/>
        </p:nvGrpSpPr>
        <p:grpSpPr>
          <a:xfrm>
            <a:off x="8013814" y="-799203"/>
            <a:ext cx="2019176" cy="2019176"/>
            <a:chOff x="1943325" y="-220375"/>
            <a:chExt cx="1298672" cy="1298672"/>
          </a:xfrm>
        </p:grpSpPr>
        <p:sp>
          <p:nvSpPr>
            <p:cNvPr id="1034" name="Google Shape;1034;p1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1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1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18"/>
          <p:cNvGrpSpPr/>
          <p:nvPr/>
        </p:nvGrpSpPr>
        <p:grpSpPr>
          <a:xfrm>
            <a:off x="8366565" y="3429220"/>
            <a:ext cx="1965289" cy="517060"/>
            <a:chOff x="3539975" y="3523525"/>
            <a:chExt cx="745925" cy="196250"/>
          </a:xfrm>
        </p:grpSpPr>
        <p:sp>
          <p:nvSpPr>
            <p:cNvPr id="1083" name="Google Shape;1083;p1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2">
  <p:cSld name="CUSTOM_1_1_1_1_1_2_1_1">
    <p:spTree>
      <p:nvGrpSpPr>
        <p:cNvPr id="1" name="Shape 1099"/>
        <p:cNvGrpSpPr/>
        <p:nvPr/>
      </p:nvGrpSpPr>
      <p:grpSpPr>
        <a:xfrm>
          <a:off x="0" y="0"/>
          <a:ext cx="0" cy="0"/>
          <a:chOff x="0" y="0"/>
          <a:chExt cx="0" cy="0"/>
        </a:xfrm>
      </p:grpSpPr>
      <p:pic>
        <p:nvPicPr>
          <p:cNvPr id="1100" name="Google Shape;1100;p19"/>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1101" name="Google Shape;1101;p19"/>
          <p:cNvSpPr txBox="1">
            <a:spLocks noGrp="1"/>
          </p:cNvSpPr>
          <p:nvPr>
            <p:ph type="subTitle" idx="1"/>
          </p:nvPr>
        </p:nvSpPr>
        <p:spPr>
          <a:xfrm>
            <a:off x="6500284" y="2800350"/>
            <a:ext cx="1928100" cy="354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2" name="Google Shape;1102;p19"/>
          <p:cNvSpPr txBox="1">
            <a:spLocks noGrp="1"/>
          </p:cNvSpPr>
          <p:nvPr>
            <p:ph type="subTitle" idx="2"/>
          </p:nvPr>
        </p:nvSpPr>
        <p:spPr>
          <a:xfrm>
            <a:off x="6500273" y="3062422"/>
            <a:ext cx="1928100" cy="7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3" name="Google Shape;1103;p19"/>
          <p:cNvSpPr txBox="1">
            <a:spLocks noGrp="1"/>
          </p:cNvSpPr>
          <p:nvPr>
            <p:ph type="subTitle" idx="3"/>
          </p:nvPr>
        </p:nvSpPr>
        <p:spPr>
          <a:xfrm>
            <a:off x="4572006" y="2800350"/>
            <a:ext cx="19281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4" name="Google Shape;1104;p19"/>
          <p:cNvSpPr txBox="1">
            <a:spLocks noGrp="1"/>
          </p:cNvSpPr>
          <p:nvPr>
            <p:ph type="subTitle" idx="4"/>
          </p:nvPr>
        </p:nvSpPr>
        <p:spPr>
          <a:xfrm>
            <a:off x="4571984" y="3062422"/>
            <a:ext cx="1928100" cy="7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5" name="Google Shape;1105;p19"/>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106" name="Google Shape;1106;p19"/>
          <p:cNvSpPr txBox="1">
            <a:spLocks noGrp="1"/>
          </p:cNvSpPr>
          <p:nvPr>
            <p:ph type="subTitle" idx="5"/>
          </p:nvPr>
        </p:nvSpPr>
        <p:spPr>
          <a:xfrm>
            <a:off x="2643734" y="2800363"/>
            <a:ext cx="19281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7" name="Google Shape;1107;p19"/>
          <p:cNvSpPr txBox="1">
            <a:spLocks noGrp="1"/>
          </p:cNvSpPr>
          <p:nvPr>
            <p:ph type="subTitle" idx="6"/>
          </p:nvPr>
        </p:nvSpPr>
        <p:spPr>
          <a:xfrm>
            <a:off x="2643718" y="3062447"/>
            <a:ext cx="1928100" cy="7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8" name="Google Shape;1108;p19"/>
          <p:cNvSpPr txBox="1">
            <a:spLocks noGrp="1"/>
          </p:cNvSpPr>
          <p:nvPr>
            <p:ph type="subTitle" idx="7"/>
          </p:nvPr>
        </p:nvSpPr>
        <p:spPr>
          <a:xfrm>
            <a:off x="715527" y="2800363"/>
            <a:ext cx="1928100" cy="354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109" name="Google Shape;1109;p19"/>
          <p:cNvSpPr txBox="1">
            <a:spLocks noGrp="1"/>
          </p:cNvSpPr>
          <p:nvPr>
            <p:ph type="subTitle" idx="8"/>
          </p:nvPr>
        </p:nvSpPr>
        <p:spPr>
          <a:xfrm>
            <a:off x="715500" y="3062447"/>
            <a:ext cx="1928100" cy="7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grpSp>
        <p:nvGrpSpPr>
          <p:cNvPr id="1110" name="Google Shape;1110;p19"/>
          <p:cNvGrpSpPr/>
          <p:nvPr/>
        </p:nvGrpSpPr>
        <p:grpSpPr>
          <a:xfrm>
            <a:off x="398750" y="1564070"/>
            <a:ext cx="282284" cy="284718"/>
            <a:chOff x="431259" y="3302025"/>
            <a:chExt cx="215616" cy="217475"/>
          </a:xfrm>
        </p:grpSpPr>
        <p:sp>
          <p:nvSpPr>
            <p:cNvPr id="1111" name="Google Shape;1111;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19"/>
          <p:cNvGrpSpPr/>
          <p:nvPr/>
        </p:nvGrpSpPr>
        <p:grpSpPr>
          <a:xfrm>
            <a:off x="357713" y="3191775"/>
            <a:ext cx="357454" cy="956304"/>
            <a:chOff x="357713" y="600975"/>
            <a:chExt cx="357454" cy="956304"/>
          </a:xfrm>
        </p:grpSpPr>
        <p:sp>
          <p:nvSpPr>
            <p:cNvPr id="1114" name="Google Shape;1114;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8" name="Google Shape;1118;p19"/>
          <p:cNvGrpSpPr/>
          <p:nvPr/>
        </p:nvGrpSpPr>
        <p:grpSpPr>
          <a:xfrm>
            <a:off x="239464" y="4378897"/>
            <a:ext cx="2019176" cy="2019176"/>
            <a:chOff x="1943325" y="-220375"/>
            <a:chExt cx="1298672" cy="1298672"/>
          </a:xfrm>
        </p:grpSpPr>
        <p:sp>
          <p:nvSpPr>
            <p:cNvPr id="1119" name="Google Shape;1119;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7" name="Google Shape;1167;p19"/>
          <p:cNvGrpSpPr/>
          <p:nvPr/>
        </p:nvGrpSpPr>
        <p:grpSpPr>
          <a:xfrm>
            <a:off x="7987940" y="1294445"/>
            <a:ext cx="1965289" cy="517060"/>
            <a:chOff x="3539975" y="3523525"/>
            <a:chExt cx="745925" cy="196250"/>
          </a:xfrm>
        </p:grpSpPr>
        <p:sp>
          <p:nvSpPr>
            <p:cNvPr id="1168" name="Google Shape;1168;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5">
  <p:cSld name="CUSTOM_2_2_1_1_1_1">
    <p:spTree>
      <p:nvGrpSpPr>
        <p:cNvPr id="1" name="Shape 1184"/>
        <p:cNvGrpSpPr/>
        <p:nvPr/>
      </p:nvGrpSpPr>
      <p:grpSpPr>
        <a:xfrm>
          <a:off x="0" y="0"/>
          <a:ext cx="0" cy="0"/>
          <a:chOff x="0" y="0"/>
          <a:chExt cx="0" cy="0"/>
        </a:xfrm>
      </p:grpSpPr>
      <p:pic>
        <p:nvPicPr>
          <p:cNvPr id="1185" name="Google Shape;1185;p20"/>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1186" name="Google Shape;1186;p20"/>
          <p:cNvSpPr txBox="1">
            <a:spLocks noGrp="1"/>
          </p:cNvSpPr>
          <p:nvPr>
            <p:ph type="subTitle" idx="1"/>
          </p:nvPr>
        </p:nvSpPr>
        <p:spPr>
          <a:xfrm>
            <a:off x="4045548" y="1648529"/>
            <a:ext cx="3867600" cy="208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Char char="●"/>
              <a:defRPr sz="1400">
                <a:solidFill>
                  <a:schemeClr val="lt1"/>
                </a:solidFill>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a:endParaRPr/>
          </a:p>
        </p:txBody>
      </p:sp>
      <p:sp>
        <p:nvSpPr>
          <p:cNvPr id="1187" name="Google Shape;1187;p20"/>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188" name="Google Shape;1188;p20"/>
          <p:cNvSpPr txBox="1">
            <a:spLocks noGrp="1"/>
          </p:cNvSpPr>
          <p:nvPr>
            <p:ph type="subTitle" idx="2"/>
          </p:nvPr>
        </p:nvSpPr>
        <p:spPr>
          <a:xfrm>
            <a:off x="1592525" y="2303425"/>
            <a:ext cx="2453100" cy="77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1189" name="Google Shape;1189;p20"/>
          <p:cNvGrpSpPr/>
          <p:nvPr/>
        </p:nvGrpSpPr>
        <p:grpSpPr>
          <a:xfrm>
            <a:off x="8147051" y="2303422"/>
            <a:ext cx="2019176" cy="2019176"/>
            <a:chOff x="1943325" y="-220375"/>
            <a:chExt cx="1298672" cy="1298672"/>
          </a:xfrm>
        </p:grpSpPr>
        <p:sp>
          <p:nvSpPr>
            <p:cNvPr id="1190" name="Google Shape;1190;p2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8" name="Google Shape;1238;p20"/>
          <p:cNvGrpSpPr/>
          <p:nvPr/>
        </p:nvGrpSpPr>
        <p:grpSpPr>
          <a:xfrm>
            <a:off x="1571802" y="4088183"/>
            <a:ext cx="1965289" cy="517060"/>
            <a:chOff x="3539975" y="3523525"/>
            <a:chExt cx="745925" cy="196250"/>
          </a:xfrm>
        </p:grpSpPr>
        <p:sp>
          <p:nvSpPr>
            <p:cNvPr id="1239" name="Google Shape;1239;p2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5" name="Google Shape;1255;p20"/>
          <p:cNvGrpSpPr/>
          <p:nvPr/>
        </p:nvGrpSpPr>
        <p:grpSpPr>
          <a:xfrm rot="-5400000" flipH="1">
            <a:off x="-2692775" y="2018671"/>
            <a:ext cx="4000413" cy="3175882"/>
            <a:chOff x="5207925" y="-1994879"/>
            <a:chExt cx="4000413" cy="3175882"/>
          </a:xfrm>
        </p:grpSpPr>
        <p:sp>
          <p:nvSpPr>
            <p:cNvPr id="1256" name="Google Shape;1256;p2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0"/>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9" name="Google Shape;1259;p20"/>
          <p:cNvGrpSpPr/>
          <p:nvPr/>
        </p:nvGrpSpPr>
        <p:grpSpPr>
          <a:xfrm>
            <a:off x="5255192" y="4184363"/>
            <a:ext cx="1039906" cy="679800"/>
            <a:chOff x="4082325" y="3790650"/>
            <a:chExt cx="1039906" cy="679800"/>
          </a:xfrm>
        </p:grpSpPr>
        <p:sp>
          <p:nvSpPr>
            <p:cNvPr id="1260" name="Google Shape;1260;p20"/>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0"/>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0"/>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817925" y="1535078"/>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97" name="Google Shape;97;p3"/>
          <p:cNvSpPr txBox="1">
            <a:spLocks noGrp="1"/>
          </p:cNvSpPr>
          <p:nvPr>
            <p:ph type="subTitle" idx="1"/>
          </p:nvPr>
        </p:nvSpPr>
        <p:spPr>
          <a:xfrm>
            <a:off x="1639675" y="148345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8" name="Google Shape;98;p3"/>
          <p:cNvSpPr txBox="1">
            <a:spLocks noGrp="1"/>
          </p:cNvSpPr>
          <p:nvPr>
            <p:ph type="subTitle" idx="2"/>
          </p:nvPr>
        </p:nvSpPr>
        <p:spPr>
          <a:xfrm>
            <a:off x="1639675" y="183804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9" name="Google Shape;99;p3"/>
          <p:cNvSpPr txBox="1">
            <a:spLocks noGrp="1"/>
          </p:cNvSpPr>
          <p:nvPr>
            <p:ph type="title" idx="3"/>
          </p:nvPr>
        </p:nvSpPr>
        <p:spPr>
          <a:xfrm>
            <a:off x="817925" y="254729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0" name="Google Shape;100;p3"/>
          <p:cNvSpPr txBox="1">
            <a:spLocks noGrp="1"/>
          </p:cNvSpPr>
          <p:nvPr>
            <p:ph type="subTitle" idx="4"/>
          </p:nvPr>
        </p:nvSpPr>
        <p:spPr>
          <a:xfrm>
            <a:off x="1639675" y="2497425"/>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1" name="Google Shape;101;p3"/>
          <p:cNvSpPr txBox="1">
            <a:spLocks noGrp="1"/>
          </p:cNvSpPr>
          <p:nvPr>
            <p:ph type="subTitle" idx="5"/>
          </p:nvPr>
        </p:nvSpPr>
        <p:spPr>
          <a:xfrm>
            <a:off x="1639675" y="2852015"/>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2" name="Google Shape;102;p3"/>
          <p:cNvSpPr txBox="1">
            <a:spLocks noGrp="1"/>
          </p:cNvSpPr>
          <p:nvPr>
            <p:ph type="title" idx="6"/>
          </p:nvPr>
        </p:nvSpPr>
        <p:spPr>
          <a:xfrm>
            <a:off x="817925" y="355951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3" name="Google Shape;103;p3"/>
          <p:cNvSpPr txBox="1">
            <a:spLocks noGrp="1"/>
          </p:cNvSpPr>
          <p:nvPr>
            <p:ph type="subTitle" idx="7"/>
          </p:nvPr>
        </p:nvSpPr>
        <p:spPr>
          <a:xfrm>
            <a:off x="1639675" y="351140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4" name="Google Shape;104;p3"/>
          <p:cNvSpPr txBox="1">
            <a:spLocks noGrp="1"/>
          </p:cNvSpPr>
          <p:nvPr>
            <p:ph type="subTitle" idx="8"/>
          </p:nvPr>
        </p:nvSpPr>
        <p:spPr>
          <a:xfrm>
            <a:off x="1639675" y="386599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5" name="Google Shape;105;p3"/>
          <p:cNvSpPr txBox="1">
            <a:spLocks noGrp="1"/>
          </p:cNvSpPr>
          <p:nvPr>
            <p:ph type="title" idx="9"/>
          </p:nvPr>
        </p:nvSpPr>
        <p:spPr>
          <a:xfrm>
            <a:off x="4707713" y="1535078"/>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6" name="Google Shape;106;p3"/>
          <p:cNvSpPr txBox="1">
            <a:spLocks noGrp="1"/>
          </p:cNvSpPr>
          <p:nvPr>
            <p:ph type="subTitle" idx="13"/>
          </p:nvPr>
        </p:nvSpPr>
        <p:spPr>
          <a:xfrm>
            <a:off x="5529413" y="148345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7" name="Google Shape;107;p3"/>
          <p:cNvSpPr txBox="1">
            <a:spLocks noGrp="1"/>
          </p:cNvSpPr>
          <p:nvPr>
            <p:ph type="subTitle" idx="14"/>
          </p:nvPr>
        </p:nvSpPr>
        <p:spPr>
          <a:xfrm>
            <a:off x="5529413" y="183804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08" name="Google Shape;108;p3"/>
          <p:cNvSpPr txBox="1">
            <a:spLocks noGrp="1"/>
          </p:cNvSpPr>
          <p:nvPr>
            <p:ph type="title" idx="15"/>
          </p:nvPr>
        </p:nvSpPr>
        <p:spPr>
          <a:xfrm>
            <a:off x="4707713" y="254729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9" name="Google Shape;109;p3"/>
          <p:cNvSpPr txBox="1">
            <a:spLocks noGrp="1"/>
          </p:cNvSpPr>
          <p:nvPr>
            <p:ph type="subTitle" idx="16"/>
          </p:nvPr>
        </p:nvSpPr>
        <p:spPr>
          <a:xfrm>
            <a:off x="5529413" y="2497425"/>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0" name="Google Shape;110;p3"/>
          <p:cNvSpPr txBox="1">
            <a:spLocks noGrp="1"/>
          </p:cNvSpPr>
          <p:nvPr>
            <p:ph type="subTitle" idx="17"/>
          </p:nvPr>
        </p:nvSpPr>
        <p:spPr>
          <a:xfrm>
            <a:off x="5529413" y="2852015"/>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1" name="Google Shape;111;p3"/>
          <p:cNvSpPr txBox="1">
            <a:spLocks noGrp="1"/>
          </p:cNvSpPr>
          <p:nvPr>
            <p:ph type="title" idx="18"/>
          </p:nvPr>
        </p:nvSpPr>
        <p:spPr>
          <a:xfrm>
            <a:off x="4707713" y="3559519"/>
            <a:ext cx="821700" cy="5544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3700"/>
              <a:buNone/>
              <a:defRPr sz="23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12" name="Google Shape;112;p3"/>
          <p:cNvSpPr txBox="1">
            <a:spLocks noGrp="1"/>
          </p:cNvSpPr>
          <p:nvPr>
            <p:ph type="subTitle" idx="19"/>
          </p:nvPr>
        </p:nvSpPr>
        <p:spPr>
          <a:xfrm>
            <a:off x="5529413" y="3511400"/>
            <a:ext cx="2887200" cy="35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3" name="Google Shape;113;p3"/>
          <p:cNvSpPr txBox="1">
            <a:spLocks noGrp="1"/>
          </p:cNvSpPr>
          <p:nvPr>
            <p:ph type="subTitle" idx="20"/>
          </p:nvPr>
        </p:nvSpPr>
        <p:spPr>
          <a:xfrm>
            <a:off x="5529413" y="3865990"/>
            <a:ext cx="2349300" cy="54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4" name="Google Shape;114;p3"/>
          <p:cNvSpPr txBox="1">
            <a:spLocks noGrp="1"/>
          </p:cNvSpPr>
          <p:nvPr>
            <p:ph type="title" idx="21"/>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15" name="Google Shape;115;p3"/>
          <p:cNvGrpSpPr/>
          <p:nvPr/>
        </p:nvGrpSpPr>
        <p:grpSpPr>
          <a:xfrm>
            <a:off x="8246982" y="3524700"/>
            <a:ext cx="1039906" cy="679800"/>
            <a:chOff x="4082325" y="3790650"/>
            <a:chExt cx="1039906" cy="679800"/>
          </a:xfrm>
        </p:grpSpPr>
        <p:sp>
          <p:nvSpPr>
            <p:cNvPr id="116" name="Google Shape;116;p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3"/>
          <p:cNvGrpSpPr/>
          <p:nvPr/>
        </p:nvGrpSpPr>
        <p:grpSpPr>
          <a:xfrm>
            <a:off x="-846423" y="4392645"/>
            <a:ext cx="1965289" cy="517060"/>
            <a:chOff x="3539975" y="3523525"/>
            <a:chExt cx="745925" cy="196250"/>
          </a:xfrm>
        </p:grpSpPr>
        <p:sp>
          <p:nvSpPr>
            <p:cNvPr id="120" name="Google Shape;120;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3"/>
          <p:cNvGrpSpPr/>
          <p:nvPr/>
        </p:nvGrpSpPr>
        <p:grpSpPr>
          <a:xfrm flipH="1">
            <a:off x="-3594575" y="-199329"/>
            <a:ext cx="4000413" cy="3175882"/>
            <a:chOff x="5207925" y="-1994879"/>
            <a:chExt cx="4000413" cy="3175882"/>
          </a:xfrm>
        </p:grpSpPr>
        <p:sp>
          <p:nvSpPr>
            <p:cNvPr id="137" name="Google Shape;137;p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263"/>
        <p:cNvGrpSpPr/>
        <p:nvPr/>
      </p:nvGrpSpPr>
      <p:grpSpPr>
        <a:xfrm>
          <a:off x="0" y="0"/>
          <a:ext cx="0" cy="0"/>
          <a:chOff x="0" y="0"/>
          <a:chExt cx="0" cy="0"/>
        </a:xfrm>
      </p:grpSpPr>
      <p:pic>
        <p:nvPicPr>
          <p:cNvPr id="1264" name="Google Shape;1264;p21"/>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1265" name="Google Shape;1265;p21"/>
          <p:cNvSpPr txBox="1">
            <a:spLocks noGrp="1"/>
          </p:cNvSpPr>
          <p:nvPr>
            <p:ph type="subTitle" idx="1"/>
          </p:nvPr>
        </p:nvSpPr>
        <p:spPr>
          <a:xfrm>
            <a:off x="3358449" y="2462609"/>
            <a:ext cx="24744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66" name="Google Shape;1266;p21"/>
          <p:cNvSpPr txBox="1">
            <a:spLocks noGrp="1"/>
          </p:cNvSpPr>
          <p:nvPr>
            <p:ph type="subTitle" idx="2"/>
          </p:nvPr>
        </p:nvSpPr>
        <p:spPr>
          <a:xfrm>
            <a:off x="3358449" y="3003259"/>
            <a:ext cx="24744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67" name="Google Shape;1267;p21"/>
          <p:cNvSpPr txBox="1">
            <a:spLocks noGrp="1"/>
          </p:cNvSpPr>
          <p:nvPr>
            <p:ph type="subTitle" idx="3"/>
          </p:nvPr>
        </p:nvSpPr>
        <p:spPr>
          <a:xfrm>
            <a:off x="5977723" y="2462609"/>
            <a:ext cx="24744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68" name="Google Shape;1268;p21"/>
          <p:cNvSpPr txBox="1">
            <a:spLocks noGrp="1"/>
          </p:cNvSpPr>
          <p:nvPr>
            <p:ph type="subTitle" idx="4"/>
          </p:nvPr>
        </p:nvSpPr>
        <p:spPr>
          <a:xfrm>
            <a:off x="5977723" y="3003259"/>
            <a:ext cx="24744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69" name="Google Shape;1269;p21"/>
          <p:cNvSpPr txBox="1">
            <a:spLocks noGrp="1"/>
          </p:cNvSpPr>
          <p:nvPr>
            <p:ph type="subTitle" idx="5"/>
          </p:nvPr>
        </p:nvSpPr>
        <p:spPr>
          <a:xfrm>
            <a:off x="739174" y="2462609"/>
            <a:ext cx="24744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70" name="Google Shape;1270;p21"/>
          <p:cNvSpPr txBox="1">
            <a:spLocks noGrp="1"/>
          </p:cNvSpPr>
          <p:nvPr>
            <p:ph type="subTitle" idx="6"/>
          </p:nvPr>
        </p:nvSpPr>
        <p:spPr>
          <a:xfrm>
            <a:off x="739174" y="3003259"/>
            <a:ext cx="24744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71" name="Google Shape;1271;p21"/>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1272" name="Google Shape;1272;p21"/>
          <p:cNvPicPr preferRelativeResize="0"/>
          <p:nvPr/>
        </p:nvPicPr>
        <p:blipFill rotWithShape="1">
          <a:blip r:embed="rId3">
            <a:alphaModFix/>
          </a:blip>
          <a:srcRect l="227" r="237"/>
          <a:stretch/>
        </p:blipFill>
        <p:spPr>
          <a:xfrm>
            <a:off x="-272534" y="3684650"/>
            <a:ext cx="9353213" cy="2681250"/>
          </a:xfrm>
          <a:prstGeom prst="rect">
            <a:avLst/>
          </a:prstGeom>
          <a:noFill/>
          <a:ln>
            <a:noFill/>
          </a:ln>
        </p:spPr>
      </p:pic>
      <p:grpSp>
        <p:nvGrpSpPr>
          <p:cNvPr id="1273" name="Google Shape;1273;p21"/>
          <p:cNvGrpSpPr/>
          <p:nvPr/>
        </p:nvGrpSpPr>
        <p:grpSpPr>
          <a:xfrm flipH="1">
            <a:off x="6673896" y="4291395"/>
            <a:ext cx="283980" cy="284718"/>
            <a:chOff x="432750" y="3302025"/>
            <a:chExt cx="216911" cy="217475"/>
          </a:xfrm>
        </p:grpSpPr>
        <p:sp>
          <p:nvSpPr>
            <p:cNvPr id="1274" name="Google Shape;1274;p21"/>
            <p:cNvSpPr/>
            <p:nvPr/>
          </p:nvSpPr>
          <p:spPr>
            <a:xfrm>
              <a:off x="435536"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21"/>
          <p:cNvGrpSpPr/>
          <p:nvPr/>
        </p:nvGrpSpPr>
        <p:grpSpPr>
          <a:xfrm flipH="1">
            <a:off x="-875276" y="4152020"/>
            <a:ext cx="1965289" cy="517060"/>
            <a:chOff x="3539975" y="3523525"/>
            <a:chExt cx="745925" cy="196250"/>
          </a:xfrm>
        </p:grpSpPr>
        <p:sp>
          <p:nvSpPr>
            <p:cNvPr id="1277" name="Google Shape;1277;p2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3" name="Google Shape;1293;p21"/>
          <p:cNvSpPr/>
          <p:nvPr/>
        </p:nvSpPr>
        <p:spPr>
          <a:xfrm flipH="1">
            <a:off x="3358461" y="415662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1_1_2">
    <p:spTree>
      <p:nvGrpSpPr>
        <p:cNvPr id="1" name="Shape 1294"/>
        <p:cNvGrpSpPr/>
        <p:nvPr/>
      </p:nvGrpSpPr>
      <p:grpSpPr>
        <a:xfrm>
          <a:off x="0" y="0"/>
          <a:ext cx="0" cy="0"/>
          <a:chOff x="0" y="0"/>
          <a:chExt cx="0" cy="0"/>
        </a:xfrm>
      </p:grpSpPr>
      <p:pic>
        <p:nvPicPr>
          <p:cNvPr id="1295" name="Google Shape;1295;p22"/>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1296" name="Google Shape;1296;p22"/>
          <p:cNvSpPr txBox="1">
            <a:spLocks noGrp="1"/>
          </p:cNvSpPr>
          <p:nvPr>
            <p:ph type="subTitle" idx="1"/>
          </p:nvPr>
        </p:nvSpPr>
        <p:spPr>
          <a:xfrm>
            <a:off x="3438593" y="148902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97" name="Google Shape;1297;p22"/>
          <p:cNvSpPr txBox="1">
            <a:spLocks noGrp="1"/>
          </p:cNvSpPr>
          <p:nvPr>
            <p:ph type="subTitle" idx="2"/>
          </p:nvPr>
        </p:nvSpPr>
        <p:spPr>
          <a:xfrm>
            <a:off x="3438584" y="195347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98" name="Google Shape;1298;p22"/>
          <p:cNvSpPr txBox="1">
            <a:spLocks noGrp="1"/>
          </p:cNvSpPr>
          <p:nvPr>
            <p:ph type="subTitle" idx="3"/>
          </p:nvPr>
        </p:nvSpPr>
        <p:spPr>
          <a:xfrm>
            <a:off x="5905480" y="148902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299" name="Google Shape;1299;p22"/>
          <p:cNvSpPr txBox="1">
            <a:spLocks noGrp="1"/>
          </p:cNvSpPr>
          <p:nvPr>
            <p:ph type="subTitle" idx="4"/>
          </p:nvPr>
        </p:nvSpPr>
        <p:spPr>
          <a:xfrm>
            <a:off x="5905472" y="195347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0" name="Google Shape;1300;p22"/>
          <p:cNvSpPr txBox="1">
            <a:spLocks noGrp="1"/>
          </p:cNvSpPr>
          <p:nvPr>
            <p:ph type="subTitle" idx="5"/>
          </p:nvPr>
        </p:nvSpPr>
        <p:spPr>
          <a:xfrm>
            <a:off x="971706" y="148902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1" name="Google Shape;1301;p22"/>
          <p:cNvSpPr txBox="1">
            <a:spLocks noGrp="1"/>
          </p:cNvSpPr>
          <p:nvPr>
            <p:ph type="subTitle" idx="6"/>
          </p:nvPr>
        </p:nvSpPr>
        <p:spPr>
          <a:xfrm>
            <a:off x="971697" y="195347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2" name="Google Shape;1302;p2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303" name="Google Shape;1303;p22"/>
          <p:cNvSpPr txBox="1">
            <a:spLocks noGrp="1"/>
          </p:cNvSpPr>
          <p:nvPr>
            <p:ph type="subTitle" idx="7"/>
          </p:nvPr>
        </p:nvSpPr>
        <p:spPr>
          <a:xfrm>
            <a:off x="3438616" y="293467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4" name="Google Shape;1304;p22"/>
          <p:cNvSpPr txBox="1">
            <a:spLocks noGrp="1"/>
          </p:cNvSpPr>
          <p:nvPr>
            <p:ph type="subTitle" idx="8"/>
          </p:nvPr>
        </p:nvSpPr>
        <p:spPr>
          <a:xfrm>
            <a:off x="3438607" y="339912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5" name="Google Shape;1305;p22"/>
          <p:cNvSpPr txBox="1">
            <a:spLocks noGrp="1"/>
          </p:cNvSpPr>
          <p:nvPr>
            <p:ph type="subTitle" idx="9"/>
          </p:nvPr>
        </p:nvSpPr>
        <p:spPr>
          <a:xfrm>
            <a:off x="5905503" y="293467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6" name="Google Shape;1306;p22"/>
          <p:cNvSpPr txBox="1">
            <a:spLocks noGrp="1"/>
          </p:cNvSpPr>
          <p:nvPr>
            <p:ph type="subTitle" idx="13"/>
          </p:nvPr>
        </p:nvSpPr>
        <p:spPr>
          <a:xfrm>
            <a:off x="5905495" y="339912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7" name="Google Shape;1307;p22"/>
          <p:cNvSpPr txBox="1">
            <a:spLocks noGrp="1"/>
          </p:cNvSpPr>
          <p:nvPr>
            <p:ph type="subTitle" idx="14"/>
          </p:nvPr>
        </p:nvSpPr>
        <p:spPr>
          <a:xfrm>
            <a:off x="971729" y="2934675"/>
            <a:ext cx="2266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08" name="Google Shape;1308;p22"/>
          <p:cNvSpPr txBox="1">
            <a:spLocks noGrp="1"/>
          </p:cNvSpPr>
          <p:nvPr>
            <p:ph type="subTitle" idx="15"/>
          </p:nvPr>
        </p:nvSpPr>
        <p:spPr>
          <a:xfrm>
            <a:off x="971720" y="3399125"/>
            <a:ext cx="2266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pic>
        <p:nvPicPr>
          <p:cNvPr id="1309" name="Google Shape;1309;p22"/>
          <p:cNvPicPr preferRelativeResize="0"/>
          <p:nvPr/>
        </p:nvPicPr>
        <p:blipFill rotWithShape="1">
          <a:blip r:embed="rId3">
            <a:alphaModFix/>
          </a:blip>
          <a:srcRect/>
          <a:stretch/>
        </p:blipFill>
        <p:spPr>
          <a:xfrm>
            <a:off x="-417276" y="3996875"/>
            <a:ext cx="9353213" cy="2681250"/>
          </a:xfrm>
          <a:prstGeom prst="rect">
            <a:avLst/>
          </a:prstGeom>
          <a:noFill/>
          <a:ln>
            <a:noFill/>
          </a:ln>
        </p:spPr>
      </p:pic>
      <p:grpSp>
        <p:nvGrpSpPr>
          <p:cNvPr id="1310" name="Google Shape;1310;p22"/>
          <p:cNvGrpSpPr/>
          <p:nvPr/>
        </p:nvGrpSpPr>
        <p:grpSpPr>
          <a:xfrm>
            <a:off x="391864" y="3850070"/>
            <a:ext cx="289170" cy="284718"/>
            <a:chOff x="426000" y="3302025"/>
            <a:chExt cx="220875" cy="217475"/>
          </a:xfrm>
        </p:grpSpPr>
        <p:sp>
          <p:nvSpPr>
            <p:cNvPr id="1311" name="Google Shape;1311;p2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2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3" name="Google Shape;1313;p22"/>
          <p:cNvGrpSpPr/>
          <p:nvPr/>
        </p:nvGrpSpPr>
        <p:grpSpPr>
          <a:xfrm>
            <a:off x="357713" y="1058175"/>
            <a:ext cx="357454" cy="956304"/>
            <a:chOff x="357713" y="600975"/>
            <a:chExt cx="357454" cy="956304"/>
          </a:xfrm>
        </p:grpSpPr>
        <p:sp>
          <p:nvSpPr>
            <p:cNvPr id="1314" name="Google Shape;1314;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8" name="Google Shape;1318;p22"/>
          <p:cNvGrpSpPr/>
          <p:nvPr/>
        </p:nvGrpSpPr>
        <p:grpSpPr>
          <a:xfrm>
            <a:off x="8366565" y="3353020"/>
            <a:ext cx="1965289" cy="517060"/>
            <a:chOff x="3539975" y="3523525"/>
            <a:chExt cx="745925" cy="196250"/>
          </a:xfrm>
        </p:grpSpPr>
        <p:sp>
          <p:nvSpPr>
            <p:cNvPr id="1319" name="Google Shape;131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5" name="Google Shape;1335;p22"/>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ive columns 1">
  <p:cSld name="CUSTOM_1_1_2_1_1">
    <p:spTree>
      <p:nvGrpSpPr>
        <p:cNvPr id="1" name="Shape 1336"/>
        <p:cNvGrpSpPr/>
        <p:nvPr/>
      </p:nvGrpSpPr>
      <p:grpSpPr>
        <a:xfrm>
          <a:off x="0" y="0"/>
          <a:ext cx="0" cy="0"/>
          <a:chOff x="0" y="0"/>
          <a:chExt cx="0" cy="0"/>
        </a:xfrm>
      </p:grpSpPr>
      <p:pic>
        <p:nvPicPr>
          <p:cNvPr id="1337" name="Google Shape;1337;p23"/>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1338" name="Google Shape;1338;p23"/>
          <p:cNvSpPr txBox="1">
            <a:spLocks noGrp="1"/>
          </p:cNvSpPr>
          <p:nvPr>
            <p:ph type="subTitle" idx="1"/>
          </p:nvPr>
        </p:nvSpPr>
        <p:spPr>
          <a:xfrm flipH="1">
            <a:off x="6591267" y="1641425"/>
            <a:ext cx="18066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39" name="Google Shape;1339;p23"/>
          <p:cNvSpPr txBox="1">
            <a:spLocks noGrp="1"/>
          </p:cNvSpPr>
          <p:nvPr>
            <p:ph type="subTitle" idx="2"/>
          </p:nvPr>
        </p:nvSpPr>
        <p:spPr>
          <a:xfrm flipH="1">
            <a:off x="6591274" y="2105875"/>
            <a:ext cx="18066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0" name="Google Shape;1340;p23"/>
          <p:cNvSpPr txBox="1">
            <a:spLocks noGrp="1"/>
          </p:cNvSpPr>
          <p:nvPr>
            <p:ph type="subTitle" idx="3"/>
          </p:nvPr>
        </p:nvSpPr>
        <p:spPr>
          <a:xfrm flipH="1">
            <a:off x="971843" y="1641425"/>
            <a:ext cx="18066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1" name="Google Shape;1341;p23"/>
          <p:cNvSpPr txBox="1">
            <a:spLocks noGrp="1"/>
          </p:cNvSpPr>
          <p:nvPr>
            <p:ph type="subTitle" idx="4"/>
          </p:nvPr>
        </p:nvSpPr>
        <p:spPr>
          <a:xfrm flipH="1">
            <a:off x="971849" y="2105875"/>
            <a:ext cx="18066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2" name="Google Shape;1342;p23"/>
          <p:cNvSpPr txBox="1">
            <a:spLocks noGrp="1"/>
          </p:cNvSpPr>
          <p:nvPr>
            <p:ph type="subTitle" idx="5"/>
          </p:nvPr>
        </p:nvSpPr>
        <p:spPr>
          <a:xfrm>
            <a:off x="3781555" y="1641425"/>
            <a:ext cx="18066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3" name="Google Shape;1343;p23"/>
          <p:cNvSpPr txBox="1">
            <a:spLocks noGrp="1"/>
          </p:cNvSpPr>
          <p:nvPr>
            <p:ph type="subTitle" idx="6"/>
          </p:nvPr>
        </p:nvSpPr>
        <p:spPr>
          <a:xfrm>
            <a:off x="3781562" y="2105875"/>
            <a:ext cx="18066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4" name="Google Shape;1344;p23"/>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345" name="Google Shape;1345;p23"/>
          <p:cNvSpPr txBox="1">
            <a:spLocks noGrp="1"/>
          </p:cNvSpPr>
          <p:nvPr>
            <p:ph type="subTitle" idx="7"/>
          </p:nvPr>
        </p:nvSpPr>
        <p:spPr>
          <a:xfrm>
            <a:off x="5186411" y="2858475"/>
            <a:ext cx="18066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6" name="Google Shape;1346;p23"/>
          <p:cNvSpPr txBox="1">
            <a:spLocks noGrp="1"/>
          </p:cNvSpPr>
          <p:nvPr>
            <p:ph type="subTitle" idx="8"/>
          </p:nvPr>
        </p:nvSpPr>
        <p:spPr>
          <a:xfrm>
            <a:off x="5186418" y="3322925"/>
            <a:ext cx="18066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7" name="Google Shape;1347;p23"/>
          <p:cNvSpPr txBox="1">
            <a:spLocks noGrp="1"/>
          </p:cNvSpPr>
          <p:nvPr>
            <p:ph type="subTitle" idx="9"/>
          </p:nvPr>
        </p:nvSpPr>
        <p:spPr>
          <a:xfrm>
            <a:off x="2376699" y="2858475"/>
            <a:ext cx="18066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48" name="Google Shape;1348;p23"/>
          <p:cNvSpPr txBox="1">
            <a:spLocks noGrp="1"/>
          </p:cNvSpPr>
          <p:nvPr>
            <p:ph type="subTitle" idx="13"/>
          </p:nvPr>
        </p:nvSpPr>
        <p:spPr>
          <a:xfrm>
            <a:off x="2376705" y="3322925"/>
            <a:ext cx="18066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pic>
        <p:nvPicPr>
          <p:cNvPr id="1349" name="Google Shape;1349;p23"/>
          <p:cNvPicPr preferRelativeResize="0"/>
          <p:nvPr/>
        </p:nvPicPr>
        <p:blipFill rotWithShape="1">
          <a:blip r:embed="rId3">
            <a:alphaModFix/>
          </a:blip>
          <a:srcRect/>
          <a:stretch/>
        </p:blipFill>
        <p:spPr>
          <a:xfrm rot="10800000">
            <a:off x="-1762901" y="3752275"/>
            <a:ext cx="9353213" cy="2681250"/>
          </a:xfrm>
          <a:prstGeom prst="rect">
            <a:avLst/>
          </a:prstGeom>
          <a:noFill/>
          <a:ln>
            <a:noFill/>
          </a:ln>
        </p:spPr>
      </p:pic>
      <p:grpSp>
        <p:nvGrpSpPr>
          <p:cNvPr id="1350" name="Google Shape;1350;p23"/>
          <p:cNvGrpSpPr/>
          <p:nvPr/>
        </p:nvGrpSpPr>
        <p:grpSpPr>
          <a:xfrm rot="10800000" flipH="1">
            <a:off x="400702" y="1439175"/>
            <a:ext cx="283332" cy="284718"/>
            <a:chOff x="432750" y="3302025"/>
            <a:chExt cx="216416" cy="217475"/>
          </a:xfrm>
        </p:grpSpPr>
        <p:sp>
          <p:nvSpPr>
            <p:cNvPr id="1351" name="Google Shape;1351;p23"/>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23"/>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3" name="Google Shape;1353;p23"/>
          <p:cNvGrpSpPr/>
          <p:nvPr/>
        </p:nvGrpSpPr>
        <p:grpSpPr>
          <a:xfrm rot="10800000" flipH="1">
            <a:off x="357713" y="2873685"/>
            <a:ext cx="357454" cy="956304"/>
            <a:chOff x="357713" y="600975"/>
            <a:chExt cx="357454" cy="956304"/>
          </a:xfrm>
        </p:grpSpPr>
        <p:sp>
          <p:nvSpPr>
            <p:cNvPr id="1354" name="Google Shape;1354;p2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2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2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8" name="Google Shape;1358;p23"/>
          <p:cNvGrpSpPr/>
          <p:nvPr/>
        </p:nvGrpSpPr>
        <p:grpSpPr>
          <a:xfrm>
            <a:off x="8013814" y="-799203"/>
            <a:ext cx="2019176" cy="2019176"/>
            <a:chOff x="1943325" y="-220375"/>
            <a:chExt cx="1298672" cy="1298672"/>
          </a:xfrm>
        </p:grpSpPr>
        <p:sp>
          <p:nvSpPr>
            <p:cNvPr id="1359" name="Google Shape;1359;p2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2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2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2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2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2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2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2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2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2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2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2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2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2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2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2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2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2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2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2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2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2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2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2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2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2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2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2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2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2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2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2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2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2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2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2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2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2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2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2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7" name="Google Shape;1407;p23"/>
          <p:cNvGrpSpPr/>
          <p:nvPr/>
        </p:nvGrpSpPr>
        <p:grpSpPr>
          <a:xfrm>
            <a:off x="7743940" y="3454070"/>
            <a:ext cx="1965289" cy="517060"/>
            <a:chOff x="3539975" y="3523525"/>
            <a:chExt cx="745925" cy="196250"/>
          </a:xfrm>
        </p:grpSpPr>
        <p:sp>
          <p:nvSpPr>
            <p:cNvPr id="1408" name="Google Shape;1408;p2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2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2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2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2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2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3_1_1_1">
    <p:spTree>
      <p:nvGrpSpPr>
        <p:cNvPr id="1" name="Shape 1424"/>
        <p:cNvGrpSpPr/>
        <p:nvPr/>
      </p:nvGrpSpPr>
      <p:grpSpPr>
        <a:xfrm>
          <a:off x="0" y="0"/>
          <a:ext cx="0" cy="0"/>
          <a:chOff x="0" y="0"/>
          <a:chExt cx="0" cy="0"/>
        </a:xfrm>
      </p:grpSpPr>
      <p:pic>
        <p:nvPicPr>
          <p:cNvPr id="1425" name="Google Shape;1425;p24"/>
          <p:cNvPicPr preferRelativeResize="0"/>
          <p:nvPr/>
        </p:nvPicPr>
        <p:blipFill rotWithShape="1">
          <a:blip r:embed="rId2">
            <a:alphaModFix amt="60000"/>
          </a:blip>
          <a:srcRect l="39" r="28"/>
          <a:stretch/>
        </p:blipFill>
        <p:spPr>
          <a:xfrm flipH="1">
            <a:off x="0" y="1"/>
            <a:ext cx="9144002" cy="5143499"/>
          </a:xfrm>
          <a:prstGeom prst="rect">
            <a:avLst/>
          </a:prstGeom>
          <a:noFill/>
          <a:ln>
            <a:noFill/>
          </a:ln>
        </p:spPr>
      </p:pic>
      <p:sp>
        <p:nvSpPr>
          <p:cNvPr id="1426" name="Google Shape;1426;p24"/>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427" name="Google Shape;1427;p24"/>
          <p:cNvGrpSpPr/>
          <p:nvPr/>
        </p:nvGrpSpPr>
        <p:grpSpPr>
          <a:xfrm>
            <a:off x="391864" y="3545270"/>
            <a:ext cx="289170" cy="284718"/>
            <a:chOff x="426000" y="3302025"/>
            <a:chExt cx="220875" cy="217475"/>
          </a:xfrm>
        </p:grpSpPr>
        <p:sp>
          <p:nvSpPr>
            <p:cNvPr id="1428" name="Google Shape;1428;p2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0" name="Google Shape;1430;p24"/>
          <p:cNvGrpSpPr/>
          <p:nvPr/>
        </p:nvGrpSpPr>
        <p:grpSpPr>
          <a:xfrm>
            <a:off x="357713" y="1210575"/>
            <a:ext cx="357454" cy="956304"/>
            <a:chOff x="357713" y="600975"/>
            <a:chExt cx="357454" cy="956304"/>
          </a:xfrm>
        </p:grpSpPr>
        <p:sp>
          <p:nvSpPr>
            <p:cNvPr id="1431" name="Google Shape;1431;p2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5" name="Google Shape;1435;p24"/>
          <p:cNvGrpSpPr/>
          <p:nvPr/>
        </p:nvGrpSpPr>
        <p:grpSpPr>
          <a:xfrm>
            <a:off x="8366565" y="3429220"/>
            <a:ext cx="1965289" cy="517060"/>
            <a:chOff x="3539975" y="3523525"/>
            <a:chExt cx="745925" cy="196250"/>
          </a:xfrm>
        </p:grpSpPr>
        <p:sp>
          <p:nvSpPr>
            <p:cNvPr id="1436" name="Google Shape;1436;p2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2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2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2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2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2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52"/>
        <p:cNvGrpSpPr/>
        <p:nvPr/>
      </p:nvGrpSpPr>
      <p:grpSpPr>
        <a:xfrm>
          <a:off x="0" y="0"/>
          <a:ext cx="0" cy="0"/>
          <a:chOff x="0" y="0"/>
          <a:chExt cx="0" cy="0"/>
        </a:xfrm>
      </p:grpSpPr>
      <p:pic>
        <p:nvPicPr>
          <p:cNvPr id="1453" name="Google Shape;1453;p25"/>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1454" name="Google Shape;1454;p25"/>
          <p:cNvSpPr txBox="1">
            <a:spLocks noGrp="1"/>
          </p:cNvSpPr>
          <p:nvPr>
            <p:ph type="title"/>
          </p:nvPr>
        </p:nvSpPr>
        <p:spPr>
          <a:xfrm>
            <a:off x="1987800" y="1227877"/>
            <a:ext cx="5168400" cy="2615400"/>
          </a:xfrm>
          <a:prstGeom prst="rect">
            <a:avLst/>
          </a:prstGeom>
          <a:noFill/>
          <a:ln>
            <a:noFill/>
          </a:ln>
        </p:spPr>
        <p:txBody>
          <a:bodyPr spcFirstLastPara="1" wrap="square" lIns="91425" tIns="0" rIns="91425" bIns="91425" anchor="ctr" anchorCtr="0">
            <a:noAutofit/>
          </a:bodyPr>
          <a:lstStyle>
            <a:lvl1pPr lvl="0" algn="ctr">
              <a:lnSpc>
                <a:spcPct val="100000"/>
              </a:lnSpc>
              <a:spcBef>
                <a:spcPts val="0"/>
              </a:spcBef>
              <a:spcAft>
                <a:spcPts val="0"/>
              </a:spcAft>
              <a:buSzPts val="4800"/>
              <a:buNone/>
              <a:defRPr sz="6900">
                <a:latin typeface="Aldrich"/>
                <a:ea typeface="Aldrich"/>
                <a:cs typeface="Aldrich"/>
                <a:sym typeface="Aldrich"/>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1455" name="Google Shape;1455;p25"/>
          <p:cNvGrpSpPr/>
          <p:nvPr/>
        </p:nvGrpSpPr>
        <p:grpSpPr>
          <a:xfrm rot="-5400000">
            <a:off x="2819427" y="4284163"/>
            <a:ext cx="289170" cy="284718"/>
            <a:chOff x="426000" y="3302025"/>
            <a:chExt cx="220875" cy="217475"/>
          </a:xfrm>
        </p:grpSpPr>
        <p:sp>
          <p:nvSpPr>
            <p:cNvPr id="1456" name="Google Shape;1456;p2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2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8" name="Google Shape;1458;p25"/>
          <p:cNvGrpSpPr/>
          <p:nvPr/>
        </p:nvGrpSpPr>
        <p:grpSpPr>
          <a:xfrm rot="-5400000">
            <a:off x="1014983" y="3948380"/>
            <a:ext cx="357454" cy="956304"/>
            <a:chOff x="357713" y="600975"/>
            <a:chExt cx="357454" cy="956304"/>
          </a:xfrm>
        </p:grpSpPr>
        <p:sp>
          <p:nvSpPr>
            <p:cNvPr id="1459" name="Google Shape;1459;p2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2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2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2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3" name="Google Shape;1463;p25"/>
          <p:cNvSpPr/>
          <p:nvPr/>
        </p:nvSpPr>
        <p:spPr>
          <a:xfrm>
            <a:off x="5427233" y="4098668"/>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64"/>
        <p:cNvGrpSpPr/>
        <p:nvPr/>
      </p:nvGrpSpPr>
      <p:grpSpPr>
        <a:xfrm>
          <a:off x="0" y="0"/>
          <a:ext cx="0" cy="0"/>
          <a:chOff x="0" y="0"/>
          <a:chExt cx="0" cy="0"/>
        </a:xfrm>
      </p:grpSpPr>
      <p:sp>
        <p:nvSpPr>
          <p:cNvPr id="1465" name="Google Shape;1465;p26"/>
          <p:cNvSpPr txBox="1">
            <a:spLocks noGrp="1"/>
          </p:cNvSpPr>
          <p:nvPr>
            <p:ph type="body" idx="1"/>
          </p:nvPr>
        </p:nvSpPr>
        <p:spPr>
          <a:xfrm>
            <a:off x="1096550" y="1135950"/>
            <a:ext cx="4466700" cy="1516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a:endParaRPr/>
          </a:p>
        </p:txBody>
      </p:sp>
      <p:grpSp>
        <p:nvGrpSpPr>
          <p:cNvPr id="1466" name="Google Shape;1466;p26"/>
          <p:cNvGrpSpPr/>
          <p:nvPr/>
        </p:nvGrpSpPr>
        <p:grpSpPr>
          <a:xfrm>
            <a:off x="391864" y="4307270"/>
            <a:ext cx="289170" cy="284718"/>
            <a:chOff x="426000" y="3302025"/>
            <a:chExt cx="220875" cy="217475"/>
          </a:xfrm>
        </p:grpSpPr>
        <p:sp>
          <p:nvSpPr>
            <p:cNvPr id="1467" name="Google Shape;1467;p2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2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9" name="Google Shape;1469;p26"/>
          <p:cNvGrpSpPr/>
          <p:nvPr/>
        </p:nvGrpSpPr>
        <p:grpSpPr>
          <a:xfrm>
            <a:off x="357713" y="1416050"/>
            <a:ext cx="357454" cy="956304"/>
            <a:chOff x="357713" y="600975"/>
            <a:chExt cx="357454" cy="956304"/>
          </a:xfrm>
        </p:grpSpPr>
        <p:sp>
          <p:nvSpPr>
            <p:cNvPr id="1470" name="Google Shape;1470;p2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2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2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2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4" name="Google Shape;1474;p26"/>
          <p:cNvGrpSpPr/>
          <p:nvPr/>
        </p:nvGrpSpPr>
        <p:grpSpPr>
          <a:xfrm>
            <a:off x="1409864" y="-1010428"/>
            <a:ext cx="2019176" cy="2019176"/>
            <a:chOff x="1943325" y="-220375"/>
            <a:chExt cx="1298672" cy="1298672"/>
          </a:xfrm>
        </p:grpSpPr>
        <p:sp>
          <p:nvSpPr>
            <p:cNvPr id="1475" name="Google Shape;1475;p2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2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2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2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2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2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2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2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2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2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2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2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2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2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2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2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2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2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2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2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2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2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2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2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2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2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2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2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2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2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2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2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2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23" name="Google Shape;1523;p26"/>
          <p:cNvPicPr preferRelativeResize="0"/>
          <p:nvPr/>
        </p:nvPicPr>
        <p:blipFill rotWithShape="1">
          <a:blip r:embed="rId2">
            <a:alphaModFix/>
          </a:blip>
          <a:srcRect/>
          <a:stretch/>
        </p:blipFill>
        <p:spPr>
          <a:xfrm rot="2700000">
            <a:off x="7664015" y="1409800"/>
            <a:ext cx="2527511"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3">
  <p:cSld name="CUSTOM_2_2_1_1">
    <p:spTree>
      <p:nvGrpSpPr>
        <p:cNvPr id="1" name="Shape 1524"/>
        <p:cNvGrpSpPr/>
        <p:nvPr/>
      </p:nvGrpSpPr>
      <p:grpSpPr>
        <a:xfrm>
          <a:off x="0" y="0"/>
          <a:ext cx="0" cy="0"/>
          <a:chOff x="0" y="0"/>
          <a:chExt cx="0" cy="0"/>
        </a:xfrm>
      </p:grpSpPr>
      <p:pic>
        <p:nvPicPr>
          <p:cNvPr id="1525" name="Google Shape;1525;p27"/>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1526" name="Google Shape;1526;p27"/>
          <p:cNvSpPr txBox="1">
            <a:spLocks noGrp="1"/>
          </p:cNvSpPr>
          <p:nvPr>
            <p:ph type="title"/>
          </p:nvPr>
        </p:nvSpPr>
        <p:spPr>
          <a:xfrm>
            <a:off x="713750" y="1225788"/>
            <a:ext cx="3367200" cy="17265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527" name="Google Shape;1527;p27"/>
          <p:cNvSpPr txBox="1">
            <a:spLocks noGrp="1"/>
          </p:cNvSpPr>
          <p:nvPr>
            <p:ph type="subTitle" idx="1"/>
          </p:nvPr>
        </p:nvSpPr>
        <p:spPr>
          <a:xfrm>
            <a:off x="713875" y="3105588"/>
            <a:ext cx="3856500" cy="97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1528" name="Google Shape;1528;p27"/>
          <p:cNvGrpSpPr/>
          <p:nvPr/>
        </p:nvGrpSpPr>
        <p:grpSpPr>
          <a:xfrm flipH="1">
            <a:off x="-495776" y="4383620"/>
            <a:ext cx="1965289" cy="517060"/>
            <a:chOff x="3539975" y="3523525"/>
            <a:chExt cx="745925" cy="196250"/>
          </a:xfrm>
        </p:grpSpPr>
        <p:sp>
          <p:nvSpPr>
            <p:cNvPr id="1529" name="Google Shape;1529;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545" name="Google Shape;1545;p27"/>
          <p:cNvPicPr preferRelativeResize="0"/>
          <p:nvPr/>
        </p:nvPicPr>
        <p:blipFill rotWithShape="1">
          <a:blip r:embed="rId3">
            <a:alphaModFix/>
          </a:blip>
          <a:srcRect/>
          <a:stretch/>
        </p:blipFill>
        <p:spPr>
          <a:xfrm flipH="1">
            <a:off x="-936799" y="-1543012"/>
            <a:ext cx="2527512" cy="26812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46"/>
        <p:cNvGrpSpPr/>
        <p:nvPr/>
      </p:nvGrpSpPr>
      <p:grpSpPr>
        <a:xfrm>
          <a:off x="0" y="0"/>
          <a:ext cx="0" cy="0"/>
          <a:chOff x="0" y="0"/>
          <a:chExt cx="0" cy="0"/>
        </a:xfrm>
      </p:grpSpPr>
      <p:pic>
        <p:nvPicPr>
          <p:cNvPr id="1547" name="Google Shape;1547;p28"/>
          <p:cNvPicPr preferRelativeResize="0"/>
          <p:nvPr/>
        </p:nvPicPr>
        <p:blipFill rotWithShape="1">
          <a:blip r:embed="rId2">
            <a:alphaModFix amt="60000"/>
          </a:blip>
          <a:srcRect l="39" r="28"/>
          <a:stretch/>
        </p:blipFill>
        <p:spPr>
          <a:xfrm>
            <a:off x="0" y="1"/>
            <a:ext cx="9144002" cy="5143499"/>
          </a:xfrm>
          <a:prstGeom prst="rect">
            <a:avLst/>
          </a:prstGeom>
          <a:noFill/>
          <a:ln>
            <a:noFill/>
          </a:ln>
        </p:spPr>
      </p:pic>
      <p:sp>
        <p:nvSpPr>
          <p:cNvPr id="1548" name="Google Shape;1548;p28"/>
          <p:cNvSpPr txBox="1">
            <a:spLocks noGrp="1"/>
          </p:cNvSpPr>
          <p:nvPr>
            <p:ph type="title" hasCustomPrompt="1"/>
          </p:nvPr>
        </p:nvSpPr>
        <p:spPr>
          <a:xfrm>
            <a:off x="1189500" y="1573088"/>
            <a:ext cx="6765000" cy="11916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7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49" name="Google Shape;1549;p28"/>
          <p:cNvSpPr txBox="1">
            <a:spLocks noGrp="1"/>
          </p:cNvSpPr>
          <p:nvPr>
            <p:ph type="subTitle" idx="1"/>
          </p:nvPr>
        </p:nvSpPr>
        <p:spPr>
          <a:xfrm>
            <a:off x="1189500" y="3008635"/>
            <a:ext cx="6765000" cy="34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550" name="Google Shape;1550;p28"/>
          <p:cNvPicPr preferRelativeResize="0"/>
          <p:nvPr/>
        </p:nvPicPr>
        <p:blipFill rotWithShape="1">
          <a:blip r:embed="rId3">
            <a:alphaModFix/>
          </a:blip>
          <a:srcRect/>
          <a:stretch/>
        </p:blipFill>
        <p:spPr>
          <a:xfrm flipH="1">
            <a:off x="-1398709" y="3775675"/>
            <a:ext cx="9353213" cy="2681250"/>
          </a:xfrm>
          <a:prstGeom prst="rect">
            <a:avLst/>
          </a:prstGeom>
          <a:noFill/>
          <a:ln>
            <a:noFill/>
          </a:ln>
        </p:spPr>
      </p:pic>
      <p:grpSp>
        <p:nvGrpSpPr>
          <p:cNvPr id="1551" name="Google Shape;1551;p28"/>
          <p:cNvGrpSpPr/>
          <p:nvPr/>
        </p:nvGrpSpPr>
        <p:grpSpPr>
          <a:xfrm flipH="1">
            <a:off x="8442483" y="3580345"/>
            <a:ext cx="284143" cy="284718"/>
            <a:chOff x="432750" y="3302025"/>
            <a:chExt cx="217035" cy="217475"/>
          </a:xfrm>
        </p:grpSpPr>
        <p:sp>
          <p:nvSpPr>
            <p:cNvPr id="1552" name="Google Shape;1552;p28"/>
            <p:cNvSpPr/>
            <p:nvPr/>
          </p:nvSpPr>
          <p:spPr>
            <a:xfrm>
              <a:off x="43566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2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4" name="Google Shape;1554;p28"/>
          <p:cNvGrpSpPr/>
          <p:nvPr/>
        </p:nvGrpSpPr>
        <p:grpSpPr>
          <a:xfrm flipH="1">
            <a:off x="8412161" y="940850"/>
            <a:ext cx="357454" cy="956304"/>
            <a:chOff x="357713" y="600975"/>
            <a:chExt cx="357454" cy="956304"/>
          </a:xfrm>
        </p:grpSpPr>
        <p:sp>
          <p:nvSpPr>
            <p:cNvPr id="1555" name="Google Shape;1555;p2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2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2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2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9" name="Google Shape;1559;p28"/>
          <p:cNvGrpSpPr/>
          <p:nvPr/>
        </p:nvGrpSpPr>
        <p:grpSpPr>
          <a:xfrm flipH="1">
            <a:off x="-1204526" y="3464295"/>
            <a:ext cx="1965289" cy="517060"/>
            <a:chOff x="3539975" y="3523525"/>
            <a:chExt cx="745925" cy="196250"/>
          </a:xfrm>
        </p:grpSpPr>
        <p:sp>
          <p:nvSpPr>
            <p:cNvPr id="1560" name="Google Shape;1560;p2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2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2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2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2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2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2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2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2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2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2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2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2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2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2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2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2">
  <p:cSld name="CUSTOM_11_1">
    <p:spTree>
      <p:nvGrpSpPr>
        <p:cNvPr id="1" name="Shape 1576"/>
        <p:cNvGrpSpPr/>
        <p:nvPr/>
      </p:nvGrpSpPr>
      <p:grpSpPr>
        <a:xfrm>
          <a:off x="0" y="0"/>
          <a:ext cx="0" cy="0"/>
          <a:chOff x="0" y="0"/>
          <a:chExt cx="0" cy="0"/>
        </a:xfrm>
      </p:grpSpPr>
      <p:pic>
        <p:nvPicPr>
          <p:cNvPr id="1577" name="Google Shape;1577;p29"/>
          <p:cNvPicPr preferRelativeResize="0"/>
          <p:nvPr/>
        </p:nvPicPr>
        <p:blipFill rotWithShape="1">
          <a:blip r:embed="rId2">
            <a:alphaModFix amt="60000"/>
          </a:blip>
          <a:srcRect l="39" r="28"/>
          <a:stretch/>
        </p:blipFill>
        <p:spPr>
          <a:xfrm>
            <a:off x="0" y="1"/>
            <a:ext cx="9144002" cy="5143499"/>
          </a:xfrm>
          <a:prstGeom prst="rect">
            <a:avLst/>
          </a:prstGeom>
          <a:noFill/>
          <a:ln>
            <a:noFill/>
          </a:ln>
        </p:spPr>
      </p:pic>
      <p:sp>
        <p:nvSpPr>
          <p:cNvPr id="1578" name="Google Shape;1578;p29"/>
          <p:cNvSpPr txBox="1">
            <a:spLocks noGrp="1"/>
          </p:cNvSpPr>
          <p:nvPr>
            <p:ph type="title"/>
          </p:nvPr>
        </p:nvSpPr>
        <p:spPr>
          <a:xfrm>
            <a:off x="1694250" y="2876163"/>
            <a:ext cx="5755500" cy="9828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6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579" name="Google Shape;1579;p29"/>
          <p:cNvSpPr txBox="1">
            <a:spLocks noGrp="1"/>
          </p:cNvSpPr>
          <p:nvPr>
            <p:ph type="subTitle" idx="1"/>
          </p:nvPr>
        </p:nvSpPr>
        <p:spPr>
          <a:xfrm>
            <a:off x="1694250" y="2215382"/>
            <a:ext cx="5755500" cy="28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1580" name="Google Shape;1580;p29"/>
          <p:cNvGrpSpPr/>
          <p:nvPr/>
        </p:nvGrpSpPr>
        <p:grpSpPr>
          <a:xfrm flipH="1">
            <a:off x="-577263" y="3979395"/>
            <a:ext cx="1965289" cy="517060"/>
            <a:chOff x="3539975" y="3523525"/>
            <a:chExt cx="745925" cy="196250"/>
          </a:xfrm>
        </p:grpSpPr>
        <p:sp>
          <p:nvSpPr>
            <p:cNvPr id="1581" name="Google Shape;1581;p2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2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2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2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2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2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2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2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2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2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2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2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2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2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2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2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97" name="Google Shape;1597;p29"/>
          <p:cNvSpPr txBox="1">
            <a:spLocks noGrp="1"/>
          </p:cNvSpPr>
          <p:nvPr>
            <p:ph type="title" idx="2"/>
          </p:nvPr>
        </p:nvSpPr>
        <p:spPr>
          <a:xfrm>
            <a:off x="1694250" y="1082500"/>
            <a:ext cx="5755500" cy="9828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6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598" name="Google Shape;1598;p29"/>
          <p:cNvSpPr txBox="1">
            <a:spLocks noGrp="1"/>
          </p:cNvSpPr>
          <p:nvPr>
            <p:ph type="subTitle" idx="3"/>
          </p:nvPr>
        </p:nvSpPr>
        <p:spPr>
          <a:xfrm>
            <a:off x="1694250" y="4008699"/>
            <a:ext cx="5755500" cy="28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599"/>
        <p:cNvGrpSpPr/>
        <p:nvPr/>
      </p:nvGrpSpPr>
      <p:grpSpPr>
        <a:xfrm>
          <a:off x="0" y="0"/>
          <a:ext cx="0" cy="0"/>
          <a:chOff x="0" y="0"/>
          <a:chExt cx="0" cy="0"/>
        </a:xfrm>
      </p:grpSpPr>
      <p:pic>
        <p:nvPicPr>
          <p:cNvPr id="1600" name="Google Shape;1600;p30"/>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1601" name="Google Shape;1601;p30"/>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602" name="Google Shape;1602;p30"/>
          <p:cNvGrpSpPr/>
          <p:nvPr/>
        </p:nvGrpSpPr>
        <p:grpSpPr>
          <a:xfrm>
            <a:off x="391864" y="4555820"/>
            <a:ext cx="289170" cy="284718"/>
            <a:chOff x="426000" y="3302025"/>
            <a:chExt cx="220875" cy="217475"/>
          </a:xfrm>
        </p:grpSpPr>
        <p:sp>
          <p:nvSpPr>
            <p:cNvPr id="1603" name="Google Shape;1603;p3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5" name="Google Shape;1605;p30"/>
          <p:cNvGrpSpPr/>
          <p:nvPr/>
        </p:nvGrpSpPr>
        <p:grpSpPr>
          <a:xfrm>
            <a:off x="357713" y="1134375"/>
            <a:ext cx="357454" cy="956304"/>
            <a:chOff x="357713" y="600975"/>
            <a:chExt cx="357454" cy="956304"/>
          </a:xfrm>
        </p:grpSpPr>
        <p:sp>
          <p:nvSpPr>
            <p:cNvPr id="1606" name="Google Shape;1606;p3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3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3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0" name="Google Shape;1610;p30"/>
          <p:cNvGrpSpPr/>
          <p:nvPr/>
        </p:nvGrpSpPr>
        <p:grpSpPr>
          <a:xfrm>
            <a:off x="8022690" y="202570"/>
            <a:ext cx="1965289" cy="517060"/>
            <a:chOff x="3539975" y="3523525"/>
            <a:chExt cx="745925" cy="196250"/>
          </a:xfrm>
        </p:grpSpPr>
        <p:sp>
          <p:nvSpPr>
            <p:cNvPr id="1611" name="Google Shape;1611;p3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3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3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3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3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3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3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3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3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pic>
        <p:nvPicPr>
          <p:cNvPr id="141" name="Google Shape;141;p4"/>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142" name="Google Shape;142;p4"/>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43" name="Google Shape;143;p4"/>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44" name="Google Shape;144;p4"/>
          <p:cNvSpPr txBox="1">
            <a:spLocks noGrp="1"/>
          </p:cNvSpPr>
          <p:nvPr>
            <p:ph type="subTitle" idx="1"/>
          </p:nvPr>
        </p:nvSpPr>
        <p:spPr>
          <a:xfrm>
            <a:off x="2181900" y="3792111"/>
            <a:ext cx="4780200" cy="34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145" name="Google Shape;145;p4"/>
          <p:cNvPicPr preferRelativeResize="0"/>
          <p:nvPr/>
        </p:nvPicPr>
        <p:blipFill rotWithShape="1">
          <a:blip r:embed="rId3">
            <a:alphaModFix/>
          </a:blip>
          <a:srcRect l="227" r="237"/>
          <a:stretch/>
        </p:blipFill>
        <p:spPr>
          <a:xfrm flipH="1">
            <a:off x="-1227634" y="3946275"/>
            <a:ext cx="9353213" cy="2681250"/>
          </a:xfrm>
          <a:prstGeom prst="rect">
            <a:avLst/>
          </a:prstGeom>
          <a:noFill/>
          <a:ln>
            <a:noFill/>
          </a:ln>
        </p:spPr>
      </p:pic>
      <p:grpSp>
        <p:nvGrpSpPr>
          <p:cNvPr id="146" name="Google Shape;146;p4"/>
          <p:cNvGrpSpPr/>
          <p:nvPr/>
        </p:nvGrpSpPr>
        <p:grpSpPr>
          <a:xfrm flipH="1">
            <a:off x="8483181" y="4016070"/>
            <a:ext cx="283332" cy="284718"/>
            <a:chOff x="423709" y="3302025"/>
            <a:chExt cx="216416" cy="217475"/>
          </a:xfrm>
        </p:grpSpPr>
        <p:sp>
          <p:nvSpPr>
            <p:cNvPr id="147" name="Google Shape;147;p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4"/>
          <p:cNvGrpSpPr/>
          <p:nvPr/>
        </p:nvGrpSpPr>
        <p:grpSpPr>
          <a:xfrm flipH="1">
            <a:off x="8175513" y="140497"/>
            <a:ext cx="2019176" cy="2019176"/>
            <a:chOff x="1943325" y="-220375"/>
            <a:chExt cx="1298672" cy="1298672"/>
          </a:xfrm>
        </p:grpSpPr>
        <p:sp>
          <p:nvSpPr>
            <p:cNvPr id="150" name="Google Shape;150;p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8" name="Google Shape;198;p4"/>
          <p:cNvPicPr preferRelativeResize="0"/>
          <p:nvPr/>
        </p:nvPicPr>
        <p:blipFill rotWithShape="1">
          <a:blip r:embed="rId4">
            <a:alphaModFix/>
          </a:blip>
          <a:srcRect/>
          <a:stretch/>
        </p:blipFill>
        <p:spPr>
          <a:xfrm flipH="1">
            <a:off x="-403499" y="-646075"/>
            <a:ext cx="2527512" cy="2681250"/>
          </a:xfrm>
          <a:prstGeom prst="rect">
            <a:avLst/>
          </a:prstGeom>
          <a:noFill/>
          <a:ln>
            <a:noFill/>
          </a:ln>
        </p:spPr>
      </p:pic>
      <p:grpSp>
        <p:nvGrpSpPr>
          <p:cNvPr id="199" name="Google Shape;199;p4"/>
          <p:cNvGrpSpPr/>
          <p:nvPr/>
        </p:nvGrpSpPr>
        <p:grpSpPr>
          <a:xfrm flipH="1">
            <a:off x="-467701" y="3429220"/>
            <a:ext cx="1965289" cy="517060"/>
            <a:chOff x="3539975" y="3523525"/>
            <a:chExt cx="745925" cy="196250"/>
          </a:xfrm>
        </p:grpSpPr>
        <p:sp>
          <p:nvSpPr>
            <p:cNvPr id="200" name="Google Shape;200;p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1">
  <p:cSld name="CUSTOM_12">
    <p:spTree>
      <p:nvGrpSpPr>
        <p:cNvPr id="1" name="Shape 1627"/>
        <p:cNvGrpSpPr/>
        <p:nvPr/>
      </p:nvGrpSpPr>
      <p:grpSpPr>
        <a:xfrm>
          <a:off x="0" y="0"/>
          <a:ext cx="0" cy="0"/>
          <a:chOff x="0" y="0"/>
          <a:chExt cx="0" cy="0"/>
        </a:xfrm>
      </p:grpSpPr>
      <p:grpSp>
        <p:nvGrpSpPr>
          <p:cNvPr id="1628" name="Google Shape;1628;p31"/>
          <p:cNvGrpSpPr/>
          <p:nvPr/>
        </p:nvGrpSpPr>
        <p:grpSpPr>
          <a:xfrm>
            <a:off x="357713" y="2863850"/>
            <a:ext cx="357454" cy="956304"/>
            <a:chOff x="357713" y="600975"/>
            <a:chExt cx="357454" cy="956304"/>
          </a:xfrm>
        </p:grpSpPr>
        <p:sp>
          <p:nvSpPr>
            <p:cNvPr id="1629" name="Google Shape;1629;p3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3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3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3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33" name="Google Shape;1633;p31"/>
          <p:cNvPicPr preferRelativeResize="0"/>
          <p:nvPr/>
        </p:nvPicPr>
        <p:blipFill rotWithShape="1">
          <a:blip r:embed="rId2">
            <a:alphaModFix/>
          </a:blip>
          <a:srcRect/>
          <a:stretch/>
        </p:blipFill>
        <p:spPr>
          <a:xfrm flipH="1">
            <a:off x="-6295609" y="-883375"/>
            <a:ext cx="9353213" cy="2681250"/>
          </a:xfrm>
          <a:prstGeom prst="rect">
            <a:avLst/>
          </a:prstGeom>
          <a:noFill/>
          <a:ln>
            <a:noFill/>
          </a:ln>
        </p:spPr>
      </p:pic>
      <p:sp>
        <p:nvSpPr>
          <p:cNvPr id="1634" name="Google Shape;1634;p31"/>
          <p:cNvSpPr txBox="1">
            <a:spLocks noGrp="1"/>
          </p:cNvSpPr>
          <p:nvPr>
            <p:ph type="title"/>
          </p:nvPr>
        </p:nvSpPr>
        <p:spPr>
          <a:xfrm>
            <a:off x="5903275" y="1027175"/>
            <a:ext cx="2525400" cy="18663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1635"/>
        <p:cNvGrpSpPr/>
        <p:nvPr/>
      </p:nvGrpSpPr>
      <p:grpSpPr>
        <a:xfrm>
          <a:off x="0" y="0"/>
          <a:ext cx="0" cy="0"/>
          <a:chOff x="0" y="0"/>
          <a:chExt cx="0" cy="0"/>
        </a:xfrm>
      </p:grpSpPr>
      <p:pic>
        <p:nvPicPr>
          <p:cNvPr id="1636" name="Google Shape;1636;p32"/>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1637" name="Google Shape;1637;p3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638" name="Google Shape;1638;p32"/>
          <p:cNvGrpSpPr/>
          <p:nvPr/>
        </p:nvGrpSpPr>
        <p:grpSpPr>
          <a:xfrm>
            <a:off x="391864" y="3545270"/>
            <a:ext cx="289170" cy="284718"/>
            <a:chOff x="426000" y="3302025"/>
            <a:chExt cx="220875" cy="217475"/>
          </a:xfrm>
        </p:grpSpPr>
        <p:sp>
          <p:nvSpPr>
            <p:cNvPr id="1639" name="Google Shape;1639;p3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1" name="Google Shape;1641;p32"/>
          <p:cNvGrpSpPr/>
          <p:nvPr/>
        </p:nvGrpSpPr>
        <p:grpSpPr>
          <a:xfrm>
            <a:off x="357713" y="1210575"/>
            <a:ext cx="357454" cy="956304"/>
            <a:chOff x="357713" y="600975"/>
            <a:chExt cx="357454" cy="956304"/>
          </a:xfrm>
        </p:grpSpPr>
        <p:sp>
          <p:nvSpPr>
            <p:cNvPr id="1642" name="Google Shape;1642;p3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3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3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3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6" name="Google Shape;1646;p32"/>
          <p:cNvGrpSpPr/>
          <p:nvPr/>
        </p:nvGrpSpPr>
        <p:grpSpPr>
          <a:xfrm>
            <a:off x="8366565" y="3429220"/>
            <a:ext cx="1965289" cy="517060"/>
            <a:chOff x="3539975" y="3523525"/>
            <a:chExt cx="745925" cy="196250"/>
          </a:xfrm>
        </p:grpSpPr>
        <p:sp>
          <p:nvSpPr>
            <p:cNvPr id="1647" name="Google Shape;1647;p3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3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3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3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3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3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3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663" name="Google Shape;1663;p32"/>
          <p:cNvPicPr preferRelativeResize="0"/>
          <p:nvPr/>
        </p:nvPicPr>
        <p:blipFill rotWithShape="1">
          <a:blip r:embed="rId3">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CUSTOM_1_2">
    <p:spTree>
      <p:nvGrpSpPr>
        <p:cNvPr id="1" name="Shape 1664"/>
        <p:cNvGrpSpPr/>
        <p:nvPr/>
      </p:nvGrpSpPr>
      <p:grpSpPr>
        <a:xfrm>
          <a:off x="0" y="0"/>
          <a:ext cx="0" cy="0"/>
          <a:chOff x="0" y="0"/>
          <a:chExt cx="0" cy="0"/>
        </a:xfrm>
      </p:grpSpPr>
      <p:pic>
        <p:nvPicPr>
          <p:cNvPr id="1665" name="Google Shape;1665;p33"/>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1666" name="Google Shape;1666;p33"/>
          <p:cNvSpPr txBox="1">
            <a:spLocks noGrp="1"/>
          </p:cNvSpPr>
          <p:nvPr>
            <p:ph type="subTitle" idx="1"/>
          </p:nvPr>
        </p:nvSpPr>
        <p:spPr>
          <a:xfrm>
            <a:off x="2365650" y="1194563"/>
            <a:ext cx="4412700" cy="5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67" name="Google Shape;1667;p33"/>
          <p:cNvSpPr txBox="1">
            <a:spLocks noGrp="1"/>
          </p:cNvSpPr>
          <p:nvPr>
            <p:ph type="subTitle" idx="2"/>
          </p:nvPr>
        </p:nvSpPr>
        <p:spPr>
          <a:xfrm>
            <a:off x="2365650" y="2610875"/>
            <a:ext cx="4412700" cy="5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68" name="Google Shape;1668;p33"/>
          <p:cNvSpPr txBox="1">
            <a:spLocks noGrp="1"/>
          </p:cNvSpPr>
          <p:nvPr>
            <p:ph type="subTitle" idx="3"/>
          </p:nvPr>
        </p:nvSpPr>
        <p:spPr>
          <a:xfrm>
            <a:off x="2365650" y="4027188"/>
            <a:ext cx="4412700" cy="54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grpSp>
        <p:nvGrpSpPr>
          <p:cNvPr id="1669" name="Google Shape;1669;p33"/>
          <p:cNvGrpSpPr/>
          <p:nvPr/>
        </p:nvGrpSpPr>
        <p:grpSpPr>
          <a:xfrm flipH="1">
            <a:off x="-760312" y="4088195"/>
            <a:ext cx="1965289" cy="517060"/>
            <a:chOff x="3539975" y="3523525"/>
            <a:chExt cx="745925" cy="196250"/>
          </a:xfrm>
        </p:grpSpPr>
        <p:sp>
          <p:nvSpPr>
            <p:cNvPr id="1670" name="Google Shape;1670;p3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3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3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3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3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3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86" name="Google Shape;1686;p33"/>
          <p:cNvGrpSpPr/>
          <p:nvPr/>
        </p:nvGrpSpPr>
        <p:grpSpPr>
          <a:xfrm>
            <a:off x="743688" y="1615450"/>
            <a:ext cx="357454" cy="956304"/>
            <a:chOff x="357713" y="600975"/>
            <a:chExt cx="357454" cy="956304"/>
          </a:xfrm>
        </p:grpSpPr>
        <p:sp>
          <p:nvSpPr>
            <p:cNvPr id="1687" name="Google Shape;1687;p33"/>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3"/>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3"/>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3"/>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1" name="Google Shape;1691;p33"/>
          <p:cNvSpPr txBox="1">
            <a:spLocks noGrp="1"/>
          </p:cNvSpPr>
          <p:nvPr>
            <p:ph type="title"/>
          </p:nvPr>
        </p:nvSpPr>
        <p:spPr>
          <a:xfrm>
            <a:off x="2365650" y="570312"/>
            <a:ext cx="4412700" cy="6243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692" name="Google Shape;1692;p33"/>
          <p:cNvSpPr txBox="1">
            <a:spLocks noGrp="1"/>
          </p:cNvSpPr>
          <p:nvPr>
            <p:ph type="title" idx="4"/>
          </p:nvPr>
        </p:nvSpPr>
        <p:spPr>
          <a:xfrm>
            <a:off x="2365650" y="1980037"/>
            <a:ext cx="4412700" cy="6243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693" name="Google Shape;1693;p33"/>
          <p:cNvSpPr txBox="1">
            <a:spLocks noGrp="1"/>
          </p:cNvSpPr>
          <p:nvPr>
            <p:ph type="title" idx="5"/>
          </p:nvPr>
        </p:nvSpPr>
        <p:spPr>
          <a:xfrm>
            <a:off x="2365650" y="3389812"/>
            <a:ext cx="4412700" cy="6243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pic>
        <p:nvPicPr>
          <p:cNvPr id="1694" name="Google Shape;1694;p33"/>
          <p:cNvPicPr preferRelativeResize="0"/>
          <p:nvPr/>
        </p:nvPicPr>
        <p:blipFill rotWithShape="1">
          <a:blip r:embed="rId3">
            <a:alphaModFix/>
          </a:blip>
          <a:srcRect/>
          <a:stretch/>
        </p:blipFill>
        <p:spPr>
          <a:xfrm>
            <a:off x="7401689" y="-1039825"/>
            <a:ext cx="2527512" cy="26812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695"/>
        <p:cNvGrpSpPr/>
        <p:nvPr/>
      </p:nvGrpSpPr>
      <p:grpSpPr>
        <a:xfrm>
          <a:off x="0" y="0"/>
          <a:ext cx="0" cy="0"/>
          <a:chOff x="0" y="0"/>
          <a:chExt cx="0" cy="0"/>
        </a:xfrm>
      </p:grpSpPr>
      <p:pic>
        <p:nvPicPr>
          <p:cNvPr id="1696" name="Google Shape;1696;p34"/>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1697" name="Google Shape;1697;p34"/>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698" name="Google Shape;1698;p34"/>
          <p:cNvSpPr txBox="1">
            <a:spLocks noGrp="1"/>
          </p:cNvSpPr>
          <p:nvPr>
            <p:ph type="subTitle" idx="1"/>
          </p:nvPr>
        </p:nvSpPr>
        <p:spPr>
          <a:xfrm flipH="1">
            <a:off x="1015575" y="23846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699" name="Google Shape;1699;p34"/>
          <p:cNvSpPr txBox="1">
            <a:spLocks noGrp="1"/>
          </p:cNvSpPr>
          <p:nvPr>
            <p:ph type="subTitle" idx="2"/>
          </p:nvPr>
        </p:nvSpPr>
        <p:spPr>
          <a:xfrm>
            <a:off x="3431088" y="2871906"/>
            <a:ext cx="2281800" cy="77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0" name="Google Shape;1700;p34"/>
          <p:cNvSpPr txBox="1">
            <a:spLocks noGrp="1"/>
          </p:cNvSpPr>
          <p:nvPr>
            <p:ph type="subTitle" idx="3"/>
          </p:nvPr>
        </p:nvSpPr>
        <p:spPr>
          <a:xfrm>
            <a:off x="5846652" y="23846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1" name="Google Shape;1701;p34"/>
          <p:cNvSpPr txBox="1">
            <a:spLocks noGrp="1"/>
          </p:cNvSpPr>
          <p:nvPr>
            <p:ph type="subTitle" idx="4"/>
          </p:nvPr>
        </p:nvSpPr>
        <p:spPr>
          <a:xfrm>
            <a:off x="5846625" y="2871906"/>
            <a:ext cx="2281800" cy="77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2" name="Google Shape;1702;p34"/>
          <p:cNvSpPr txBox="1">
            <a:spLocks noGrp="1"/>
          </p:cNvSpPr>
          <p:nvPr>
            <p:ph type="subTitle" idx="5"/>
          </p:nvPr>
        </p:nvSpPr>
        <p:spPr>
          <a:xfrm flipH="1">
            <a:off x="3431114" y="23846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3" name="Google Shape;1703;p34"/>
          <p:cNvSpPr txBox="1">
            <a:spLocks noGrp="1"/>
          </p:cNvSpPr>
          <p:nvPr>
            <p:ph type="subTitle" idx="6"/>
          </p:nvPr>
        </p:nvSpPr>
        <p:spPr>
          <a:xfrm>
            <a:off x="1015550" y="2871906"/>
            <a:ext cx="2281800" cy="77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704" name="Google Shape;1704;p34"/>
          <p:cNvSpPr txBox="1">
            <a:spLocks noGrp="1"/>
          </p:cNvSpPr>
          <p:nvPr>
            <p:ph type="title" idx="7"/>
          </p:nvPr>
        </p:nvSpPr>
        <p:spPr>
          <a:xfrm>
            <a:off x="1015550" y="1731675"/>
            <a:ext cx="2281800" cy="516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05" name="Google Shape;1705;p34"/>
          <p:cNvSpPr txBox="1">
            <a:spLocks noGrp="1"/>
          </p:cNvSpPr>
          <p:nvPr>
            <p:ph type="title" idx="8"/>
          </p:nvPr>
        </p:nvSpPr>
        <p:spPr>
          <a:xfrm>
            <a:off x="3431100" y="1735500"/>
            <a:ext cx="2281800" cy="516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706" name="Google Shape;1706;p34"/>
          <p:cNvSpPr txBox="1">
            <a:spLocks noGrp="1"/>
          </p:cNvSpPr>
          <p:nvPr>
            <p:ph type="title" idx="9"/>
          </p:nvPr>
        </p:nvSpPr>
        <p:spPr>
          <a:xfrm>
            <a:off x="5846650" y="1731513"/>
            <a:ext cx="2281800" cy="516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4800"/>
              <a:buNone/>
              <a:defRPr sz="41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pic>
        <p:nvPicPr>
          <p:cNvPr id="1707" name="Google Shape;1707;p34"/>
          <p:cNvPicPr preferRelativeResize="0"/>
          <p:nvPr/>
        </p:nvPicPr>
        <p:blipFill rotWithShape="1">
          <a:blip r:embed="rId3">
            <a:alphaModFix/>
          </a:blip>
          <a:srcRect/>
          <a:stretch/>
        </p:blipFill>
        <p:spPr>
          <a:xfrm>
            <a:off x="-417276" y="3996875"/>
            <a:ext cx="9353213" cy="2681250"/>
          </a:xfrm>
          <a:prstGeom prst="rect">
            <a:avLst/>
          </a:prstGeom>
          <a:noFill/>
          <a:ln>
            <a:noFill/>
          </a:ln>
        </p:spPr>
      </p:pic>
      <p:grpSp>
        <p:nvGrpSpPr>
          <p:cNvPr id="1708" name="Google Shape;1708;p34"/>
          <p:cNvGrpSpPr/>
          <p:nvPr/>
        </p:nvGrpSpPr>
        <p:grpSpPr>
          <a:xfrm>
            <a:off x="8366565" y="3353020"/>
            <a:ext cx="1965289" cy="517060"/>
            <a:chOff x="3539975" y="3523525"/>
            <a:chExt cx="745925" cy="196250"/>
          </a:xfrm>
        </p:grpSpPr>
        <p:sp>
          <p:nvSpPr>
            <p:cNvPr id="1709" name="Google Shape;1709;p3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5" name="Google Shape;1725;p34"/>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4">
  <p:cSld name="CUSTOM_2_2_1_1_1">
    <p:spTree>
      <p:nvGrpSpPr>
        <p:cNvPr id="1" name="Shape 1726"/>
        <p:cNvGrpSpPr/>
        <p:nvPr/>
      </p:nvGrpSpPr>
      <p:grpSpPr>
        <a:xfrm>
          <a:off x="0" y="0"/>
          <a:ext cx="0" cy="0"/>
          <a:chOff x="0" y="0"/>
          <a:chExt cx="0" cy="0"/>
        </a:xfrm>
      </p:grpSpPr>
      <p:pic>
        <p:nvPicPr>
          <p:cNvPr id="1727" name="Google Shape;1727;p35"/>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1728" name="Google Shape;1728;p35"/>
          <p:cNvSpPr txBox="1">
            <a:spLocks noGrp="1"/>
          </p:cNvSpPr>
          <p:nvPr>
            <p:ph type="subTitle" idx="1"/>
          </p:nvPr>
        </p:nvSpPr>
        <p:spPr>
          <a:xfrm>
            <a:off x="5071875" y="2238850"/>
            <a:ext cx="3288300" cy="1185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729" name="Google Shape;1729;p35"/>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730" name="Google Shape;1730;p35"/>
          <p:cNvGrpSpPr/>
          <p:nvPr/>
        </p:nvGrpSpPr>
        <p:grpSpPr>
          <a:xfrm rot="10800000" flipH="1">
            <a:off x="391864" y="1596484"/>
            <a:ext cx="289170" cy="284718"/>
            <a:chOff x="426000" y="3302025"/>
            <a:chExt cx="220875" cy="217475"/>
          </a:xfrm>
        </p:grpSpPr>
        <p:sp>
          <p:nvSpPr>
            <p:cNvPr id="1731" name="Google Shape;1731;p3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3" name="Google Shape;1733;p35"/>
          <p:cNvGrpSpPr/>
          <p:nvPr/>
        </p:nvGrpSpPr>
        <p:grpSpPr>
          <a:xfrm rot="10800000" flipH="1">
            <a:off x="357713" y="3564393"/>
            <a:ext cx="357454" cy="956304"/>
            <a:chOff x="357713" y="600975"/>
            <a:chExt cx="357454" cy="956304"/>
          </a:xfrm>
        </p:grpSpPr>
        <p:sp>
          <p:nvSpPr>
            <p:cNvPr id="1734" name="Google Shape;1734;p3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8" name="Google Shape;1738;p35"/>
          <p:cNvGrpSpPr/>
          <p:nvPr/>
        </p:nvGrpSpPr>
        <p:grpSpPr>
          <a:xfrm rot="10800000" flipH="1">
            <a:off x="2065283" y="4732777"/>
            <a:ext cx="793256" cy="182899"/>
            <a:chOff x="2685575" y="2835950"/>
            <a:chExt cx="433000" cy="99825"/>
          </a:xfrm>
        </p:grpSpPr>
        <p:sp>
          <p:nvSpPr>
            <p:cNvPr id="1739" name="Google Shape;1739;p3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3" name="Google Shape;1743;p35"/>
          <p:cNvGrpSpPr/>
          <p:nvPr/>
        </p:nvGrpSpPr>
        <p:grpSpPr>
          <a:xfrm rot="10800000" flipH="1">
            <a:off x="4571989" y="4152949"/>
            <a:ext cx="2019176" cy="2019176"/>
            <a:chOff x="1943325" y="-220375"/>
            <a:chExt cx="1298672" cy="1298672"/>
          </a:xfrm>
        </p:grpSpPr>
        <p:sp>
          <p:nvSpPr>
            <p:cNvPr id="1744" name="Google Shape;1744;p3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3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3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3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3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3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3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3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3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3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3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3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3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3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3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3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3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3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3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3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3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3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3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3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3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3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3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3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3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3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3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3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3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3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2" name="Google Shape;1792;p35"/>
          <p:cNvGrpSpPr/>
          <p:nvPr/>
        </p:nvGrpSpPr>
        <p:grpSpPr>
          <a:xfrm rot="10800000" flipH="1">
            <a:off x="7601640" y="490017"/>
            <a:ext cx="1965289" cy="517060"/>
            <a:chOff x="3539975" y="3523525"/>
            <a:chExt cx="745925" cy="196250"/>
          </a:xfrm>
        </p:grpSpPr>
        <p:sp>
          <p:nvSpPr>
            <p:cNvPr id="1793" name="Google Shape;1793;p3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09" name="Google Shape;1809;p35"/>
          <p:cNvPicPr preferRelativeResize="0"/>
          <p:nvPr/>
        </p:nvPicPr>
        <p:blipFill rotWithShape="1">
          <a:blip r:embed="rId3">
            <a:alphaModFix/>
          </a:blip>
          <a:srcRect t="1770" r="38199" b="-1769"/>
          <a:stretch/>
        </p:blipFill>
        <p:spPr>
          <a:xfrm rot="10800000" flipH="1">
            <a:off x="7676541" y="3065075"/>
            <a:ext cx="6276551"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CUSTOM_3_1_1">
    <p:spTree>
      <p:nvGrpSpPr>
        <p:cNvPr id="1" name="Shape 1810"/>
        <p:cNvGrpSpPr/>
        <p:nvPr/>
      </p:nvGrpSpPr>
      <p:grpSpPr>
        <a:xfrm>
          <a:off x="0" y="0"/>
          <a:ext cx="0" cy="0"/>
          <a:chOff x="0" y="0"/>
          <a:chExt cx="0" cy="0"/>
        </a:xfrm>
      </p:grpSpPr>
      <p:pic>
        <p:nvPicPr>
          <p:cNvPr id="1811" name="Google Shape;1811;p36"/>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1812" name="Google Shape;1812;p36"/>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813" name="Google Shape;1813;p36"/>
          <p:cNvGrpSpPr/>
          <p:nvPr/>
        </p:nvGrpSpPr>
        <p:grpSpPr>
          <a:xfrm>
            <a:off x="391864" y="4078670"/>
            <a:ext cx="289170" cy="284718"/>
            <a:chOff x="426000" y="3302025"/>
            <a:chExt cx="220875" cy="217475"/>
          </a:xfrm>
        </p:grpSpPr>
        <p:sp>
          <p:nvSpPr>
            <p:cNvPr id="1814" name="Google Shape;1814;p3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16" name="Google Shape;1816;p36"/>
          <p:cNvGrpSpPr/>
          <p:nvPr/>
        </p:nvGrpSpPr>
        <p:grpSpPr>
          <a:xfrm>
            <a:off x="357713" y="1439175"/>
            <a:ext cx="357454" cy="956304"/>
            <a:chOff x="357713" y="600975"/>
            <a:chExt cx="357454" cy="956304"/>
          </a:xfrm>
        </p:grpSpPr>
        <p:sp>
          <p:nvSpPr>
            <p:cNvPr id="1817" name="Google Shape;1817;p3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3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3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21" name="Google Shape;1821;p36"/>
          <p:cNvGrpSpPr/>
          <p:nvPr/>
        </p:nvGrpSpPr>
        <p:grpSpPr>
          <a:xfrm>
            <a:off x="8366565" y="3429220"/>
            <a:ext cx="1965289" cy="517060"/>
            <a:chOff x="3539975" y="3523525"/>
            <a:chExt cx="745925" cy="196250"/>
          </a:xfrm>
        </p:grpSpPr>
        <p:sp>
          <p:nvSpPr>
            <p:cNvPr id="1822" name="Google Shape;1822;p3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3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3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3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3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3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3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3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3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3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3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3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3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3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3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3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8" name="Google Shape;1838;p36"/>
          <p:cNvSpPr/>
          <p:nvPr/>
        </p:nvSpPr>
        <p:spPr>
          <a:xfrm>
            <a:off x="715550" y="29251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39" name="Google Shape;1839;p36"/>
          <p:cNvPicPr preferRelativeResize="0"/>
          <p:nvPr/>
        </p:nvPicPr>
        <p:blipFill rotWithShape="1">
          <a:blip r:embed="rId3">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7">
  <p:cSld name="CUSTOM_2_2_1_2">
    <p:spTree>
      <p:nvGrpSpPr>
        <p:cNvPr id="1" name="Shape 1840"/>
        <p:cNvGrpSpPr/>
        <p:nvPr/>
      </p:nvGrpSpPr>
      <p:grpSpPr>
        <a:xfrm>
          <a:off x="0" y="0"/>
          <a:ext cx="0" cy="0"/>
          <a:chOff x="0" y="0"/>
          <a:chExt cx="0" cy="0"/>
        </a:xfrm>
      </p:grpSpPr>
      <p:pic>
        <p:nvPicPr>
          <p:cNvPr id="1841" name="Google Shape;1841;p37"/>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1842" name="Google Shape;1842;p37"/>
          <p:cNvSpPr txBox="1">
            <a:spLocks noGrp="1"/>
          </p:cNvSpPr>
          <p:nvPr>
            <p:ph type="title"/>
          </p:nvPr>
        </p:nvSpPr>
        <p:spPr>
          <a:xfrm>
            <a:off x="715500" y="1645975"/>
            <a:ext cx="2708700" cy="8949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1843" name="Google Shape;1843;p37"/>
          <p:cNvSpPr txBox="1">
            <a:spLocks noGrp="1"/>
          </p:cNvSpPr>
          <p:nvPr>
            <p:ph type="subTitle" idx="1"/>
          </p:nvPr>
        </p:nvSpPr>
        <p:spPr>
          <a:xfrm>
            <a:off x="715500" y="2576346"/>
            <a:ext cx="2708700" cy="89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1844" name="Google Shape;1844;p37"/>
          <p:cNvGrpSpPr/>
          <p:nvPr/>
        </p:nvGrpSpPr>
        <p:grpSpPr>
          <a:xfrm rot="-5400000" flipH="1">
            <a:off x="3194861" y="792409"/>
            <a:ext cx="285266" cy="284718"/>
            <a:chOff x="432750" y="3302025"/>
            <a:chExt cx="217894" cy="217475"/>
          </a:xfrm>
        </p:grpSpPr>
        <p:sp>
          <p:nvSpPr>
            <p:cNvPr id="1845" name="Google Shape;1845;p37"/>
            <p:cNvSpPr/>
            <p:nvPr/>
          </p:nvSpPr>
          <p:spPr>
            <a:xfrm>
              <a:off x="43651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3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7" name="Google Shape;1847;p37"/>
          <p:cNvGrpSpPr/>
          <p:nvPr/>
        </p:nvGrpSpPr>
        <p:grpSpPr>
          <a:xfrm rot="10800000" flipH="1">
            <a:off x="357713" y="3647479"/>
            <a:ext cx="357454" cy="956304"/>
            <a:chOff x="357713" y="600975"/>
            <a:chExt cx="357454" cy="956304"/>
          </a:xfrm>
        </p:grpSpPr>
        <p:sp>
          <p:nvSpPr>
            <p:cNvPr id="1848" name="Google Shape;1848;p3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3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3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52" name="Google Shape;1852;p37"/>
          <p:cNvGrpSpPr/>
          <p:nvPr/>
        </p:nvGrpSpPr>
        <p:grpSpPr>
          <a:xfrm rot="10800000" flipH="1">
            <a:off x="4175371" y="4700177"/>
            <a:ext cx="793256" cy="182899"/>
            <a:chOff x="2685575" y="2835950"/>
            <a:chExt cx="433000" cy="99825"/>
          </a:xfrm>
        </p:grpSpPr>
        <p:sp>
          <p:nvSpPr>
            <p:cNvPr id="1853" name="Google Shape;1853;p3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3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3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3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57" name="Google Shape;1857;p37"/>
          <p:cNvGrpSpPr/>
          <p:nvPr/>
        </p:nvGrpSpPr>
        <p:grpSpPr>
          <a:xfrm rot="10800000" flipH="1">
            <a:off x="-736135" y="676229"/>
            <a:ext cx="1965289" cy="517060"/>
            <a:chOff x="3539975" y="3523525"/>
            <a:chExt cx="745925" cy="196250"/>
          </a:xfrm>
        </p:grpSpPr>
        <p:sp>
          <p:nvSpPr>
            <p:cNvPr id="1858" name="Google Shape;1858;p3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4" name="Google Shape;1874;p37"/>
          <p:cNvSpPr/>
          <p:nvPr/>
        </p:nvSpPr>
        <p:spPr>
          <a:xfrm rot="-5400000" flipH="1">
            <a:off x="1697102" y="657619"/>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75" name="Google Shape;1875;p37"/>
          <p:cNvGrpSpPr/>
          <p:nvPr/>
        </p:nvGrpSpPr>
        <p:grpSpPr>
          <a:xfrm rot="10800000" flipH="1">
            <a:off x="8126152" y="382099"/>
            <a:ext cx="2019176" cy="2019176"/>
            <a:chOff x="1943325" y="-220375"/>
            <a:chExt cx="1298672" cy="1298672"/>
          </a:xfrm>
        </p:grpSpPr>
        <p:sp>
          <p:nvSpPr>
            <p:cNvPr id="1876" name="Google Shape;1876;p37"/>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7"/>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7"/>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7"/>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7"/>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37"/>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37"/>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37"/>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37"/>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37"/>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37"/>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37"/>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7"/>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7"/>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7"/>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7"/>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7"/>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7"/>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7"/>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37"/>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37"/>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37"/>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37"/>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37"/>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37"/>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37"/>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37"/>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37"/>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7"/>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7"/>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7"/>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7"/>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7"/>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7"/>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7"/>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7"/>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7"/>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7"/>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7"/>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7"/>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7"/>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7"/>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7"/>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7"/>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7"/>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7"/>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7"/>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7"/>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4" name="Google Shape;1924;p37"/>
          <p:cNvGrpSpPr/>
          <p:nvPr/>
        </p:nvGrpSpPr>
        <p:grpSpPr>
          <a:xfrm rot="10800000" flipH="1">
            <a:off x="6557650" y="4369420"/>
            <a:ext cx="4000413" cy="3175882"/>
            <a:chOff x="5207925" y="-1994879"/>
            <a:chExt cx="4000413" cy="3175882"/>
          </a:xfrm>
        </p:grpSpPr>
        <p:sp>
          <p:nvSpPr>
            <p:cNvPr id="1925" name="Google Shape;1925;p37"/>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7"/>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7"/>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1_1_1_1">
    <p:spTree>
      <p:nvGrpSpPr>
        <p:cNvPr id="1" name="Shape 1928"/>
        <p:cNvGrpSpPr/>
        <p:nvPr/>
      </p:nvGrpSpPr>
      <p:grpSpPr>
        <a:xfrm>
          <a:off x="0" y="0"/>
          <a:ext cx="0" cy="0"/>
          <a:chOff x="0" y="0"/>
          <a:chExt cx="0" cy="0"/>
        </a:xfrm>
      </p:grpSpPr>
      <p:pic>
        <p:nvPicPr>
          <p:cNvPr id="1929" name="Google Shape;1929;p38"/>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1930" name="Google Shape;1930;p38"/>
          <p:cNvSpPr txBox="1">
            <a:spLocks noGrp="1"/>
          </p:cNvSpPr>
          <p:nvPr>
            <p:ph type="subTitle" idx="1"/>
          </p:nvPr>
        </p:nvSpPr>
        <p:spPr>
          <a:xfrm>
            <a:off x="3431104" y="2569860"/>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1" name="Google Shape;1931;p38"/>
          <p:cNvSpPr txBox="1">
            <a:spLocks noGrp="1"/>
          </p:cNvSpPr>
          <p:nvPr>
            <p:ph type="subTitle" idx="2"/>
          </p:nvPr>
        </p:nvSpPr>
        <p:spPr>
          <a:xfrm>
            <a:off x="3431096" y="3096475"/>
            <a:ext cx="2281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2" name="Google Shape;1932;p38"/>
          <p:cNvSpPr txBox="1">
            <a:spLocks noGrp="1"/>
          </p:cNvSpPr>
          <p:nvPr>
            <p:ph type="subTitle" idx="3"/>
          </p:nvPr>
        </p:nvSpPr>
        <p:spPr>
          <a:xfrm>
            <a:off x="5846645" y="1960260"/>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3" name="Google Shape;1933;p38"/>
          <p:cNvSpPr txBox="1">
            <a:spLocks noGrp="1"/>
          </p:cNvSpPr>
          <p:nvPr>
            <p:ph type="subTitle" idx="4"/>
          </p:nvPr>
        </p:nvSpPr>
        <p:spPr>
          <a:xfrm>
            <a:off x="5846637" y="2486875"/>
            <a:ext cx="2281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4" name="Google Shape;1934;p38"/>
          <p:cNvSpPr txBox="1">
            <a:spLocks noGrp="1"/>
          </p:cNvSpPr>
          <p:nvPr>
            <p:ph type="subTitle" idx="5"/>
          </p:nvPr>
        </p:nvSpPr>
        <p:spPr>
          <a:xfrm>
            <a:off x="1015564" y="3179460"/>
            <a:ext cx="2281800" cy="44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5" name="Google Shape;1935;p38"/>
          <p:cNvSpPr txBox="1">
            <a:spLocks noGrp="1"/>
          </p:cNvSpPr>
          <p:nvPr>
            <p:ph type="subTitle" idx="6"/>
          </p:nvPr>
        </p:nvSpPr>
        <p:spPr>
          <a:xfrm>
            <a:off x="1015555" y="3706075"/>
            <a:ext cx="2281800" cy="76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36" name="Google Shape;1936;p38"/>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1937" name="Google Shape;1937;p38"/>
          <p:cNvPicPr preferRelativeResize="0"/>
          <p:nvPr/>
        </p:nvPicPr>
        <p:blipFill rotWithShape="1">
          <a:blip r:embed="rId3">
            <a:alphaModFix/>
          </a:blip>
          <a:srcRect l="227" r="237"/>
          <a:stretch/>
        </p:blipFill>
        <p:spPr>
          <a:xfrm flipH="1">
            <a:off x="-1010334" y="4059150"/>
            <a:ext cx="9353213" cy="2681250"/>
          </a:xfrm>
          <a:prstGeom prst="rect">
            <a:avLst/>
          </a:prstGeom>
          <a:noFill/>
          <a:ln>
            <a:noFill/>
          </a:ln>
        </p:spPr>
      </p:pic>
      <p:grpSp>
        <p:nvGrpSpPr>
          <p:cNvPr id="1938" name="Google Shape;1938;p38"/>
          <p:cNvGrpSpPr/>
          <p:nvPr/>
        </p:nvGrpSpPr>
        <p:grpSpPr>
          <a:xfrm flipH="1">
            <a:off x="8437331" y="1819645"/>
            <a:ext cx="283332" cy="284718"/>
            <a:chOff x="423709" y="3302025"/>
            <a:chExt cx="216416" cy="217475"/>
          </a:xfrm>
        </p:grpSpPr>
        <p:sp>
          <p:nvSpPr>
            <p:cNvPr id="1939" name="Google Shape;1939;p3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1" name="Google Shape;1941;p38"/>
          <p:cNvGrpSpPr/>
          <p:nvPr/>
        </p:nvGrpSpPr>
        <p:grpSpPr>
          <a:xfrm flipH="1">
            <a:off x="-1085251" y="4215195"/>
            <a:ext cx="1965289" cy="517060"/>
            <a:chOff x="3539975" y="3523525"/>
            <a:chExt cx="745925" cy="196250"/>
          </a:xfrm>
        </p:grpSpPr>
        <p:sp>
          <p:nvSpPr>
            <p:cNvPr id="1942" name="Google Shape;1942;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58" name="Google Shape;1958;p38"/>
          <p:cNvPicPr preferRelativeResize="0"/>
          <p:nvPr/>
        </p:nvPicPr>
        <p:blipFill rotWithShape="1">
          <a:blip r:embed="rId4">
            <a:alphaModFix/>
          </a:blip>
          <a:srcRect/>
          <a:stretch/>
        </p:blipFill>
        <p:spPr>
          <a:xfrm flipH="1">
            <a:off x="-1470224" y="1121525"/>
            <a:ext cx="2527512" cy="26812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CUSTOM_1_1_1_1_1_2">
    <p:spTree>
      <p:nvGrpSpPr>
        <p:cNvPr id="1" name="Shape 1959"/>
        <p:cNvGrpSpPr/>
        <p:nvPr/>
      </p:nvGrpSpPr>
      <p:grpSpPr>
        <a:xfrm>
          <a:off x="0" y="0"/>
          <a:ext cx="0" cy="0"/>
          <a:chOff x="0" y="0"/>
          <a:chExt cx="0" cy="0"/>
        </a:xfrm>
      </p:grpSpPr>
      <p:pic>
        <p:nvPicPr>
          <p:cNvPr id="1960" name="Google Shape;1960;p39"/>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1961" name="Google Shape;1961;p39"/>
          <p:cNvSpPr txBox="1">
            <a:spLocks noGrp="1"/>
          </p:cNvSpPr>
          <p:nvPr>
            <p:ph type="subTitle" idx="1"/>
          </p:nvPr>
        </p:nvSpPr>
        <p:spPr>
          <a:xfrm>
            <a:off x="5509997" y="3018746"/>
            <a:ext cx="2281800" cy="3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62" name="Google Shape;1962;p39"/>
          <p:cNvSpPr txBox="1">
            <a:spLocks noGrp="1"/>
          </p:cNvSpPr>
          <p:nvPr>
            <p:ph type="subTitle" idx="2"/>
          </p:nvPr>
        </p:nvSpPr>
        <p:spPr>
          <a:xfrm>
            <a:off x="5509984" y="3411654"/>
            <a:ext cx="2281800" cy="84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63" name="Google Shape;1963;p39"/>
          <p:cNvSpPr txBox="1">
            <a:spLocks noGrp="1"/>
          </p:cNvSpPr>
          <p:nvPr>
            <p:ph type="subTitle" idx="3"/>
          </p:nvPr>
        </p:nvSpPr>
        <p:spPr>
          <a:xfrm>
            <a:off x="2027671" y="3018746"/>
            <a:ext cx="2281800" cy="3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64" name="Google Shape;1964;p39"/>
          <p:cNvSpPr txBox="1">
            <a:spLocks noGrp="1"/>
          </p:cNvSpPr>
          <p:nvPr>
            <p:ph type="subTitle" idx="4"/>
          </p:nvPr>
        </p:nvSpPr>
        <p:spPr>
          <a:xfrm>
            <a:off x="2027646" y="3411654"/>
            <a:ext cx="2281800" cy="84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65" name="Google Shape;1965;p39"/>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1966" name="Google Shape;1966;p39"/>
          <p:cNvGrpSpPr/>
          <p:nvPr/>
        </p:nvGrpSpPr>
        <p:grpSpPr>
          <a:xfrm>
            <a:off x="391864" y="4078670"/>
            <a:ext cx="289170" cy="284718"/>
            <a:chOff x="426000" y="3302025"/>
            <a:chExt cx="220875" cy="217475"/>
          </a:xfrm>
        </p:grpSpPr>
        <p:sp>
          <p:nvSpPr>
            <p:cNvPr id="1967" name="Google Shape;1967;p3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9" name="Google Shape;1969;p39"/>
          <p:cNvGrpSpPr/>
          <p:nvPr/>
        </p:nvGrpSpPr>
        <p:grpSpPr>
          <a:xfrm>
            <a:off x="357713" y="1439175"/>
            <a:ext cx="357454" cy="956304"/>
            <a:chOff x="357713" y="600975"/>
            <a:chExt cx="357454" cy="956304"/>
          </a:xfrm>
        </p:grpSpPr>
        <p:sp>
          <p:nvSpPr>
            <p:cNvPr id="1970" name="Google Shape;1970;p3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4" name="Google Shape;1974;p39"/>
          <p:cNvGrpSpPr/>
          <p:nvPr/>
        </p:nvGrpSpPr>
        <p:grpSpPr>
          <a:xfrm>
            <a:off x="4216658" y="4528371"/>
            <a:ext cx="793256" cy="182899"/>
            <a:chOff x="2685575" y="2835950"/>
            <a:chExt cx="433000" cy="99825"/>
          </a:xfrm>
        </p:grpSpPr>
        <p:sp>
          <p:nvSpPr>
            <p:cNvPr id="1975" name="Google Shape;1975;p3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9" name="Google Shape;1979;p39"/>
          <p:cNvGrpSpPr/>
          <p:nvPr/>
        </p:nvGrpSpPr>
        <p:grpSpPr>
          <a:xfrm>
            <a:off x="8323390" y="3373645"/>
            <a:ext cx="1965289" cy="517060"/>
            <a:chOff x="3539975" y="3523525"/>
            <a:chExt cx="745925" cy="196250"/>
          </a:xfrm>
        </p:grpSpPr>
        <p:sp>
          <p:nvSpPr>
            <p:cNvPr id="1980" name="Google Shape;1980;p3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996" name="Google Shape;1996;p39"/>
          <p:cNvPicPr preferRelativeResize="0"/>
          <p:nvPr/>
        </p:nvPicPr>
        <p:blipFill rotWithShape="1">
          <a:blip r:embed="rId3">
            <a:alphaModFix/>
          </a:blip>
          <a:srcRect l="227" r="237"/>
          <a:stretch/>
        </p:blipFill>
        <p:spPr>
          <a:xfrm rot="10800000" flipH="1">
            <a:off x="6828749" y="-445753"/>
            <a:ext cx="9353213" cy="2681250"/>
          </a:xfrm>
          <a:prstGeom prst="rect">
            <a:avLst/>
          </a:prstGeom>
          <a:noFill/>
          <a:ln>
            <a:noFill/>
          </a:ln>
        </p:spPr>
      </p:pic>
      <p:sp>
        <p:nvSpPr>
          <p:cNvPr id="1997" name="Google Shape;1997;p39"/>
          <p:cNvSpPr txBox="1">
            <a:spLocks noGrp="1"/>
          </p:cNvSpPr>
          <p:nvPr>
            <p:ph type="subTitle" idx="5"/>
          </p:nvPr>
        </p:nvSpPr>
        <p:spPr>
          <a:xfrm>
            <a:off x="5509997" y="1585321"/>
            <a:ext cx="2281800" cy="3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98" name="Google Shape;1998;p39"/>
          <p:cNvSpPr txBox="1">
            <a:spLocks noGrp="1"/>
          </p:cNvSpPr>
          <p:nvPr>
            <p:ph type="subTitle" idx="6"/>
          </p:nvPr>
        </p:nvSpPr>
        <p:spPr>
          <a:xfrm>
            <a:off x="5509984" y="1978229"/>
            <a:ext cx="2281800" cy="84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999" name="Google Shape;1999;p39"/>
          <p:cNvSpPr txBox="1">
            <a:spLocks noGrp="1"/>
          </p:cNvSpPr>
          <p:nvPr>
            <p:ph type="subTitle" idx="7"/>
          </p:nvPr>
        </p:nvSpPr>
        <p:spPr>
          <a:xfrm>
            <a:off x="2027671" y="1585321"/>
            <a:ext cx="2281800" cy="3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0" name="Google Shape;2000;p39"/>
          <p:cNvSpPr txBox="1">
            <a:spLocks noGrp="1"/>
          </p:cNvSpPr>
          <p:nvPr>
            <p:ph type="subTitle" idx="8"/>
          </p:nvPr>
        </p:nvSpPr>
        <p:spPr>
          <a:xfrm>
            <a:off x="2027646" y="1978229"/>
            <a:ext cx="2281800" cy="84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ive columns">
  <p:cSld name="CUSTOM_1_1_2_1">
    <p:spTree>
      <p:nvGrpSpPr>
        <p:cNvPr id="1" name="Shape 2001"/>
        <p:cNvGrpSpPr/>
        <p:nvPr/>
      </p:nvGrpSpPr>
      <p:grpSpPr>
        <a:xfrm>
          <a:off x="0" y="0"/>
          <a:ext cx="0" cy="0"/>
          <a:chOff x="0" y="0"/>
          <a:chExt cx="0" cy="0"/>
        </a:xfrm>
      </p:grpSpPr>
      <p:pic>
        <p:nvPicPr>
          <p:cNvPr id="2002" name="Google Shape;2002;p40"/>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003" name="Google Shape;2003;p40"/>
          <p:cNvSpPr txBox="1">
            <a:spLocks noGrp="1"/>
          </p:cNvSpPr>
          <p:nvPr>
            <p:ph type="subTitle" idx="1"/>
          </p:nvPr>
        </p:nvSpPr>
        <p:spPr>
          <a:xfrm>
            <a:off x="4836309" y="1844780"/>
            <a:ext cx="22668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4" name="Google Shape;2004;p40"/>
          <p:cNvSpPr txBox="1">
            <a:spLocks noGrp="1"/>
          </p:cNvSpPr>
          <p:nvPr>
            <p:ph type="subTitle" idx="2"/>
          </p:nvPr>
        </p:nvSpPr>
        <p:spPr>
          <a:xfrm>
            <a:off x="4836300" y="2197450"/>
            <a:ext cx="34803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5" name="Google Shape;2005;p40"/>
          <p:cNvSpPr txBox="1">
            <a:spLocks noGrp="1"/>
          </p:cNvSpPr>
          <p:nvPr>
            <p:ph type="subTitle" idx="3"/>
          </p:nvPr>
        </p:nvSpPr>
        <p:spPr>
          <a:xfrm>
            <a:off x="4836305" y="2833230"/>
            <a:ext cx="22668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6" name="Google Shape;2006;p40"/>
          <p:cNvSpPr txBox="1">
            <a:spLocks noGrp="1"/>
          </p:cNvSpPr>
          <p:nvPr>
            <p:ph type="subTitle" idx="4"/>
          </p:nvPr>
        </p:nvSpPr>
        <p:spPr>
          <a:xfrm>
            <a:off x="4836303" y="3185900"/>
            <a:ext cx="34803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7" name="Google Shape;2007;p40"/>
          <p:cNvSpPr txBox="1">
            <a:spLocks noGrp="1"/>
          </p:cNvSpPr>
          <p:nvPr>
            <p:ph type="subTitle" idx="5"/>
          </p:nvPr>
        </p:nvSpPr>
        <p:spPr>
          <a:xfrm>
            <a:off x="1167897" y="1350555"/>
            <a:ext cx="22668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8" name="Google Shape;2008;p40"/>
          <p:cNvSpPr txBox="1">
            <a:spLocks noGrp="1"/>
          </p:cNvSpPr>
          <p:nvPr>
            <p:ph type="subTitle" idx="6"/>
          </p:nvPr>
        </p:nvSpPr>
        <p:spPr>
          <a:xfrm>
            <a:off x="1167902" y="1703225"/>
            <a:ext cx="34803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09" name="Google Shape;2009;p40"/>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2010" name="Google Shape;2010;p40"/>
          <p:cNvSpPr txBox="1">
            <a:spLocks noGrp="1"/>
          </p:cNvSpPr>
          <p:nvPr>
            <p:ph type="subTitle" idx="7"/>
          </p:nvPr>
        </p:nvSpPr>
        <p:spPr>
          <a:xfrm>
            <a:off x="1167909" y="3327455"/>
            <a:ext cx="22668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11" name="Google Shape;2011;p40"/>
          <p:cNvSpPr txBox="1">
            <a:spLocks noGrp="1"/>
          </p:cNvSpPr>
          <p:nvPr>
            <p:ph type="subTitle" idx="8"/>
          </p:nvPr>
        </p:nvSpPr>
        <p:spPr>
          <a:xfrm>
            <a:off x="1167900" y="3680125"/>
            <a:ext cx="34803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12" name="Google Shape;2012;p40"/>
          <p:cNvSpPr txBox="1">
            <a:spLocks noGrp="1"/>
          </p:cNvSpPr>
          <p:nvPr>
            <p:ph type="subTitle" idx="9"/>
          </p:nvPr>
        </p:nvSpPr>
        <p:spPr>
          <a:xfrm>
            <a:off x="1167897" y="2339005"/>
            <a:ext cx="22668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13" name="Google Shape;2013;p40"/>
          <p:cNvSpPr txBox="1">
            <a:spLocks noGrp="1"/>
          </p:cNvSpPr>
          <p:nvPr>
            <p:ph type="subTitle" idx="13"/>
          </p:nvPr>
        </p:nvSpPr>
        <p:spPr>
          <a:xfrm>
            <a:off x="1167902" y="2691675"/>
            <a:ext cx="3480300" cy="44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pic>
        <p:nvPicPr>
          <p:cNvPr id="2014" name="Google Shape;2014;p40"/>
          <p:cNvPicPr preferRelativeResize="0"/>
          <p:nvPr/>
        </p:nvPicPr>
        <p:blipFill rotWithShape="1">
          <a:blip r:embed="rId3">
            <a:alphaModFix/>
          </a:blip>
          <a:srcRect/>
          <a:stretch/>
        </p:blipFill>
        <p:spPr>
          <a:xfrm>
            <a:off x="-417276" y="3996875"/>
            <a:ext cx="9353213" cy="2681250"/>
          </a:xfrm>
          <a:prstGeom prst="rect">
            <a:avLst/>
          </a:prstGeom>
          <a:noFill/>
          <a:ln>
            <a:noFill/>
          </a:ln>
        </p:spPr>
      </p:pic>
      <p:grpSp>
        <p:nvGrpSpPr>
          <p:cNvPr id="2015" name="Google Shape;2015;p40"/>
          <p:cNvGrpSpPr/>
          <p:nvPr/>
        </p:nvGrpSpPr>
        <p:grpSpPr>
          <a:xfrm>
            <a:off x="391864" y="3850070"/>
            <a:ext cx="289170" cy="284718"/>
            <a:chOff x="426000" y="3302025"/>
            <a:chExt cx="220875" cy="217475"/>
          </a:xfrm>
        </p:grpSpPr>
        <p:sp>
          <p:nvSpPr>
            <p:cNvPr id="2016" name="Google Shape;2016;p4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4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8" name="Google Shape;2018;p40"/>
          <p:cNvGrpSpPr/>
          <p:nvPr/>
        </p:nvGrpSpPr>
        <p:grpSpPr>
          <a:xfrm>
            <a:off x="357713" y="1058175"/>
            <a:ext cx="357454" cy="956304"/>
            <a:chOff x="357713" y="600975"/>
            <a:chExt cx="357454" cy="956304"/>
          </a:xfrm>
        </p:grpSpPr>
        <p:sp>
          <p:nvSpPr>
            <p:cNvPr id="2019" name="Google Shape;2019;p4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4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4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4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23" name="Google Shape;2023;p40"/>
          <p:cNvGrpSpPr/>
          <p:nvPr/>
        </p:nvGrpSpPr>
        <p:grpSpPr>
          <a:xfrm>
            <a:off x="8366565" y="3353020"/>
            <a:ext cx="1965289" cy="517060"/>
            <a:chOff x="3539975" y="3523525"/>
            <a:chExt cx="745925" cy="196250"/>
          </a:xfrm>
        </p:grpSpPr>
        <p:sp>
          <p:nvSpPr>
            <p:cNvPr id="2024" name="Google Shape;2024;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40" name="Google Shape;2040;p40"/>
          <p:cNvSpPr/>
          <p:nvPr/>
        </p:nvSpPr>
        <p:spPr>
          <a:xfrm>
            <a:off x="258688" y="2638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216"/>
        <p:cNvGrpSpPr/>
        <p:nvPr/>
      </p:nvGrpSpPr>
      <p:grpSpPr>
        <a:xfrm>
          <a:off x="0" y="0"/>
          <a:ext cx="0" cy="0"/>
          <a:chOff x="0" y="0"/>
          <a:chExt cx="0" cy="0"/>
        </a:xfrm>
      </p:grpSpPr>
      <p:pic>
        <p:nvPicPr>
          <p:cNvPr id="217" name="Google Shape;217;p5"/>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218" name="Google Shape;218;p5"/>
          <p:cNvSpPr txBox="1">
            <a:spLocks noGrp="1"/>
          </p:cNvSpPr>
          <p:nvPr>
            <p:ph type="title"/>
          </p:nvPr>
        </p:nvSpPr>
        <p:spPr>
          <a:xfrm>
            <a:off x="1825050" y="1909850"/>
            <a:ext cx="5493900" cy="4206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219" name="Google Shape;219;p5"/>
          <p:cNvGrpSpPr/>
          <p:nvPr/>
        </p:nvGrpSpPr>
        <p:grpSpPr>
          <a:xfrm>
            <a:off x="1364665" y="639534"/>
            <a:ext cx="1965289" cy="517060"/>
            <a:chOff x="3539975" y="3523525"/>
            <a:chExt cx="745925" cy="196250"/>
          </a:xfrm>
        </p:grpSpPr>
        <p:sp>
          <p:nvSpPr>
            <p:cNvPr id="220" name="Google Shape;220;p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36" name="Google Shape;236;p5"/>
          <p:cNvPicPr preferRelativeResize="0"/>
          <p:nvPr/>
        </p:nvPicPr>
        <p:blipFill rotWithShape="1">
          <a:blip r:embed="rId3">
            <a:alphaModFix/>
          </a:blip>
          <a:srcRect/>
          <a:stretch/>
        </p:blipFill>
        <p:spPr>
          <a:xfrm rot="10800000">
            <a:off x="-201200" y="3499563"/>
            <a:ext cx="7194375" cy="2062375"/>
          </a:xfrm>
          <a:prstGeom prst="rect">
            <a:avLst/>
          </a:prstGeom>
          <a:noFill/>
          <a:ln>
            <a:noFill/>
          </a:ln>
        </p:spPr>
      </p:pic>
      <p:grpSp>
        <p:nvGrpSpPr>
          <p:cNvPr id="237" name="Google Shape;237;p5"/>
          <p:cNvGrpSpPr/>
          <p:nvPr/>
        </p:nvGrpSpPr>
        <p:grpSpPr>
          <a:xfrm>
            <a:off x="8063763" y="2173397"/>
            <a:ext cx="357454" cy="956304"/>
            <a:chOff x="357713" y="600975"/>
            <a:chExt cx="357454" cy="956304"/>
          </a:xfrm>
        </p:grpSpPr>
        <p:sp>
          <p:nvSpPr>
            <p:cNvPr id="238" name="Google Shape;238;p5"/>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p5"/>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 name="Google Shape;243;p5"/>
          <p:cNvGrpSpPr/>
          <p:nvPr/>
        </p:nvGrpSpPr>
        <p:grpSpPr>
          <a:xfrm rot="-5400000">
            <a:off x="-2779003" y="-1736892"/>
            <a:ext cx="3952129" cy="3175882"/>
            <a:chOff x="5256209" y="-1994879"/>
            <a:chExt cx="3952129" cy="3175882"/>
          </a:xfrm>
        </p:grpSpPr>
        <p:sp>
          <p:nvSpPr>
            <p:cNvPr id="244" name="Google Shape;244;p5"/>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5"/>
          <p:cNvSpPr txBox="1">
            <a:spLocks noGrp="1"/>
          </p:cNvSpPr>
          <p:nvPr>
            <p:ph type="subTitle" idx="1"/>
          </p:nvPr>
        </p:nvSpPr>
        <p:spPr>
          <a:xfrm>
            <a:off x="1825050" y="2427700"/>
            <a:ext cx="5493900" cy="942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3">
  <p:cSld name="CUSTOM_1_1_1_1_1_1">
    <p:spTree>
      <p:nvGrpSpPr>
        <p:cNvPr id="1" name="Shape 2041"/>
        <p:cNvGrpSpPr/>
        <p:nvPr/>
      </p:nvGrpSpPr>
      <p:grpSpPr>
        <a:xfrm>
          <a:off x="0" y="0"/>
          <a:ext cx="0" cy="0"/>
          <a:chOff x="0" y="0"/>
          <a:chExt cx="0" cy="0"/>
        </a:xfrm>
      </p:grpSpPr>
      <p:pic>
        <p:nvPicPr>
          <p:cNvPr id="2042" name="Google Shape;2042;p41"/>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043" name="Google Shape;2043;p41"/>
          <p:cNvSpPr txBox="1">
            <a:spLocks noGrp="1"/>
          </p:cNvSpPr>
          <p:nvPr>
            <p:ph type="subTitle" idx="1"/>
          </p:nvPr>
        </p:nvSpPr>
        <p:spPr>
          <a:xfrm flipH="1">
            <a:off x="1015575"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4" name="Google Shape;2044;p41"/>
          <p:cNvSpPr txBox="1">
            <a:spLocks noGrp="1"/>
          </p:cNvSpPr>
          <p:nvPr>
            <p:ph type="subTitle" idx="2"/>
          </p:nvPr>
        </p:nvSpPr>
        <p:spPr>
          <a:xfrm>
            <a:off x="3431088"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5" name="Google Shape;2045;p41"/>
          <p:cNvSpPr txBox="1">
            <a:spLocks noGrp="1"/>
          </p:cNvSpPr>
          <p:nvPr>
            <p:ph type="subTitle" idx="3"/>
          </p:nvPr>
        </p:nvSpPr>
        <p:spPr>
          <a:xfrm>
            <a:off x="5846652"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6" name="Google Shape;2046;p41"/>
          <p:cNvSpPr txBox="1">
            <a:spLocks noGrp="1"/>
          </p:cNvSpPr>
          <p:nvPr>
            <p:ph type="subTitle" idx="4"/>
          </p:nvPr>
        </p:nvSpPr>
        <p:spPr>
          <a:xfrm>
            <a:off x="5846625"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7" name="Google Shape;2047;p41"/>
          <p:cNvSpPr txBox="1">
            <a:spLocks noGrp="1"/>
          </p:cNvSpPr>
          <p:nvPr>
            <p:ph type="subTitle" idx="5"/>
          </p:nvPr>
        </p:nvSpPr>
        <p:spPr>
          <a:xfrm flipH="1">
            <a:off x="3431114" y="2918093"/>
            <a:ext cx="2281800" cy="354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8" name="Google Shape;2048;p41"/>
          <p:cNvSpPr txBox="1">
            <a:spLocks noGrp="1"/>
          </p:cNvSpPr>
          <p:nvPr>
            <p:ph type="subTitle" idx="6"/>
          </p:nvPr>
        </p:nvSpPr>
        <p:spPr>
          <a:xfrm>
            <a:off x="1015550" y="3405290"/>
            <a:ext cx="2281800" cy="470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49" name="Google Shape;2049;p41"/>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2050" name="Google Shape;2050;p41"/>
          <p:cNvPicPr preferRelativeResize="0"/>
          <p:nvPr/>
        </p:nvPicPr>
        <p:blipFill rotWithShape="1">
          <a:blip r:embed="rId3">
            <a:alphaModFix/>
          </a:blip>
          <a:srcRect l="227" r="237"/>
          <a:stretch/>
        </p:blipFill>
        <p:spPr>
          <a:xfrm>
            <a:off x="-152401" y="3789475"/>
            <a:ext cx="9353213" cy="2681250"/>
          </a:xfrm>
          <a:prstGeom prst="rect">
            <a:avLst/>
          </a:prstGeom>
          <a:noFill/>
          <a:ln>
            <a:noFill/>
          </a:ln>
        </p:spPr>
      </p:pic>
      <p:grpSp>
        <p:nvGrpSpPr>
          <p:cNvPr id="2051" name="Google Shape;2051;p41"/>
          <p:cNvGrpSpPr/>
          <p:nvPr/>
        </p:nvGrpSpPr>
        <p:grpSpPr>
          <a:xfrm>
            <a:off x="391864" y="3850070"/>
            <a:ext cx="289170" cy="284718"/>
            <a:chOff x="426000" y="3302025"/>
            <a:chExt cx="220875" cy="217475"/>
          </a:xfrm>
        </p:grpSpPr>
        <p:sp>
          <p:nvSpPr>
            <p:cNvPr id="2052" name="Google Shape;2052;p4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4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4" name="Google Shape;2054;p41"/>
          <p:cNvGrpSpPr/>
          <p:nvPr/>
        </p:nvGrpSpPr>
        <p:grpSpPr>
          <a:xfrm>
            <a:off x="357713" y="1134375"/>
            <a:ext cx="357454" cy="956304"/>
            <a:chOff x="357713" y="600975"/>
            <a:chExt cx="357454" cy="956304"/>
          </a:xfrm>
        </p:grpSpPr>
        <p:sp>
          <p:nvSpPr>
            <p:cNvPr id="2055" name="Google Shape;2055;p4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4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4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4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9" name="Google Shape;2059;p41"/>
          <p:cNvGrpSpPr/>
          <p:nvPr/>
        </p:nvGrpSpPr>
        <p:grpSpPr>
          <a:xfrm>
            <a:off x="8262140" y="3875995"/>
            <a:ext cx="1965289" cy="517060"/>
            <a:chOff x="3539975" y="3523525"/>
            <a:chExt cx="745925" cy="196250"/>
          </a:xfrm>
        </p:grpSpPr>
        <p:sp>
          <p:nvSpPr>
            <p:cNvPr id="2060" name="Google Shape;2060;p4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4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4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4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4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4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4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4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4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4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4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4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4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4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4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4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6" name="Google Shape;2076;p41"/>
          <p:cNvSpPr/>
          <p:nvPr/>
        </p:nvSpPr>
        <p:spPr>
          <a:xfrm>
            <a:off x="437788" y="2516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3">
  <p:cSld name="CUSTOM_1_1_1_1_1_2_1_1_1">
    <p:spTree>
      <p:nvGrpSpPr>
        <p:cNvPr id="1"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l="39" r="28"/>
          <a:stretch/>
        </p:blipFill>
        <p:spPr>
          <a:xfrm rot="10800000" flipH="1">
            <a:off x="0" y="1"/>
            <a:ext cx="9144002" cy="5143499"/>
          </a:xfrm>
          <a:prstGeom prst="rect">
            <a:avLst/>
          </a:prstGeom>
          <a:noFill/>
          <a:ln>
            <a:noFill/>
          </a:ln>
        </p:spPr>
      </p:pic>
      <p:sp>
        <p:nvSpPr>
          <p:cNvPr id="2079" name="Google Shape;2079;p42"/>
          <p:cNvSpPr txBox="1">
            <a:spLocks noGrp="1"/>
          </p:cNvSpPr>
          <p:nvPr>
            <p:ph type="subTitle" idx="1"/>
          </p:nvPr>
        </p:nvSpPr>
        <p:spPr>
          <a:xfrm>
            <a:off x="2439200" y="3075306"/>
            <a:ext cx="20991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80" name="Google Shape;2080;p42"/>
          <p:cNvSpPr txBox="1">
            <a:spLocks noGrp="1"/>
          </p:cNvSpPr>
          <p:nvPr>
            <p:ph type="subTitle" idx="2"/>
          </p:nvPr>
        </p:nvSpPr>
        <p:spPr>
          <a:xfrm>
            <a:off x="2439201" y="3411801"/>
            <a:ext cx="2099100" cy="66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81" name="Google Shape;2081;p42"/>
          <p:cNvSpPr txBox="1">
            <a:spLocks noGrp="1"/>
          </p:cNvSpPr>
          <p:nvPr>
            <p:ph type="subTitle" idx="3"/>
          </p:nvPr>
        </p:nvSpPr>
        <p:spPr>
          <a:xfrm>
            <a:off x="2439209" y="1551800"/>
            <a:ext cx="20991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82" name="Google Shape;2082;p42"/>
          <p:cNvSpPr txBox="1">
            <a:spLocks noGrp="1"/>
          </p:cNvSpPr>
          <p:nvPr>
            <p:ph type="subTitle" idx="4"/>
          </p:nvPr>
        </p:nvSpPr>
        <p:spPr>
          <a:xfrm>
            <a:off x="2439205" y="1888295"/>
            <a:ext cx="2099100" cy="66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083" name="Google Shape;2083;p4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2084" name="Google Shape;2084;p42"/>
          <p:cNvPicPr preferRelativeResize="0"/>
          <p:nvPr/>
        </p:nvPicPr>
        <p:blipFill rotWithShape="1">
          <a:blip r:embed="rId3">
            <a:alphaModFix/>
          </a:blip>
          <a:srcRect/>
          <a:stretch/>
        </p:blipFill>
        <p:spPr>
          <a:xfrm rot="10800000">
            <a:off x="536574" y="3946275"/>
            <a:ext cx="9353213" cy="2681250"/>
          </a:xfrm>
          <a:prstGeom prst="rect">
            <a:avLst/>
          </a:prstGeom>
          <a:noFill/>
          <a:ln>
            <a:noFill/>
          </a:ln>
        </p:spPr>
      </p:pic>
      <p:grpSp>
        <p:nvGrpSpPr>
          <p:cNvPr id="2085" name="Google Shape;2085;p42"/>
          <p:cNvGrpSpPr/>
          <p:nvPr/>
        </p:nvGrpSpPr>
        <p:grpSpPr>
          <a:xfrm rot="10800000" flipH="1">
            <a:off x="400702" y="1439175"/>
            <a:ext cx="283332" cy="284718"/>
            <a:chOff x="432750" y="3302025"/>
            <a:chExt cx="216416" cy="217475"/>
          </a:xfrm>
        </p:grpSpPr>
        <p:sp>
          <p:nvSpPr>
            <p:cNvPr id="2086" name="Google Shape;2086;p42"/>
            <p:cNvSpPr/>
            <p:nvPr/>
          </p:nvSpPr>
          <p:spPr>
            <a:xfrm>
              <a:off x="435041"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4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8" name="Google Shape;2088;p42"/>
          <p:cNvGrpSpPr/>
          <p:nvPr/>
        </p:nvGrpSpPr>
        <p:grpSpPr>
          <a:xfrm rot="10800000" flipH="1">
            <a:off x="357713" y="2873685"/>
            <a:ext cx="357454" cy="956304"/>
            <a:chOff x="357713" y="600975"/>
            <a:chExt cx="357454" cy="956304"/>
          </a:xfrm>
        </p:grpSpPr>
        <p:sp>
          <p:nvSpPr>
            <p:cNvPr id="2089" name="Google Shape;2089;p4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4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4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4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3" name="Google Shape;2093;p42"/>
          <p:cNvGrpSpPr/>
          <p:nvPr/>
        </p:nvGrpSpPr>
        <p:grpSpPr>
          <a:xfrm>
            <a:off x="8079415" y="2873670"/>
            <a:ext cx="1965289" cy="517060"/>
            <a:chOff x="3539975" y="3523525"/>
            <a:chExt cx="745925" cy="196250"/>
          </a:xfrm>
        </p:grpSpPr>
        <p:sp>
          <p:nvSpPr>
            <p:cNvPr id="2094" name="Google Shape;2094;p4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4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4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4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4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4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4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4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4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4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4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4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4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4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4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4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0" name="Google Shape;2110;p42"/>
          <p:cNvSpPr txBox="1">
            <a:spLocks noGrp="1"/>
          </p:cNvSpPr>
          <p:nvPr>
            <p:ph type="subTitle" idx="5"/>
          </p:nvPr>
        </p:nvSpPr>
        <p:spPr>
          <a:xfrm>
            <a:off x="5979475" y="3075306"/>
            <a:ext cx="20991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11" name="Google Shape;2111;p42"/>
          <p:cNvSpPr txBox="1">
            <a:spLocks noGrp="1"/>
          </p:cNvSpPr>
          <p:nvPr>
            <p:ph type="subTitle" idx="6"/>
          </p:nvPr>
        </p:nvSpPr>
        <p:spPr>
          <a:xfrm>
            <a:off x="5979476" y="3411801"/>
            <a:ext cx="2099100" cy="66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12" name="Google Shape;2112;p42"/>
          <p:cNvSpPr txBox="1">
            <a:spLocks noGrp="1"/>
          </p:cNvSpPr>
          <p:nvPr>
            <p:ph type="subTitle" idx="7"/>
          </p:nvPr>
        </p:nvSpPr>
        <p:spPr>
          <a:xfrm>
            <a:off x="5979484" y="1551800"/>
            <a:ext cx="2099100" cy="44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sz="2100">
                <a:latin typeface="Aldrich"/>
                <a:ea typeface="Aldrich"/>
                <a:cs typeface="Aldrich"/>
                <a:sym typeface="Aldrich"/>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2113" name="Google Shape;2113;p42"/>
          <p:cNvSpPr txBox="1">
            <a:spLocks noGrp="1"/>
          </p:cNvSpPr>
          <p:nvPr>
            <p:ph type="subTitle" idx="8"/>
          </p:nvPr>
        </p:nvSpPr>
        <p:spPr>
          <a:xfrm>
            <a:off x="5979480" y="1888295"/>
            <a:ext cx="2099100" cy="66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114"/>
        <p:cNvGrpSpPr/>
        <p:nvPr/>
      </p:nvGrpSpPr>
      <p:grpSpPr>
        <a:xfrm>
          <a:off x="0" y="0"/>
          <a:ext cx="0" cy="0"/>
          <a:chOff x="0" y="0"/>
          <a:chExt cx="0" cy="0"/>
        </a:xfrm>
      </p:grpSpPr>
      <p:pic>
        <p:nvPicPr>
          <p:cNvPr id="2115" name="Google Shape;2115;p43"/>
          <p:cNvPicPr preferRelativeResize="0"/>
          <p:nvPr/>
        </p:nvPicPr>
        <p:blipFill rotWithShape="1">
          <a:blip r:embed="rId2">
            <a:alphaModFix amt="60000"/>
          </a:blip>
          <a:srcRect t="9" b="8"/>
          <a:stretch/>
        </p:blipFill>
        <p:spPr>
          <a:xfrm flipH="1">
            <a:off x="0" y="1"/>
            <a:ext cx="9144002" cy="5143499"/>
          </a:xfrm>
          <a:prstGeom prst="rect">
            <a:avLst/>
          </a:prstGeom>
          <a:noFill/>
          <a:ln>
            <a:noFill/>
          </a:ln>
        </p:spPr>
      </p:pic>
      <p:sp>
        <p:nvSpPr>
          <p:cNvPr id="2116" name="Google Shape;2116;p43"/>
          <p:cNvSpPr txBox="1">
            <a:spLocks noGrp="1"/>
          </p:cNvSpPr>
          <p:nvPr>
            <p:ph type="title"/>
          </p:nvPr>
        </p:nvSpPr>
        <p:spPr>
          <a:xfrm>
            <a:off x="866150" y="539000"/>
            <a:ext cx="3856500" cy="7629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5800"/>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2117" name="Google Shape;2117;p43"/>
          <p:cNvSpPr txBox="1">
            <a:spLocks noGrp="1"/>
          </p:cNvSpPr>
          <p:nvPr>
            <p:ph type="subTitle" idx="1"/>
          </p:nvPr>
        </p:nvSpPr>
        <p:spPr>
          <a:xfrm>
            <a:off x="866275" y="1672187"/>
            <a:ext cx="3856500" cy="104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118" name="Google Shape;2118;p43"/>
          <p:cNvSpPr txBox="1"/>
          <p:nvPr/>
        </p:nvSpPr>
        <p:spPr>
          <a:xfrm>
            <a:off x="872400" y="3715100"/>
            <a:ext cx="3246900" cy="615600"/>
          </a:xfrm>
          <a:prstGeom prst="rect">
            <a:avLst/>
          </a:prstGeom>
          <a:noFill/>
          <a:ln>
            <a:noFill/>
          </a:ln>
        </p:spPr>
        <p:txBody>
          <a:bodyPr spcFirstLastPara="1" wrap="square" lIns="91425" tIns="182875" rIns="91425" bIns="91425" anchor="b" anchorCtr="0">
            <a:noAutofit/>
          </a:bodyPr>
          <a:lstStyle/>
          <a:p>
            <a:pPr marL="0" marR="0" lvl="0" indent="0" algn="l" rtl="0">
              <a:lnSpc>
                <a:spcPct val="100000"/>
              </a:lnSpc>
              <a:spcBef>
                <a:spcPts val="300"/>
              </a:spcBef>
              <a:spcAft>
                <a:spcPts val="0"/>
              </a:spcAft>
              <a:buClr>
                <a:srgbClr val="000000"/>
              </a:buClr>
              <a:buSzPts val="1100"/>
              <a:buFont typeface="Arial"/>
              <a:buNone/>
            </a:pPr>
            <a:r>
              <a:rPr lang="en" sz="1100" b="1" i="0" u="none" strike="noStrike" cap="none">
                <a:solidFill>
                  <a:schemeClr val="lt1"/>
                </a:solidFill>
                <a:latin typeface="Bai Jamjuree"/>
                <a:ea typeface="Bai Jamjuree"/>
                <a:cs typeface="Bai Jamjuree"/>
                <a:sym typeface="Bai Jamjuree"/>
              </a:rPr>
              <a:t>CREDITS</a:t>
            </a:r>
            <a:r>
              <a:rPr lang="en" sz="1100" b="0" i="0" u="none" strike="noStrike" cap="none">
                <a:solidFill>
                  <a:schemeClr val="lt1"/>
                </a:solidFill>
                <a:latin typeface="Bai Jamjuree"/>
                <a:ea typeface="Bai Jamjuree"/>
                <a:cs typeface="Bai Jamjuree"/>
                <a:sym typeface="Bai Jamjuree"/>
              </a:rPr>
              <a:t>: This presentation template was created by </a:t>
            </a:r>
            <a:r>
              <a:rPr lang="en" sz="1100" b="1" i="0" u="none" strike="noStrike" cap="none">
                <a:solidFill>
                  <a:schemeClr val="hlink"/>
                </a:solidFill>
                <a:uFill>
                  <a:noFill/>
                </a:uFill>
                <a:latin typeface="Bai Jamjuree"/>
                <a:ea typeface="Bai Jamjuree"/>
                <a:cs typeface="Bai Jamjuree"/>
                <a:sym typeface="Bai Jamjuree"/>
                <a:hlinkClick r:id="rId3"/>
              </a:rPr>
              <a:t>Slidesgo</a:t>
            </a:r>
            <a:r>
              <a:rPr lang="en" sz="1100" b="0" i="0" u="none" strike="noStrike" cap="none">
                <a:solidFill>
                  <a:schemeClr val="lt1"/>
                </a:solidFill>
                <a:latin typeface="Bai Jamjuree"/>
                <a:ea typeface="Bai Jamjuree"/>
                <a:cs typeface="Bai Jamjuree"/>
                <a:sym typeface="Bai Jamjuree"/>
              </a:rPr>
              <a:t>, and includes icons by </a:t>
            </a:r>
            <a:r>
              <a:rPr lang="en" sz="1100" b="1" i="0" u="none" strike="noStrike" cap="none">
                <a:solidFill>
                  <a:schemeClr val="hlink"/>
                </a:solidFill>
                <a:uFill>
                  <a:noFill/>
                </a:uFill>
                <a:latin typeface="Bai Jamjuree"/>
                <a:ea typeface="Bai Jamjuree"/>
                <a:cs typeface="Bai Jamjuree"/>
                <a:sym typeface="Bai Jamjuree"/>
                <a:hlinkClick r:id="rId4"/>
              </a:rPr>
              <a:t>Flaticon</a:t>
            </a:r>
            <a:r>
              <a:rPr lang="en" sz="1100" b="1" i="0" u="none" strike="noStrike" cap="none">
                <a:solidFill>
                  <a:schemeClr val="lt1"/>
                </a:solidFill>
                <a:latin typeface="Bai Jamjuree"/>
                <a:ea typeface="Bai Jamjuree"/>
                <a:cs typeface="Bai Jamjuree"/>
                <a:sym typeface="Bai Jamjuree"/>
              </a:rPr>
              <a:t> </a:t>
            </a:r>
            <a:r>
              <a:rPr lang="en" sz="1100" b="0" i="0" u="none" strike="noStrike" cap="none">
                <a:solidFill>
                  <a:schemeClr val="lt1"/>
                </a:solidFill>
                <a:latin typeface="Bai Jamjuree"/>
                <a:ea typeface="Bai Jamjuree"/>
                <a:cs typeface="Bai Jamjuree"/>
                <a:sym typeface="Bai Jamjuree"/>
              </a:rPr>
              <a:t>and infographics &amp; images by </a:t>
            </a:r>
            <a:r>
              <a:rPr lang="en" sz="1100" b="1" i="0" u="none" strike="noStrike" cap="none">
                <a:solidFill>
                  <a:schemeClr val="hlink"/>
                </a:solidFill>
                <a:uFill>
                  <a:noFill/>
                </a:uFill>
                <a:latin typeface="Bai Jamjuree"/>
                <a:ea typeface="Bai Jamjuree"/>
                <a:cs typeface="Bai Jamjuree"/>
                <a:sym typeface="Bai Jamjuree"/>
                <a:hlinkClick r:id="rId5"/>
              </a:rPr>
              <a:t>Freepik</a:t>
            </a:r>
            <a:endParaRPr sz="1100" b="1" i="0" u="none" strike="noStrike" cap="none">
              <a:solidFill>
                <a:schemeClr val="lt1"/>
              </a:solidFill>
              <a:latin typeface="Bai Jamjuree"/>
              <a:ea typeface="Bai Jamjuree"/>
              <a:cs typeface="Bai Jamjuree"/>
              <a:sym typeface="Bai Jamjuree"/>
            </a:endParaRPr>
          </a:p>
        </p:txBody>
      </p:sp>
      <p:grpSp>
        <p:nvGrpSpPr>
          <p:cNvPr id="2119" name="Google Shape;2119;p43"/>
          <p:cNvGrpSpPr/>
          <p:nvPr/>
        </p:nvGrpSpPr>
        <p:grpSpPr>
          <a:xfrm>
            <a:off x="-1416836" y="2858310"/>
            <a:ext cx="2019176" cy="2019176"/>
            <a:chOff x="1943325" y="-220375"/>
            <a:chExt cx="1298672" cy="1298672"/>
          </a:xfrm>
        </p:grpSpPr>
        <p:sp>
          <p:nvSpPr>
            <p:cNvPr id="2120" name="Google Shape;2120;p4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4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4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4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4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4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4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4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4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4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4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4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4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4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4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4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4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4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4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4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4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4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4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4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4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4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4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4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4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4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4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4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4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4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4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4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4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4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4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4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4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4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4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4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4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4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4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4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8" name="Google Shape;2168;p43"/>
          <p:cNvGrpSpPr/>
          <p:nvPr/>
        </p:nvGrpSpPr>
        <p:grpSpPr>
          <a:xfrm rot="-5400000">
            <a:off x="-3038008" y="-1227122"/>
            <a:ext cx="3952129" cy="3175882"/>
            <a:chOff x="5256209" y="-1994879"/>
            <a:chExt cx="3952129" cy="3175882"/>
          </a:xfrm>
        </p:grpSpPr>
        <p:sp>
          <p:nvSpPr>
            <p:cNvPr id="2169" name="Google Shape;2169;p4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4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71"/>
        <p:cNvGrpSpPr/>
        <p:nvPr/>
      </p:nvGrpSpPr>
      <p:grpSpPr>
        <a:xfrm>
          <a:off x="0" y="0"/>
          <a:ext cx="0" cy="0"/>
          <a:chOff x="0" y="0"/>
          <a:chExt cx="0" cy="0"/>
        </a:xfrm>
      </p:grpSpPr>
      <p:pic>
        <p:nvPicPr>
          <p:cNvPr id="2172" name="Google Shape;2172;p44"/>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173" name="Google Shape;2173;p44"/>
          <p:cNvSpPr txBox="1">
            <a:spLocks noGrp="1"/>
          </p:cNvSpPr>
          <p:nvPr>
            <p:ph type="body" idx="1"/>
          </p:nvPr>
        </p:nvSpPr>
        <p:spPr>
          <a:xfrm>
            <a:off x="715550" y="1152475"/>
            <a:ext cx="7713000" cy="869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chemeClr val="lt1"/>
              </a:buClr>
              <a:buSzPts val="1400"/>
              <a:buChar char="●"/>
              <a:defRPr sz="1400">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2174" name="Google Shape;2174;p44"/>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2175" name="Google Shape;2175;p44"/>
          <p:cNvGrpSpPr/>
          <p:nvPr/>
        </p:nvGrpSpPr>
        <p:grpSpPr>
          <a:xfrm>
            <a:off x="391864" y="4078670"/>
            <a:ext cx="289170" cy="284718"/>
            <a:chOff x="426000" y="3302025"/>
            <a:chExt cx="220875" cy="217475"/>
          </a:xfrm>
        </p:grpSpPr>
        <p:sp>
          <p:nvSpPr>
            <p:cNvPr id="2176" name="Google Shape;2176;p4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4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8" name="Google Shape;2178;p44"/>
          <p:cNvGrpSpPr/>
          <p:nvPr/>
        </p:nvGrpSpPr>
        <p:grpSpPr>
          <a:xfrm>
            <a:off x="357713" y="1439175"/>
            <a:ext cx="357454" cy="956304"/>
            <a:chOff x="357713" y="600975"/>
            <a:chExt cx="357454" cy="956304"/>
          </a:xfrm>
        </p:grpSpPr>
        <p:sp>
          <p:nvSpPr>
            <p:cNvPr id="2179" name="Google Shape;2179;p4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4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4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4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2183"/>
        <p:cNvGrpSpPr/>
        <p:nvPr/>
      </p:nvGrpSpPr>
      <p:grpSpPr>
        <a:xfrm>
          <a:off x="0" y="0"/>
          <a:ext cx="0" cy="0"/>
          <a:chOff x="0" y="0"/>
          <a:chExt cx="0" cy="0"/>
        </a:xfrm>
      </p:grpSpPr>
      <p:pic>
        <p:nvPicPr>
          <p:cNvPr id="2184" name="Google Shape;2184;p45"/>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2185" name="Google Shape;2185;p45"/>
          <p:cNvSpPr txBox="1">
            <a:spLocks noGrp="1"/>
          </p:cNvSpPr>
          <p:nvPr>
            <p:ph type="body" idx="1"/>
          </p:nvPr>
        </p:nvSpPr>
        <p:spPr>
          <a:xfrm flipH="1">
            <a:off x="4572000" y="1687975"/>
            <a:ext cx="3856500" cy="2921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2186" name="Google Shape;2186;p45"/>
          <p:cNvSpPr txBox="1">
            <a:spLocks noGrp="1"/>
          </p:cNvSpPr>
          <p:nvPr>
            <p:ph type="body" idx="2"/>
          </p:nvPr>
        </p:nvSpPr>
        <p:spPr>
          <a:xfrm flipH="1">
            <a:off x="715500" y="1687975"/>
            <a:ext cx="3856500" cy="2921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solidFill>
                  <a:schemeClr val="lt1"/>
                </a:solidFill>
              </a:defRPr>
            </a:lvl1pPr>
            <a:lvl2pPr marL="914400" lvl="1" indent="-304800" algn="l">
              <a:lnSpc>
                <a:spcPct val="115000"/>
              </a:lnSpc>
              <a:spcBef>
                <a:spcPts val="0"/>
              </a:spcBef>
              <a:spcAft>
                <a:spcPts val="0"/>
              </a:spcAft>
              <a:buClr>
                <a:schemeClr val="lt1"/>
              </a:buClr>
              <a:buSzPts val="1200"/>
              <a:buChar char="○"/>
              <a:defRPr sz="1200">
                <a:solidFill>
                  <a:schemeClr val="lt1"/>
                </a:solidFill>
              </a:defRPr>
            </a:lvl2pPr>
            <a:lvl3pPr marL="1371600" lvl="2" indent="-304800" algn="l">
              <a:lnSpc>
                <a:spcPct val="115000"/>
              </a:lnSpc>
              <a:spcBef>
                <a:spcPts val="0"/>
              </a:spcBef>
              <a:spcAft>
                <a:spcPts val="0"/>
              </a:spcAft>
              <a:buClr>
                <a:schemeClr val="lt1"/>
              </a:buClr>
              <a:buSzPts val="1200"/>
              <a:buChar char="■"/>
              <a:defRPr sz="1200">
                <a:solidFill>
                  <a:schemeClr val="lt1"/>
                </a:solidFill>
              </a:defRPr>
            </a:lvl3pPr>
            <a:lvl4pPr marL="1828800" lvl="3" indent="-304800" algn="l">
              <a:lnSpc>
                <a:spcPct val="115000"/>
              </a:lnSpc>
              <a:spcBef>
                <a:spcPts val="0"/>
              </a:spcBef>
              <a:spcAft>
                <a:spcPts val="0"/>
              </a:spcAft>
              <a:buClr>
                <a:schemeClr val="lt1"/>
              </a:buClr>
              <a:buSzPts val="1200"/>
              <a:buChar char="●"/>
              <a:defRPr sz="1200">
                <a:solidFill>
                  <a:schemeClr val="lt1"/>
                </a:solidFill>
              </a:defRPr>
            </a:lvl4pPr>
            <a:lvl5pPr marL="2286000" lvl="4" indent="-304800" algn="l">
              <a:lnSpc>
                <a:spcPct val="115000"/>
              </a:lnSpc>
              <a:spcBef>
                <a:spcPts val="0"/>
              </a:spcBef>
              <a:spcAft>
                <a:spcPts val="0"/>
              </a:spcAft>
              <a:buClr>
                <a:schemeClr val="lt1"/>
              </a:buClr>
              <a:buSzPts val="1200"/>
              <a:buChar char="○"/>
              <a:defRPr sz="1200">
                <a:solidFill>
                  <a:schemeClr val="lt1"/>
                </a:solidFill>
              </a:defRPr>
            </a:lvl5pPr>
            <a:lvl6pPr marL="2743200" lvl="5" indent="-304800" algn="l">
              <a:lnSpc>
                <a:spcPct val="115000"/>
              </a:lnSpc>
              <a:spcBef>
                <a:spcPts val="0"/>
              </a:spcBef>
              <a:spcAft>
                <a:spcPts val="0"/>
              </a:spcAft>
              <a:buClr>
                <a:schemeClr val="lt1"/>
              </a:buClr>
              <a:buSzPts val="1200"/>
              <a:buChar char="■"/>
              <a:defRPr sz="1200">
                <a:solidFill>
                  <a:schemeClr val="lt1"/>
                </a:solidFill>
              </a:defRPr>
            </a:lvl6pPr>
            <a:lvl7pPr marL="3200400" lvl="6" indent="-304800" algn="l">
              <a:lnSpc>
                <a:spcPct val="115000"/>
              </a:lnSpc>
              <a:spcBef>
                <a:spcPts val="0"/>
              </a:spcBef>
              <a:spcAft>
                <a:spcPts val="0"/>
              </a:spcAft>
              <a:buClr>
                <a:schemeClr val="lt1"/>
              </a:buClr>
              <a:buSzPts val="1200"/>
              <a:buChar char="●"/>
              <a:defRPr sz="1200">
                <a:solidFill>
                  <a:schemeClr val="lt1"/>
                </a:solidFill>
              </a:defRPr>
            </a:lvl7pPr>
            <a:lvl8pPr marL="3657600" lvl="7" indent="-304800" algn="l">
              <a:lnSpc>
                <a:spcPct val="115000"/>
              </a:lnSpc>
              <a:spcBef>
                <a:spcPts val="0"/>
              </a:spcBef>
              <a:spcAft>
                <a:spcPts val="0"/>
              </a:spcAft>
              <a:buClr>
                <a:schemeClr val="lt1"/>
              </a:buClr>
              <a:buSzPts val="1200"/>
              <a:buChar char="○"/>
              <a:defRPr sz="1200">
                <a:solidFill>
                  <a:schemeClr val="lt1"/>
                </a:solidFill>
              </a:defRPr>
            </a:lvl8pPr>
            <a:lvl9pPr marL="4114800" lvl="8" indent="-304800" algn="l">
              <a:lnSpc>
                <a:spcPct val="115000"/>
              </a:lnSpc>
              <a:spcBef>
                <a:spcPts val="0"/>
              </a:spcBef>
              <a:spcAft>
                <a:spcPts val="0"/>
              </a:spcAft>
              <a:buClr>
                <a:schemeClr val="lt1"/>
              </a:buClr>
              <a:buSzPts val="1200"/>
              <a:buChar char="■"/>
              <a:defRPr sz="1200">
                <a:solidFill>
                  <a:schemeClr val="lt1"/>
                </a:solidFill>
              </a:defRPr>
            </a:lvl9pPr>
          </a:lstStyle>
          <a:p>
            <a:endParaRPr/>
          </a:p>
        </p:txBody>
      </p:sp>
      <p:sp>
        <p:nvSpPr>
          <p:cNvPr id="2187" name="Google Shape;2187;p45"/>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2188" name="Google Shape;2188;p45"/>
          <p:cNvGrpSpPr/>
          <p:nvPr/>
        </p:nvGrpSpPr>
        <p:grpSpPr>
          <a:xfrm>
            <a:off x="391864" y="4078670"/>
            <a:ext cx="289170" cy="284718"/>
            <a:chOff x="426000" y="3302025"/>
            <a:chExt cx="220875" cy="217475"/>
          </a:xfrm>
        </p:grpSpPr>
        <p:sp>
          <p:nvSpPr>
            <p:cNvPr id="2189" name="Google Shape;2189;p45"/>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45"/>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91"/>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192"/>
        <p:cNvGrpSpPr/>
        <p:nvPr/>
      </p:nvGrpSpPr>
      <p:grpSpPr>
        <a:xfrm>
          <a:off x="0" y="0"/>
          <a:ext cx="0" cy="0"/>
          <a:chOff x="0" y="0"/>
          <a:chExt cx="0" cy="0"/>
        </a:xfrm>
      </p:grpSpPr>
      <p:pic>
        <p:nvPicPr>
          <p:cNvPr id="2193" name="Google Shape;2193;p47"/>
          <p:cNvPicPr preferRelativeResize="0"/>
          <p:nvPr/>
        </p:nvPicPr>
        <p:blipFill rotWithShape="1">
          <a:blip r:embed="rId2">
            <a:alphaModFix amt="60000"/>
          </a:blip>
          <a:srcRect t="9" b="8"/>
          <a:stretch/>
        </p:blipFill>
        <p:spPr>
          <a:xfrm>
            <a:off x="0" y="1"/>
            <a:ext cx="9144002" cy="5143499"/>
          </a:xfrm>
          <a:prstGeom prst="rect">
            <a:avLst/>
          </a:prstGeom>
          <a:noFill/>
          <a:ln>
            <a:noFill/>
          </a:ln>
        </p:spPr>
      </p:pic>
      <p:pic>
        <p:nvPicPr>
          <p:cNvPr id="2194" name="Google Shape;2194;p47"/>
          <p:cNvPicPr preferRelativeResize="0"/>
          <p:nvPr/>
        </p:nvPicPr>
        <p:blipFill rotWithShape="1">
          <a:blip r:embed="rId3">
            <a:alphaModFix amt="60000"/>
          </a:blip>
          <a:srcRect t="9" b="8"/>
          <a:stretch/>
        </p:blipFill>
        <p:spPr>
          <a:xfrm>
            <a:off x="0" y="1"/>
            <a:ext cx="9144002" cy="5143499"/>
          </a:xfrm>
          <a:prstGeom prst="rect">
            <a:avLst/>
          </a:prstGeom>
          <a:noFill/>
          <a:ln>
            <a:noFill/>
          </a:ln>
        </p:spPr>
      </p:pic>
      <p:pic>
        <p:nvPicPr>
          <p:cNvPr id="2195" name="Google Shape;2195;p47"/>
          <p:cNvPicPr preferRelativeResize="0"/>
          <p:nvPr/>
        </p:nvPicPr>
        <p:blipFill rotWithShape="1">
          <a:blip r:embed="rId4">
            <a:alphaModFix/>
          </a:blip>
          <a:srcRect/>
          <a:stretch/>
        </p:blipFill>
        <p:spPr>
          <a:xfrm>
            <a:off x="-467701" y="3755650"/>
            <a:ext cx="9353213" cy="2681250"/>
          </a:xfrm>
          <a:prstGeom prst="rect">
            <a:avLst/>
          </a:prstGeom>
          <a:noFill/>
          <a:ln>
            <a:noFill/>
          </a:ln>
        </p:spPr>
      </p:pic>
      <p:grpSp>
        <p:nvGrpSpPr>
          <p:cNvPr id="2196" name="Google Shape;2196;p47"/>
          <p:cNvGrpSpPr/>
          <p:nvPr/>
        </p:nvGrpSpPr>
        <p:grpSpPr>
          <a:xfrm>
            <a:off x="391864" y="3545270"/>
            <a:ext cx="289170" cy="284718"/>
            <a:chOff x="426000" y="3302025"/>
            <a:chExt cx="220875" cy="217475"/>
          </a:xfrm>
        </p:grpSpPr>
        <p:sp>
          <p:nvSpPr>
            <p:cNvPr id="2197" name="Google Shape;2197;p4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4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9" name="Google Shape;2199;p47"/>
          <p:cNvGrpSpPr/>
          <p:nvPr/>
        </p:nvGrpSpPr>
        <p:grpSpPr>
          <a:xfrm>
            <a:off x="357713" y="905775"/>
            <a:ext cx="357454" cy="956304"/>
            <a:chOff x="357713" y="600975"/>
            <a:chExt cx="357454" cy="956304"/>
          </a:xfrm>
        </p:grpSpPr>
        <p:sp>
          <p:nvSpPr>
            <p:cNvPr id="2200" name="Google Shape;2200;p4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4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4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4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4" name="Google Shape;2204;p47"/>
          <p:cNvGrpSpPr/>
          <p:nvPr/>
        </p:nvGrpSpPr>
        <p:grpSpPr>
          <a:xfrm>
            <a:off x="5258308" y="722871"/>
            <a:ext cx="793256" cy="182899"/>
            <a:chOff x="2685575" y="2835950"/>
            <a:chExt cx="433000" cy="99825"/>
          </a:xfrm>
        </p:grpSpPr>
        <p:sp>
          <p:nvSpPr>
            <p:cNvPr id="2205" name="Google Shape;2205;p4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4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4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4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9" name="Google Shape;2209;p47"/>
          <p:cNvGrpSpPr/>
          <p:nvPr/>
        </p:nvGrpSpPr>
        <p:grpSpPr>
          <a:xfrm>
            <a:off x="8366565" y="3429220"/>
            <a:ext cx="1965289" cy="517060"/>
            <a:chOff x="3539975" y="3523525"/>
            <a:chExt cx="745925" cy="196250"/>
          </a:xfrm>
        </p:grpSpPr>
        <p:sp>
          <p:nvSpPr>
            <p:cNvPr id="2210" name="Google Shape;2210;p4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4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4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4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4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4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4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4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4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4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4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4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4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4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4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4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226" name="Google Shape;2226;p47"/>
          <p:cNvPicPr preferRelativeResize="0"/>
          <p:nvPr/>
        </p:nvPicPr>
        <p:blipFill rotWithShape="1">
          <a:blip r:embed="rId5">
            <a:alphaModFix/>
          </a:blip>
          <a:srcRect/>
          <a:stretch/>
        </p:blipFill>
        <p:spPr>
          <a:xfrm>
            <a:off x="7164689" y="-802375"/>
            <a:ext cx="2527512" cy="268125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227"/>
        <p:cNvGrpSpPr/>
        <p:nvPr/>
      </p:nvGrpSpPr>
      <p:grpSpPr>
        <a:xfrm>
          <a:off x="0" y="0"/>
          <a:ext cx="0" cy="0"/>
          <a:chOff x="0" y="0"/>
          <a:chExt cx="0" cy="0"/>
        </a:xfrm>
      </p:grpSpPr>
      <p:pic>
        <p:nvPicPr>
          <p:cNvPr id="2228" name="Google Shape;2228;p48"/>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pic>
        <p:nvPicPr>
          <p:cNvPr id="2229" name="Google Shape;2229;p48"/>
          <p:cNvPicPr preferRelativeResize="0"/>
          <p:nvPr/>
        </p:nvPicPr>
        <p:blipFill rotWithShape="1">
          <a:blip r:embed="rId3">
            <a:alphaModFix/>
          </a:blip>
          <a:srcRect l="227" r="237"/>
          <a:stretch/>
        </p:blipFill>
        <p:spPr>
          <a:xfrm flipH="1">
            <a:off x="-9" y="4016075"/>
            <a:ext cx="9353213" cy="2681250"/>
          </a:xfrm>
          <a:prstGeom prst="rect">
            <a:avLst/>
          </a:prstGeom>
          <a:noFill/>
          <a:ln>
            <a:noFill/>
          </a:ln>
        </p:spPr>
      </p:pic>
      <p:grpSp>
        <p:nvGrpSpPr>
          <p:cNvPr id="2230" name="Google Shape;2230;p48"/>
          <p:cNvGrpSpPr/>
          <p:nvPr/>
        </p:nvGrpSpPr>
        <p:grpSpPr>
          <a:xfrm flipH="1">
            <a:off x="8483181" y="4016070"/>
            <a:ext cx="283332" cy="284718"/>
            <a:chOff x="423709" y="3302025"/>
            <a:chExt cx="216416" cy="217475"/>
          </a:xfrm>
        </p:grpSpPr>
        <p:sp>
          <p:nvSpPr>
            <p:cNvPr id="2231" name="Google Shape;2231;p4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4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3" name="Google Shape;2233;p48"/>
          <p:cNvGrpSpPr/>
          <p:nvPr/>
        </p:nvGrpSpPr>
        <p:grpSpPr>
          <a:xfrm flipH="1">
            <a:off x="8175513" y="140497"/>
            <a:ext cx="2019176" cy="2019176"/>
            <a:chOff x="1943325" y="-220375"/>
            <a:chExt cx="1298672" cy="1298672"/>
          </a:xfrm>
        </p:grpSpPr>
        <p:sp>
          <p:nvSpPr>
            <p:cNvPr id="2234" name="Google Shape;2234;p4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4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4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4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4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4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4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4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4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4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4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4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4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4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4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4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4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4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4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4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4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4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4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4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4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4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4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4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4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4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4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4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4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4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4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4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4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4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4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4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4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4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4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4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4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4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4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4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2" name="Google Shape;2282;p48"/>
          <p:cNvGrpSpPr/>
          <p:nvPr/>
        </p:nvGrpSpPr>
        <p:grpSpPr>
          <a:xfrm flipH="1">
            <a:off x="-467701" y="3429220"/>
            <a:ext cx="1965289" cy="517060"/>
            <a:chOff x="3539975" y="3523525"/>
            <a:chExt cx="745925" cy="196250"/>
          </a:xfrm>
        </p:grpSpPr>
        <p:sp>
          <p:nvSpPr>
            <p:cNvPr id="2283" name="Google Shape;2283;p4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4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4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4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4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4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4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4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4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4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4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4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4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4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4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4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299" name="Google Shape;2299;p48"/>
          <p:cNvPicPr preferRelativeResize="0"/>
          <p:nvPr/>
        </p:nvPicPr>
        <p:blipFill rotWithShape="1">
          <a:blip r:embed="rId4">
            <a:alphaModFix/>
          </a:blip>
          <a:srcRect/>
          <a:stretch/>
        </p:blipFill>
        <p:spPr>
          <a:xfrm flipH="1">
            <a:off x="-403499" y="-646075"/>
            <a:ext cx="2527512" cy="2681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47"/>
        <p:cNvGrpSpPr/>
        <p:nvPr/>
      </p:nvGrpSpPr>
      <p:grpSpPr>
        <a:xfrm>
          <a:off x="0" y="0"/>
          <a:ext cx="0" cy="0"/>
          <a:chOff x="0" y="0"/>
          <a:chExt cx="0" cy="0"/>
        </a:xfrm>
      </p:grpSpPr>
      <p:pic>
        <p:nvPicPr>
          <p:cNvPr id="248" name="Google Shape;248;p6"/>
          <p:cNvPicPr preferRelativeResize="0"/>
          <p:nvPr/>
        </p:nvPicPr>
        <p:blipFill rotWithShape="1">
          <a:blip r:embed="rId2">
            <a:alphaModFix amt="60000"/>
          </a:blip>
          <a:srcRect t="9" b="8"/>
          <a:stretch/>
        </p:blipFill>
        <p:spPr>
          <a:xfrm rot="10800000" flipH="1">
            <a:off x="0" y="1"/>
            <a:ext cx="9144002" cy="5143499"/>
          </a:xfrm>
          <a:prstGeom prst="rect">
            <a:avLst/>
          </a:prstGeom>
          <a:noFill/>
          <a:ln>
            <a:noFill/>
          </a:ln>
        </p:spPr>
      </p:pic>
      <p:sp>
        <p:nvSpPr>
          <p:cNvPr id="249" name="Google Shape;249;p6"/>
          <p:cNvSpPr txBox="1">
            <a:spLocks noGrp="1"/>
          </p:cNvSpPr>
          <p:nvPr>
            <p:ph type="subTitle" idx="1"/>
          </p:nvPr>
        </p:nvSpPr>
        <p:spPr>
          <a:xfrm>
            <a:off x="3256861" y="13205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0" name="Google Shape;250;p6"/>
          <p:cNvSpPr txBox="1">
            <a:spLocks noGrp="1"/>
          </p:cNvSpPr>
          <p:nvPr>
            <p:ph type="subTitle" idx="2"/>
          </p:nvPr>
        </p:nvSpPr>
        <p:spPr>
          <a:xfrm>
            <a:off x="3256856" y="17850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1" name="Google Shape;251;p6"/>
          <p:cNvSpPr txBox="1">
            <a:spLocks noGrp="1"/>
          </p:cNvSpPr>
          <p:nvPr>
            <p:ph type="subTitle" idx="3"/>
          </p:nvPr>
        </p:nvSpPr>
        <p:spPr>
          <a:xfrm>
            <a:off x="3256861" y="24359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2" name="Google Shape;252;p6"/>
          <p:cNvSpPr txBox="1">
            <a:spLocks noGrp="1"/>
          </p:cNvSpPr>
          <p:nvPr>
            <p:ph type="subTitle" idx="4"/>
          </p:nvPr>
        </p:nvSpPr>
        <p:spPr>
          <a:xfrm>
            <a:off x="3256856" y="29004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3" name="Google Shape;253;p6"/>
          <p:cNvSpPr txBox="1">
            <a:spLocks noGrp="1"/>
          </p:cNvSpPr>
          <p:nvPr>
            <p:ph type="subTitle" idx="5"/>
          </p:nvPr>
        </p:nvSpPr>
        <p:spPr>
          <a:xfrm>
            <a:off x="3256861" y="3551375"/>
            <a:ext cx="2204400" cy="443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2100">
                <a:latin typeface="Aldrich"/>
                <a:ea typeface="Aldrich"/>
                <a:cs typeface="Aldrich"/>
                <a:sym typeface="Aldrich"/>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4" name="Google Shape;254;p6"/>
          <p:cNvSpPr txBox="1">
            <a:spLocks noGrp="1"/>
          </p:cNvSpPr>
          <p:nvPr>
            <p:ph type="subTitle" idx="6"/>
          </p:nvPr>
        </p:nvSpPr>
        <p:spPr>
          <a:xfrm>
            <a:off x="3256856" y="4015826"/>
            <a:ext cx="3280200" cy="48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255" name="Google Shape;255;p6"/>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grpSp>
        <p:nvGrpSpPr>
          <p:cNvPr id="256" name="Google Shape;256;p6"/>
          <p:cNvGrpSpPr/>
          <p:nvPr/>
        </p:nvGrpSpPr>
        <p:grpSpPr>
          <a:xfrm flipH="1">
            <a:off x="-760312" y="4088195"/>
            <a:ext cx="1965289" cy="517060"/>
            <a:chOff x="3539975" y="3523525"/>
            <a:chExt cx="745925" cy="196250"/>
          </a:xfrm>
        </p:grpSpPr>
        <p:sp>
          <p:nvSpPr>
            <p:cNvPr id="257" name="Google Shape;25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3" name="Google Shape;273;p6"/>
          <p:cNvGrpSpPr/>
          <p:nvPr/>
        </p:nvGrpSpPr>
        <p:grpSpPr>
          <a:xfrm>
            <a:off x="743688" y="1615450"/>
            <a:ext cx="357454" cy="956304"/>
            <a:chOff x="357713" y="600975"/>
            <a:chExt cx="357454" cy="956304"/>
          </a:xfrm>
        </p:grpSpPr>
        <p:sp>
          <p:nvSpPr>
            <p:cNvPr id="274" name="Google Shape;274;p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78"/>
        <p:cNvGrpSpPr/>
        <p:nvPr/>
      </p:nvGrpSpPr>
      <p:grpSpPr>
        <a:xfrm>
          <a:off x="0" y="0"/>
          <a:ext cx="0" cy="0"/>
          <a:chOff x="0" y="0"/>
          <a:chExt cx="0" cy="0"/>
        </a:xfrm>
      </p:grpSpPr>
      <p:pic>
        <p:nvPicPr>
          <p:cNvPr id="279" name="Google Shape;279;p7"/>
          <p:cNvPicPr preferRelativeResize="0"/>
          <p:nvPr/>
        </p:nvPicPr>
        <p:blipFill rotWithShape="1">
          <a:blip r:embed="rId2">
            <a:alphaModFix amt="60000"/>
          </a:blip>
          <a:srcRect l="39" r="28"/>
          <a:stretch/>
        </p:blipFill>
        <p:spPr>
          <a:xfrm>
            <a:off x="0" y="1"/>
            <a:ext cx="9144002" cy="5143499"/>
          </a:xfrm>
          <a:prstGeom prst="rect">
            <a:avLst/>
          </a:prstGeom>
          <a:noFill/>
          <a:ln>
            <a:noFill/>
          </a:ln>
        </p:spPr>
      </p:pic>
      <p:sp>
        <p:nvSpPr>
          <p:cNvPr id="280" name="Google Shape;280;p7"/>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lvl1pPr lvl="0" algn="l">
              <a:lnSpc>
                <a:spcPct val="100000"/>
              </a:lnSpc>
              <a:spcBef>
                <a:spcPts val="0"/>
              </a:spcBef>
              <a:spcAft>
                <a:spcPts val="0"/>
              </a:spcAft>
              <a:buSzPts val="2900"/>
              <a:buNone/>
              <a:defRPr sz="2900">
                <a:latin typeface="Aldrich"/>
                <a:ea typeface="Aldrich"/>
                <a:cs typeface="Aldrich"/>
                <a:sym typeface="Aldrich"/>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pic>
        <p:nvPicPr>
          <p:cNvPr id="281" name="Google Shape;281;p7"/>
          <p:cNvPicPr preferRelativeResize="0"/>
          <p:nvPr/>
        </p:nvPicPr>
        <p:blipFill rotWithShape="1">
          <a:blip r:embed="rId3">
            <a:alphaModFix/>
          </a:blip>
          <a:srcRect/>
          <a:stretch/>
        </p:blipFill>
        <p:spPr>
          <a:xfrm rot="150349" flipH="1">
            <a:off x="-1128684" y="4246704"/>
            <a:ext cx="9353212" cy="2681250"/>
          </a:xfrm>
          <a:prstGeom prst="rect">
            <a:avLst/>
          </a:prstGeom>
          <a:noFill/>
          <a:ln>
            <a:noFill/>
          </a:ln>
        </p:spPr>
      </p:pic>
      <p:grpSp>
        <p:nvGrpSpPr>
          <p:cNvPr id="282" name="Google Shape;282;p7"/>
          <p:cNvGrpSpPr/>
          <p:nvPr/>
        </p:nvGrpSpPr>
        <p:grpSpPr>
          <a:xfrm flipH="1">
            <a:off x="435156" y="4236070"/>
            <a:ext cx="289285" cy="284718"/>
            <a:chOff x="419162" y="3302025"/>
            <a:chExt cx="220963" cy="217475"/>
          </a:xfrm>
        </p:grpSpPr>
        <p:sp>
          <p:nvSpPr>
            <p:cNvPr id="283" name="Google Shape;283;p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7"/>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5" name="Google Shape;285;p7"/>
          <p:cNvGrpSpPr/>
          <p:nvPr/>
        </p:nvGrpSpPr>
        <p:grpSpPr>
          <a:xfrm flipH="1">
            <a:off x="-1328926" y="2418978"/>
            <a:ext cx="1965289" cy="517060"/>
            <a:chOff x="3539975" y="3523525"/>
            <a:chExt cx="745925" cy="196250"/>
          </a:xfrm>
        </p:grpSpPr>
        <p:sp>
          <p:nvSpPr>
            <p:cNvPr id="286" name="Google Shape;286;p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302"/>
        <p:cNvGrpSpPr/>
        <p:nvPr/>
      </p:nvGrpSpPr>
      <p:grpSpPr>
        <a:xfrm>
          <a:off x="0" y="0"/>
          <a:ext cx="0" cy="0"/>
          <a:chOff x="0" y="0"/>
          <a:chExt cx="0" cy="0"/>
        </a:xfrm>
      </p:grpSpPr>
      <p:pic>
        <p:nvPicPr>
          <p:cNvPr id="303" name="Google Shape;303;p8"/>
          <p:cNvPicPr preferRelativeResize="0"/>
          <p:nvPr/>
        </p:nvPicPr>
        <p:blipFill rotWithShape="1">
          <a:blip r:embed="rId2">
            <a:alphaModFix amt="60000"/>
          </a:blip>
          <a:srcRect t="9" b="8"/>
          <a:stretch/>
        </p:blipFill>
        <p:spPr>
          <a:xfrm>
            <a:off x="0" y="1"/>
            <a:ext cx="9144002" cy="5143499"/>
          </a:xfrm>
          <a:prstGeom prst="rect">
            <a:avLst/>
          </a:prstGeom>
          <a:noFill/>
          <a:ln>
            <a:noFill/>
          </a:ln>
        </p:spPr>
      </p:pic>
      <p:sp>
        <p:nvSpPr>
          <p:cNvPr id="304" name="Google Shape;304;p8"/>
          <p:cNvSpPr txBox="1">
            <a:spLocks noGrp="1"/>
          </p:cNvSpPr>
          <p:nvPr>
            <p:ph type="title"/>
          </p:nvPr>
        </p:nvSpPr>
        <p:spPr>
          <a:xfrm>
            <a:off x="1116375" y="1556340"/>
            <a:ext cx="4509600" cy="12879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3600"/>
              <a:buNone/>
              <a:defRPr sz="4500">
                <a:solidFill>
                  <a:schemeClr val="dk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05" name="Google Shape;305;p8"/>
          <p:cNvSpPr txBox="1">
            <a:spLocks noGrp="1"/>
          </p:cNvSpPr>
          <p:nvPr>
            <p:ph type="title" idx="2"/>
          </p:nvPr>
        </p:nvSpPr>
        <p:spPr>
          <a:xfrm>
            <a:off x="5638521" y="1356584"/>
            <a:ext cx="2575200" cy="1599900"/>
          </a:xfrm>
          <a:prstGeom prst="rect">
            <a:avLst/>
          </a:prstGeom>
          <a:noFill/>
          <a:ln>
            <a:noFill/>
          </a:ln>
        </p:spPr>
        <p:txBody>
          <a:bodyPr spcFirstLastPara="1" wrap="square" lIns="91425" tIns="0" rIns="91425" bIns="91425" anchor="t" anchorCtr="0">
            <a:noAutofit/>
          </a:bodyPr>
          <a:lstStyle>
            <a:lvl1pPr lvl="0" algn="ctr">
              <a:lnSpc>
                <a:spcPct val="100000"/>
              </a:lnSpc>
              <a:spcBef>
                <a:spcPts val="0"/>
              </a:spcBef>
              <a:spcAft>
                <a:spcPts val="0"/>
              </a:spcAft>
              <a:buSzPts val="12000"/>
              <a:buNone/>
              <a:defRPr sz="12000">
                <a:solidFill>
                  <a:schemeClr val="l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306" name="Google Shape;306;p8"/>
          <p:cNvSpPr txBox="1">
            <a:spLocks noGrp="1"/>
          </p:cNvSpPr>
          <p:nvPr>
            <p:ph type="subTitle" idx="1"/>
          </p:nvPr>
        </p:nvSpPr>
        <p:spPr>
          <a:xfrm>
            <a:off x="1116121" y="3333247"/>
            <a:ext cx="4509600" cy="348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7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307" name="Google Shape;307;p8"/>
          <p:cNvGrpSpPr/>
          <p:nvPr/>
        </p:nvGrpSpPr>
        <p:grpSpPr>
          <a:xfrm>
            <a:off x="8428538" y="2148684"/>
            <a:ext cx="357454" cy="956304"/>
            <a:chOff x="357713" y="600975"/>
            <a:chExt cx="357454" cy="956304"/>
          </a:xfrm>
        </p:grpSpPr>
        <p:sp>
          <p:nvSpPr>
            <p:cNvPr id="308" name="Google Shape;308;p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2" name="Google Shape;312;p8"/>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8"/>
          <p:cNvGrpSpPr/>
          <p:nvPr/>
        </p:nvGrpSpPr>
        <p:grpSpPr>
          <a:xfrm rot="10800000" flipH="1">
            <a:off x="5556872" y="4363370"/>
            <a:ext cx="3952129" cy="3175882"/>
            <a:chOff x="5256209" y="-1994879"/>
            <a:chExt cx="3952129" cy="3175882"/>
          </a:xfrm>
        </p:grpSpPr>
        <p:sp>
          <p:nvSpPr>
            <p:cNvPr id="314" name="Google Shape;314;p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6" name="Google Shape;316;p8"/>
          <p:cNvGrpSpPr/>
          <p:nvPr/>
        </p:nvGrpSpPr>
        <p:grpSpPr>
          <a:xfrm flipH="1">
            <a:off x="2974550" y="4422286"/>
            <a:ext cx="793256" cy="182899"/>
            <a:chOff x="2685575" y="2835950"/>
            <a:chExt cx="433000" cy="99825"/>
          </a:xfrm>
        </p:grpSpPr>
        <p:sp>
          <p:nvSpPr>
            <p:cNvPr id="317" name="Google Shape;317;p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1" name="Google Shape;321;p8"/>
          <p:cNvGrpSpPr/>
          <p:nvPr/>
        </p:nvGrpSpPr>
        <p:grpSpPr>
          <a:xfrm flipH="1">
            <a:off x="896693" y="1036495"/>
            <a:ext cx="283332" cy="284718"/>
            <a:chOff x="423709" y="3302025"/>
            <a:chExt cx="216416" cy="217475"/>
          </a:xfrm>
        </p:grpSpPr>
        <p:sp>
          <p:nvSpPr>
            <p:cNvPr id="322" name="Google Shape;322;p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8"/>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4" name="Google Shape;324;p8"/>
          <p:cNvGrpSpPr/>
          <p:nvPr/>
        </p:nvGrpSpPr>
        <p:grpSpPr>
          <a:xfrm flipH="1">
            <a:off x="2106901" y="-974958"/>
            <a:ext cx="2019176" cy="2019176"/>
            <a:chOff x="1943325" y="-220375"/>
            <a:chExt cx="1298672" cy="1298672"/>
          </a:xfrm>
        </p:grpSpPr>
        <p:sp>
          <p:nvSpPr>
            <p:cNvPr id="325" name="Google Shape;325;p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73"/>
        <p:cNvGrpSpPr/>
        <p:nvPr/>
      </p:nvGrpSpPr>
      <p:grpSpPr>
        <a:xfrm>
          <a:off x="0" y="0"/>
          <a:ext cx="0" cy="0"/>
          <a:chOff x="0" y="0"/>
          <a:chExt cx="0" cy="0"/>
        </a:xfrm>
      </p:grpSpPr>
      <p:pic>
        <p:nvPicPr>
          <p:cNvPr id="374" name="Google Shape;374;p9"/>
          <p:cNvPicPr preferRelativeResize="0"/>
          <p:nvPr/>
        </p:nvPicPr>
        <p:blipFill rotWithShape="1">
          <a:blip r:embed="rId2">
            <a:alphaModFix amt="60000"/>
          </a:blip>
          <a:srcRect t="9" b="8"/>
          <a:stretch/>
        </p:blipFill>
        <p:spPr>
          <a:xfrm rot="10800000">
            <a:off x="0" y="1"/>
            <a:ext cx="9144002" cy="5143499"/>
          </a:xfrm>
          <a:prstGeom prst="rect">
            <a:avLst/>
          </a:prstGeom>
          <a:noFill/>
          <a:ln>
            <a:noFill/>
          </a:ln>
        </p:spPr>
      </p:pic>
      <p:sp>
        <p:nvSpPr>
          <p:cNvPr id="375" name="Google Shape;375;p9"/>
          <p:cNvSpPr txBox="1">
            <a:spLocks noGrp="1"/>
          </p:cNvSpPr>
          <p:nvPr>
            <p:ph type="title"/>
          </p:nvPr>
        </p:nvSpPr>
        <p:spPr>
          <a:xfrm>
            <a:off x="5880200" y="1545007"/>
            <a:ext cx="2548200" cy="7944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376" name="Google Shape;376;p9"/>
          <p:cNvSpPr txBox="1">
            <a:spLocks noGrp="1"/>
          </p:cNvSpPr>
          <p:nvPr>
            <p:ph type="subTitle" idx="1"/>
          </p:nvPr>
        </p:nvSpPr>
        <p:spPr>
          <a:xfrm>
            <a:off x="4572000" y="2466700"/>
            <a:ext cx="3856200" cy="1289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pic>
        <p:nvPicPr>
          <p:cNvPr id="377" name="Google Shape;377;p9"/>
          <p:cNvPicPr preferRelativeResize="0"/>
          <p:nvPr/>
        </p:nvPicPr>
        <p:blipFill rotWithShape="1">
          <a:blip r:embed="rId3">
            <a:alphaModFix/>
          </a:blip>
          <a:srcRect/>
          <a:stretch/>
        </p:blipFill>
        <p:spPr>
          <a:xfrm>
            <a:off x="2495026" y="-1108430"/>
            <a:ext cx="2733675" cy="2899964"/>
          </a:xfrm>
          <a:prstGeom prst="rect">
            <a:avLst/>
          </a:prstGeom>
          <a:noFill/>
          <a:ln>
            <a:noFill/>
          </a:ln>
        </p:spPr>
      </p:pic>
      <p:grpSp>
        <p:nvGrpSpPr>
          <p:cNvPr id="378" name="Google Shape;378;p9"/>
          <p:cNvGrpSpPr/>
          <p:nvPr/>
        </p:nvGrpSpPr>
        <p:grpSpPr>
          <a:xfrm>
            <a:off x="4093457" y="3925450"/>
            <a:ext cx="1039906" cy="679800"/>
            <a:chOff x="4082325" y="3790650"/>
            <a:chExt cx="1039906" cy="679800"/>
          </a:xfrm>
        </p:grpSpPr>
        <p:sp>
          <p:nvSpPr>
            <p:cNvPr id="379" name="Google Shape;379;p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2" name="Google Shape;382;p9"/>
          <p:cNvGrpSpPr/>
          <p:nvPr/>
        </p:nvGrpSpPr>
        <p:grpSpPr>
          <a:xfrm>
            <a:off x="7538846" y="4021496"/>
            <a:ext cx="793256" cy="182899"/>
            <a:chOff x="2685575" y="2835950"/>
            <a:chExt cx="433000" cy="99825"/>
          </a:xfrm>
        </p:grpSpPr>
        <p:sp>
          <p:nvSpPr>
            <p:cNvPr id="383" name="Google Shape;383;p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7" name="Google Shape;387;p9"/>
          <p:cNvGrpSpPr/>
          <p:nvPr/>
        </p:nvGrpSpPr>
        <p:grpSpPr>
          <a:xfrm>
            <a:off x="6492952" y="563770"/>
            <a:ext cx="1965289" cy="517060"/>
            <a:chOff x="3539975" y="3523525"/>
            <a:chExt cx="745925" cy="196250"/>
          </a:xfrm>
        </p:grpSpPr>
        <p:sp>
          <p:nvSpPr>
            <p:cNvPr id="388" name="Google Shape;388;p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4" name="Google Shape;404;p9"/>
          <p:cNvSpPr/>
          <p:nvPr/>
        </p:nvSpPr>
        <p:spPr>
          <a:xfrm>
            <a:off x="6088025" y="39882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2_2">
    <p:spTree>
      <p:nvGrpSpPr>
        <p:cNvPr id="1" name="Shape 405"/>
        <p:cNvGrpSpPr/>
        <p:nvPr/>
      </p:nvGrpSpPr>
      <p:grpSpPr>
        <a:xfrm>
          <a:off x="0" y="0"/>
          <a:ext cx="0" cy="0"/>
          <a:chOff x="0" y="0"/>
          <a:chExt cx="0" cy="0"/>
        </a:xfrm>
      </p:grpSpPr>
      <p:pic>
        <p:nvPicPr>
          <p:cNvPr id="406" name="Google Shape;406;p10"/>
          <p:cNvPicPr preferRelativeResize="0"/>
          <p:nvPr/>
        </p:nvPicPr>
        <p:blipFill rotWithShape="1">
          <a:blip r:embed="rId2">
            <a:alphaModFix amt="60000"/>
          </a:blip>
          <a:srcRect l="39" r="28"/>
          <a:stretch/>
        </p:blipFill>
        <p:spPr>
          <a:xfrm flipH="1">
            <a:off x="0" y="1"/>
            <a:ext cx="9144002" cy="5143499"/>
          </a:xfrm>
          <a:prstGeom prst="rect">
            <a:avLst/>
          </a:prstGeom>
          <a:noFill/>
          <a:ln>
            <a:noFill/>
          </a:ln>
        </p:spPr>
      </p:pic>
      <p:sp>
        <p:nvSpPr>
          <p:cNvPr id="407" name="Google Shape;407;p10"/>
          <p:cNvSpPr txBox="1">
            <a:spLocks noGrp="1"/>
          </p:cNvSpPr>
          <p:nvPr>
            <p:ph type="title"/>
          </p:nvPr>
        </p:nvSpPr>
        <p:spPr>
          <a:xfrm>
            <a:off x="4963975" y="1838875"/>
            <a:ext cx="3396300" cy="371700"/>
          </a:xfrm>
          <a:prstGeom prst="rect">
            <a:avLst/>
          </a:prstGeom>
          <a:noFill/>
          <a:ln>
            <a:noFill/>
          </a:ln>
        </p:spPr>
        <p:txBody>
          <a:bodyPr spcFirstLastPara="1" wrap="square" lIns="91425" tIns="0" rIns="91425" bIns="91425" anchor="t" anchorCtr="0">
            <a:noAutofit/>
          </a:bodyPr>
          <a:lstStyle>
            <a:lvl1pPr lvl="0" algn="r">
              <a:lnSpc>
                <a:spcPct val="100000"/>
              </a:lnSpc>
              <a:spcBef>
                <a:spcPts val="0"/>
              </a:spcBef>
              <a:spcAft>
                <a:spcPts val="0"/>
              </a:spcAft>
              <a:buSzPts val="2900"/>
              <a:buNone/>
              <a:defRPr/>
            </a:lvl1pPr>
            <a:lvl2pPr lvl="1" algn="l">
              <a:lnSpc>
                <a:spcPct val="100000"/>
              </a:lnSpc>
              <a:spcBef>
                <a:spcPts val="0"/>
              </a:spcBef>
              <a:spcAft>
                <a:spcPts val="0"/>
              </a:spcAft>
              <a:buSzPts val="2900"/>
              <a:buNone/>
              <a:defRPr/>
            </a:lvl2pPr>
            <a:lvl3pPr lvl="2" algn="l">
              <a:lnSpc>
                <a:spcPct val="100000"/>
              </a:lnSpc>
              <a:spcBef>
                <a:spcPts val="0"/>
              </a:spcBef>
              <a:spcAft>
                <a:spcPts val="0"/>
              </a:spcAft>
              <a:buSzPts val="2900"/>
              <a:buNone/>
              <a:defRPr/>
            </a:lvl3pPr>
            <a:lvl4pPr lvl="3" algn="l">
              <a:lnSpc>
                <a:spcPct val="100000"/>
              </a:lnSpc>
              <a:spcBef>
                <a:spcPts val="0"/>
              </a:spcBef>
              <a:spcAft>
                <a:spcPts val="0"/>
              </a:spcAft>
              <a:buSzPts val="2900"/>
              <a:buNone/>
              <a:defRPr/>
            </a:lvl4pPr>
            <a:lvl5pPr lvl="4" algn="l">
              <a:lnSpc>
                <a:spcPct val="100000"/>
              </a:lnSpc>
              <a:spcBef>
                <a:spcPts val="0"/>
              </a:spcBef>
              <a:spcAft>
                <a:spcPts val="0"/>
              </a:spcAft>
              <a:buSzPts val="2900"/>
              <a:buNone/>
              <a:defRPr/>
            </a:lvl5pPr>
            <a:lvl6pPr lvl="5" algn="l">
              <a:lnSpc>
                <a:spcPct val="100000"/>
              </a:lnSpc>
              <a:spcBef>
                <a:spcPts val="0"/>
              </a:spcBef>
              <a:spcAft>
                <a:spcPts val="0"/>
              </a:spcAft>
              <a:buSzPts val="2900"/>
              <a:buNone/>
              <a:defRPr/>
            </a:lvl6pPr>
            <a:lvl7pPr lvl="6" algn="l">
              <a:lnSpc>
                <a:spcPct val="100000"/>
              </a:lnSpc>
              <a:spcBef>
                <a:spcPts val="0"/>
              </a:spcBef>
              <a:spcAft>
                <a:spcPts val="0"/>
              </a:spcAft>
              <a:buSzPts val="2900"/>
              <a:buNone/>
              <a:defRPr/>
            </a:lvl7pPr>
            <a:lvl8pPr lvl="7" algn="l">
              <a:lnSpc>
                <a:spcPct val="100000"/>
              </a:lnSpc>
              <a:spcBef>
                <a:spcPts val="0"/>
              </a:spcBef>
              <a:spcAft>
                <a:spcPts val="0"/>
              </a:spcAft>
              <a:buSzPts val="2900"/>
              <a:buNone/>
              <a:defRPr/>
            </a:lvl8pPr>
            <a:lvl9pPr lvl="8" algn="l">
              <a:lnSpc>
                <a:spcPct val="100000"/>
              </a:lnSpc>
              <a:spcBef>
                <a:spcPts val="0"/>
              </a:spcBef>
              <a:spcAft>
                <a:spcPts val="0"/>
              </a:spcAft>
              <a:buSzPts val="2900"/>
              <a:buNone/>
              <a:defRPr/>
            </a:lvl9pPr>
          </a:lstStyle>
          <a:p>
            <a:endParaRPr/>
          </a:p>
        </p:txBody>
      </p:sp>
      <p:sp>
        <p:nvSpPr>
          <p:cNvPr id="408" name="Google Shape;408;p10"/>
          <p:cNvSpPr txBox="1">
            <a:spLocks noGrp="1"/>
          </p:cNvSpPr>
          <p:nvPr>
            <p:ph type="subTitle" idx="1"/>
          </p:nvPr>
        </p:nvSpPr>
        <p:spPr>
          <a:xfrm>
            <a:off x="4963950" y="2332050"/>
            <a:ext cx="3396300" cy="118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lt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grpSp>
        <p:nvGrpSpPr>
          <p:cNvPr id="409" name="Google Shape;409;p10"/>
          <p:cNvGrpSpPr/>
          <p:nvPr/>
        </p:nvGrpSpPr>
        <p:grpSpPr>
          <a:xfrm>
            <a:off x="391864" y="3545270"/>
            <a:ext cx="289170" cy="284718"/>
            <a:chOff x="426000" y="3302025"/>
            <a:chExt cx="220875" cy="217475"/>
          </a:xfrm>
        </p:grpSpPr>
        <p:sp>
          <p:nvSpPr>
            <p:cNvPr id="410" name="Google Shape;410;p10"/>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0"/>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2" name="Google Shape;412;p10"/>
          <p:cNvGrpSpPr/>
          <p:nvPr/>
        </p:nvGrpSpPr>
        <p:grpSpPr>
          <a:xfrm>
            <a:off x="357713" y="905775"/>
            <a:ext cx="357454" cy="956304"/>
            <a:chOff x="357713" y="600975"/>
            <a:chExt cx="357454" cy="956304"/>
          </a:xfrm>
        </p:grpSpPr>
        <p:sp>
          <p:nvSpPr>
            <p:cNvPr id="413" name="Google Shape;413;p10"/>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0"/>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0"/>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0"/>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p10"/>
          <p:cNvGrpSpPr/>
          <p:nvPr/>
        </p:nvGrpSpPr>
        <p:grpSpPr>
          <a:xfrm>
            <a:off x="5258308" y="722871"/>
            <a:ext cx="793256" cy="182899"/>
            <a:chOff x="2685575" y="2835950"/>
            <a:chExt cx="433000" cy="99825"/>
          </a:xfrm>
        </p:grpSpPr>
        <p:sp>
          <p:nvSpPr>
            <p:cNvPr id="418" name="Google Shape;418;p1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10"/>
          <p:cNvGrpSpPr/>
          <p:nvPr/>
        </p:nvGrpSpPr>
        <p:grpSpPr>
          <a:xfrm>
            <a:off x="1587414" y="-1495728"/>
            <a:ext cx="2019176" cy="2019176"/>
            <a:chOff x="1943325" y="-220375"/>
            <a:chExt cx="1298672" cy="1298672"/>
          </a:xfrm>
        </p:grpSpPr>
        <p:sp>
          <p:nvSpPr>
            <p:cNvPr id="423" name="Google Shape;423;p1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10"/>
          <p:cNvGrpSpPr/>
          <p:nvPr/>
        </p:nvGrpSpPr>
        <p:grpSpPr>
          <a:xfrm>
            <a:off x="8366565" y="3429220"/>
            <a:ext cx="1965289" cy="517060"/>
            <a:chOff x="3539975" y="3523525"/>
            <a:chExt cx="745925" cy="196250"/>
          </a:xfrm>
        </p:grpSpPr>
        <p:sp>
          <p:nvSpPr>
            <p:cNvPr id="472" name="Google Shape;472;p1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8" name="Google Shape;488;p10"/>
          <p:cNvSpPr/>
          <p:nvPr/>
        </p:nvSpPr>
        <p:spPr>
          <a:xfrm rot="-5400000">
            <a:off x="6334322" y="33556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0"/>
          <p:cNvSpPr/>
          <p:nvPr/>
        </p:nvSpPr>
        <p:spPr>
          <a:xfrm>
            <a:off x="4572000" y="4050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0" name="Google Shape;490;p10"/>
          <p:cNvPicPr preferRelativeResize="0"/>
          <p:nvPr/>
        </p:nvPicPr>
        <p:blipFill rotWithShape="1">
          <a:blip r:embed="rId3">
            <a:alphaModFix/>
          </a:blip>
          <a:srcRect/>
          <a:stretch/>
        </p:blipFill>
        <p:spPr>
          <a:xfrm>
            <a:off x="7294914" y="-963850"/>
            <a:ext cx="2527512" cy="2681250"/>
          </a:xfrm>
          <a:prstGeom prst="rect">
            <a:avLst/>
          </a:prstGeom>
          <a:noFill/>
          <a:ln>
            <a:noFill/>
          </a:ln>
        </p:spPr>
      </p:pic>
      <p:grpSp>
        <p:nvGrpSpPr>
          <p:cNvPr id="491" name="Google Shape;491;p10"/>
          <p:cNvGrpSpPr/>
          <p:nvPr/>
        </p:nvGrpSpPr>
        <p:grpSpPr>
          <a:xfrm rot="10800000">
            <a:off x="-1284662" y="4546070"/>
            <a:ext cx="3952129" cy="3175882"/>
            <a:chOff x="5256209" y="-1994879"/>
            <a:chExt cx="3952129" cy="3175882"/>
          </a:xfrm>
        </p:grpSpPr>
        <p:sp>
          <p:nvSpPr>
            <p:cNvPr id="492" name="Google Shape;492;p1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3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4.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4.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34.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34.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4.xml"/><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4.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4.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4.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4.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8.xml"/><Relationship Id="rId5" Type="http://schemas.openxmlformats.org/officeDocument/2006/relationships/image" Target="../media/image56.png"/><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9.xml"/><Relationship Id="rId1" Type="http://schemas.openxmlformats.org/officeDocument/2006/relationships/slideLayout" Target="../slideLayouts/slideLayout17.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19.xml"/><Relationship Id="rId4" Type="http://schemas.openxmlformats.org/officeDocument/2006/relationships/image" Target="../media/image58.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16.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0.xml"/><Relationship Id="rId4" Type="http://schemas.openxmlformats.org/officeDocument/2006/relationships/image" Target="../media/image61.jpg"/></Relationships>
</file>

<file path=ppt/slides/_rels/slide5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58.xml"/><Relationship Id="rId1" Type="http://schemas.openxmlformats.org/officeDocument/2006/relationships/slideLayout" Target="../slideLayouts/slideLayout42.xml"/><Relationship Id="rId5" Type="http://schemas.openxmlformats.org/officeDocument/2006/relationships/slide" Target="slide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Google Shape;2304;p49"/>
          <p:cNvSpPr txBox="1">
            <a:spLocks noGrp="1"/>
          </p:cNvSpPr>
          <p:nvPr>
            <p:ph type="ctrTitle"/>
          </p:nvPr>
        </p:nvSpPr>
        <p:spPr>
          <a:xfrm>
            <a:off x="1248375" y="1541473"/>
            <a:ext cx="6647100" cy="1695900"/>
          </a:xfrm>
          <a:prstGeom prst="rect">
            <a:avLst/>
          </a:prstGeom>
          <a:noFill/>
          <a:ln>
            <a:noFill/>
          </a:ln>
        </p:spPr>
        <p:txBody>
          <a:bodyPr spcFirstLastPara="1" wrap="square" lIns="91425" tIns="0" rIns="91425" bIns="91425" anchor="t" anchorCtr="0">
            <a:noAutofit/>
          </a:bodyPr>
          <a:lstStyle/>
          <a:p>
            <a:pPr marL="0" lvl="0" indent="0" algn="ctr" rtl="0">
              <a:lnSpc>
                <a:spcPct val="90000"/>
              </a:lnSpc>
              <a:spcBef>
                <a:spcPts val="0"/>
              </a:spcBef>
              <a:spcAft>
                <a:spcPts val="200"/>
              </a:spcAft>
              <a:buSzPts val="5200"/>
              <a:buNone/>
            </a:pPr>
            <a:r>
              <a:rPr lang="en" sz="5800"/>
              <a:t>DATA SCIENCE</a:t>
            </a:r>
            <a:r>
              <a:rPr lang="en"/>
              <a:t> </a:t>
            </a:r>
            <a:r>
              <a:rPr lang="en" sz="2800">
                <a:solidFill>
                  <a:schemeClr val="dk2"/>
                </a:solidFill>
              </a:rPr>
              <a:t>Predicting Doctor Prescriptions Using Machine Learning</a:t>
            </a:r>
            <a:endParaRPr sz="2800">
              <a:solidFill>
                <a:schemeClr val="dk2"/>
              </a:solidFill>
            </a:endParaRPr>
          </a:p>
        </p:txBody>
      </p:sp>
      <p:sp>
        <p:nvSpPr>
          <p:cNvPr id="2305" name="Google Shape;2305;p49"/>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06" name="Google Shape;2306;p49"/>
          <p:cNvCxnSpPr/>
          <p:nvPr/>
        </p:nvCxnSpPr>
        <p:spPr>
          <a:xfrm>
            <a:off x="1863750" y="3162850"/>
            <a:ext cx="5416500" cy="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304"/>
                                        </p:tgtEl>
                                        <p:attrNameLst>
                                          <p:attrName>style.visibility</p:attrName>
                                        </p:attrNameLst>
                                      </p:cBhvr>
                                      <p:to>
                                        <p:strVal val="visible"/>
                                      </p:to>
                                    </p:set>
                                    <p:anim calcmode="lin" valueType="num">
                                      <p:cBhvr additive="base">
                                        <p:cTn id="7" dur="1000"/>
                                        <p:tgtEl>
                                          <p:spTgt spid="2304"/>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306"/>
                                        </p:tgtEl>
                                        <p:attrNameLst>
                                          <p:attrName>style.visibility</p:attrName>
                                        </p:attrNameLst>
                                      </p:cBhvr>
                                      <p:to>
                                        <p:strVal val="visible"/>
                                      </p:to>
                                    </p:set>
                                    <p:anim calcmode="lin" valueType="num">
                                      <p:cBhvr additive="base">
                                        <p:cTn id="10" dur="1000"/>
                                        <p:tgtEl>
                                          <p:spTgt spid="23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58"/>
          <p:cNvSpPr txBox="1">
            <a:spLocks noGrp="1"/>
          </p:cNvSpPr>
          <p:nvPr>
            <p:ph type="title"/>
          </p:nvPr>
        </p:nvSpPr>
        <p:spPr>
          <a:xfrm>
            <a:off x="917597" y="1577353"/>
            <a:ext cx="4906647"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DATA CLEANING</a:t>
            </a:r>
            <a:endParaRPr/>
          </a:p>
        </p:txBody>
      </p:sp>
      <p:sp>
        <p:nvSpPr>
          <p:cNvPr id="2601" name="Google Shape;2601;p58"/>
          <p:cNvSpPr txBox="1">
            <a:spLocks noGrp="1"/>
          </p:cNvSpPr>
          <p:nvPr>
            <p:ph type="title" idx="2"/>
          </p:nvPr>
        </p:nvSpPr>
        <p:spPr>
          <a:xfrm>
            <a:off x="5485750" y="1356575"/>
            <a:ext cx="3082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2.1</a:t>
            </a:r>
            <a:endParaRPr/>
          </a:p>
        </p:txBody>
      </p:sp>
      <p:cxnSp>
        <p:nvCxnSpPr>
          <p:cNvPr id="2602" name="Google Shape;2602;p58"/>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2603" name="Google Shape;2603;p58"/>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04" name="Google Shape;2604;p58"/>
          <p:cNvGrpSpPr/>
          <p:nvPr/>
        </p:nvGrpSpPr>
        <p:grpSpPr>
          <a:xfrm flipH="1">
            <a:off x="5943474" y="3141820"/>
            <a:ext cx="1965289" cy="517060"/>
            <a:chOff x="3539975" y="3523525"/>
            <a:chExt cx="745925" cy="196250"/>
          </a:xfrm>
        </p:grpSpPr>
        <p:sp>
          <p:nvSpPr>
            <p:cNvPr id="2605" name="Google Shape;2605;p5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5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5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5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5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5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5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5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5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5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5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5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5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5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5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5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21" name="Google Shape;2621;p5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5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5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5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5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04"/>
                                        </p:tgtEl>
                                        <p:attrNameLst>
                                          <p:attrName>style.visibility</p:attrName>
                                        </p:attrNameLst>
                                      </p:cBhvr>
                                      <p:to>
                                        <p:strVal val="visible"/>
                                      </p:to>
                                    </p:set>
                                    <p:anim calcmode="lin" valueType="num">
                                      <p:cBhvr additive="base">
                                        <p:cTn id="7" dur="1000"/>
                                        <p:tgtEl>
                                          <p:spTgt spid="2604"/>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01"/>
                                        </p:tgtEl>
                                        <p:attrNameLst>
                                          <p:attrName>style.visibility</p:attrName>
                                        </p:attrNameLst>
                                      </p:cBhvr>
                                      <p:to>
                                        <p:strVal val="visible"/>
                                      </p:to>
                                    </p:set>
                                    <p:anim calcmode="lin" valueType="num">
                                      <p:cBhvr additive="base">
                                        <p:cTn id="10" dur="1000"/>
                                        <p:tgtEl>
                                          <p:spTgt spid="2601"/>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600"/>
                                        </p:tgtEl>
                                        <p:attrNameLst>
                                          <p:attrName>style.visibility</p:attrName>
                                        </p:attrNameLst>
                                      </p:cBhvr>
                                      <p:to>
                                        <p:strVal val="visible"/>
                                      </p:to>
                                    </p:set>
                                    <p:anim calcmode="lin" valueType="num">
                                      <p:cBhvr additive="base">
                                        <p:cTn id="13" dur="1000"/>
                                        <p:tgtEl>
                                          <p:spTgt spid="260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602"/>
                                        </p:tgtEl>
                                        <p:attrNameLst>
                                          <p:attrName>style.visibility</p:attrName>
                                        </p:attrNameLst>
                                      </p:cBhvr>
                                      <p:to>
                                        <p:strVal val="visible"/>
                                      </p:to>
                                    </p:set>
                                    <p:anim calcmode="lin" valueType="num">
                                      <p:cBhvr additive="base">
                                        <p:cTn id="16" dur="1000"/>
                                        <p:tgtEl>
                                          <p:spTgt spid="2602"/>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603"/>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621"/>
                                        </p:tgtEl>
                                        <p:attrNameLst>
                                          <p:attrName>style.visibility</p:attrName>
                                        </p:attrNameLst>
                                      </p:cBhvr>
                                      <p:to>
                                        <p:strVal val="visible"/>
                                      </p:to>
                                    </p:set>
                                    <p:animEffect transition="in" filter="fade">
                                      <p:cBhvr>
                                        <p:cTn id="21" dur="1000"/>
                                        <p:tgtEl>
                                          <p:spTgt spid="2621"/>
                                        </p:tgtEl>
                                      </p:cBhvr>
                                    </p:animEffect>
                                  </p:childTnLst>
                                </p:cTn>
                              </p:par>
                              <p:par>
                                <p:cTn id="22" presetID="10" presetClass="entr" presetSubtype="0" fill="hold" nodeType="withEffect">
                                  <p:stCondLst>
                                    <p:cond delay="0"/>
                                  </p:stCondLst>
                                  <p:childTnLst>
                                    <p:set>
                                      <p:cBhvr>
                                        <p:cTn id="23" dur="1" fill="hold">
                                          <p:stCondLst>
                                            <p:cond delay="0"/>
                                          </p:stCondLst>
                                        </p:cTn>
                                        <p:tgtEl>
                                          <p:spTgt spid="2622"/>
                                        </p:tgtEl>
                                        <p:attrNameLst>
                                          <p:attrName>style.visibility</p:attrName>
                                        </p:attrNameLst>
                                      </p:cBhvr>
                                      <p:to>
                                        <p:strVal val="visible"/>
                                      </p:to>
                                    </p:set>
                                    <p:animEffect transition="in" filter="fade">
                                      <p:cBhvr>
                                        <p:cTn id="24" dur="1000"/>
                                        <p:tgtEl>
                                          <p:spTgt spid="2622"/>
                                        </p:tgtEl>
                                      </p:cBhvr>
                                    </p:animEffect>
                                  </p:childTnLst>
                                </p:cTn>
                              </p:par>
                              <p:par>
                                <p:cTn id="25" presetID="10" presetClass="entr" presetSubtype="0" fill="hold" nodeType="withEffect">
                                  <p:stCondLst>
                                    <p:cond delay="0"/>
                                  </p:stCondLst>
                                  <p:childTnLst>
                                    <p:set>
                                      <p:cBhvr>
                                        <p:cTn id="26" dur="1" fill="hold">
                                          <p:stCondLst>
                                            <p:cond delay="0"/>
                                          </p:stCondLst>
                                        </p:cTn>
                                        <p:tgtEl>
                                          <p:spTgt spid="2623"/>
                                        </p:tgtEl>
                                        <p:attrNameLst>
                                          <p:attrName>style.visibility</p:attrName>
                                        </p:attrNameLst>
                                      </p:cBhvr>
                                      <p:to>
                                        <p:strVal val="visible"/>
                                      </p:to>
                                    </p:set>
                                    <p:animEffect transition="in" filter="fade">
                                      <p:cBhvr>
                                        <p:cTn id="27" dur="1000"/>
                                        <p:tgtEl>
                                          <p:spTgt spid="2623"/>
                                        </p:tgtEl>
                                      </p:cBhvr>
                                    </p:animEffect>
                                  </p:childTnLst>
                                </p:cTn>
                              </p:par>
                              <p:par>
                                <p:cTn id="28" presetID="10" presetClass="entr" presetSubtype="0" fill="hold" nodeType="withEffect">
                                  <p:stCondLst>
                                    <p:cond delay="0"/>
                                  </p:stCondLst>
                                  <p:childTnLst>
                                    <p:set>
                                      <p:cBhvr>
                                        <p:cTn id="29" dur="1" fill="hold">
                                          <p:stCondLst>
                                            <p:cond delay="0"/>
                                          </p:stCondLst>
                                        </p:cTn>
                                        <p:tgtEl>
                                          <p:spTgt spid="2624"/>
                                        </p:tgtEl>
                                        <p:attrNameLst>
                                          <p:attrName>style.visibility</p:attrName>
                                        </p:attrNameLst>
                                      </p:cBhvr>
                                      <p:to>
                                        <p:strVal val="visible"/>
                                      </p:to>
                                    </p:set>
                                    <p:animEffect transition="in" filter="fade">
                                      <p:cBhvr>
                                        <p:cTn id="30" dur="1000"/>
                                        <p:tgtEl>
                                          <p:spTgt spid="2624"/>
                                        </p:tgtEl>
                                      </p:cBhvr>
                                    </p:animEffect>
                                  </p:childTnLst>
                                </p:cTn>
                              </p:par>
                              <p:par>
                                <p:cTn id="31" presetID="10" presetClass="entr" presetSubtype="0" fill="hold" nodeType="withEffect">
                                  <p:stCondLst>
                                    <p:cond delay="0"/>
                                  </p:stCondLst>
                                  <p:childTnLst>
                                    <p:set>
                                      <p:cBhvr>
                                        <p:cTn id="32" dur="1" fill="hold">
                                          <p:stCondLst>
                                            <p:cond delay="0"/>
                                          </p:stCondLst>
                                        </p:cTn>
                                        <p:tgtEl>
                                          <p:spTgt spid="2625"/>
                                        </p:tgtEl>
                                        <p:attrNameLst>
                                          <p:attrName>style.visibility</p:attrName>
                                        </p:attrNameLst>
                                      </p:cBhvr>
                                      <p:to>
                                        <p:strVal val="visible"/>
                                      </p:to>
                                    </p:set>
                                    <p:animEffect transition="in" filter="fade">
                                      <p:cBhvr>
                                        <p:cTn id="33" dur="1000"/>
                                        <p:tgtEl>
                                          <p:spTgt spid="2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9"/>
        <p:cNvGrpSpPr/>
        <p:nvPr/>
      </p:nvGrpSpPr>
      <p:grpSpPr>
        <a:xfrm>
          <a:off x="0" y="0"/>
          <a:ext cx="0" cy="0"/>
          <a:chOff x="0" y="0"/>
          <a:chExt cx="0" cy="0"/>
        </a:xfrm>
      </p:grpSpPr>
      <p:sp>
        <p:nvSpPr>
          <p:cNvPr id="2630" name="Google Shape;2630;p59"/>
          <p:cNvSpPr txBox="1">
            <a:spLocks noGrp="1"/>
          </p:cNvSpPr>
          <p:nvPr>
            <p:ph type="title"/>
          </p:nvPr>
        </p:nvSpPr>
        <p:spPr>
          <a:xfrm>
            <a:off x="862938" y="231200"/>
            <a:ext cx="7194900" cy="1328400"/>
          </a:xfrm>
          <a:prstGeom prst="rect">
            <a:avLst/>
          </a:prstGeom>
          <a:noFill/>
          <a:ln>
            <a:noFill/>
          </a:ln>
        </p:spPr>
        <p:txBody>
          <a:bodyPr spcFirstLastPara="1" wrap="square" lIns="91425" tIns="0" rIns="155425" bIns="91425" anchor="t" anchorCtr="0">
            <a:noAutofit/>
          </a:bodyPr>
          <a:lstStyle/>
          <a:p>
            <a:pPr marL="0" lvl="0" indent="0" algn="l" rtl="0">
              <a:spcBef>
                <a:spcPts val="0"/>
              </a:spcBef>
              <a:spcAft>
                <a:spcPts val="0"/>
              </a:spcAft>
              <a:buSzPts val="2900"/>
              <a:buNone/>
            </a:pPr>
            <a:r>
              <a:rPr lang="en"/>
              <a:t>Let's Explore our data for cleaning and find out if there is duplicated data or NULLs</a:t>
            </a:r>
            <a:br>
              <a:rPr lang="en"/>
            </a:br>
            <a:r>
              <a:rPr lang="en"/>
              <a:t/>
            </a:r>
            <a:br>
              <a:rPr lang="en"/>
            </a:br>
            <a:endParaRPr/>
          </a:p>
        </p:txBody>
      </p:sp>
      <p:sp>
        <p:nvSpPr>
          <p:cNvPr id="2631" name="Google Shape;2631;p5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5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5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5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5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36" name="Google Shape;2636;p59"/>
          <p:cNvPicPr preferRelativeResize="0"/>
          <p:nvPr/>
        </p:nvPicPr>
        <p:blipFill>
          <a:blip r:embed="rId4">
            <a:alphaModFix/>
          </a:blip>
          <a:stretch>
            <a:fillRect/>
          </a:stretch>
        </p:blipFill>
        <p:spPr>
          <a:xfrm>
            <a:off x="751225" y="1559600"/>
            <a:ext cx="4127075" cy="3279100"/>
          </a:xfrm>
          <a:prstGeom prst="rect">
            <a:avLst/>
          </a:prstGeom>
          <a:noFill/>
          <a:ln>
            <a:noFill/>
          </a:ln>
        </p:spPr>
      </p:pic>
      <p:pic>
        <p:nvPicPr>
          <p:cNvPr id="2637" name="Google Shape;2637;p59"/>
          <p:cNvPicPr preferRelativeResize="0"/>
          <p:nvPr/>
        </p:nvPicPr>
        <p:blipFill>
          <a:blip r:embed="rId5">
            <a:alphaModFix/>
          </a:blip>
          <a:stretch>
            <a:fillRect/>
          </a:stretch>
        </p:blipFill>
        <p:spPr>
          <a:xfrm>
            <a:off x="5316725" y="2054200"/>
            <a:ext cx="3342300" cy="773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30"/>
                                        </p:tgtEl>
                                        <p:attrNameLst>
                                          <p:attrName>style.visibility</p:attrName>
                                        </p:attrNameLst>
                                      </p:cBhvr>
                                      <p:to>
                                        <p:strVal val="visible"/>
                                      </p:to>
                                    </p:set>
                                    <p:anim calcmode="lin" valueType="num">
                                      <p:cBhvr additive="base">
                                        <p:cTn id="7" dur="1000"/>
                                        <p:tgtEl>
                                          <p:spTgt spid="263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633"/>
                                        </p:tgtEl>
                                        <p:attrNameLst>
                                          <p:attrName>style.visibility</p:attrName>
                                        </p:attrNameLst>
                                      </p:cBhvr>
                                      <p:to>
                                        <p:strVal val="visible"/>
                                      </p:to>
                                    </p:set>
                                    <p:animEffect transition="in" filter="fade">
                                      <p:cBhvr>
                                        <p:cTn id="10" dur="1000"/>
                                        <p:tgtEl>
                                          <p:spTgt spid="2633"/>
                                        </p:tgtEl>
                                      </p:cBhvr>
                                    </p:animEffect>
                                  </p:childTnLst>
                                </p:cTn>
                              </p:par>
                              <p:par>
                                <p:cTn id="11" presetID="10" presetClass="entr" presetSubtype="0" fill="hold" nodeType="withEffect">
                                  <p:stCondLst>
                                    <p:cond delay="0"/>
                                  </p:stCondLst>
                                  <p:childTnLst>
                                    <p:set>
                                      <p:cBhvr>
                                        <p:cTn id="12" dur="1" fill="hold">
                                          <p:stCondLst>
                                            <p:cond delay="0"/>
                                          </p:stCondLst>
                                        </p:cTn>
                                        <p:tgtEl>
                                          <p:spTgt spid="2631"/>
                                        </p:tgtEl>
                                        <p:attrNameLst>
                                          <p:attrName>style.visibility</p:attrName>
                                        </p:attrNameLst>
                                      </p:cBhvr>
                                      <p:to>
                                        <p:strVal val="visible"/>
                                      </p:to>
                                    </p:set>
                                    <p:animEffect transition="in" filter="fade">
                                      <p:cBhvr>
                                        <p:cTn id="13" dur="1000"/>
                                        <p:tgtEl>
                                          <p:spTgt spid="2631"/>
                                        </p:tgtEl>
                                      </p:cBhvr>
                                    </p:animEffect>
                                  </p:childTnLst>
                                </p:cTn>
                              </p:par>
                              <p:par>
                                <p:cTn id="14" presetID="10" presetClass="entr" presetSubtype="0" fill="hold" nodeType="withEffect">
                                  <p:stCondLst>
                                    <p:cond delay="0"/>
                                  </p:stCondLst>
                                  <p:childTnLst>
                                    <p:set>
                                      <p:cBhvr>
                                        <p:cTn id="15" dur="1" fill="hold">
                                          <p:stCondLst>
                                            <p:cond delay="0"/>
                                          </p:stCondLst>
                                        </p:cTn>
                                        <p:tgtEl>
                                          <p:spTgt spid="2632"/>
                                        </p:tgtEl>
                                        <p:attrNameLst>
                                          <p:attrName>style.visibility</p:attrName>
                                        </p:attrNameLst>
                                      </p:cBhvr>
                                      <p:to>
                                        <p:strVal val="visible"/>
                                      </p:to>
                                    </p:set>
                                    <p:animEffect transition="in" filter="fade">
                                      <p:cBhvr>
                                        <p:cTn id="16" dur="1000"/>
                                        <p:tgtEl>
                                          <p:spTgt spid="2632"/>
                                        </p:tgtEl>
                                      </p:cBhvr>
                                    </p:animEffect>
                                  </p:childTnLst>
                                </p:cTn>
                              </p:par>
                              <p:par>
                                <p:cTn id="17" presetID="10" presetClass="entr" presetSubtype="0" fill="hold" nodeType="withEffect">
                                  <p:stCondLst>
                                    <p:cond delay="0"/>
                                  </p:stCondLst>
                                  <p:childTnLst>
                                    <p:set>
                                      <p:cBhvr>
                                        <p:cTn id="18" dur="1" fill="hold">
                                          <p:stCondLst>
                                            <p:cond delay="0"/>
                                          </p:stCondLst>
                                        </p:cTn>
                                        <p:tgtEl>
                                          <p:spTgt spid="2633"/>
                                        </p:tgtEl>
                                        <p:attrNameLst>
                                          <p:attrName>style.visibility</p:attrName>
                                        </p:attrNameLst>
                                      </p:cBhvr>
                                      <p:to>
                                        <p:strVal val="visible"/>
                                      </p:to>
                                    </p:set>
                                    <p:animEffect transition="in" filter="fade">
                                      <p:cBhvr>
                                        <p:cTn id="19" dur="1000"/>
                                        <p:tgtEl>
                                          <p:spTgt spid="2633"/>
                                        </p:tgtEl>
                                      </p:cBhvr>
                                    </p:animEffect>
                                  </p:childTnLst>
                                </p:cTn>
                              </p:par>
                              <p:par>
                                <p:cTn id="20" presetID="10" presetClass="entr" presetSubtype="0" fill="hold" nodeType="withEffect">
                                  <p:stCondLst>
                                    <p:cond delay="0"/>
                                  </p:stCondLst>
                                  <p:childTnLst>
                                    <p:set>
                                      <p:cBhvr>
                                        <p:cTn id="21" dur="1" fill="hold">
                                          <p:stCondLst>
                                            <p:cond delay="0"/>
                                          </p:stCondLst>
                                        </p:cTn>
                                        <p:tgtEl>
                                          <p:spTgt spid="2634"/>
                                        </p:tgtEl>
                                        <p:attrNameLst>
                                          <p:attrName>style.visibility</p:attrName>
                                        </p:attrNameLst>
                                      </p:cBhvr>
                                      <p:to>
                                        <p:strVal val="visible"/>
                                      </p:to>
                                    </p:set>
                                    <p:animEffect transition="in" filter="fade">
                                      <p:cBhvr>
                                        <p:cTn id="22" dur="1000"/>
                                        <p:tgtEl>
                                          <p:spTgt spid="2634"/>
                                        </p:tgtEl>
                                      </p:cBhvr>
                                    </p:animEffect>
                                  </p:childTnLst>
                                </p:cTn>
                              </p:par>
                              <p:par>
                                <p:cTn id="23" presetID="10" presetClass="entr" presetSubtype="0" fill="hold" nodeType="withEffect">
                                  <p:stCondLst>
                                    <p:cond delay="0"/>
                                  </p:stCondLst>
                                  <p:childTnLst>
                                    <p:set>
                                      <p:cBhvr>
                                        <p:cTn id="24" dur="1" fill="hold">
                                          <p:stCondLst>
                                            <p:cond delay="0"/>
                                          </p:stCondLst>
                                        </p:cTn>
                                        <p:tgtEl>
                                          <p:spTgt spid="2635"/>
                                        </p:tgtEl>
                                        <p:attrNameLst>
                                          <p:attrName>style.visibility</p:attrName>
                                        </p:attrNameLst>
                                      </p:cBhvr>
                                      <p:to>
                                        <p:strVal val="visible"/>
                                      </p:to>
                                    </p:set>
                                    <p:animEffect transition="in" filter="fade">
                                      <p:cBhvr>
                                        <p:cTn id="25" dur="1000"/>
                                        <p:tgtEl>
                                          <p:spTgt spid="2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1"/>
        <p:cNvGrpSpPr/>
        <p:nvPr/>
      </p:nvGrpSpPr>
      <p:grpSpPr>
        <a:xfrm>
          <a:off x="0" y="0"/>
          <a:ext cx="0" cy="0"/>
          <a:chOff x="0" y="0"/>
          <a:chExt cx="0" cy="0"/>
        </a:xfrm>
      </p:grpSpPr>
      <p:sp>
        <p:nvSpPr>
          <p:cNvPr id="2642" name="Google Shape;2642;p60"/>
          <p:cNvSpPr txBox="1">
            <a:spLocks noGrp="1"/>
          </p:cNvSpPr>
          <p:nvPr>
            <p:ph type="title"/>
          </p:nvPr>
        </p:nvSpPr>
        <p:spPr>
          <a:xfrm>
            <a:off x="1245300" y="1681663"/>
            <a:ext cx="6653400" cy="2305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SzPts val="2900"/>
              <a:buNone/>
            </a:pPr>
            <a:r>
              <a:rPr lang="en" sz="3600">
                <a:solidFill>
                  <a:schemeClr val="dk2"/>
                </a:solidFill>
              </a:rPr>
              <a:t>We concluded that there is no NULL data or duplication</a:t>
            </a:r>
            <a:endParaRPr sz="36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6"/>
        <p:cNvGrpSpPr/>
        <p:nvPr/>
      </p:nvGrpSpPr>
      <p:grpSpPr>
        <a:xfrm>
          <a:off x="0" y="0"/>
          <a:ext cx="0" cy="0"/>
          <a:chOff x="0" y="0"/>
          <a:chExt cx="0" cy="0"/>
        </a:xfrm>
      </p:grpSpPr>
      <p:sp>
        <p:nvSpPr>
          <p:cNvPr id="2647" name="Google Shape;2647;p61"/>
          <p:cNvSpPr txBox="1">
            <a:spLocks noGrp="1"/>
          </p:cNvSpPr>
          <p:nvPr>
            <p:ph type="title"/>
          </p:nvPr>
        </p:nvSpPr>
        <p:spPr>
          <a:xfrm>
            <a:off x="4963975" y="1838875"/>
            <a:ext cx="3396300" cy="3717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a:t>First we select the numeric data ONLY</a:t>
            </a:r>
            <a:endParaRPr/>
          </a:p>
        </p:txBody>
      </p:sp>
      <p:pic>
        <p:nvPicPr>
          <p:cNvPr id="2648" name="Google Shape;2648;p61"/>
          <p:cNvPicPr preferRelativeResize="0"/>
          <p:nvPr/>
        </p:nvPicPr>
        <p:blipFill>
          <a:blip r:embed="rId3">
            <a:alphaModFix/>
          </a:blip>
          <a:stretch>
            <a:fillRect/>
          </a:stretch>
        </p:blipFill>
        <p:spPr>
          <a:xfrm>
            <a:off x="551050" y="1043513"/>
            <a:ext cx="4659150" cy="32703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62"/>
          <p:cNvSpPr txBox="1">
            <a:spLocks noGrp="1"/>
          </p:cNvSpPr>
          <p:nvPr>
            <p:ph type="title"/>
          </p:nvPr>
        </p:nvSpPr>
        <p:spPr>
          <a:xfrm>
            <a:off x="4963975" y="1838875"/>
            <a:ext cx="3396300" cy="1568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Check for skewness of data</a:t>
            </a:r>
            <a:endParaRPr/>
          </a:p>
        </p:txBody>
      </p:sp>
      <p:pic>
        <p:nvPicPr>
          <p:cNvPr id="2654" name="Google Shape;2654;p62"/>
          <p:cNvPicPr preferRelativeResize="0"/>
          <p:nvPr/>
        </p:nvPicPr>
        <p:blipFill>
          <a:blip r:embed="rId3">
            <a:alphaModFix/>
          </a:blip>
          <a:stretch>
            <a:fillRect/>
          </a:stretch>
        </p:blipFill>
        <p:spPr>
          <a:xfrm>
            <a:off x="208194" y="1838875"/>
            <a:ext cx="4755781" cy="11686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63"/>
          <p:cNvSpPr txBox="1">
            <a:spLocks noGrp="1"/>
          </p:cNvSpPr>
          <p:nvPr>
            <p:ph type="title"/>
          </p:nvPr>
        </p:nvSpPr>
        <p:spPr>
          <a:xfrm>
            <a:off x="5369075" y="1301300"/>
            <a:ext cx="3198900" cy="14445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a:t>Analysis of skewness in data</a:t>
            </a:r>
            <a:endParaRPr/>
          </a:p>
        </p:txBody>
      </p:sp>
      <p:sp>
        <p:nvSpPr>
          <p:cNvPr id="2660" name="Google Shape;2660;p63"/>
          <p:cNvSpPr txBox="1">
            <a:spLocks noGrp="1"/>
          </p:cNvSpPr>
          <p:nvPr>
            <p:ph type="subTitle" idx="1"/>
          </p:nvPr>
        </p:nvSpPr>
        <p:spPr>
          <a:xfrm>
            <a:off x="6257375" y="2833325"/>
            <a:ext cx="2310600" cy="47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No skewness detected..</a:t>
            </a:r>
            <a:endParaRPr/>
          </a:p>
        </p:txBody>
      </p:sp>
      <p:pic>
        <p:nvPicPr>
          <p:cNvPr id="2661" name="Google Shape;2661;p63"/>
          <p:cNvPicPr preferRelativeResize="0"/>
          <p:nvPr/>
        </p:nvPicPr>
        <p:blipFill>
          <a:blip r:embed="rId3">
            <a:alphaModFix/>
          </a:blip>
          <a:stretch>
            <a:fillRect/>
          </a:stretch>
        </p:blipFill>
        <p:spPr>
          <a:xfrm>
            <a:off x="118794" y="1167606"/>
            <a:ext cx="5419000" cy="279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64"/>
          <p:cNvSpPr txBox="1">
            <a:spLocks noGrp="1"/>
          </p:cNvSpPr>
          <p:nvPr>
            <p:ph type="title"/>
          </p:nvPr>
        </p:nvSpPr>
        <p:spPr>
          <a:xfrm>
            <a:off x="789525" y="1576350"/>
            <a:ext cx="3811500" cy="661800"/>
          </a:xfrm>
          <a:prstGeom prst="rect">
            <a:avLst/>
          </a:prstGeom>
        </p:spPr>
        <p:txBody>
          <a:bodyPr spcFirstLastPara="1" wrap="square" lIns="91425" tIns="0" rIns="91425" bIns="91425" anchor="t" anchorCtr="0">
            <a:spAutoFit/>
          </a:bodyPr>
          <a:lstStyle/>
          <a:p>
            <a:pPr marL="0" lvl="0" indent="0" algn="l" rtl="0">
              <a:spcBef>
                <a:spcPts val="0"/>
              </a:spcBef>
              <a:spcAft>
                <a:spcPts val="0"/>
              </a:spcAft>
              <a:buNone/>
            </a:pPr>
            <a:r>
              <a:rPr lang="en" sz="3700"/>
              <a:t>Conclusion</a:t>
            </a:r>
            <a:endParaRPr sz="4100"/>
          </a:p>
        </p:txBody>
      </p:sp>
      <p:sp>
        <p:nvSpPr>
          <p:cNvPr id="2667" name="Google Shape;2667;p64"/>
          <p:cNvSpPr txBox="1">
            <a:spLocks noGrp="1"/>
          </p:cNvSpPr>
          <p:nvPr>
            <p:ph type="subTitle" idx="1"/>
          </p:nvPr>
        </p:nvSpPr>
        <p:spPr>
          <a:xfrm>
            <a:off x="886750" y="2312625"/>
            <a:ext cx="6977700" cy="10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900"/>
              <a:t>Since there is no significant skewness in the data, we can proceed with analyses that assume normality without concern for the biases introduced by skewed distributions.</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1"/>
        <p:cNvGrpSpPr/>
        <p:nvPr/>
      </p:nvGrpSpPr>
      <p:grpSpPr>
        <a:xfrm>
          <a:off x="0" y="0"/>
          <a:ext cx="0" cy="0"/>
          <a:chOff x="0" y="0"/>
          <a:chExt cx="0" cy="0"/>
        </a:xfrm>
      </p:grpSpPr>
      <p:sp>
        <p:nvSpPr>
          <p:cNvPr id="2672" name="Google Shape;2672;p65"/>
          <p:cNvSpPr txBox="1">
            <a:spLocks noGrp="1"/>
          </p:cNvSpPr>
          <p:nvPr>
            <p:ph type="title"/>
          </p:nvPr>
        </p:nvSpPr>
        <p:spPr>
          <a:xfrm>
            <a:off x="917600" y="1577350"/>
            <a:ext cx="5025900"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DATA</a:t>
            </a:r>
            <a:endParaRPr/>
          </a:p>
          <a:p>
            <a:pPr marL="0" lvl="0" indent="0" algn="r" rtl="0">
              <a:lnSpc>
                <a:spcPct val="100000"/>
              </a:lnSpc>
              <a:spcBef>
                <a:spcPts val="0"/>
              </a:spcBef>
              <a:spcAft>
                <a:spcPts val="0"/>
              </a:spcAft>
              <a:buSzPts val="3600"/>
              <a:buNone/>
            </a:pPr>
            <a:r>
              <a:rPr lang="en"/>
              <a:t>EXPLORATION</a:t>
            </a:r>
            <a:endParaRPr/>
          </a:p>
        </p:txBody>
      </p:sp>
      <p:sp>
        <p:nvSpPr>
          <p:cNvPr id="2673" name="Google Shape;2673;p65"/>
          <p:cNvSpPr txBox="1">
            <a:spLocks noGrp="1"/>
          </p:cNvSpPr>
          <p:nvPr>
            <p:ph type="title" idx="2"/>
          </p:nvPr>
        </p:nvSpPr>
        <p:spPr>
          <a:xfrm>
            <a:off x="5755200" y="1356575"/>
            <a:ext cx="29196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2.2</a:t>
            </a:r>
            <a:endParaRPr/>
          </a:p>
        </p:txBody>
      </p:sp>
      <p:cxnSp>
        <p:nvCxnSpPr>
          <p:cNvPr id="2674" name="Google Shape;2674;p65"/>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2675" name="Google Shape;2675;p65"/>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6" name="Google Shape;2676;p65"/>
          <p:cNvGrpSpPr/>
          <p:nvPr/>
        </p:nvGrpSpPr>
        <p:grpSpPr>
          <a:xfrm flipH="1">
            <a:off x="5943476" y="3141818"/>
            <a:ext cx="1965289" cy="517060"/>
            <a:chOff x="3539975" y="3523525"/>
            <a:chExt cx="745925" cy="196250"/>
          </a:xfrm>
        </p:grpSpPr>
        <p:sp>
          <p:nvSpPr>
            <p:cNvPr id="2677" name="Google Shape;2677;p6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6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6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6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6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6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6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6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6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6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6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6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6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6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6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6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3" name="Google Shape;2693;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76"/>
                                        </p:tgtEl>
                                        <p:attrNameLst>
                                          <p:attrName>style.visibility</p:attrName>
                                        </p:attrNameLst>
                                      </p:cBhvr>
                                      <p:to>
                                        <p:strVal val="visible"/>
                                      </p:to>
                                    </p:set>
                                    <p:anim calcmode="lin" valueType="num">
                                      <p:cBhvr additive="base">
                                        <p:cTn id="7" dur="1000"/>
                                        <p:tgtEl>
                                          <p:spTgt spid="2676"/>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673"/>
                                        </p:tgtEl>
                                        <p:attrNameLst>
                                          <p:attrName>style.visibility</p:attrName>
                                        </p:attrNameLst>
                                      </p:cBhvr>
                                      <p:to>
                                        <p:strVal val="visible"/>
                                      </p:to>
                                    </p:set>
                                    <p:anim calcmode="lin" valueType="num">
                                      <p:cBhvr additive="base">
                                        <p:cTn id="10" dur="1000"/>
                                        <p:tgtEl>
                                          <p:spTgt spid="2673"/>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672"/>
                                        </p:tgtEl>
                                        <p:attrNameLst>
                                          <p:attrName>style.visibility</p:attrName>
                                        </p:attrNameLst>
                                      </p:cBhvr>
                                      <p:to>
                                        <p:strVal val="visible"/>
                                      </p:to>
                                    </p:set>
                                    <p:anim calcmode="lin" valueType="num">
                                      <p:cBhvr additive="base">
                                        <p:cTn id="13" dur="1000"/>
                                        <p:tgtEl>
                                          <p:spTgt spid="267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674"/>
                                        </p:tgtEl>
                                        <p:attrNameLst>
                                          <p:attrName>style.visibility</p:attrName>
                                        </p:attrNameLst>
                                      </p:cBhvr>
                                      <p:to>
                                        <p:strVal val="visible"/>
                                      </p:to>
                                    </p:set>
                                    <p:anim calcmode="lin" valueType="num">
                                      <p:cBhvr additive="base">
                                        <p:cTn id="16" dur="1000"/>
                                        <p:tgtEl>
                                          <p:spTgt spid="2674"/>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675"/>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693"/>
                                        </p:tgtEl>
                                        <p:attrNameLst>
                                          <p:attrName>style.visibility</p:attrName>
                                        </p:attrNameLst>
                                      </p:cBhvr>
                                      <p:to>
                                        <p:strVal val="visible"/>
                                      </p:to>
                                    </p:set>
                                    <p:animEffect transition="in" filter="fade">
                                      <p:cBhvr>
                                        <p:cTn id="21" dur="1000"/>
                                        <p:tgtEl>
                                          <p:spTgt spid="2693"/>
                                        </p:tgtEl>
                                      </p:cBhvr>
                                    </p:animEffect>
                                  </p:childTnLst>
                                </p:cTn>
                              </p:par>
                              <p:par>
                                <p:cTn id="22" presetID="10" presetClass="entr" presetSubtype="0" fill="hold" nodeType="withEffect">
                                  <p:stCondLst>
                                    <p:cond delay="0"/>
                                  </p:stCondLst>
                                  <p:childTnLst>
                                    <p:set>
                                      <p:cBhvr>
                                        <p:cTn id="23" dur="1" fill="hold">
                                          <p:stCondLst>
                                            <p:cond delay="0"/>
                                          </p:stCondLst>
                                        </p:cTn>
                                        <p:tgtEl>
                                          <p:spTgt spid="2694"/>
                                        </p:tgtEl>
                                        <p:attrNameLst>
                                          <p:attrName>style.visibility</p:attrName>
                                        </p:attrNameLst>
                                      </p:cBhvr>
                                      <p:to>
                                        <p:strVal val="visible"/>
                                      </p:to>
                                    </p:set>
                                    <p:animEffect transition="in" filter="fade">
                                      <p:cBhvr>
                                        <p:cTn id="24" dur="1000"/>
                                        <p:tgtEl>
                                          <p:spTgt spid="2694"/>
                                        </p:tgtEl>
                                      </p:cBhvr>
                                    </p:animEffect>
                                  </p:childTnLst>
                                </p:cTn>
                              </p:par>
                              <p:par>
                                <p:cTn id="25" presetID="10" presetClass="entr" presetSubtype="0" fill="hold" nodeType="withEffect">
                                  <p:stCondLst>
                                    <p:cond delay="0"/>
                                  </p:stCondLst>
                                  <p:childTnLst>
                                    <p:set>
                                      <p:cBhvr>
                                        <p:cTn id="26" dur="1" fill="hold">
                                          <p:stCondLst>
                                            <p:cond delay="0"/>
                                          </p:stCondLst>
                                        </p:cTn>
                                        <p:tgtEl>
                                          <p:spTgt spid="2695"/>
                                        </p:tgtEl>
                                        <p:attrNameLst>
                                          <p:attrName>style.visibility</p:attrName>
                                        </p:attrNameLst>
                                      </p:cBhvr>
                                      <p:to>
                                        <p:strVal val="visible"/>
                                      </p:to>
                                    </p:set>
                                    <p:animEffect transition="in" filter="fade">
                                      <p:cBhvr>
                                        <p:cTn id="27" dur="1000"/>
                                        <p:tgtEl>
                                          <p:spTgt spid="2695"/>
                                        </p:tgtEl>
                                      </p:cBhvr>
                                    </p:animEffect>
                                  </p:childTnLst>
                                </p:cTn>
                              </p:par>
                              <p:par>
                                <p:cTn id="28" presetID="10" presetClass="entr" presetSubtype="0" fill="hold" nodeType="withEffect">
                                  <p:stCondLst>
                                    <p:cond delay="0"/>
                                  </p:stCondLst>
                                  <p:childTnLst>
                                    <p:set>
                                      <p:cBhvr>
                                        <p:cTn id="29" dur="1" fill="hold">
                                          <p:stCondLst>
                                            <p:cond delay="0"/>
                                          </p:stCondLst>
                                        </p:cTn>
                                        <p:tgtEl>
                                          <p:spTgt spid="2696"/>
                                        </p:tgtEl>
                                        <p:attrNameLst>
                                          <p:attrName>style.visibility</p:attrName>
                                        </p:attrNameLst>
                                      </p:cBhvr>
                                      <p:to>
                                        <p:strVal val="visible"/>
                                      </p:to>
                                    </p:set>
                                    <p:animEffect transition="in" filter="fade">
                                      <p:cBhvr>
                                        <p:cTn id="30" dur="1000"/>
                                        <p:tgtEl>
                                          <p:spTgt spid="2696"/>
                                        </p:tgtEl>
                                      </p:cBhvr>
                                    </p:animEffect>
                                  </p:childTnLst>
                                </p:cTn>
                              </p:par>
                              <p:par>
                                <p:cTn id="31" presetID="10" presetClass="entr" presetSubtype="0" fill="hold" nodeType="withEffect">
                                  <p:stCondLst>
                                    <p:cond delay="0"/>
                                  </p:stCondLst>
                                  <p:childTnLst>
                                    <p:set>
                                      <p:cBhvr>
                                        <p:cTn id="32" dur="1" fill="hold">
                                          <p:stCondLst>
                                            <p:cond delay="0"/>
                                          </p:stCondLst>
                                        </p:cTn>
                                        <p:tgtEl>
                                          <p:spTgt spid="2697"/>
                                        </p:tgtEl>
                                        <p:attrNameLst>
                                          <p:attrName>style.visibility</p:attrName>
                                        </p:attrNameLst>
                                      </p:cBhvr>
                                      <p:to>
                                        <p:strVal val="visible"/>
                                      </p:to>
                                    </p:set>
                                    <p:animEffect transition="in" filter="fade">
                                      <p:cBhvr>
                                        <p:cTn id="33" dur="1000"/>
                                        <p:tgtEl>
                                          <p:spTgt spid="2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1"/>
        <p:cNvGrpSpPr/>
        <p:nvPr/>
      </p:nvGrpSpPr>
      <p:grpSpPr>
        <a:xfrm>
          <a:off x="0" y="0"/>
          <a:ext cx="0" cy="0"/>
          <a:chOff x="0" y="0"/>
          <a:chExt cx="0" cy="0"/>
        </a:xfrm>
      </p:grpSpPr>
      <p:sp>
        <p:nvSpPr>
          <p:cNvPr id="2702" name="Google Shape;2702;p66"/>
          <p:cNvSpPr txBox="1">
            <a:spLocks noGrp="1"/>
          </p:cNvSpPr>
          <p:nvPr>
            <p:ph type="title"/>
          </p:nvPr>
        </p:nvSpPr>
        <p:spPr>
          <a:xfrm>
            <a:off x="827750" y="472575"/>
            <a:ext cx="6145500" cy="11295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2300">
                <a:solidFill>
                  <a:schemeClr val="lt2"/>
                </a:solidFill>
              </a:rPr>
              <a:t>Analyze the number of doctors prescribing any of the 6 drugs and compute related statistics.</a:t>
            </a:r>
            <a:endParaRPr sz="2300">
              <a:solidFill>
                <a:schemeClr val="lt2"/>
              </a:solidFill>
            </a:endParaRPr>
          </a:p>
          <a:p>
            <a:pPr marL="0" lvl="0" indent="0" algn="l" rtl="0">
              <a:spcBef>
                <a:spcPts val="0"/>
              </a:spcBef>
              <a:spcAft>
                <a:spcPts val="0"/>
              </a:spcAft>
              <a:buNone/>
            </a:pPr>
            <a:endParaRPr sz="2300">
              <a:solidFill>
                <a:schemeClr val="lt2"/>
              </a:solidFill>
            </a:endParaRPr>
          </a:p>
        </p:txBody>
      </p:sp>
      <p:sp>
        <p:nvSpPr>
          <p:cNvPr id="2703" name="Google Shape;2703;p66"/>
          <p:cNvSpPr txBox="1"/>
          <p:nvPr/>
        </p:nvSpPr>
        <p:spPr>
          <a:xfrm>
            <a:off x="1042000" y="1448450"/>
            <a:ext cx="5520300" cy="143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rgbClr val="F2F2F2"/>
                </a:solidFill>
                <a:latin typeface="Aldrich"/>
                <a:ea typeface="Aldrich"/>
                <a:cs typeface="Aldrich"/>
                <a:sym typeface="Aldrich"/>
              </a:rPr>
              <a:t>Key Metrics</a:t>
            </a:r>
            <a:r>
              <a:rPr lang="en" sz="1100">
                <a:solidFill>
                  <a:srgbClr val="F2F2F2"/>
                </a:solidFill>
                <a:latin typeface="Aldrich"/>
                <a:ea typeface="Aldrich"/>
                <a:cs typeface="Aldrich"/>
                <a:sym typeface="Aldrich"/>
              </a:rPr>
              <a:t>:</a:t>
            </a:r>
            <a:endParaRPr sz="1100">
              <a:solidFill>
                <a:srgbClr val="F2F2F2"/>
              </a:solidFill>
              <a:latin typeface="Aldrich"/>
              <a:ea typeface="Aldrich"/>
              <a:cs typeface="Aldrich"/>
              <a:sym typeface="Aldrich"/>
            </a:endParaRPr>
          </a:p>
          <a:p>
            <a:pPr marL="457200" lvl="0" indent="-298450" algn="l" rtl="0">
              <a:lnSpc>
                <a:spcPct val="115000"/>
              </a:lnSpc>
              <a:spcBef>
                <a:spcPts val="1200"/>
              </a:spcBef>
              <a:spcAft>
                <a:spcPts val="0"/>
              </a:spcAft>
              <a:buClr>
                <a:srgbClr val="F2F2F2"/>
              </a:buClr>
              <a:buSzPts val="1100"/>
              <a:buChar char="●"/>
            </a:pPr>
            <a:r>
              <a:rPr lang="en" sz="1100" b="1">
                <a:solidFill>
                  <a:srgbClr val="FF0000"/>
                </a:solidFill>
                <a:latin typeface="Aldrich"/>
                <a:ea typeface="Aldrich"/>
                <a:cs typeface="Aldrich"/>
                <a:sym typeface="Aldrich"/>
              </a:rPr>
              <a:t>Total</a:t>
            </a:r>
            <a:r>
              <a:rPr lang="en" sz="1100" b="1">
                <a:solidFill>
                  <a:srgbClr val="F2F2F2"/>
                </a:solidFill>
                <a:latin typeface="Aldrich"/>
                <a:ea typeface="Aldrich"/>
                <a:cs typeface="Aldrich"/>
                <a:sym typeface="Aldrich"/>
              </a:rPr>
              <a:t> Number of Records</a:t>
            </a:r>
            <a:r>
              <a:rPr lang="en" sz="1100">
                <a:solidFill>
                  <a:srgbClr val="F2F2F2"/>
                </a:solidFill>
                <a:latin typeface="Aldrich"/>
                <a:ea typeface="Aldrich"/>
                <a:cs typeface="Aldrich"/>
                <a:sym typeface="Aldrich"/>
              </a:rPr>
              <a:t>: 390</a:t>
            </a:r>
            <a:endParaRPr sz="1100">
              <a:solidFill>
                <a:srgbClr val="F2F2F2"/>
              </a:solidFill>
              <a:latin typeface="Aldrich"/>
              <a:ea typeface="Aldrich"/>
              <a:cs typeface="Aldrich"/>
              <a:sym typeface="Aldrich"/>
            </a:endParaRPr>
          </a:p>
          <a:p>
            <a:pPr marL="457200" lvl="0" indent="-298450" algn="l" rtl="0">
              <a:lnSpc>
                <a:spcPct val="115000"/>
              </a:lnSpc>
              <a:spcBef>
                <a:spcPts val="0"/>
              </a:spcBef>
              <a:spcAft>
                <a:spcPts val="0"/>
              </a:spcAft>
              <a:buClr>
                <a:srgbClr val="F2F2F2"/>
              </a:buClr>
              <a:buSzPts val="1100"/>
              <a:buChar char="●"/>
            </a:pPr>
            <a:r>
              <a:rPr lang="en" sz="1100" b="1">
                <a:solidFill>
                  <a:srgbClr val="F2F2F2"/>
                </a:solidFill>
                <a:latin typeface="Aldrich"/>
                <a:ea typeface="Aldrich"/>
                <a:cs typeface="Aldrich"/>
                <a:sym typeface="Aldrich"/>
              </a:rPr>
              <a:t>Doctors who </a:t>
            </a:r>
            <a:r>
              <a:rPr lang="en" sz="1100" b="1">
                <a:solidFill>
                  <a:srgbClr val="FF0000"/>
                </a:solidFill>
                <a:latin typeface="Aldrich"/>
                <a:ea typeface="Aldrich"/>
                <a:cs typeface="Aldrich"/>
                <a:sym typeface="Aldrich"/>
              </a:rPr>
              <a:t>wrote</a:t>
            </a:r>
            <a:r>
              <a:rPr lang="en" sz="1100" b="1">
                <a:solidFill>
                  <a:srgbClr val="F2F2F2"/>
                </a:solidFill>
                <a:latin typeface="Aldrich"/>
                <a:ea typeface="Aldrich"/>
                <a:cs typeface="Aldrich"/>
                <a:sym typeface="Aldrich"/>
              </a:rPr>
              <a:t> any of the 6 drugs</a:t>
            </a:r>
            <a:r>
              <a:rPr lang="en" sz="1100">
                <a:solidFill>
                  <a:srgbClr val="F2F2F2"/>
                </a:solidFill>
                <a:latin typeface="Aldrich"/>
                <a:ea typeface="Aldrich"/>
                <a:cs typeface="Aldrich"/>
                <a:sym typeface="Aldrich"/>
              </a:rPr>
              <a:t>: 229</a:t>
            </a:r>
            <a:endParaRPr sz="1100">
              <a:solidFill>
                <a:srgbClr val="F2F2F2"/>
              </a:solidFill>
              <a:latin typeface="Aldrich"/>
              <a:ea typeface="Aldrich"/>
              <a:cs typeface="Aldrich"/>
              <a:sym typeface="Aldrich"/>
            </a:endParaRPr>
          </a:p>
          <a:p>
            <a:pPr marL="457200" lvl="0" indent="-298450" algn="l" rtl="0">
              <a:lnSpc>
                <a:spcPct val="115000"/>
              </a:lnSpc>
              <a:spcBef>
                <a:spcPts val="0"/>
              </a:spcBef>
              <a:spcAft>
                <a:spcPts val="0"/>
              </a:spcAft>
              <a:buClr>
                <a:srgbClr val="F2F2F2"/>
              </a:buClr>
              <a:buSzPts val="1100"/>
              <a:buChar char="●"/>
            </a:pPr>
            <a:r>
              <a:rPr lang="en" sz="1100" b="1">
                <a:solidFill>
                  <a:srgbClr val="F2F2F2"/>
                </a:solidFill>
                <a:latin typeface="Aldrich"/>
                <a:ea typeface="Aldrich"/>
                <a:cs typeface="Aldrich"/>
                <a:sym typeface="Aldrich"/>
              </a:rPr>
              <a:t>Doctors who </a:t>
            </a:r>
            <a:r>
              <a:rPr lang="en" sz="1100" b="1">
                <a:solidFill>
                  <a:srgbClr val="FF0000"/>
                </a:solidFill>
                <a:latin typeface="Aldrich"/>
                <a:ea typeface="Aldrich"/>
                <a:cs typeface="Aldrich"/>
                <a:sym typeface="Aldrich"/>
              </a:rPr>
              <a:t>didn't write</a:t>
            </a:r>
            <a:r>
              <a:rPr lang="en" sz="1100" b="1">
                <a:solidFill>
                  <a:srgbClr val="F2F2F2"/>
                </a:solidFill>
                <a:latin typeface="Aldrich"/>
                <a:ea typeface="Aldrich"/>
                <a:cs typeface="Aldrich"/>
                <a:sym typeface="Aldrich"/>
              </a:rPr>
              <a:t> any of the 6 drugs</a:t>
            </a:r>
            <a:r>
              <a:rPr lang="en" sz="1100">
                <a:solidFill>
                  <a:srgbClr val="F2F2F2"/>
                </a:solidFill>
                <a:latin typeface="Aldrich"/>
                <a:ea typeface="Aldrich"/>
                <a:cs typeface="Aldrich"/>
                <a:sym typeface="Aldrich"/>
              </a:rPr>
              <a:t>: 161</a:t>
            </a:r>
            <a:endParaRPr sz="1100">
              <a:solidFill>
                <a:srgbClr val="F2F2F2"/>
              </a:solidFill>
              <a:latin typeface="Aldrich"/>
              <a:ea typeface="Aldrich"/>
              <a:cs typeface="Aldrich"/>
              <a:sym typeface="Aldrich"/>
            </a:endParaRPr>
          </a:p>
          <a:p>
            <a:pPr marL="457200" lvl="0" indent="-298450" algn="l" rtl="0">
              <a:lnSpc>
                <a:spcPct val="115000"/>
              </a:lnSpc>
              <a:spcBef>
                <a:spcPts val="0"/>
              </a:spcBef>
              <a:spcAft>
                <a:spcPts val="0"/>
              </a:spcAft>
              <a:buClr>
                <a:srgbClr val="F2F2F2"/>
              </a:buClr>
              <a:buSzPts val="1100"/>
              <a:buChar char="●"/>
            </a:pPr>
            <a:r>
              <a:rPr lang="en" sz="1100" b="1">
                <a:solidFill>
                  <a:srgbClr val="FF0000"/>
                </a:solidFill>
                <a:latin typeface="Aldrich"/>
                <a:ea typeface="Aldrich"/>
                <a:cs typeface="Aldrich"/>
                <a:sym typeface="Aldrich"/>
              </a:rPr>
              <a:t>Percentage </a:t>
            </a:r>
            <a:r>
              <a:rPr lang="en" sz="1100" b="1">
                <a:solidFill>
                  <a:srgbClr val="F2F2F2"/>
                </a:solidFill>
                <a:latin typeface="Aldrich"/>
                <a:ea typeface="Aldrich"/>
                <a:cs typeface="Aldrich"/>
                <a:sym typeface="Aldrich"/>
              </a:rPr>
              <a:t>of doctors who </a:t>
            </a:r>
            <a:r>
              <a:rPr lang="en" sz="1100" b="1">
                <a:solidFill>
                  <a:srgbClr val="FF0000"/>
                </a:solidFill>
                <a:latin typeface="Aldrich"/>
                <a:ea typeface="Aldrich"/>
                <a:cs typeface="Aldrich"/>
                <a:sym typeface="Aldrich"/>
              </a:rPr>
              <a:t>wrote </a:t>
            </a:r>
            <a:r>
              <a:rPr lang="en" sz="1100" b="1">
                <a:solidFill>
                  <a:srgbClr val="F2F2F2"/>
                </a:solidFill>
                <a:latin typeface="Aldrich"/>
                <a:ea typeface="Aldrich"/>
                <a:cs typeface="Aldrich"/>
                <a:sym typeface="Aldrich"/>
              </a:rPr>
              <a:t>any of the 6 drugs</a:t>
            </a:r>
            <a:r>
              <a:rPr lang="en" sz="1100">
                <a:solidFill>
                  <a:srgbClr val="F2F2F2"/>
                </a:solidFill>
                <a:latin typeface="Aldrich"/>
                <a:ea typeface="Aldrich"/>
                <a:cs typeface="Aldrich"/>
                <a:sym typeface="Aldrich"/>
              </a:rPr>
              <a:t>: 58.72%</a:t>
            </a:r>
            <a:endParaRPr sz="1100">
              <a:solidFill>
                <a:srgbClr val="F2F2F2"/>
              </a:solidFill>
              <a:latin typeface="Aldrich"/>
              <a:ea typeface="Aldrich"/>
              <a:cs typeface="Aldrich"/>
              <a:sym typeface="Aldrich"/>
            </a:endParaRPr>
          </a:p>
          <a:p>
            <a:pPr marL="0" lvl="0" indent="0" algn="l" rtl="0">
              <a:spcBef>
                <a:spcPts val="1200"/>
              </a:spcBef>
              <a:spcAft>
                <a:spcPts val="0"/>
              </a:spcAft>
              <a:buNone/>
            </a:pPr>
            <a:endParaRPr>
              <a:solidFill>
                <a:srgbClr val="9E9E9E"/>
              </a:solidFill>
              <a:latin typeface="Aldrich"/>
              <a:ea typeface="Aldrich"/>
              <a:cs typeface="Aldrich"/>
              <a:sym typeface="Aldrich"/>
            </a:endParaRPr>
          </a:p>
        </p:txBody>
      </p:sp>
      <p:pic>
        <p:nvPicPr>
          <p:cNvPr id="2704" name="Google Shape;2704;p66"/>
          <p:cNvPicPr preferRelativeResize="0"/>
          <p:nvPr/>
        </p:nvPicPr>
        <p:blipFill>
          <a:blip r:embed="rId3">
            <a:alphaModFix/>
          </a:blip>
          <a:stretch>
            <a:fillRect/>
          </a:stretch>
        </p:blipFill>
        <p:spPr>
          <a:xfrm>
            <a:off x="1334675" y="2883275"/>
            <a:ext cx="6220801" cy="163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67"/>
          <p:cNvSpPr txBox="1">
            <a:spLocks noGrp="1"/>
          </p:cNvSpPr>
          <p:nvPr>
            <p:ph type="title"/>
          </p:nvPr>
        </p:nvSpPr>
        <p:spPr>
          <a:xfrm>
            <a:off x="917600" y="1577350"/>
            <a:ext cx="5025900"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DATA</a:t>
            </a:r>
            <a:endParaRPr/>
          </a:p>
          <a:p>
            <a:pPr marL="0" lvl="0" indent="0" algn="r" rtl="0">
              <a:lnSpc>
                <a:spcPct val="100000"/>
              </a:lnSpc>
              <a:spcBef>
                <a:spcPts val="0"/>
              </a:spcBef>
              <a:spcAft>
                <a:spcPts val="0"/>
              </a:spcAft>
              <a:buSzPts val="3600"/>
              <a:buNone/>
            </a:pPr>
            <a:r>
              <a:rPr lang="en"/>
              <a:t>VISUALIZATION</a:t>
            </a:r>
            <a:endParaRPr/>
          </a:p>
        </p:txBody>
      </p:sp>
      <p:sp>
        <p:nvSpPr>
          <p:cNvPr id="2710" name="Google Shape;2710;p67"/>
          <p:cNvSpPr txBox="1">
            <a:spLocks noGrp="1"/>
          </p:cNvSpPr>
          <p:nvPr>
            <p:ph type="title" idx="2"/>
          </p:nvPr>
        </p:nvSpPr>
        <p:spPr>
          <a:xfrm>
            <a:off x="5638521" y="1356584"/>
            <a:ext cx="2575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03</a:t>
            </a:r>
            <a:endParaRPr/>
          </a:p>
        </p:txBody>
      </p:sp>
      <p:cxnSp>
        <p:nvCxnSpPr>
          <p:cNvPr id="2711" name="Google Shape;2711;p67"/>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2712" name="Google Shape;2712;p67"/>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13" name="Google Shape;2713;p67"/>
          <p:cNvGrpSpPr/>
          <p:nvPr/>
        </p:nvGrpSpPr>
        <p:grpSpPr>
          <a:xfrm flipH="1">
            <a:off x="5943476" y="3141818"/>
            <a:ext cx="1965289" cy="517060"/>
            <a:chOff x="3539975" y="3523525"/>
            <a:chExt cx="745925" cy="196250"/>
          </a:xfrm>
        </p:grpSpPr>
        <p:sp>
          <p:nvSpPr>
            <p:cNvPr id="2714" name="Google Shape;2714;p6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6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6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6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6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6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6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6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6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6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6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6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6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6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6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6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30" name="Google Shape;2730;p6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6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6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6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6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13"/>
                                        </p:tgtEl>
                                        <p:attrNameLst>
                                          <p:attrName>style.visibility</p:attrName>
                                        </p:attrNameLst>
                                      </p:cBhvr>
                                      <p:to>
                                        <p:strVal val="visible"/>
                                      </p:to>
                                    </p:set>
                                    <p:anim calcmode="lin" valueType="num">
                                      <p:cBhvr additive="base">
                                        <p:cTn id="7" dur="1000"/>
                                        <p:tgtEl>
                                          <p:spTgt spid="2713"/>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710"/>
                                        </p:tgtEl>
                                        <p:attrNameLst>
                                          <p:attrName>style.visibility</p:attrName>
                                        </p:attrNameLst>
                                      </p:cBhvr>
                                      <p:to>
                                        <p:strVal val="visible"/>
                                      </p:to>
                                    </p:set>
                                    <p:anim calcmode="lin" valueType="num">
                                      <p:cBhvr additive="base">
                                        <p:cTn id="10" dur="1000"/>
                                        <p:tgtEl>
                                          <p:spTgt spid="2710"/>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709"/>
                                        </p:tgtEl>
                                        <p:attrNameLst>
                                          <p:attrName>style.visibility</p:attrName>
                                        </p:attrNameLst>
                                      </p:cBhvr>
                                      <p:to>
                                        <p:strVal val="visible"/>
                                      </p:to>
                                    </p:set>
                                    <p:anim calcmode="lin" valueType="num">
                                      <p:cBhvr additive="base">
                                        <p:cTn id="13" dur="1000"/>
                                        <p:tgtEl>
                                          <p:spTgt spid="270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711"/>
                                        </p:tgtEl>
                                        <p:attrNameLst>
                                          <p:attrName>style.visibility</p:attrName>
                                        </p:attrNameLst>
                                      </p:cBhvr>
                                      <p:to>
                                        <p:strVal val="visible"/>
                                      </p:to>
                                    </p:set>
                                    <p:anim calcmode="lin" valueType="num">
                                      <p:cBhvr additive="base">
                                        <p:cTn id="16" dur="1000"/>
                                        <p:tgtEl>
                                          <p:spTgt spid="2711"/>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712"/>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730"/>
                                        </p:tgtEl>
                                        <p:attrNameLst>
                                          <p:attrName>style.visibility</p:attrName>
                                        </p:attrNameLst>
                                      </p:cBhvr>
                                      <p:to>
                                        <p:strVal val="visible"/>
                                      </p:to>
                                    </p:set>
                                    <p:animEffect transition="in" filter="fade">
                                      <p:cBhvr>
                                        <p:cTn id="21" dur="1000"/>
                                        <p:tgtEl>
                                          <p:spTgt spid="2730"/>
                                        </p:tgtEl>
                                      </p:cBhvr>
                                    </p:animEffect>
                                  </p:childTnLst>
                                </p:cTn>
                              </p:par>
                              <p:par>
                                <p:cTn id="22" presetID="10" presetClass="entr" presetSubtype="0" fill="hold" nodeType="withEffect">
                                  <p:stCondLst>
                                    <p:cond delay="0"/>
                                  </p:stCondLst>
                                  <p:childTnLst>
                                    <p:set>
                                      <p:cBhvr>
                                        <p:cTn id="23" dur="1" fill="hold">
                                          <p:stCondLst>
                                            <p:cond delay="0"/>
                                          </p:stCondLst>
                                        </p:cTn>
                                        <p:tgtEl>
                                          <p:spTgt spid="2731"/>
                                        </p:tgtEl>
                                        <p:attrNameLst>
                                          <p:attrName>style.visibility</p:attrName>
                                        </p:attrNameLst>
                                      </p:cBhvr>
                                      <p:to>
                                        <p:strVal val="visible"/>
                                      </p:to>
                                    </p:set>
                                    <p:animEffect transition="in" filter="fade">
                                      <p:cBhvr>
                                        <p:cTn id="24" dur="1000"/>
                                        <p:tgtEl>
                                          <p:spTgt spid="2731"/>
                                        </p:tgtEl>
                                      </p:cBhvr>
                                    </p:animEffect>
                                  </p:childTnLst>
                                </p:cTn>
                              </p:par>
                              <p:par>
                                <p:cTn id="25" presetID="10" presetClass="entr" presetSubtype="0" fill="hold" nodeType="withEffect">
                                  <p:stCondLst>
                                    <p:cond delay="0"/>
                                  </p:stCondLst>
                                  <p:childTnLst>
                                    <p:set>
                                      <p:cBhvr>
                                        <p:cTn id="26" dur="1" fill="hold">
                                          <p:stCondLst>
                                            <p:cond delay="0"/>
                                          </p:stCondLst>
                                        </p:cTn>
                                        <p:tgtEl>
                                          <p:spTgt spid="2732"/>
                                        </p:tgtEl>
                                        <p:attrNameLst>
                                          <p:attrName>style.visibility</p:attrName>
                                        </p:attrNameLst>
                                      </p:cBhvr>
                                      <p:to>
                                        <p:strVal val="visible"/>
                                      </p:to>
                                    </p:set>
                                    <p:animEffect transition="in" filter="fade">
                                      <p:cBhvr>
                                        <p:cTn id="27" dur="1000"/>
                                        <p:tgtEl>
                                          <p:spTgt spid="2732"/>
                                        </p:tgtEl>
                                      </p:cBhvr>
                                    </p:animEffect>
                                  </p:childTnLst>
                                </p:cTn>
                              </p:par>
                              <p:par>
                                <p:cTn id="28" presetID="10" presetClass="entr" presetSubtype="0" fill="hold" nodeType="withEffect">
                                  <p:stCondLst>
                                    <p:cond delay="0"/>
                                  </p:stCondLst>
                                  <p:childTnLst>
                                    <p:set>
                                      <p:cBhvr>
                                        <p:cTn id="29" dur="1" fill="hold">
                                          <p:stCondLst>
                                            <p:cond delay="0"/>
                                          </p:stCondLst>
                                        </p:cTn>
                                        <p:tgtEl>
                                          <p:spTgt spid="2733"/>
                                        </p:tgtEl>
                                        <p:attrNameLst>
                                          <p:attrName>style.visibility</p:attrName>
                                        </p:attrNameLst>
                                      </p:cBhvr>
                                      <p:to>
                                        <p:strVal val="visible"/>
                                      </p:to>
                                    </p:set>
                                    <p:animEffect transition="in" filter="fade">
                                      <p:cBhvr>
                                        <p:cTn id="30" dur="1000"/>
                                        <p:tgtEl>
                                          <p:spTgt spid="2733"/>
                                        </p:tgtEl>
                                      </p:cBhvr>
                                    </p:animEffect>
                                  </p:childTnLst>
                                </p:cTn>
                              </p:par>
                              <p:par>
                                <p:cTn id="31" presetID="10" presetClass="entr" presetSubtype="0" fill="hold" nodeType="withEffect">
                                  <p:stCondLst>
                                    <p:cond delay="0"/>
                                  </p:stCondLst>
                                  <p:childTnLst>
                                    <p:set>
                                      <p:cBhvr>
                                        <p:cTn id="32" dur="1" fill="hold">
                                          <p:stCondLst>
                                            <p:cond delay="0"/>
                                          </p:stCondLst>
                                        </p:cTn>
                                        <p:tgtEl>
                                          <p:spTgt spid="2734"/>
                                        </p:tgtEl>
                                        <p:attrNameLst>
                                          <p:attrName>style.visibility</p:attrName>
                                        </p:attrNameLst>
                                      </p:cBhvr>
                                      <p:to>
                                        <p:strVal val="visible"/>
                                      </p:to>
                                    </p:set>
                                    <p:animEffect transition="in" filter="fade">
                                      <p:cBhvr>
                                        <p:cTn id="33" dur="1000"/>
                                        <p:tgtEl>
                                          <p:spTgt spid="2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0"/>
        <p:cNvGrpSpPr/>
        <p:nvPr/>
      </p:nvGrpSpPr>
      <p:grpSpPr>
        <a:xfrm>
          <a:off x="0" y="0"/>
          <a:ext cx="0" cy="0"/>
          <a:chOff x="0" y="0"/>
          <a:chExt cx="0" cy="0"/>
        </a:xfrm>
      </p:grpSpPr>
      <p:sp>
        <p:nvSpPr>
          <p:cNvPr id="2311" name="Google Shape;2311;p5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50"/>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50"/>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5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5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5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50"/>
          <p:cNvSpPr txBox="1">
            <a:spLocks noGrp="1"/>
          </p:cNvSpPr>
          <p:nvPr>
            <p:ph type="title" idx="21"/>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TABLE OF CONTENTS</a:t>
            </a:r>
            <a:endParaRPr/>
          </a:p>
        </p:txBody>
      </p:sp>
      <p:sp>
        <p:nvSpPr>
          <p:cNvPr id="2318" name="Google Shape;2318;p50"/>
          <p:cNvSpPr txBox="1">
            <a:spLocks noGrp="1"/>
          </p:cNvSpPr>
          <p:nvPr>
            <p:ph type="title"/>
          </p:nvPr>
        </p:nvSpPr>
        <p:spPr>
          <a:xfrm>
            <a:off x="817925" y="1535078"/>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01</a:t>
            </a:r>
            <a:endParaRPr>
              <a:solidFill>
                <a:schemeClr val="dk1"/>
              </a:solidFill>
            </a:endParaRPr>
          </a:p>
        </p:txBody>
      </p:sp>
      <p:sp>
        <p:nvSpPr>
          <p:cNvPr id="2319" name="Google Shape;2319;p50"/>
          <p:cNvSpPr txBox="1">
            <a:spLocks noGrp="1"/>
          </p:cNvSpPr>
          <p:nvPr>
            <p:ph type="subTitle" idx="1"/>
          </p:nvPr>
        </p:nvSpPr>
        <p:spPr>
          <a:xfrm>
            <a:off x="1639675" y="1483450"/>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Introduction to the project</a:t>
            </a:r>
            <a:endParaRPr/>
          </a:p>
        </p:txBody>
      </p:sp>
      <p:sp>
        <p:nvSpPr>
          <p:cNvPr id="2320" name="Google Shape;2320;p50"/>
          <p:cNvSpPr txBox="1">
            <a:spLocks noGrp="1"/>
          </p:cNvSpPr>
          <p:nvPr>
            <p:ph type="title" idx="3"/>
          </p:nvPr>
        </p:nvSpPr>
        <p:spPr>
          <a:xfrm>
            <a:off x="817925" y="254729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02</a:t>
            </a:r>
            <a:endParaRPr>
              <a:solidFill>
                <a:schemeClr val="dk1"/>
              </a:solidFill>
            </a:endParaRPr>
          </a:p>
        </p:txBody>
      </p:sp>
      <p:sp>
        <p:nvSpPr>
          <p:cNvPr id="2321" name="Google Shape;2321;p50"/>
          <p:cNvSpPr txBox="1">
            <a:spLocks noGrp="1"/>
          </p:cNvSpPr>
          <p:nvPr>
            <p:ph type="subTitle" idx="4"/>
          </p:nvPr>
        </p:nvSpPr>
        <p:spPr>
          <a:xfrm>
            <a:off x="1639675" y="2693759"/>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Data Manipulation &amp; Cleaning</a:t>
            </a:r>
            <a:endParaRPr/>
          </a:p>
        </p:txBody>
      </p:sp>
      <p:sp>
        <p:nvSpPr>
          <p:cNvPr id="2322" name="Google Shape;2322;p50"/>
          <p:cNvSpPr txBox="1">
            <a:spLocks noGrp="1"/>
          </p:cNvSpPr>
          <p:nvPr>
            <p:ph type="title" idx="6"/>
          </p:nvPr>
        </p:nvSpPr>
        <p:spPr>
          <a:xfrm>
            <a:off x="817925" y="355951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03</a:t>
            </a:r>
            <a:endParaRPr>
              <a:solidFill>
                <a:schemeClr val="dk1"/>
              </a:solidFill>
            </a:endParaRPr>
          </a:p>
        </p:txBody>
      </p:sp>
      <p:sp>
        <p:nvSpPr>
          <p:cNvPr id="2323" name="Google Shape;2323;p50"/>
          <p:cNvSpPr txBox="1">
            <a:spLocks noGrp="1"/>
          </p:cNvSpPr>
          <p:nvPr>
            <p:ph type="subTitle" idx="7"/>
          </p:nvPr>
        </p:nvSpPr>
        <p:spPr>
          <a:xfrm>
            <a:off x="1639675" y="3705980"/>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Data Visualization</a:t>
            </a:r>
            <a:endParaRPr/>
          </a:p>
        </p:txBody>
      </p:sp>
      <p:sp>
        <p:nvSpPr>
          <p:cNvPr id="2324" name="Google Shape;2324;p50"/>
          <p:cNvSpPr txBox="1">
            <a:spLocks noGrp="1"/>
          </p:cNvSpPr>
          <p:nvPr>
            <p:ph type="title" idx="9"/>
          </p:nvPr>
        </p:nvSpPr>
        <p:spPr>
          <a:xfrm>
            <a:off x="4707713" y="1535078"/>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04</a:t>
            </a:r>
            <a:endParaRPr>
              <a:solidFill>
                <a:schemeClr val="dk1"/>
              </a:solidFill>
            </a:endParaRPr>
          </a:p>
        </p:txBody>
      </p:sp>
      <p:sp>
        <p:nvSpPr>
          <p:cNvPr id="2325" name="Google Shape;2325;p50"/>
          <p:cNvSpPr txBox="1">
            <a:spLocks noGrp="1"/>
          </p:cNvSpPr>
          <p:nvPr>
            <p:ph type="subTitle" idx="13"/>
          </p:nvPr>
        </p:nvSpPr>
        <p:spPr>
          <a:xfrm>
            <a:off x="5529413" y="1483450"/>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Data Preprocessing</a:t>
            </a:r>
            <a:endParaRPr/>
          </a:p>
        </p:txBody>
      </p:sp>
      <p:sp>
        <p:nvSpPr>
          <p:cNvPr id="2326" name="Google Shape;2326;p50"/>
          <p:cNvSpPr txBox="1">
            <a:spLocks noGrp="1"/>
          </p:cNvSpPr>
          <p:nvPr>
            <p:ph type="title" idx="15"/>
          </p:nvPr>
        </p:nvSpPr>
        <p:spPr>
          <a:xfrm>
            <a:off x="4707713" y="254729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05</a:t>
            </a:r>
            <a:endParaRPr>
              <a:solidFill>
                <a:schemeClr val="dk1"/>
              </a:solidFill>
            </a:endParaRPr>
          </a:p>
        </p:txBody>
      </p:sp>
      <p:sp>
        <p:nvSpPr>
          <p:cNvPr id="2327" name="Google Shape;2327;p50"/>
          <p:cNvSpPr txBox="1">
            <a:spLocks noGrp="1"/>
          </p:cNvSpPr>
          <p:nvPr>
            <p:ph type="subTitle" idx="16"/>
          </p:nvPr>
        </p:nvSpPr>
        <p:spPr>
          <a:xfrm>
            <a:off x="5529413" y="2667135"/>
            <a:ext cx="2887200" cy="454526"/>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Model Selection</a:t>
            </a:r>
            <a:endParaRPr/>
          </a:p>
        </p:txBody>
      </p:sp>
      <p:sp>
        <p:nvSpPr>
          <p:cNvPr id="2328" name="Google Shape;2328;p50"/>
          <p:cNvSpPr txBox="1">
            <a:spLocks noGrp="1"/>
          </p:cNvSpPr>
          <p:nvPr>
            <p:ph type="title" idx="18"/>
          </p:nvPr>
        </p:nvSpPr>
        <p:spPr>
          <a:xfrm>
            <a:off x="4707713" y="3559519"/>
            <a:ext cx="821700" cy="554400"/>
          </a:xfrm>
          <a:prstGeom prst="rect">
            <a:avLst/>
          </a:prstGeom>
          <a:noFill/>
          <a:ln>
            <a:noFill/>
          </a:ln>
        </p:spPr>
        <p:txBody>
          <a:bodyPr spcFirstLastPara="1" wrap="square" lIns="91425" tIns="182875" rIns="91425" bIns="91425" anchor="t" anchorCtr="0">
            <a:noAutofit/>
          </a:bodyPr>
          <a:lstStyle/>
          <a:p>
            <a:pPr marL="0" lvl="0" indent="0" algn="ctr" rtl="0">
              <a:lnSpc>
                <a:spcPct val="100000"/>
              </a:lnSpc>
              <a:spcBef>
                <a:spcPts val="0"/>
              </a:spcBef>
              <a:spcAft>
                <a:spcPts val="0"/>
              </a:spcAft>
              <a:buSzPts val="3700"/>
              <a:buNone/>
            </a:pPr>
            <a:r>
              <a:rPr lang="en">
                <a:solidFill>
                  <a:schemeClr val="dk1"/>
                </a:solidFill>
              </a:rPr>
              <a:t>06</a:t>
            </a:r>
            <a:endParaRPr>
              <a:solidFill>
                <a:schemeClr val="dk1"/>
              </a:solidFill>
            </a:endParaRPr>
          </a:p>
        </p:txBody>
      </p:sp>
      <p:sp>
        <p:nvSpPr>
          <p:cNvPr id="2329" name="Google Shape;2329;p50"/>
          <p:cNvSpPr txBox="1">
            <a:spLocks noGrp="1"/>
          </p:cNvSpPr>
          <p:nvPr>
            <p:ph type="subTitle" idx="19"/>
          </p:nvPr>
        </p:nvSpPr>
        <p:spPr>
          <a:xfrm>
            <a:off x="5529413" y="3753484"/>
            <a:ext cx="2887200" cy="354600"/>
          </a:xfrm>
          <a:prstGeom prst="rect">
            <a:avLst/>
          </a:prstGeom>
          <a:noFill/>
          <a:ln>
            <a:noFill/>
          </a:ln>
        </p:spPr>
        <p:txBody>
          <a:bodyPr spcFirstLastPara="1" wrap="square" lIns="91425" tIns="0" rIns="91425" bIns="91425" anchor="t" anchorCtr="0">
            <a:noAutofit/>
          </a:bodyPr>
          <a:lstStyle/>
          <a:p>
            <a:pPr marL="0" lvl="0" indent="0" algn="l" rtl="0">
              <a:lnSpc>
                <a:spcPct val="115000"/>
              </a:lnSpc>
              <a:spcBef>
                <a:spcPts val="0"/>
              </a:spcBef>
              <a:spcAft>
                <a:spcPts val="1200"/>
              </a:spcAft>
              <a:buSzPts val="1400"/>
              <a:buNone/>
            </a:pPr>
            <a:r>
              <a:rPr lang="en"/>
              <a:t>Model Evaluation</a:t>
            </a:r>
            <a:endParaRPr/>
          </a:p>
        </p:txBody>
      </p:sp>
      <p:grpSp>
        <p:nvGrpSpPr>
          <p:cNvPr id="2330" name="Google Shape;2330;p50"/>
          <p:cNvGrpSpPr/>
          <p:nvPr/>
        </p:nvGrpSpPr>
        <p:grpSpPr>
          <a:xfrm>
            <a:off x="7391908" y="722871"/>
            <a:ext cx="793256" cy="182899"/>
            <a:chOff x="2685575" y="2835950"/>
            <a:chExt cx="433000" cy="99825"/>
          </a:xfrm>
        </p:grpSpPr>
        <p:sp>
          <p:nvSpPr>
            <p:cNvPr id="2331" name="Google Shape;2331;p5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5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5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5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5" name="Google Shape;2335;p5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5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5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5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5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9"/>
                                        </p:tgtEl>
                                        <p:attrNameLst>
                                          <p:attrName>style.visibility</p:attrName>
                                        </p:attrNameLst>
                                      </p:cBhvr>
                                      <p:to>
                                        <p:strVal val="visible"/>
                                      </p:to>
                                    </p:set>
                                    <p:animEffect transition="in" filter="fade">
                                      <p:cBhvr>
                                        <p:cTn id="7" dur="1000"/>
                                        <p:tgtEl>
                                          <p:spTgt spid="2319"/>
                                        </p:tgtEl>
                                      </p:cBhvr>
                                    </p:animEffect>
                                  </p:childTnLst>
                                </p:cTn>
                              </p:par>
                              <p:par>
                                <p:cTn id="8" presetID="10" presetClass="entr" presetSubtype="0" fill="hold" nodeType="withEffect">
                                  <p:stCondLst>
                                    <p:cond delay="0"/>
                                  </p:stCondLst>
                                  <p:childTnLst>
                                    <p:set>
                                      <p:cBhvr>
                                        <p:cTn id="9" dur="1" fill="hold">
                                          <p:stCondLst>
                                            <p:cond delay="0"/>
                                          </p:stCondLst>
                                        </p:cTn>
                                        <p:tgtEl>
                                          <p:spTgt spid="2321"/>
                                        </p:tgtEl>
                                        <p:attrNameLst>
                                          <p:attrName>style.visibility</p:attrName>
                                        </p:attrNameLst>
                                      </p:cBhvr>
                                      <p:to>
                                        <p:strVal val="visible"/>
                                      </p:to>
                                    </p:set>
                                    <p:animEffect transition="in" filter="fade">
                                      <p:cBhvr>
                                        <p:cTn id="10" dur="1000"/>
                                        <p:tgtEl>
                                          <p:spTgt spid="2321"/>
                                        </p:tgtEl>
                                      </p:cBhvr>
                                    </p:animEffect>
                                  </p:childTnLst>
                                </p:cTn>
                              </p:par>
                              <p:par>
                                <p:cTn id="11" presetID="10" presetClass="entr" presetSubtype="0" fill="hold" nodeType="withEffect">
                                  <p:stCondLst>
                                    <p:cond delay="0"/>
                                  </p:stCondLst>
                                  <p:childTnLst>
                                    <p:set>
                                      <p:cBhvr>
                                        <p:cTn id="12" dur="1" fill="hold">
                                          <p:stCondLst>
                                            <p:cond delay="0"/>
                                          </p:stCondLst>
                                        </p:cTn>
                                        <p:tgtEl>
                                          <p:spTgt spid="2323"/>
                                        </p:tgtEl>
                                        <p:attrNameLst>
                                          <p:attrName>style.visibility</p:attrName>
                                        </p:attrNameLst>
                                      </p:cBhvr>
                                      <p:to>
                                        <p:strVal val="visible"/>
                                      </p:to>
                                    </p:set>
                                    <p:animEffect transition="in" filter="fade">
                                      <p:cBhvr>
                                        <p:cTn id="13" dur="1000"/>
                                        <p:tgtEl>
                                          <p:spTgt spid="2323"/>
                                        </p:tgtEl>
                                      </p:cBhvr>
                                    </p:animEffect>
                                  </p:childTnLst>
                                </p:cTn>
                              </p:par>
                              <p:par>
                                <p:cTn id="14" presetID="10" presetClass="entr" presetSubtype="0" fill="hold" nodeType="withEffect">
                                  <p:stCondLst>
                                    <p:cond delay="0"/>
                                  </p:stCondLst>
                                  <p:childTnLst>
                                    <p:set>
                                      <p:cBhvr>
                                        <p:cTn id="15" dur="1" fill="hold">
                                          <p:stCondLst>
                                            <p:cond delay="0"/>
                                          </p:stCondLst>
                                        </p:cTn>
                                        <p:tgtEl>
                                          <p:spTgt spid="2325"/>
                                        </p:tgtEl>
                                        <p:attrNameLst>
                                          <p:attrName>style.visibility</p:attrName>
                                        </p:attrNameLst>
                                      </p:cBhvr>
                                      <p:to>
                                        <p:strVal val="visible"/>
                                      </p:to>
                                    </p:set>
                                    <p:animEffect transition="in" filter="fade">
                                      <p:cBhvr>
                                        <p:cTn id="16" dur="1000"/>
                                        <p:tgtEl>
                                          <p:spTgt spid="2325"/>
                                        </p:tgtEl>
                                      </p:cBhvr>
                                    </p:animEffect>
                                  </p:childTnLst>
                                </p:cTn>
                              </p:par>
                              <p:par>
                                <p:cTn id="17" presetID="10" presetClass="entr" presetSubtype="0" fill="hold" nodeType="withEffect">
                                  <p:stCondLst>
                                    <p:cond delay="0"/>
                                  </p:stCondLst>
                                  <p:childTnLst>
                                    <p:set>
                                      <p:cBhvr>
                                        <p:cTn id="18" dur="1" fill="hold">
                                          <p:stCondLst>
                                            <p:cond delay="0"/>
                                          </p:stCondLst>
                                        </p:cTn>
                                        <p:tgtEl>
                                          <p:spTgt spid="2327"/>
                                        </p:tgtEl>
                                        <p:attrNameLst>
                                          <p:attrName>style.visibility</p:attrName>
                                        </p:attrNameLst>
                                      </p:cBhvr>
                                      <p:to>
                                        <p:strVal val="visible"/>
                                      </p:to>
                                    </p:set>
                                    <p:animEffect transition="in" filter="fade">
                                      <p:cBhvr>
                                        <p:cTn id="19" dur="1000"/>
                                        <p:tgtEl>
                                          <p:spTgt spid="2327"/>
                                        </p:tgtEl>
                                      </p:cBhvr>
                                    </p:animEffect>
                                  </p:childTnLst>
                                </p:cTn>
                              </p:par>
                              <p:par>
                                <p:cTn id="20" presetID="10" presetClass="entr" presetSubtype="0" fill="hold" nodeType="withEffect">
                                  <p:stCondLst>
                                    <p:cond delay="0"/>
                                  </p:stCondLst>
                                  <p:childTnLst>
                                    <p:set>
                                      <p:cBhvr>
                                        <p:cTn id="21" dur="1" fill="hold">
                                          <p:stCondLst>
                                            <p:cond delay="0"/>
                                          </p:stCondLst>
                                        </p:cTn>
                                        <p:tgtEl>
                                          <p:spTgt spid="2329"/>
                                        </p:tgtEl>
                                        <p:attrNameLst>
                                          <p:attrName>style.visibility</p:attrName>
                                        </p:attrNameLst>
                                      </p:cBhvr>
                                      <p:to>
                                        <p:strVal val="visible"/>
                                      </p:to>
                                    </p:set>
                                    <p:animEffect transition="in" filter="fade">
                                      <p:cBhvr>
                                        <p:cTn id="22" dur="1000"/>
                                        <p:tgtEl>
                                          <p:spTgt spid="2329"/>
                                        </p:tgtEl>
                                      </p:cBhvr>
                                    </p:animEffect>
                                  </p:childTnLst>
                                </p:cTn>
                              </p:par>
                              <p:par>
                                <p:cTn id="23" presetID="23" presetClass="entr" presetSubtype="16" fill="hold" nodeType="withEffect">
                                  <p:stCondLst>
                                    <p:cond delay="0"/>
                                  </p:stCondLst>
                                  <p:childTnLst>
                                    <p:set>
                                      <p:cBhvr>
                                        <p:cTn id="24" dur="1" fill="hold">
                                          <p:stCondLst>
                                            <p:cond delay="0"/>
                                          </p:stCondLst>
                                        </p:cTn>
                                        <p:tgtEl>
                                          <p:spTgt spid="2311"/>
                                        </p:tgtEl>
                                        <p:attrNameLst>
                                          <p:attrName>style.visibility</p:attrName>
                                        </p:attrNameLst>
                                      </p:cBhvr>
                                      <p:to>
                                        <p:strVal val="visible"/>
                                      </p:to>
                                    </p:set>
                                    <p:anim calcmode="lin" valueType="num">
                                      <p:cBhvr additive="base">
                                        <p:cTn id="25" dur="1000"/>
                                        <p:tgtEl>
                                          <p:spTgt spid="2311"/>
                                        </p:tgtEl>
                                        <p:attrNameLst>
                                          <p:attrName>ppt_w</p:attrName>
                                        </p:attrNameLst>
                                      </p:cBhvr>
                                      <p:tavLst>
                                        <p:tav tm="0">
                                          <p:val>
                                            <p:strVal val="0"/>
                                          </p:val>
                                        </p:tav>
                                        <p:tav tm="100000">
                                          <p:val>
                                            <p:strVal val="#ppt_w"/>
                                          </p:val>
                                        </p:tav>
                                      </p:tavLst>
                                    </p:anim>
                                    <p:anim calcmode="lin" valueType="num">
                                      <p:cBhvr additive="base">
                                        <p:cTn id="26" dur="1000"/>
                                        <p:tgtEl>
                                          <p:spTgt spid="2311"/>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312"/>
                                        </p:tgtEl>
                                        <p:attrNameLst>
                                          <p:attrName>style.visibility</p:attrName>
                                        </p:attrNameLst>
                                      </p:cBhvr>
                                      <p:to>
                                        <p:strVal val="visible"/>
                                      </p:to>
                                    </p:set>
                                    <p:anim calcmode="lin" valueType="num">
                                      <p:cBhvr additive="base">
                                        <p:cTn id="29" dur="1000"/>
                                        <p:tgtEl>
                                          <p:spTgt spid="2312"/>
                                        </p:tgtEl>
                                        <p:attrNameLst>
                                          <p:attrName>ppt_w</p:attrName>
                                        </p:attrNameLst>
                                      </p:cBhvr>
                                      <p:tavLst>
                                        <p:tav tm="0">
                                          <p:val>
                                            <p:strVal val="0"/>
                                          </p:val>
                                        </p:tav>
                                        <p:tav tm="100000">
                                          <p:val>
                                            <p:strVal val="#ppt_w"/>
                                          </p:val>
                                        </p:tav>
                                      </p:tavLst>
                                    </p:anim>
                                    <p:anim calcmode="lin" valueType="num">
                                      <p:cBhvr additive="base">
                                        <p:cTn id="30" dur="1000"/>
                                        <p:tgtEl>
                                          <p:spTgt spid="2312"/>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2313"/>
                                        </p:tgtEl>
                                        <p:attrNameLst>
                                          <p:attrName>style.visibility</p:attrName>
                                        </p:attrNameLst>
                                      </p:cBhvr>
                                      <p:to>
                                        <p:strVal val="visible"/>
                                      </p:to>
                                    </p:set>
                                    <p:anim calcmode="lin" valueType="num">
                                      <p:cBhvr additive="base">
                                        <p:cTn id="33" dur="1000"/>
                                        <p:tgtEl>
                                          <p:spTgt spid="2313"/>
                                        </p:tgtEl>
                                        <p:attrNameLst>
                                          <p:attrName>ppt_w</p:attrName>
                                        </p:attrNameLst>
                                      </p:cBhvr>
                                      <p:tavLst>
                                        <p:tav tm="0">
                                          <p:val>
                                            <p:strVal val="0"/>
                                          </p:val>
                                        </p:tav>
                                        <p:tav tm="100000">
                                          <p:val>
                                            <p:strVal val="#ppt_w"/>
                                          </p:val>
                                        </p:tav>
                                      </p:tavLst>
                                    </p:anim>
                                    <p:anim calcmode="lin" valueType="num">
                                      <p:cBhvr additive="base">
                                        <p:cTn id="34" dur="1000"/>
                                        <p:tgtEl>
                                          <p:spTgt spid="2313"/>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314"/>
                                        </p:tgtEl>
                                        <p:attrNameLst>
                                          <p:attrName>style.visibility</p:attrName>
                                        </p:attrNameLst>
                                      </p:cBhvr>
                                      <p:to>
                                        <p:strVal val="visible"/>
                                      </p:to>
                                    </p:set>
                                    <p:anim calcmode="lin" valueType="num">
                                      <p:cBhvr additive="base">
                                        <p:cTn id="37" dur="1000"/>
                                        <p:tgtEl>
                                          <p:spTgt spid="2314"/>
                                        </p:tgtEl>
                                        <p:attrNameLst>
                                          <p:attrName>ppt_w</p:attrName>
                                        </p:attrNameLst>
                                      </p:cBhvr>
                                      <p:tavLst>
                                        <p:tav tm="0">
                                          <p:val>
                                            <p:strVal val="0"/>
                                          </p:val>
                                        </p:tav>
                                        <p:tav tm="100000">
                                          <p:val>
                                            <p:strVal val="#ppt_w"/>
                                          </p:val>
                                        </p:tav>
                                      </p:tavLst>
                                    </p:anim>
                                    <p:anim calcmode="lin" valueType="num">
                                      <p:cBhvr additive="base">
                                        <p:cTn id="38" dur="1000"/>
                                        <p:tgtEl>
                                          <p:spTgt spid="2314"/>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316"/>
                                        </p:tgtEl>
                                        <p:attrNameLst>
                                          <p:attrName>style.visibility</p:attrName>
                                        </p:attrNameLst>
                                      </p:cBhvr>
                                      <p:to>
                                        <p:strVal val="visible"/>
                                      </p:to>
                                    </p:set>
                                    <p:anim calcmode="lin" valueType="num">
                                      <p:cBhvr additive="base">
                                        <p:cTn id="41" dur="1000"/>
                                        <p:tgtEl>
                                          <p:spTgt spid="2316"/>
                                        </p:tgtEl>
                                        <p:attrNameLst>
                                          <p:attrName>ppt_w</p:attrName>
                                        </p:attrNameLst>
                                      </p:cBhvr>
                                      <p:tavLst>
                                        <p:tav tm="0">
                                          <p:val>
                                            <p:strVal val="0"/>
                                          </p:val>
                                        </p:tav>
                                        <p:tav tm="100000">
                                          <p:val>
                                            <p:strVal val="#ppt_w"/>
                                          </p:val>
                                        </p:tav>
                                      </p:tavLst>
                                    </p:anim>
                                    <p:anim calcmode="lin" valueType="num">
                                      <p:cBhvr additive="base">
                                        <p:cTn id="42" dur="1000"/>
                                        <p:tgtEl>
                                          <p:spTgt spid="2316"/>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2315"/>
                                        </p:tgtEl>
                                        <p:attrNameLst>
                                          <p:attrName>style.visibility</p:attrName>
                                        </p:attrNameLst>
                                      </p:cBhvr>
                                      <p:to>
                                        <p:strVal val="visible"/>
                                      </p:to>
                                    </p:set>
                                    <p:anim calcmode="lin" valueType="num">
                                      <p:cBhvr additive="base">
                                        <p:cTn id="45" dur="1000"/>
                                        <p:tgtEl>
                                          <p:spTgt spid="2315"/>
                                        </p:tgtEl>
                                        <p:attrNameLst>
                                          <p:attrName>ppt_w</p:attrName>
                                        </p:attrNameLst>
                                      </p:cBhvr>
                                      <p:tavLst>
                                        <p:tav tm="0">
                                          <p:val>
                                            <p:strVal val="0"/>
                                          </p:val>
                                        </p:tav>
                                        <p:tav tm="100000">
                                          <p:val>
                                            <p:strVal val="#ppt_w"/>
                                          </p:val>
                                        </p:tav>
                                      </p:tavLst>
                                    </p:anim>
                                    <p:anim calcmode="lin" valueType="num">
                                      <p:cBhvr additive="base">
                                        <p:cTn id="46" dur="1000"/>
                                        <p:tgtEl>
                                          <p:spTgt spid="2315"/>
                                        </p:tgtEl>
                                        <p:attrNameLst>
                                          <p:attrName>ppt_h</p:attrName>
                                        </p:attrNameLst>
                                      </p:cBhvr>
                                      <p:tavLst>
                                        <p:tav tm="0">
                                          <p:val>
                                            <p:strVal val="0"/>
                                          </p:val>
                                        </p:tav>
                                        <p:tav tm="100000">
                                          <p:val>
                                            <p:strVal val="#ppt_h"/>
                                          </p:val>
                                        </p:tav>
                                      </p:tavLst>
                                    </p:anim>
                                  </p:childTnLst>
                                </p:cTn>
                              </p:par>
                              <p:par>
                                <p:cTn id="47" presetID="10" presetClass="entr" presetSubtype="0" fill="hold" nodeType="withEffect">
                                  <p:stCondLst>
                                    <p:cond delay="0"/>
                                  </p:stCondLst>
                                  <p:childTnLst>
                                    <p:set>
                                      <p:cBhvr>
                                        <p:cTn id="48" dur="1" fill="hold">
                                          <p:stCondLst>
                                            <p:cond delay="0"/>
                                          </p:stCondLst>
                                        </p:cTn>
                                        <p:tgtEl>
                                          <p:spTgt spid="2318"/>
                                        </p:tgtEl>
                                        <p:attrNameLst>
                                          <p:attrName>style.visibility</p:attrName>
                                        </p:attrNameLst>
                                      </p:cBhvr>
                                      <p:to>
                                        <p:strVal val="visible"/>
                                      </p:to>
                                    </p:set>
                                    <p:animEffect transition="in" filter="fade">
                                      <p:cBhvr>
                                        <p:cTn id="49" dur="1000"/>
                                        <p:tgtEl>
                                          <p:spTgt spid="2318"/>
                                        </p:tgtEl>
                                      </p:cBhvr>
                                    </p:animEffect>
                                  </p:childTnLst>
                                </p:cTn>
                              </p:par>
                              <p:par>
                                <p:cTn id="50" presetID="10" presetClass="entr" presetSubtype="0" fill="hold" nodeType="withEffect">
                                  <p:stCondLst>
                                    <p:cond delay="0"/>
                                  </p:stCondLst>
                                  <p:childTnLst>
                                    <p:set>
                                      <p:cBhvr>
                                        <p:cTn id="51" dur="1" fill="hold">
                                          <p:stCondLst>
                                            <p:cond delay="0"/>
                                          </p:stCondLst>
                                        </p:cTn>
                                        <p:tgtEl>
                                          <p:spTgt spid="2320"/>
                                        </p:tgtEl>
                                        <p:attrNameLst>
                                          <p:attrName>style.visibility</p:attrName>
                                        </p:attrNameLst>
                                      </p:cBhvr>
                                      <p:to>
                                        <p:strVal val="visible"/>
                                      </p:to>
                                    </p:set>
                                    <p:animEffect transition="in" filter="fade">
                                      <p:cBhvr>
                                        <p:cTn id="52" dur="1000"/>
                                        <p:tgtEl>
                                          <p:spTgt spid="2320"/>
                                        </p:tgtEl>
                                      </p:cBhvr>
                                    </p:animEffect>
                                  </p:childTnLst>
                                </p:cTn>
                              </p:par>
                              <p:par>
                                <p:cTn id="53" presetID="10" presetClass="entr" presetSubtype="0" fill="hold" nodeType="withEffect">
                                  <p:stCondLst>
                                    <p:cond delay="0"/>
                                  </p:stCondLst>
                                  <p:childTnLst>
                                    <p:set>
                                      <p:cBhvr>
                                        <p:cTn id="54" dur="1" fill="hold">
                                          <p:stCondLst>
                                            <p:cond delay="0"/>
                                          </p:stCondLst>
                                        </p:cTn>
                                        <p:tgtEl>
                                          <p:spTgt spid="2322"/>
                                        </p:tgtEl>
                                        <p:attrNameLst>
                                          <p:attrName>style.visibility</p:attrName>
                                        </p:attrNameLst>
                                      </p:cBhvr>
                                      <p:to>
                                        <p:strVal val="visible"/>
                                      </p:to>
                                    </p:set>
                                    <p:animEffect transition="in" filter="fade">
                                      <p:cBhvr>
                                        <p:cTn id="55" dur="1000"/>
                                        <p:tgtEl>
                                          <p:spTgt spid="2322"/>
                                        </p:tgtEl>
                                      </p:cBhvr>
                                    </p:animEffect>
                                  </p:childTnLst>
                                </p:cTn>
                              </p:par>
                              <p:par>
                                <p:cTn id="56" presetID="10" presetClass="entr" presetSubtype="0" fill="hold" nodeType="withEffect">
                                  <p:stCondLst>
                                    <p:cond delay="0"/>
                                  </p:stCondLst>
                                  <p:childTnLst>
                                    <p:set>
                                      <p:cBhvr>
                                        <p:cTn id="57" dur="1" fill="hold">
                                          <p:stCondLst>
                                            <p:cond delay="0"/>
                                          </p:stCondLst>
                                        </p:cTn>
                                        <p:tgtEl>
                                          <p:spTgt spid="2324"/>
                                        </p:tgtEl>
                                        <p:attrNameLst>
                                          <p:attrName>style.visibility</p:attrName>
                                        </p:attrNameLst>
                                      </p:cBhvr>
                                      <p:to>
                                        <p:strVal val="visible"/>
                                      </p:to>
                                    </p:set>
                                    <p:animEffect transition="in" filter="fade">
                                      <p:cBhvr>
                                        <p:cTn id="58" dur="1000"/>
                                        <p:tgtEl>
                                          <p:spTgt spid="2324"/>
                                        </p:tgtEl>
                                      </p:cBhvr>
                                    </p:animEffect>
                                  </p:childTnLst>
                                </p:cTn>
                              </p:par>
                              <p:par>
                                <p:cTn id="59" presetID="10" presetClass="entr" presetSubtype="0" fill="hold" nodeType="withEffect">
                                  <p:stCondLst>
                                    <p:cond delay="0"/>
                                  </p:stCondLst>
                                  <p:childTnLst>
                                    <p:set>
                                      <p:cBhvr>
                                        <p:cTn id="60" dur="1" fill="hold">
                                          <p:stCondLst>
                                            <p:cond delay="0"/>
                                          </p:stCondLst>
                                        </p:cTn>
                                        <p:tgtEl>
                                          <p:spTgt spid="2326"/>
                                        </p:tgtEl>
                                        <p:attrNameLst>
                                          <p:attrName>style.visibility</p:attrName>
                                        </p:attrNameLst>
                                      </p:cBhvr>
                                      <p:to>
                                        <p:strVal val="visible"/>
                                      </p:to>
                                    </p:set>
                                    <p:animEffect transition="in" filter="fade">
                                      <p:cBhvr>
                                        <p:cTn id="61" dur="1000"/>
                                        <p:tgtEl>
                                          <p:spTgt spid="2326"/>
                                        </p:tgtEl>
                                      </p:cBhvr>
                                    </p:animEffect>
                                  </p:childTnLst>
                                </p:cTn>
                              </p:par>
                              <p:par>
                                <p:cTn id="62" presetID="10" presetClass="entr" presetSubtype="0" fill="hold" nodeType="withEffect">
                                  <p:stCondLst>
                                    <p:cond delay="0"/>
                                  </p:stCondLst>
                                  <p:childTnLst>
                                    <p:set>
                                      <p:cBhvr>
                                        <p:cTn id="63" dur="1" fill="hold">
                                          <p:stCondLst>
                                            <p:cond delay="0"/>
                                          </p:stCondLst>
                                        </p:cTn>
                                        <p:tgtEl>
                                          <p:spTgt spid="2328"/>
                                        </p:tgtEl>
                                        <p:attrNameLst>
                                          <p:attrName>style.visibility</p:attrName>
                                        </p:attrNameLst>
                                      </p:cBhvr>
                                      <p:to>
                                        <p:strVal val="visible"/>
                                      </p:to>
                                    </p:set>
                                    <p:animEffect transition="in" filter="fade">
                                      <p:cBhvr>
                                        <p:cTn id="64" dur="1000"/>
                                        <p:tgtEl>
                                          <p:spTgt spid="2328"/>
                                        </p:tgtEl>
                                      </p:cBhvr>
                                    </p:animEffect>
                                  </p:childTnLst>
                                </p:cTn>
                              </p:par>
                              <p:par>
                                <p:cTn id="65" presetID="2" presetClass="entr" presetSubtype="8" fill="hold" nodeType="withEffect">
                                  <p:stCondLst>
                                    <p:cond delay="0"/>
                                  </p:stCondLst>
                                  <p:childTnLst>
                                    <p:set>
                                      <p:cBhvr>
                                        <p:cTn id="66" dur="1" fill="hold">
                                          <p:stCondLst>
                                            <p:cond delay="0"/>
                                          </p:stCondLst>
                                        </p:cTn>
                                        <p:tgtEl>
                                          <p:spTgt spid="2317"/>
                                        </p:tgtEl>
                                        <p:attrNameLst>
                                          <p:attrName>style.visibility</p:attrName>
                                        </p:attrNameLst>
                                      </p:cBhvr>
                                      <p:to>
                                        <p:strVal val="visible"/>
                                      </p:to>
                                    </p:set>
                                    <p:anim calcmode="lin" valueType="num">
                                      <p:cBhvr additive="base">
                                        <p:cTn id="67" dur="1000"/>
                                        <p:tgtEl>
                                          <p:spTgt spid="2317"/>
                                        </p:tgtEl>
                                        <p:attrNameLst>
                                          <p:attrName>ppt_x</p:attrName>
                                        </p:attrNameLst>
                                      </p:cBhvr>
                                      <p:tavLst>
                                        <p:tav tm="0">
                                          <p:val>
                                            <p:strVal val="#ppt_x-1"/>
                                          </p:val>
                                        </p:tav>
                                        <p:tav tm="100000">
                                          <p:val>
                                            <p:strVal val="#ppt_x"/>
                                          </p:val>
                                        </p:tav>
                                      </p:tavLst>
                                    </p:anim>
                                  </p:childTnLst>
                                </p:cTn>
                              </p:par>
                              <p:par>
                                <p:cTn id="68" presetID="10" presetClass="entr" presetSubtype="0" fill="hold" nodeType="withEffect">
                                  <p:stCondLst>
                                    <p:cond delay="0"/>
                                  </p:stCondLst>
                                  <p:childTnLst>
                                    <p:set>
                                      <p:cBhvr>
                                        <p:cTn id="69" dur="1" fill="hold">
                                          <p:stCondLst>
                                            <p:cond delay="0"/>
                                          </p:stCondLst>
                                        </p:cTn>
                                        <p:tgtEl>
                                          <p:spTgt spid="2335"/>
                                        </p:tgtEl>
                                        <p:attrNameLst>
                                          <p:attrName>style.visibility</p:attrName>
                                        </p:attrNameLst>
                                      </p:cBhvr>
                                      <p:to>
                                        <p:strVal val="visible"/>
                                      </p:to>
                                    </p:set>
                                    <p:animEffect transition="in" filter="fade">
                                      <p:cBhvr>
                                        <p:cTn id="70" dur="1000"/>
                                        <p:tgtEl>
                                          <p:spTgt spid="2335"/>
                                        </p:tgtEl>
                                      </p:cBhvr>
                                    </p:animEffect>
                                  </p:childTnLst>
                                </p:cTn>
                              </p:par>
                              <p:par>
                                <p:cTn id="71" presetID="10" presetClass="entr" presetSubtype="0" fill="hold" nodeType="withEffect">
                                  <p:stCondLst>
                                    <p:cond delay="0"/>
                                  </p:stCondLst>
                                  <p:childTnLst>
                                    <p:set>
                                      <p:cBhvr>
                                        <p:cTn id="72" dur="1" fill="hold">
                                          <p:stCondLst>
                                            <p:cond delay="0"/>
                                          </p:stCondLst>
                                        </p:cTn>
                                        <p:tgtEl>
                                          <p:spTgt spid="2336"/>
                                        </p:tgtEl>
                                        <p:attrNameLst>
                                          <p:attrName>style.visibility</p:attrName>
                                        </p:attrNameLst>
                                      </p:cBhvr>
                                      <p:to>
                                        <p:strVal val="visible"/>
                                      </p:to>
                                    </p:set>
                                    <p:animEffect transition="in" filter="fade">
                                      <p:cBhvr>
                                        <p:cTn id="73" dur="1000"/>
                                        <p:tgtEl>
                                          <p:spTgt spid="2336"/>
                                        </p:tgtEl>
                                      </p:cBhvr>
                                    </p:animEffect>
                                  </p:childTnLst>
                                </p:cTn>
                              </p:par>
                              <p:par>
                                <p:cTn id="74" presetID="10" presetClass="entr" presetSubtype="0" fill="hold" nodeType="withEffect">
                                  <p:stCondLst>
                                    <p:cond delay="0"/>
                                  </p:stCondLst>
                                  <p:childTnLst>
                                    <p:set>
                                      <p:cBhvr>
                                        <p:cTn id="75" dur="1" fill="hold">
                                          <p:stCondLst>
                                            <p:cond delay="0"/>
                                          </p:stCondLst>
                                        </p:cTn>
                                        <p:tgtEl>
                                          <p:spTgt spid="2337"/>
                                        </p:tgtEl>
                                        <p:attrNameLst>
                                          <p:attrName>style.visibility</p:attrName>
                                        </p:attrNameLst>
                                      </p:cBhvr>
                                      <p:to>
                                        <p:strVal val="visible"/>
                                      </p:to>
                                    </p:set>
                                    <p:animEffect transition="in" filter="fade">
                                      <p:cBhvr>
                                        <p:cTn id="76" dur="1000"/>
                                        <p:tgtEl>
                                          <p:spTgt spid="2337"/>
                                        </p:tgtEl>
                                      </p:cBhvr>
                                    </p:animEffect>
                                  </p:childTnLst>
                                </p:cTn>
                              </p:par>
                              <p:par>
                                <p:cTn id="77" presetID="10" presetClass="entr" presetSubtype="0" fill="hold" nodeType="withEffect">
                                  <p:stCondLst>
                                    <p:cond delay="0"/>
                                  </p:stCondLst>
                                  <p:childTnLst>
                                    <p:set>
                                      <p:cBhvr>
                                        <p:cTn id="78" dur="1" fill="hold">
                                          <p:stCondLst>
                                            <p:cond delay="0"/>
                                          </p:stCondLst>
                                        </p:cTn>
                                        <p:tgtEl>
                                          <p:spTgt spid="2338"/>
                                        </p:tgtEl>
                                        <p:attrNameLst>
                                          <p:attrName>style.visibility</p:attrName>
                                        </p:attrNameLst>
                                      </p:cBhvr>
                                      <p:to>
                                        <p:strVal val="visible"/>
                                      </p:to>
                                    </p:set>
                                    <p:animEffect transition="in" filter="fade">
                                      <p:cBhvr>
                                        <p:cTn id="79" dur="1000"/>
                                        <p:tgtEl>
                                          <p:spTgt spid="2338"/>
                                        </p:tgtEl>
                                      </p:cBhvr>
                                    </p:animEffect>
                                  </p:childTnLst>
                                </p:cTn>
                              </p:par>
                              <p:par>
                                <p:cTn id="80" presetID="10" presetClass="entr" presetSubtype="0" fill="hold" nodeType="withEffect">
                                  <p:stCondLst>
                                    <p:cond delay="0"/>
                                  </p:stCondLst>
                                  <p:childTnLst>
                                    <p:set>
                                      <p:cBhvr>
                                        <p:cTn id="81" dur="1" fill="hold">
                                          <p:stCondLst>
                                            <p:cond delay="0"/>
                                          </p:stCondLst>
                                        </p:cTn>
                                        <p:tgtEl>
                                          <p:spTgt spid="2339"/>
                                        </p:tgtEl>
                                        <p:attrNameLst>
                                          <p:attrName>style.visibility</p:attrName>
                                        </p:attrNameLst>
                                      </p:cBhvr>
                                      <p:to>
                                        <p:strVal val="visible"/>
                                      </p:to>
                                    </p:set>
                                    <p:animEffect transition="in" filter="fade">
                                      <p:cBhvr>
                                        <p:cTn id="82" dur="1000"/>
                                        <p:tgtEl>
                                          <p:spTgt spid="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sp>
        <p:nvSpPr>
          <p:cNvPr id="2739" name="Google Shape;2739;p68"/>
          <p:cNvSpPr txBox="1">
            <a:spLocks noGrp="1"/>
          </p:cNvSpPr>
          <p:nvPr>
            <p:ph type="title"/>
          </p:nvPr>
        </p:nvSpPr>
        <p:spPr>
          <a:xfrm>
            <a:off x="715500" y="538250"/>
            <a:ext cx="72312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Number of doctors for each class </a:t>
            </a:r>
            <a:endParaRPr/>
          </a:p>
        </p:txBody>
      </p:sp>
      <p:sp>
        <p:nvSpPr>
          <p:cNvPr id="2740" name="Google Shape;2740;p68"/>
          <p:cNvSpPr txBox="1">
            <a:spLocks noGrp="1"/>
          </p:cNvSpPr>
          <p:nvPr>
            <p:ph type="subTitle" idx="1"/>
          </p:nvPr>
        </p:nvSpPr>
        <p:spPr>
          <a:xfrm>
            <a:off x="5071875" y="2061725"/>
            <a:ext cx="3288300" cy="1185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Number of doctors with class a is 166</a:t>
            </a:r>
            <a:endParaRPr sz="1800"/>
          </a:p>
          <a:p>
            <a:pPr marL="457200" lvl="0" indent="-342900" algn="l" rtl="0">
              <a:spcBef>
                <a:spcPts val="0"/>
              </a:spcBef>
              <a:spcAft>
                <a:spcPts val="0"/>
              </a:spcAft>
              <a:buSzPts val="1800"/>
              <a:buChar char="●"/>
            </a:pPr>
            <a:r>
              <a:rPr lang="en" sz="1800"/>
              <a:t>Number of doctors with class b is 224</a:t>
            </a: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741" name="Google Shape;2741;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6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46" name="Google Shape;2746;p68"/>
          <p:cNvPicPr preferRelativeResize="0"/>
          <p:nvPr/>
        </p:nvPicPr>
        <p:blipFill>
          <a:blip r:embed="rId4">
            <a:alphaModFix/>
          </a:blip>
          <a:stretch>
            <a:fillRect/>
          </a:stretch>
        </p:blipFill>
        <p:spPr>
          <a:xfrm>
            <a:off x="715500" y="1118125"/>
            <a:ext cx="3914124" cy="3879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39"/>
                                        </p:tgtEl>
                                        <p:attrNameLst>
                                          <p:attrName>style.visibility</p:attrName>
                                        </p:attrNameLst>
                                      </p:cBhvr>
                                      <p:to>
                                        <p:strVal val="visible"/>
                                      </p:to>
                                    </p:set>
                                    <p:anim calcmode="lin" valueType="num">
                                      <p:cBhvr additive="base">
                                        <p:cTn id="7" dur="1000"/>
                                        <p:tgtEl>
                                          <p:spTgt spid="2739"/>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740"/>
                                        </p:tgtEl>
                                        <p:attrNameLst>
                                          <p:attrName>style.visibility</p:attrName>
                                        </p:attrNameLst>
                                      </p:cBhvr>
                                      <p:to>
                                        <p:strVal val="visible"/>
                                      </p:to>
                                    </p:set>
                                    <p:animEffect transition="in" filter="fade">
                                      <p:cBhvr>
                                        <p:cTn id="10" dur="1000"/>
                                        <p:tgtEl>
                                          <p:spTgt spid="2740"/>
                                        </p:tgtEl>
                                      </p:cBhvr>
                                    </p:animEffect>
                                  </p:childTnLst>
                                </p:cTn>
                              </p:par>
                              <p:par>
                                <p:cTn id="11" presetID="10" presetClass="entr" presetSubtype="0" fill="hold" nodeType="withEffect">
                                  <p:stCondLst>
                                    <p:cond delay="0"/>
                                  </p:stCondLst>
                                  <p:childTnLst>
                                    <p:set>
                                      <p:cBhvr>
                                        <p:cTn id="12" dur="1" fill="hold">
                                          <p:stCondLst>
                                            <p:cond delay="0"/>
                                          </p:stCondLst>
                                        </p:cTn>
                                        <p:tgtEl>
                                          <p:spTgt spid="2741"/>
                                        </p:tgtEl>
                                        <p:attrNameLst>
                                          <p:attrName>style.visibility</p:attrName>
                                        </p:attrNameLst>
                                      </p:cBhvr>
                                      <p:to>
                                        <p:strVal val="visible"/>
                                      </p:to>
                                    </p:set>
                                    <p:animEffect transition="in" filter="fade">
                                      <p:cBhvr>
                                        <p:cTn id="13" dur="1000"/>
                                        <p:tgtEl>
                                          <p:spTgt spid="2741"/>
                                        </p:tgtEl>
                                      </p:cBhvr>
                                    </p:animEffect>
                                  </p:childTnLst>
                                </p:cTn>
                              </p:par>
                              <p:par>
                                <p:cTn id="14" presetID="10" presetClass="entr" presetSubtype="0" fill="hold" nodeType="withEffect">
                                  <p:stCondLst>
                                    <p:cond delay="0"/>
                                  </p:stCondLst>
                                  <p:childTnLst>
                                    <p:set>
                                      <p:cBhvr>
                                        <p:cTn id="15" dur="1" fill="hold">
                                          <p:stCondLst>
                                            <p:cond delay="0"/>
                                          </p:stCondLst>
                                        </p:cTn>
                                        <p:tgtEl>
                                          <p:spTgt spid="2742"/>
                                        </p:tgtEl>
                                        <p:attrNameLst>
                                          <p:attrName>style.visibility</p:attrName>
                                        </p:attrNameLst>
                                      </p:cBhvr>
                                      <p:to>
                                        <p:strVal val="visible"/>
                                      </p:to>
                                    </p:set>
                                    <p:animEffect transition="in" filter="fade">
                                      <p:cBhvr>
                                        <p:cTn id="16" dur="1000"/>
                                        <p:tgtEl>
                                          <p:spTgt spid="2742"/>
                                        </p:tgtEl>
                                      </p:cBhvr>
                                    </p:animEffect>
                                  </p:childTnLst>
                                </p:cTn>
                              </p:par>
                              <p:par>
                                <p:cTn id="17" presetID="10" presetClass="entr" presetSubtype="0" fill="hold" nodeType="withEffect">
                                  <p:stCondLst>
                                    <p:cond delay="0"/>
                                  </p:stCondLst>
                                  <p:childTnLst>
                                    <p:set>
                                      <p:cBhvr>
                                        <p:cTn id="18" dur="1" fill="hold">
                                          <p:stCondLst>
                                            <p:cond delay="0"/>
                                          </p:stCondLst>
                                        </p:cTn>
                                        <p:tgtEl>
                                          <p:spTgt spid="2743"/>
                                        </p:tgtEl>
                                        <p:attrNameLst>
                                          <p:attrName>style.visibility</p:attrName>
                                        </p:attrNameLst>
                                      </p:cBhvr>
                                      <p:to>
                                        <p:strVal val="visible"/>
                                      </p:to>
                                    </p:set>
                                    <p:animEffect transition="in" filter="fade">
                                      <p:cBhvr>
                                        <p:cTn id="19" dur="1000"/>
                                        <p:tgtEl>
                                          <p:spTgt spid="2743"/>
                                        </p:tgtEl>
                                      </p:cBhvr>
                                    </p:animEffect>
                                  </p:childTnLst>
                                </p:cTn>
                              </p:par>
                              <p:par>
                                <p:cTn id="20" presetID="10" presetClass="entr" presetSubtype="0" fill="hold" nodeType="withEffect">
                                  <p:stCondLst>
                                    <p:cond delay="0"/>
                                  </p:stCondLst>
                                  <p:childTnLst>
                                    <p:set>
                                      <p:cBhvr>
                                        <p:cTn id="21" dur="1" fill="hold">
                                          <p:stCondLst>
                                            <p:cond delay="0"/>
                                          </p:stCondLst>
                                        </p:cTn>
                                        <p:tgtEl>
                                          <p:spTgt spid="2744"/>
                                        </p:tgtEl>
                                        <p:attrNameLst>
                                          <p:attrName>style.visibility</p:attrName>
                                        </p:attrNameLst>
                                      </p:cBhvr>
                                      <p:to>
                                        <p:strVal val="visible"/>
                                      </p:to>
                                    </p:set>
                                    <p:animEffect transition="in" filter="fade">
                                      <p:cBhvr>
                                        <p:cTn id="22" dur="1000"/>
                                        <p:tgtEl>
                                          <p:spTgt spid="2744"/>
                                        </p:tgtEl>
                                      </p:cBhvr>
                                    </p:animEffect>
                                  </p:childTnLst>
                                </p:cTn>
                              </p:par>
                              <p:par>
                                <p:cTn id="23" presetID="10" presetClass="entr" presetSubtype="0" fill="hold" nodeType="withEffect">
                                  <p:stCondLst>
                                    <p:cond delay="0"/>
                                  </p:stCondLst>
                                  <p:childTnLst>
                                    <p:set>
                                      <p:cBhvr>
                                        <p:cTn id="24" dur="1" fill="hold">
                                          <p:stCondLst>
                                            <p:cond delay="0"/>
                                          </p:stCondLst>
                                        </p:cTn>
                                        <p:tgtEl>
                                          <p:spTgt spid="2745"/>
                                        </p:tgtEl>
                                        <p:attrNameLst>
                                          <p:attrName>style.visibility</p:attrName>
                                        </p:attrNameLst>
                                      </p:cBhvr>
                                      <p:to>
                                        <p:strVal val="visible"/>
                                      </p:to>
                                    </p:set>
                                    <p:animEffect transition="in" filter="fade">
                                      <p:cBhvr>
                                        <p:cTn id="25" dur="1000"/>
                                        <p:tgtEl>
                                          <p:spTgt spid="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0"/>
        <p:cNvGrpSpPr/>
        <p:nvPr/>
      </p:nvGrpSpPr>
      <p:grpSpPr>
        <a:xfrm>
          <a:off x="0" y="0"/>
          <a:ext cx="0" cy="0"/>
          <a:chOff x="0" y="0"/>
          <a:chExt cx="0" cy="0"/>
        </a:xfrm>
      </p:grpSpPr>
      <p:sp>
        <p:nvSpPr>
          <p:cNvPr id="2751" name="Google Shape;2751;p69"/>
          <p:cNvSpPr txBox="1">
            <a:spLocks noGrp="1"/>
          </p:cNvSpPr>
          <p:nvPr>
            <p:ph type="title"/>
          </p:nvPr>
        </p:nvSpPr>
        <p:spPr>
          <a:xfrm>
            <a:off x="715500" y="538250"/>
            <a:ext cx="7231200" cy="747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sz="2200"/>
              <a:t>Number of doctors for each class  who wrote the medicine  VS. who didn't</a:t>
            </a:r>
            <a:endParaRPr sz="2200"/>
          </a:p>
          <a:p>
            <a:pPr marL="0" lvl="0" indent="0" algn="l" rtl="0">
              <a:lnSpc>
                <a:spcPct val="100000"/>
              </a:lnSpc>
              <a:spcBef>
                <a:spcPts val="0"/>
              </a:spcBef>
              <a:spcAft>
                <a:spcPts val="0"/>
              </a:spcAft>
              <a:buSzPts val="2900"/>
              <a:buNone/>
            </a:pPr>
            <a:endParaRPr sz="3400"/>
          </a:p>
        </p:txBody>
      </p:sp>
      <p:sp>
        <p:nvSpPr>
          <p:cNvPr id="2752" name="Google Shape;2752;p69"/>
          <p:cNvSpPr txBox="1">
            <a:spLocks noGrp="1"/>
          </p:cNvSpPr>
          <p:nvPr>
            <p:ph type="subTitle" idx="1"/>
          </p:nvPr>
        </p:nvSpPr>
        <p:spPr>
          <a:xfrm>
            <a:off x="4756850" y="2103775"/>
            <a:ext cx="3778800" cy="2624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Doctors who </a:t>
            </a:r>
            <a:r>
              <a:rPr lang="en">
                <a:solidFill>
                  <a:srgbClr val="FF0000"/>
                </a:solidFill>
              </a:rPr>
              <a:t>wrote</a:t>
            </a:r>
            <a:r>
              <a:rPr lang="en"/>
              <a:t> the medicine from </a:t>
            </a:r>
            <a:r>
              <a:rPr lang="en">
                <a:solidFill>
                  <a:srgbClr val="FF0000"/>
                </a:solidFill>
              </a:rPr>
              <a:t>class a</a:t>
            </a:r>
            <a:r>
              <a:rPr lang="en"/>
              <a:t> is </a:t>
            </a:r>
            <a:r>
              <a:rPr lang="en">
                <a:solidFill>
                  <a:srgbClr val="FF0000"/>
                </a:solidFill>
              </a:rPr>
              <a:t>58.</a:t>
            </a:r>
            <a:endParaRPr>
              <a:solidFill>
                <a:srgbClr val="FF0000"/>
              </a:solidFill>
            </a:endParaRPr>
          </a:p>
          <a:p>
            <a:pPr marL="457200" lvl="0" indent="-317500" algn="l" rtl="0">
              <a:spcBef>
                <a:spcPts val="0"/>
              </a:spcBef>
              <a:spcAft>
                <a:spcPts val="0"/>
              </a:spcAft>
              <a:buSzPts val="1400"/>
              <a:buChar char="●"/>
            </a:pPr>
            <a:r>
              <a:rPr lang="en"/>
              <a:t>Doctors who </a:t>
            </a:r>
            <a:r>
              <a:rPr lang="en">
                <a:solidFill>
                  <a:srgbClr val="FF0000"/>
                </a:solidFill>
              </a:rPr>
              <a:t>wrote </a:t>
            </a:r>
            <a:r>
              <a:rPr lang="en"/>
              <a:t>the medicine from </a:t>
            </a:r>
            <a:r>
              <a:rPr lang="en">
                <a:solidFill>
                  <a:srgbClr val="FF0000"/>
                </a:solidFill>
              </a:rPr>
              <a:t>class b</a:t>
            </a:r>
            <a:r>
              <a:rPr lang="en"/>
              <a:t> is </a:t>
            </a:r>
            <a:r>
              <a:rPr lang="en">
                <a:solidFill>
                  <a:srgbClr val="FF0000"/>
                </a:solidFill>
              </a:rPr>
              <a:t>171</a:t>
            </a:r>
            <a:r>
              <a:rPr lang="en"/>
              <a:t>.</a:t>
            </a:r>
            <a:endParaRPr/>
          </a:p>
          <a:p>
            <a:pPr marL="457200" lvl="0" indent="-317500" algn="l" rtl="0">
              <a:spcBef>
                <a:spcPts val="0"/>
              </a:spcBef>
              <a:spcAft>
                <a:spcPts val="0"/>
              </a:spcAft>
              <a:buSzPts val="1400"/>
              <a:buChar char="●"/>
            </a:pPr>
            <a:r>
              <a:rPr lang="en"/>
              <a:t>Doctors who </a:t>
            </a:r>
            <a:r>
              <a:rPr lang="en">
                <a:solidFill>
                  <a:srgbClr val="FF0000"/>
                </a:solidFill>
              </a:rPr>
              <a:t>didn't write </a:t>
            </a:r>
            <a:r>
              <a:rPr lang="en"/>
              <a:t>the medicine from </a:t>
            </a:r>
            <a:r>
              <a:rPr lang="en">
                <a:solidFill>
                  <a:srgbClr val="FF0000"/>
                </a:solidFill>
              </a:rPr>
              <a:t>class a</a:t>
            </a:r>
            <a:r>
              <a:rPr lang="en"/>
              <a:t> is </a:t>
            </a:r>
            <a:r>
              <a:rPr lang="en">
                <a:solidFill>
                  <a:srgbClr val="FF0000"/>
                </a:solidFill>
              </a:rPr>
              <a:t>108.</a:t>
            </a:r>
            <a:endParaRPr>
              <a:solidFill>
                <a:srgbClr val="FF0000"/>
              </a:solidFill>
            </a:endParaRPr>
          </a:p>
          <a:p>
            <a:pPr marL="457200" lvl="0" indent="-317500" algn="l" rtl="0">
              <a:spcBef>
                <a:spcPts val="0"/>
              </a:spcBef>
              <a:spcAft>
                <a:spcPts val="0"/>
              </a:spcAft>
              <a:buSzPts val="1400"/>
              <a:buChar char="●"/>
            </a:pPr>
            <a:r>
              <a:rPr lang="en"/>
              <a:t>Doctors who</a:t>
            </a:r>
            <a:r>
              <a:rPr lang="en">
                <a:solidFill>
                  <a:srgbClr val="FF0000"/>
                </a:solidFill>
              </a:rPr>
              <a:t> didn't write</a:t>
            </a:r>
            <a:r>
              <a:rPr lang="en"/>
              <a:t> the medicine from</a:t>
            </a:r>
            <a:r>
              <a:rPr lang="en">
                <a:solidFill>
                  <a:srgbClr val="FF0000"/>
                </a:solidFill>
              </a:rPr>
              <a:t> class b</a:t>
            </a:r>
            <a:r>
              <a:rPr lang="en"/>
              <a:t> is</a:t>
            </a:r>
            <a:r>
              <a:rPr lang="en">
                <a:solidFill>
                  <a:srgbClr val="FF0000"/>
                </a:solidFill>
              </a:rPr>
              <a:t> 53</a:t>
            </a:r>
            <a:r>
              <a:rPr lang="en"/>
              <a:t>.</a:t>
            </a:r>
            <a:endParaRPr/>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753" name="Google Shape;2753;p6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6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6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6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6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58" name="Google Shape;2758;p69"/>
          <p:cNvPicPr preferRelativeResize="0"/>
          <p:nvPr/>
        </p:nvPicPr>
        <p:blipFill>
          <a:blip r:embed="rId4">
            <a:alphaModFix/>
          </a:blip>
          <a:stretch>
            <a:fillRect/>
          </a:stretch>
        </p:blipFill>
        <p:spPr>
          <a:xfrm>
            <a:off x="911700" y="1621925"/>
            <a:ext cx="3406173" cy="3289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51"/>
                                        </p:tgtEl>
                                        <p:attrNameLst>
                                          <p:attrName>style.visibility</p:attrName>
                                        </p:attrNameLst>
                                      </p:cBhvr>
                                      <p:to>
                                        <p:strVal val="visible"/>
                                      </p:to>
                                    </p:set>
                                    <p:anim calcmode="lin" valueType="num">
                                      <p:cBhvr additive="base">
                                        <p:cTn id="7" dur="1000"/>
                                        <p:tgtEl>
                                          <p:spTgt spid="2751"/>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752"/>
                                        </p:tgtEl>
                                        <p:attrNameLst>
                                          <p:attrName>style.visibility</p:attrName>
                                        </p:attrNameLst>
                                      </p:cBhvr>
                                      <p:to>
                                        <p:strVal val="visible"/>
                                      </p:to>
                                    </p:set>
                                    <p:animEffect transition="in" filter="fade">
                                      <p:cBhvr>
                                        <p:cTn id="10" dur="1000"/>
                                        <p:tgtEl>
                                          <p:spTgt spid="2752"/>
                                        </p:tgtEl>
                                      </p:cBhvr>
                                    </p:animEffect>
                                  </p:childTnLst>
                                </p:cTn>
                              </p:par>
                              <p:par>
                                <p:cTn id="11" presetID="10" presetClass="entr" presetSubtype="0" fill="hold" nodeType="withEffect">
                                  <p:stCondLst>
                                    <p:cond delay="0"/>
                                  </p:stCondLst>
                                  <p:childTnLst>
                                    <p:set>
                                      <p:cBhvr>
                                        <p:cTn id="12" dur="1" fill="hold">
                                          <p:stCondLst>
                                            <p:cond delay="0"/>
                                          </p:stCondLst>
                                        </p:cTn>
                                        <p:tgtEl>
                                          <p:spTgt spid="2753"/>
                                        </p:tgtEl>
                                        <p:attrNameLst>
                                          <p:attrName>style.visibility</p:attrName>
                                        </p:attrNameLst>
                                      </p:cBhvr>
                                      <p:to>
                                        <p:strVal val="visible"/>
                                      </p:to>
                                    </p:set>
                                    <p:animEffect transition="in" filter="fade">
                                      <p:cBhvr>
                                        <p:cTn id="13" dur="1000"/>
                                        <p:tgtEl>
                                          <p:spTgt spid="2753"/>
                                        </p:tgtEl>
                                      </p:cBhvr>
                                    </p:animEffect>
                                  </p:childTnLst>
                                </p:cTn>
                              </p:par>
                              <p:par>
                                <p:cTn id="14" presetID="10" presetClass="entr" presetSubtype="0" fill="hold" nodeType="withEffect">
                                  <p:stCondLst>
                                    <p:cond delay="0"/>
                                  </p:stCondLst>
                                  <p:childTnLst>
                                    <p:set>
                                      <p:cBhvr>
                                        <p:cTn id="15" dur="1" fill="hold">
                                          <p:stCondLst>
                                            <p:cond delay="0"/>
                                          </p:stCondLst>
                                        </p:cTn>
                                        <p:tgtEl>
                                          <p:spTgt spid="2754"/>
                                        </p:tgtEl>
                                        <p:attrNameLst>
                                          <p:attrName>style.visibility</p:attrName>
                                        </p:attrNameLst>
                                      </p:cBhvr>
                                      <p:to>
                                        <p:strVal val="visible"/>
                                      </p:to>
                                    </p:set>
                                    <p:animEffect transition="in" filter="fade">
                                      <p:cBhvr>
                                        <p:cTn id="16" dur="1000"/>
                                        <p:tgtEl>
                                          <p:spTgt spid="2754"/>
                                        </p:tgtEl>
                                      </p:cBhvr>
                                    </p:animEffect>
                                  </p:childTnLst>
                                </p:cTn>
                              </p:par>
                              <p:par>
                                <p:cTn id="17" presetID="10" presetClass="entr" presetSubtype="0" fill="hold" nodeType="withEffect">
                                  <p:stCondLst>
                                    <p:cond delay="0"/>
                                  </p:stCondLst>
                                  <p:childTnLst>
                                    <p:set>
                                      <p:cBhvr>
                                        <p:cTn id="18" dur="1" fill="hold">
                                          <p:stCondLst>
                                            <p:cond delay="0"/>
                                          </p:stCondLst>
                                        </p:cTn>
                                        <p:tgtEl>
                                          <p:spTgt spid="2755"/>
                                        </p:tgtEl>
                                        <p:attrNameLst>
                                          <p:attrName>style.visibility</p:attrName>
                                        </p:attrNameLst>
                                      </p:cBhvr>
                                      <p:to>
                                        <p:strVal val="visible"/>
                                      </p:to>
                                    </p:set>
                                    <p:animEffect transition="in" filter="fade">
                                      <p:cBhvr>
                                        <p:cTn id="19" dur="1000"/>
                                        <p:tgtEl>
                                          <p:spTgt spid="2755"/>
                                        </p:tgtEl>
                                      </p:cBhvr>
                                    </p:animEffect>
                                  </p:childTnLst>
                                </p:cTn>
                              </p:par>
                              <p:par>
                                <p:cTn id="20" presetID="10" presetClass="entr" presetSubtype="0" fill="hold" nodeType="withEffect">
                                  <p:stCondLst>
                                    <p:cond delay="0"/>
                                  </p:stCondLst>
                                  <p:childTnLst>
                                    <p:set>
                                      <p:cBhvr>
                                        <p:cTn id="21" dur="1" fill="hold">
                                          <p:stCondLst>
                                            <p:cond delay="0"/>
                                          </p:stCondLst>
                                        </p:cTn>
                                        <p:tgtEl>
                                          <p:spTgt spid="2756"/>
                                        </p:tgtEl>
                                        <p:attrNameLst>
                                          <p:attrName>style.visibility</p:attrName>
                                        </p:attrNameLst>
                                      </p:cBhvr>
                                      <p:to>
                                        <p:strVal val="visible"/>
                                      </p:to>
                                    </p:set>
                                    <p:animEffect transition="in" filter="fade">
                                      <p:cBhvr>
                                        <p:cTn id="22" dur="1000"/>
                                        <p:tgtEl>
                                          <p:spTgt spid="2756"/>
                                        </p:tgtEl>
                                      </p:cBhvr>
                                    </p:animEffect>
                                  </p:childTnLst>
                                </p:cTn>
                              </p:par>
                              <p:par>
                                <p:cTn id="23" presetID="10" presetClass="entr" presetSubtype="0" fill="hold" nodeType="withEffect">
                                  <p:stCondLst>
                                    <p:cond delay="0"/>
                                  </p:stCondLst>
                                  <p:childTnLst>
                                    <p:set>
                                      <p:cBhvr>
                                        <p:cTn id="24" dur="1" fill="hold">
                                          <p:stCondLst>
                                            <p:cond delay="0"/>
                                          </p:stCondLst>
                                        </p:cTn>
                                        <p:tgtEl>
                                          <p:spTgt spid="2757"/>
                                        </p:tgtEl>
                                        <p:attrNameLst>
                                          <p:attrName>style.visibility</p:attrName>
                                        </p:attrNameLst>
                                      </p:cBhvr>
                                      <p:to>
                                        <p:strVal val="visible"/>
                                      </p:to>
                                    </p:set>
                                    <p:animEffect transition="in" filter="fade">
                                      <p:cBhvr>
                                        <p:cTn id="25" dur="1000"/>
                                        <p:tgtEl>
                                          <p:spTgt spid="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2"/>
        <p:cNvGrpSpPr/>
        <p:nvPr/>
      </p:nvGrpSpPr>
      <p:grpSpPr>
        <a:xfrm>
          <a:off x="0" y="0"/>
          <a:ext cx="0" cy="0"/>
          <a:chOff x="0" y="0"/>
          <a:chExt cx="0" cy="0"/>
        </a:xfrm>
      </p:grpSpPr>
      <p:sp>
        <p:nvSpPr>
          <p:cNvPr id="2763" name="Google Shape;2763;p7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7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7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7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7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70"/>
          <p:cNvSpPr txBox="1"/>
          <p:nvPr/>
        </p:nvSpPr>
        <p:spPr>
          <a:xfrm>
            <a:off x="548900" y="597325"/>
            <a:ext cx="6949800" cy="3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2"/>
                </a:solidFill>
                <a:latin typeface="Aldrich"/>
                <a:ea typeface="Aldrich"/>
                <a:cs typeface="Aldrich"/>
                <a:sym typeface="Aldrich"/>
              </a:rPr>
              <a:t>Key findings:</a:t>
            </a:r>
            <a:endParaRPr sz="2800" b="1">
              <a:solidFill>
                <a:schemeClr val="dk2"/>
              </a:solidFill>
              <a:latin typeface="Aldrich"/>
              <a:ea typeface="Aldrich"/>
              <a:cs typeface="Aldrich"/>
              <a:sym typeface="Aldrich"/>
            </a:endParaRPr>
          </a:p>
          <a:p>
            <a:pPr marL="0" lvl="0" indent="0" algn="l" rtl="0">
              <a:spcBef>
                <a:spcPts val="0"/>
              </a:spcBef>
              <a:spcAft>
                <a:spcPts val="0"/>
              </a:spcAft>
              <a:buNone/>
            </a:pPr>
            <a:endParaRPr sz="2800" b="1">
              <a:solidFill>
                <a:srgbClr val="CC0000"/>
              </a:solidFill>
            </a:endParaRPr>
          </a:p>
          <a:p>
            <a:pPr marL="457200" lvl="0" indent="-393700" algn="l" rtl="0">
              <a:spcBef>
                <a:spcPts val="0"/>
              </a:spcBef>
              <a:spcAft>
                <a:spcPts val="0"/>
              </a:spcAft>
              <a:buClr>
                <a:schemeClr val="lt1"/>
              </a:buClr>
              <a:buSzPts val="2600"/>
              <a:buFont typeface="Bai Jamjuree"/>
              <a:buChar char="●"/>
            </a:pPr>
            <a:r>
              <a:rPr lang="en" sz="2600">
                <a:solidFill>
                  <a:schemeClr val="lt1"/>
                </a:solidFill>
                <a:latin typeface="Bai Jamjuree"/>
                <a:ea typeface="Bai Jamjuree"/>
                <a:cs typeface="Bai Jamjuree"/>
                <a:sym typeface="Bai Jamjuree"/>
              </a:rPr>
              <a:t>Number of doctors </a:t>
            </a:r>
            <a:r>
              <a:rPr lang="en" sz="2600">
                <a:solidFill>
                  <a:srgbClr val="FF0000"/>
                </a:solidFill>
                <a:latin typeface="Bai Jamjuree"/>
                <a:ea typeface="Bai Jamjuree"/>
                <a:cs typeface="Bai Jamjuree"/>
                <a:sym typeface="Bai Jamjuree"/>
              </a:rPr>
              <a:t>wrote</a:t>
            </a:r>
            <a:r>
              <a:rPr lang="en" sz="2600">
                <a:solidFill>
                  <a:schemeClr val="lt1"/>
                </a:solidFill>
                <a:latin typeface="Bai Jamjuree"/>
                <a:ea typeface="Bai Jamjuree"/>
                <a:cs typeface="Bai Jamjuree"/>
                <a:sym typeface="Bai Jamjuree"/>
              </a:rPr>
              <a:t> the medicine in </a:t>
            </a:r>
            <a:r>
              <a:rPr lang="en" sz="2600">
                <a:solidFill>
                  <a:srgbClr val="FF0000"/>
                </a:solidFill>
                <a:latin typeface="Bai Jamjuree"/>
                <a:ea typeface="Bai Jamjuree"/>
                <a:cs typeface="Bai Jamjuree"/>
                <a:sym typeface="Bai Jamjuree"/>
              </a:rPr>
              <a:t>class b</a:t>
            </a:r>
            <a:r>
              <a:rPr lang="en" sz="2600">
                <a:solidFill>
                  <a:schemeClr val="lt1"/>
                </a:solidFill>
                <a:latin typeface="Bai Jamjuree"/>
                <a:ea typeface="Bai Jamjuree"/>
                <a:cs typeface="Bai Jamjuree"/>
                <a:sym typeface="Bai Jamjuree"/>
              </a:rPr>
              <a:t> exceeds the number of </a:t>
            </a:r>
            <a:r>
              <a:rPr lang="en" sz="2600">
                <a:solidFill>
                  <a:srgbClr val="FF0000"/>
                </a:solidFill>
                <a:latin typeface="Bai Jamjuree"/>
                <a:ea typeface="Bai Jamjuree"/>
                <a:cs typeface="Bai Jamjuree"/>
                <a:sym typeface="Bai Jamjuree"/>
              </a:rPr>
              <a:t>class a</a:t>
            </a:r>
            <a:r>
              <a:rPr lang="en" sz="2600">
                <a:solidFill>
                  <a:schemeClr val="lt1"/>
                </a:solidFill>
                <a:latin typeface="Bai Jamjuree"/>
                <a:ea typeface="Bai Jamjuree"/>
                <a:cs typeface="Bai Jamjuree"/>
                <a:sym typeface="Bai Jamjuree"/>
              </a:rPr>
              <a:t>.</a:t>
            </a:r>
            <a:endParaRPr sz="2600">
              <a:solidFill>
                <a:schemeClr val="lt1"/>
              </a:solidFill>
              <a:latin typeface="Bai Jamjuree"/>
              <a:ea typeface="Bai Jamjuree"/>
              <a:cs typeface="Bai Jamjuree"/>
              <a:sym typeface="Bai Jamjuree"/>
            </a:endParaRPr>
          </a:p>
          <a:p>
            <a:pPr marL="457200" lvl="0" indent="0" algn="l" rtl="0">
              <a:spcBef>
                <a:spcPts val="0"/>
              </a:spcBef>
              <a:spcAft>
                <a:spcPts val="0"/>
              </a:spcAft>
              <a:buNone/>
            </a:pPr>
            <a:endParaRPr sz="2600">
              <a:solidFill>
                <a:schemeClr val="lt1"/>
              </a:solidFill>
              <a:latin typeface="Bai Jamjuree"/>
              <a:ea typeface="Bai Jamjuree"/>
              <a:cs typeface="Bai Jamjuree"/>
              <a:sym typeface="Bai Jamjuree"/>
            </a:endParaRPr>
          </a:p>
          <a:p>
            <a:pPr marL="457200" lvl="0" indent="-393700" algn="l" rtl="0">
              <a:spcBef>
                <a:spcPts val="0"/>
              </a:spcBef>
              <a:spcAft>
                <a:spcPts val="0"/>
              </a:spcAft>
              <a:buClr>
                <a:schemeClr val="lt1"/>
              </a:buClr>
              <a:buSzPts val="2600"/>
              <a:buFont typeface="Bai Jamjuree"/>
              <a:buChar char="●"/>
            </a:pPr>
            <a:r>
              <a:rPr lang="en" sz="2600">
                <a:solidFill>
                  <a:schemeClr val="lt1"/>
                </a:solidFill>
                <a:latin typeface="Bai Jamjuree"/>
                <a:ea typeface="Bai Jamjuree"/>
                <a:cs typeface="Bai Jamjuree"/>
                <a:sym typeface="Bai Jamjuree"/>
              </a:rPr>
              <a:t>Doctors with </a:t>
            </a:r>
            <a:r>
              <a:rPr lang="en" sz="2600">
                <a:solidFill>
                  <a:srgbClr val="FF0000"/>
                </a:solidFill>
                <a:latin typeface="Bai Jamjuree"/>
                <a:ea typeface="Bai Jamjuree"/>
                <a:cs typeface="Bai Jamjuree"/>
                <a:sym typeface="Bai Jamjuree"/>
              </a:rPr>
              <a:t>class a</a:t>
            </a:r>
            <a:r>
              <a:rPr lang="en" sz="2600">
                <a:solidFill>
                  <a:schemeClr val="lt1"/>
                </a:solidFill>
                <a:latin typeface="Bai Jamjuree"/>
                <a:ea typeface="Bai Jamjuree"/>
                <a:cs typeface="Bai Jamjuree"/>
                <a:sym typeface="Bai Jamjuree"/>
              </a:rPr>
              <a:t> who </a:t>
            </a:r>
            <a:r>
              <a:rPr lang="en" sz="2600">
                <a:solidFill>
                  <a:srgbClr val="FF0000"/>
                </a:solidFill>
                <a:latin typeface="Bai Jamjuree"/>
                <a:ea typeface="Bai Jamjuree"/>
                <a:cs typeface="Bai Jamjuree"/>
                <a:sym typeface="Bai Jamjuree"/>
              </a:rPr>
              <a:t>wrote</a:t>
            </a:r>
            <a:r>
              <a:rPr lang="en" sz="2600">
                <a:solidFill>
                  <a:schemeClr val="lt1"/>
                </a:solidFill>
                <a:latin typeface="Bai Jamjuree"/>
                <a:ea typeface="Bai Jamjuree"/>
                <a:cs typeface="Bai Jamjuree"/>
                <a:sym typeface="Bai Jamjuree"/>
              </a:rPr>
              <a:t> the medicine is almost </a:t>
            </a:r>
            <a:r>
              <a:rPr lang="en" sz="2600">
                <a:solidFill>
                  <a:srgbClr val="FF0000"/>
                </a:solidFill>
                <a:latin typeface="Bai Jamjuree"/>
                <a:ea typeface="Bai Jamjuree"/>
                <a:cs typeface="Bai Jamjuree"/>
                <a:sym typeface="Bai Jamjuree"/>
              </a:rPr>
              <a:t>equal</a:t>
            </a:r>
            <a:r>
              <a:rPr lang="en" sz="2600">
                <a:solidFill>
                  <a:schemeClr val="lt1"/>
                </a:solidFill>
                <a:latin typeface="Bai Jamjuree"/>
                <a:ea typeface="Bai Jamjuree"/>
                <a:cs typeface="Bai Jamjuree"/>
                <a:sym typeface="Bai Jamjuree"/>
              </a:rPr>
              <a:t> to doctors with</a:t>
            </a:r>
            <a:r>
              <a:rPr lang="en" sz="2600">
                <a:solidFill>
                  <a:srgbClr val="FF0000"/>
                </a:solidFill>
                <a:latin typeface="Bai Jamjuree"/>
                <a:ea typeface="Bai Jamjuree"/>
                <a:cs typeface="Bai Jamjuree"/>
                <a:sym typeface="Bai Jamjuree"/>
              </a:rPr>
              <a:t> class b </a:t>
            </a:r>
            <a:r>
              <a:rPr lang="en" sz="2600">
                <a:solidFill>
                  <a:schemeClr val="lt1"/>
                </a:solidFill>
                <a:latin typeface="Bai Jamjuree"/>
                <a:ea typeface="Bai Jamjuree"/>
                <a:cs typeface="Bai Jamjuree"/>
                <a:sym typeface="Bai Jamjuree"/>
              </a:rPr>
              <a:t>who</a:t>
            </a:r>
            <a:r>
              <a:rPr lang="en" sz="2600">
                <a:solidFill>
                  <a:srgbClr val="FF0000"/>
                </a:solidFill>
                <a:latin typeface="Bai Jamjuree"/>
                <a:ea typeface="Bai Jamjuree"/>
                <a:cs typeface="Bai Jamjuree"/>
                <a:sym typeface="Bai Jamjuree"/>
              </a:rPr>
              <a:t> didn't</a:t>
            </a:r>
            <a:r>
              <a:rPr lang="en" sz="2600">
                <a:solidFill>
                  <a:schemeClr val="lt1"/>
                </a:solidFill>
                <a:latin typeface="Bai Jamjuree"/>
                <a:ea typeface="Bai Jamjuree"/>
                <a:cs typeface="Bai Jamjuree"/>
                <a:sym typeface="Bai Jamjuree"/>
              </a:rPr>
              <a:t> </a:t>
            </a:r>
            <a:r>
              <a:rPr lang="en" sz="2600">
                <a:solidFill>
                  <a:srgbClr val="FF0000"/>
                </a:solidFill>
                <a:latin typeface="Bai Jamjuree"/>
                <a:ea typeface="Bai Jamjuree"/>
                <a:cs typeface="Bai Jamjuree"/>
                <a:sym typeface="Bai Jamjuree"/>
              </a:rPr>
              <a:t>write</a:t>
            </a:r>
            <a:r>
              <a:rPr lang="en" sz="2600">
                <a:solidFill>
                  <a:schemeClr val="lt1"/>
                </a:solidFill>
                <a:latin typeface="Bai Jamjuree"/>
                <a:ea typeface="Bai Jamjuree"/>
                <a:cs typeface="Bai Jamjuree"/>
                <a:sym typeface="Bai Jamjuree"/>
              </a:rPr>
              <a:t> the medicine.</a:t>
            </a:r>
            <a:endParaRPr sz="2600">
              <a:solidFill>
                <a:schemeClr val="lt1"/>
              </a:solidFill>
              <a:latin typeface="Bai Jamjuree"/>
              <a:ea typeface="Bai Jamjuree"/>
              <a:cs typeface="Bai Jamjuree"/>
              <a:sym typeface="Bai Jamjuree"/>
            </a:endParaRPr>
          </a:p>
          <a:p>
            <a:pPr marL="457200" lvl="0" indent="-317500" algn="l" rtl="0">
              <a:spcBef>
                <a:spcPts val="0"/>
              </a:spcBef>
              <a:spcAft>
                <a:spcPts val="0"/>
              </a:spcAft>
              <a:buSzPts val="1400"/>
              <a:buChar char="●"/>
            </a:pPr>
            <a:endParaRPr/>
          </a:p>
          <a:p>
            <a:pPr marL="0" lvl="0" indent="0" algn="l" rtl="0">
              <a:spcBef>
                <a:spcPts val="0"/>
              </a:spcBef>
              <a:spcAft>
                <a:spcPts val="0"/>
              </a:spcAft>
              <a:buNone/>
            </a:pPr>
            <a:endParaRPr sz="2400">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3"/>
                                        </p:tgtEl>
                                        <p:attrNameLst>
                                          <p:attrName>style.visibility</p:attrName>
                                        </p:attrNameLst>
                                      </p:cBhvr>
                                      <p:to>
                                        <p:strVal val="visible"/>
                                      </p:to>
                                    </p:set>
                                    <p:animEffect transition="in" filter="fade">
                                      <p:cBhvr>
                                        <p:cTn id="7" dur="1000"/>
                                        <p:tgtEl>
                                          <p:spTgt spid="2763"/>
                                        </p:tgtEl>
                                      </p:cBhvr>
                                    </p:animEffect>
                                  </p:childTnLst>
                                </p:cTn>
                              </p:par>
                              <p:par>
                                <p:cTn id="8" presetID="10" presetClass="entr" presetSubtype="0" fill="hold" nodeType="withEffect">
                                  <p:stCondLst>
                                    <p:cond delay="0"/>
                                  </p:stCondLst>
                                  <p:childTnLst>
                                    <p:set>
                                      <p:cBhvr>
                                        <p:cTn id="9" dur="1" fill="hold">
                                          <p:stCondLst>
                                            <p:cond delay="0"/>
                                          </p:stCondLst>
                                        </p:cTn>
                                        <p:tgtEl>
                                          <p:spTgt spid="2764"/>
                                        </p:tgtEl>
                                        <p:attrNameLst>
                                          <p:attrName>style.visibility</p:attrName>
                                        </p:attrNameLst>
                                      </p:cBhvr>
                                      <p:to>
                                        <p:strVal val="visible"/>
                                      </p:to>
                                    </p:set>
                                    <p:animEffect transition="in" filter="fade">
                                      <p:cBhvr>
                                        <p:cTn id="10" dur="1000"/>
                                        <p:tgtEl>
                                          <p:spTgt spid="2764"/>
                                        </p:tgtEl>
                                      </p:cBhvr>
                                    </p:animEffect>
                                  </p:childTnLst>
                                </p:cTn>
                              </p:par>
                              <p:par>
                                <p:cTn id="11" presetID="10" presetClass="entr" presetSubtype="0" fill="hold" nodeType="withEffect">
                                  <p:stCondLst>
                                    <p:cond delay="0"/>
                                  </p:stCondLst>
                                  <p:childTnLst>
                                    <p:set>
                                      <p:cBhvr>
                                        <p:cTn id="12" dur="1" fill="hold">
                                          <p:stCondLst>
                                            <p:cond delay="0"/>
                                          </p:stCondLst>
                                        </p:cTn>
                                        <p:tgtEl>
                                          <p:spTgt spid="2765"/>
                                        </p:tgtEl>
                                        <p:attrNameLst>
                                          <p:attrName>style.visibility</p:attrName>
                                        </p:attrNameLst>
                                      </p:cBhvr>
                                      <p:to>
                                        <p:strVal val="visible"/>
                                      </p:to>
                                    </p:set>
                                    <p:animEffect transition="in" filter="fade">
                                      <p:cBhvr>
                                        <p:cTn id="13" dur="1000"/>
                                        <p:tgtEl>
                                          <p:spTgt spid="2765"/>
                                        </p:tgtEl>
                                      </p:cBhvr>
                                    </p:animEffect>
                                  </p:childTnLst>
                                </p:cTn>
                              </p:par>
                              <p:par>
                                <p:cTn id="14" presetID="10" presetClass="entr" presetSubtype="0" fill="hold" nodeType="withEffect">
                                  <p:stCondLst>
                                    <p:cond delay="0"/>
                                  </p:stCondLst>
                                  <p:childTnLst>
                                    <p:set>
                                      <p:cBhvr>
                                        <p:cTn id="15" dur="1" fill="hold">
                                          <p:stCondLst>
                                            <p:cond delay="0"/>
                                          </p:stCondLst>
                                        </p:cTn>
                                        <p:tgtEl>
                                          <p:spTgt spid="2766"/>
                                        </p:tgtEl>
                                        <p:attrNameLst>
                                          <p:attrName>style.visibility</p:attrName>
                                        </p:attrNameLst>
                                      </p:cBhvr>
                                      <p:to>
                                        <p:strVal val="visible"/>
                                      </p:to>
                                    </p:set>
                                    <p:animEffect transition="in" filter="fade">
                                      <p:cBhvr>
                                        <p:cTn id="16" dur="1000"/>
                                        <p:tgtEl>
                                          <p:spTgt spid="2766"/>
                                        </p:tgtEl>
                                      </p:cBhvr>
                                    </p:animEffect>
                                  </p:childTnLst>
                                </p:cTn>
                              </p:par>
                              <p:par>
                                <p:cTn id="17" presetID="10" presetClass="entr" presetSubtype="0" fill="hold" nodeType="withEffect">
                                  <p:stCondLst>
                                    <p:cond delay="0"/>
                                  </p:stCondLst>
                                  <p:childTnLst>
                                    <p:set>
                                      <p:cBhvr>
                                        <p:cTn id="18" dur="1" fill="hold">
                                          <p:stCondLst>
                                            <p:cond delay="0"/>
                                          </p:stCondLst>
                                        </p:cTn>
                                        <p:tgtEl>
                                          <p:spTgt spid="2767"/>
                                        </p:tgtEl>
                                        <p:attrNameLst>
                                          <p:attrName>style.visibility</p:attrName>
                                        </p:attrNameLst>
                                      </p:cBhvr>
                                      <p:to>
                                        <p:strVal val="visible"/>
                                      </p:to>
                                    </p:set>
                                    <p:animEffect transition="in" filter="fade">
                                      <p:cBhvr>
                                        <p:cTn id="19" dur="1000"/>
                                        <p:tgtEl>
                                          <p:spTgt spid="2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2"/>
        <p:cNvGrpSpPr/>
        <p:nvPr/>
      </p:nvGrpSpPr>
      <p:grpSpPr>
        <a:xfrm>
          <a:off x="0" y="0"/>
          <a:ext cx="0" cy="0"/>
          <a:chOff x="0" y="0"/>
          <a:chExt cx="0" cy="0"/>
        </a:xfrm>
      </p:grpSpPr>
      <p:sp>
        <p:nvSpPr>
          <p:cNvPr id="2773" name="Google Shape;2773;p71"/>
          <p:cNvSpPr txBox="1">
            <a:spLocks noGrp="1"/>
          </p:cNvSpPr>
          <p:nvPr>
            <p:ph type="title"/>
          </p:nvPr>
        </p:nvSpPr>
        <p:spPr>
          <a:xfrm>
            <a:off x="715500" y="538250"/>
            <a:ext cx="7231200" cy="101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Dr Class and Workplace</a:t>
            </a:r>
            <a:endParaRPr/>
          </a:p>
          <a:p>
            <a:pPr marL="0" lvl="0" indent="0" algn="l" rtl="0">
              <a:spcBef>
                <a:spcPts val="0"/>
              </a:spcBef>
              <a:spcAft>
                <a:spcPts val="0"/>
              </a:spcAft>
              <a:buSzPts val="2900"/>
              <a:buNone/>
            </a:pPr>
            <a:endParaRPr/>
          </a:p>
        </p:txBody>
      </p:sp>
      <p:sp>
        <p:nvSpPr>
          <p:cNvPr id="2774" name="Google Shape;2774;p7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7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7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7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7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79" name="Google Shape;2779;p71"/>
          <p:cNvPicPr preferRelativeResize="0"/>
          <p:nvPr/>
        </p:nvPicPr>
        <p:blipFill>
          <a:blip r:embed="rId4">
            <a:alphaModFix/>
          </a:blip>
          <a:stretch>
            <a:fillRect/>
          </a:stretch>
        </p:blipFill>
        <p:spPr>
          <a:xfrm>
            <a:off x="833575" y="1310200"/>
            <a:ext cx="5183050" cy="3601175"/>
          </a:xfrm>
          <a:prstGeom prst="rect">
            <a:avLst/>
          </a:prstGeom>
          <a:noFill/>
          <a:ln>
            <a:noFill/>
          </a:ln>
        </p:spPr>
      </p:pic>
      <p:sp>
        <p:nvSpPr>
          <p:cNvPr id="2780" name="Google Shape;2780;p71"/>
          <p:cNvSpPr txBox="1"/>
          <p:nvPr/>
        </p:nvSpPr>
        <p:spPr>
          <a:xfrm>
            <a:off x="6348075" y="2394375"/>
            <a:ext cx="2623500" cy="1795800"/>
          </a:xfrm>
          <a:prstGeom prst="rect">
            <a:avLst/>
          </a:prstGeom>
          <a:noFill/>
          <a:ln>
            <a:noFill/>
          </a:ln>
        </p:spPr>
        <p:txBody>
          <a:bodyPr spcFirstLastPara="1" wrap="square" lIns="91425" tIns="91425" rIns="91425" bIns="91425" anchor="t" anchorCtr="0">
            <a:noAutofit/>
          </a:bodyPr>
          <a:lstStyle/>
          <a:p>
            <a:pPr marL="457200" lvl="0" indent="-317500">
              <a:buClr>
                <a:schemeClr val="lt1"/>
              </a:buClr>
              <a:buSzPts val="1400"/>
              <a:buFont typeface="Bai Jamjuree"/>
              <a:buChar char="●"/>
            </a:pPr>
            <a:r>
              <a:rPr lang="en" dirty="0">
                <a:solidFill>
                  <a:schemeClr val="lt1"/>
                </a:solidFill>
                <a:latin typeface="Bai Jamjuree"/>
                <a:ea typeface="Bai Jamjuree"/>
                <a:cs typeface="Bai Jamjuree"/>
                <a:sym typeface="Bai Jamjuree"/>
              </a:rPr>
              <a:t>No. of </a:t>
            </a:r>
            <a:r>
              <a:rPr lang="en" dirty="0" smtClean="0">
                <a:solidFill>
                  <a:schemeClr val="lt1"/>
                </a:solidFill>
                <a:latin typeface="Bai Jamjuree"/>
                <a:ea typeface="Bai Jamjuree"/>
                <a:cs typeface="Bai Jamjuree"/>
                <a:sym typeface="Bai Jamjuree"/>
              </a:rPr>
              <a:t>doctors with class b </a:t>
            </a:r>
            <a:r>
              <a:rPr lang="en" dirty="0">
                <a:solidFill>
                  <a:schemeClr val="lt1"/>
                </a:solidFill>
                <a:latin typeface="Bai Jamjuree"/>
                <a:ea typeface="Bai Jamjuree"/>
                <a:cs typeface="Bai Jamjuree"/>
                <a:sym typeface="Bai Jamjuree"/>
              </a:rPr>
              <a:t>in </a:t>
            </a:r>
            <a:r>
              <a:rPr lang="en" dirty="0" smtClean="0">
                <a:solidFill>
                  <a:srgbClr val="FF0000"/>
                </a:solidFill>
                <a:latin typeface="Bai Jamjuree"/>
                <a:ea typeface="Bai Jamjuree"/>
                <a:cs typeface="Bai Jamjuree"/>
                <a:sym typeface="Bai Jamjuree"/>
              </a:rPr>
              <a:t>clinic </a:t>
            </a:r>
            <a:r>
              <a:rPr lang="en" dirty="0">
                <a:solidFill>
                  <a:schemeClr val="lt1"/>
                </a:solidFill>
                <a:latin typeface="Bai Jamjuree"/>
                <a:ea typeface="Bai Jamjuree"/>
                <a:cs typeface="Bai Jamjuree"/>
                <a:sym typeface="Bai Jamjuree"/>
              </a:rPr>
              <a:t>is</a:t>
            </a:r>
            <a:r>
              <a:rPr lang="en" dirty="0" smtClean="0">
                <a:solidFill>
                  <a:srgbClr val="FF0000"/>
                </a:solidFill>
                <a:latin typeface="Bai Jamjuree"/>
                <a:ea typeface="Bai Jamjuree"/>
                <a:cs typeface="Bai Jamjuree"/>
                <a:sym typeface="Bai Jamjuree"/>
              </a:rPr>
              <a:t> </a:t>
            </a:r>
            <a:r>
              <a:rPr lang="en" dirty="0">
                <a:solidFill>
                  <a:schemeClr val="lt1"/>
                </a:solidFill>
                <a:latin typeface="Bai Jamjuree"/>
                <a:ea typeface="Bai Jamjuree"/>
                <a:cs typeface="Bai Jamjuree"/>
                <a:sym typeface="Bai Jamjuree"/>
              </a:rPr>
              <a:t>extremely </a:t>
            </a:r>
            <a:r>
              <a:rPr lang="en" dirty="0" smtClean="0">
                <a:solidFill>
                  <a:srgbClr val="FF0000"/>
                </a:solidFill>
                <a:latin typeface="Bai Jamjuree"/>
                <a:ea typeface="Bai Jamjuree"/>
                <a:cs typeface="Bai Jamjuree"/>
                <a:sym typeface="Bai Jamjuree"/>
              </a:rPr>
              <a:t>equal </a:t>
            </a:r>
            <a:r>
              <a:rPr lang="en" dirty="0" smtClean="0">
                <a:solidFill>
                  <a:schemeClr val="lt1"/>
                </a:solidFill>
                <a:latin typeface="Bai Jamjuree"/>
                <a:ea typeface="Bai Jamjuree"/>
                <a:cs typeface="Bai Jamjuree"/>
                <a:sym typeface="Bai Jamjuree"/>
              </a:rPr>
              <a:t>to</a:t>
            </a:r>
            <a:r>
              <a:rPr lang="en" dirty="0" smtClean="0">
                <a:solidFill>
                  <a:schemeClr val="lt1"/>
                </a:solidFill>
                <a:latin typeface="Bai Jamjuree"/>
                <a:ea typeface="Bai Jamjuree"/>
                <a:cs typeface="Bai Jamjuree"/>
                <a:sym typeface="Bai Jamjuree"/>
              </a:rPr>
              <a:t> </a:t>
            </a:r>
            <a:r>
              <a:rPr lang="en" dirty="0">
                <a:solidFill>
                  <a:schemeClr val="lt1"/>
                </a:solidFill>
                <a:latin typeface="Bai Jamjuree"/>
                <a:ea typeface="Bai Jamjuree"/>
                <a:cs typeface="Bai Jamjuree"/>
                <a:sym typeface="Bai Jamjuree"/>
              </a:rPr>
              <a:t>no. of doctors in </a:t>
            </a:r>
            <a:r>
              <a:rPr lang="en" dirty="0" smtClean="0">
                <a:solidFill>
                  <a:srgbClr val="FF0000"/>
                </a:solidFill>
                <a:latin typeface="Bai Jamjuree"/>
                <a:ea typeface="Bai Jamjuree"/>
                <a:cs typeface="Bai Jamjuree"/>
                <a:sym typeface="Bai Jamjuree"/>
              </a:rPr>
              <a:t>hospital</a:t>
            </a:r>
            <a:endParaRPr dirty="0">
              <a:solidFill>
                <a:srgbClr val="FF0000"/>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73"/>
                                        </p:tgtEl>
                                        <p:attrNameLst>
                                          <p:attrName>style.visibility</p:attrName>
                                        </p:attrNameLst>
                                      </p:cBhvr>
                                      <p:to>
                                        <p:strVal val="visible"/>
                                      </p:to>
                                    </p:set>
                                    <p:anim calcmode="lin" valueType="num">
                                      <p:cBhvr additive="base">
                                        <p:cTn id="7" dur="1000"/>
                                        <p:tgtEl>
                                          <p:spTgt spid="277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774"/>
                                        </p:tgtEl>
                                        <p:attrNameLst>
                                          <p:attrName>style.visibility</p:attrName>
                                        </p:attrNameLst>
                                      </p:cBhvr>
                                      <p:to>
                                        <p:strVal val="visible"/>
                                      </p:to>
                                    </p:set>
                                    <p:animEffect transition="in" filter="fade">
                                      <p:cBhvr>
                                        <p:cTn id="10" dur="1000"/>
                                        <p:tgtEl>
                                          <p:spTgt spid="2774"/>
                                        </p:tgtEl>
                                      </p:cBhvr>
                                    </p:animEffect>
                                  </p:childTnLst>
                                </p:cTn>
                              </p:par>
                              <p:par>
                                <p:cTn id="11" presetID="10" presetClass="entr" presetSubtype="0" fill="hold" nodeType="withEffect">
                                  <p:stCondLst>
                                    <p:cond delay="0"/>
                                  </p:stCondLst>
                                  <p:childTnLst>
                                    <p:set>
                                      <p:cBhvr>
                                        <p:cTn id="12" dur="1" fill="hold">
                                          <p:stCondLst>
                                            <p:cond delay="0"/>
                                          </p:stCondLst>
                                        </p:cTn>
                                        <p:tgtEl>
                                          <p:spTgt spid="2775"/>
                                        </p:tgtEl>
                                        <p:attrNameLst>
                                          <p:attrName>style.visibility</p:attrName>
                                        </p:attrNameLst>
                                      </p:cBhvr>
                                      <p:to>
                                        <p:strVal val="visible"/>
                                      </p:to>
                                    </p:set>
                                    <p:animEffect transition="in" filter="fade">
                                      <p:cBhvr>
                                        <p:cTn id="13" dur="1000"/>
                                        <p:tgtEl>
                                          <p:spTgt spid="2775"/>
                                        </p:tgtEl>
                                      </p:cBhvr>
                                    </p:animEffect>
                                  </p:childTnLst>
                                </p:cTn>
                              </p:par>
                              <p:par>
                                <p:cTn id="14" presetID="10" presetClass="entr" presetSubtype="0" fill="hold" nodeType="withEffect">
                                  <p:stCondLst>
                                    <p:cond delay="0"/>
                                  </p:stCondLst>
                                  <p:childTnLst>
                                    <p:set>
                                      <p:cBhvr>
                                        <p:cTn id="15" dur="1" fill="hold">
                                          <p:stCondLst>
                                            <p:cond delay="0"/>
                                          </p:stCondLst>
                                        </p:cTn>
                                        <p:tgtEl>
                                          <p:spTgt spid="2776"/>
                                        </p:tgtEl>
                                        <p:attrNameLst>
                                          <p:attrName>style.visibility</p:attrName>
                                        </p:attrNameLst>
                                      </p:cBhvr>
                                      <p:to>
                                        <p:strVal val="visible"/>
                                      </p:to>
                                    </p:set>
                                    <p:animEffect transition="in" filter="fade">
                                      <p:cBhvr>
                                        <p:cTn id="16" dur="1000"/>
                                        <p:tgtEl>
                                          <p:spTgt spid="2776"/>
                                        </p:tgtEl>
                                      </p:cBhvr>
                                    </p:animEffect>
                                  </p:childTnLst>
                                </p:cTn>
                              </p:par>
                              <p:par>
                                <p:cTn id="17" presetID="10" presetClass="entr" presetSubtype="0" fill="hold" nodeType="withEffect">
                                  <p:stCondLst>
                                    <p:cond delay="0"/>
                                  </p:stCondLst>
                                  <p:childTnLst>
                                    <p:set>
                                      <p:cBhvr>
                                        <p:cTn id="18" dur="1" fill="hold">
                                          <p:stCondLst>
                                            <p:cond delay="0"/>
                                          </p:stCondLst>
                                        </p:cTn>
                                        <p:tgtEl>
                                          <p:spTgt spid="2777"/>
                                        </p:tgtEl>
                                        <p:attrNameLst>
                                          <p:attrName>style.visibility</p:attrName>
                                        </p:attrNameLst>
                                      </p:cBhvr>
                                      <p:to>
                                        <p:strVal val="visible"/>
                                      </p:to>
                                    </p:set>
                                    <p:animEffect transition="in" filter="fade">
                                      <p:cBhvr>
                                        <p:cTn id="19" dur="1000"/>
                                        <p:tgtEl>
                                          <p:spTgt spid="2777"/>
                                        </p:tgtEl>
                                      </p:cBhvr>
                                    </p:animEffect>
                                  </p:childTnLst>
                                </p:cTn>
                              </p:par>
                              <p:par>
                                <p:cTn id="20" presetID="10" presetClass="entr" presetSubtype="0" fill="hold" nodeType="withEffect">
                                  <p:stCondLst>
                                    <p:cond delay="0"/>
                                  </p:stCondLst>
                                  <p:childTnLst>
                                    <p:set>
                                      <p:cBhvr>
                                        <p:cTn id="21" dur="1" fill="hold">
                                          <p:stCondLst>
                                            <p:cond delay="0"/>
                                          </p:stCondLst>
                                        </p:cTn>
                                        <p:tgtEl>
                                          <p:spTgt spid="2778"/>
                                        </p:tgtEl>
                                        <p:attrNameLst>
                                          <p:attrName>style.visibility</p:attrName>
                                        </p:attrNameLst>
                                      </p:cBhvr>
                                      <p:to>
                                        <p:strVal val="visible"/>
                                      </p:to>
                                    </p:set>
                                    <p:animEffect transition="in" filter="fade">
                                      <p:cBhvr>
                                        <p:cTn id="22" dur="1000"/>
                                        <p:tgtEl>
                                          <p:spTgt spid="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72"/>
          <p:cNvSpPr txBox="1">
            <a:spLocks noGrp="1"/>
          </p:cNvSpPr>
          <p:nvPr>
            <p:ph type="title"/>
          </p:nvPr>
        </p:nvSpPr>
        <p:spPr>
          <a:xfrm>
            <a:off x="190925" y="164725"/>
            <a:ext cx="7848600" cy="831300"/>
          </a:xfrm>
          <a:prstGeom prst="rect">
            <a:avLst/>
          </a:prstGeom>
          <a:noFill/>
          <a:ln>
            <a:noFill/>
          </a:ln>
        </p:spPr>
        <p:txBody>
          <a:bodyPr spcFirstLastPara="1" wrap="square" lIns="91425" tIns="0" rIns="91425" bIns="91425" anchor="t" anchorCtr="0">
            <a:spAutoFit/>
          </a:bodyPr>
          <a:lstStyle/>
          <a:p>
            <a:pPr marL="0" lvl="0" indent="0" algn="l" rtl="0">
              <a:spcBef>
                <a:spcPts val="0"/>
              </a:spcBef>
              <a:spcAft>
                <a:spcPts val="0"/>
              </a:spcAft>
              <a:buNone/>
            </a:pPr>
            <a:r>
              <a:rPr lang="en" sz="2400"/>
              <a:t>Number of Doctors of who wrote in each class and Workplace</a:t>
            </a:r>
            <a:endParaRPr/>
          </a:p>
        </p:txBody>
      </p:sp>
      <p:sp>
        <p:nvSpPr>
          <p:cNvPr id="2786" name="Google Shape;2786;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91" name="Google Shape;2791;p72"/>
          <p:cNvPicPr preferRelativeResize="0"/>
          <p:nvPr/>
        </p:nvPicPr>
        <p:blipFill>
          <a:blip r:embed="rId4">
            <a:alphaModFix/>
          </a:blip>
          <a:stretch>
            <a:fillRect/>
          </a:stretch>
        </p:blipFill>
        <p:spPr>
          <a:xfrm>
            <a:off x="4750950" y="2296799"/>
            <a:ext cx="3741625" cy="2634750"/>
          </a:xfrm>
          <a:prstGeom prst="rect">
            <a:avLst/>
          </a:prstGeom>
          <a:noFill/>
          <a:ln>
            <a:noFill/>
          </a:ln>
        </p:spPr>
      </p:pic>
      <p:pic>
        <p:nvPicPr>
          <p:cNvPr id="2792" name="Google Shape;2792;p72"/>
          <p:cNvPicPr preferRelativeResize="0"/>
          <p:nvPr/>
        </p:nvPicPr>
        <p:blipFill>
          <a:blip r:embed="rId5">
            <a:alphaModFix/>
          </a:blip>
          <a:stretch>
            <a:fillRect/>
          </a:stretch>
        </p:blipFill>
        <p:spPr>
          <a:xfrm>
            <a:off x="624125" y="2316975"/>
            <a:ext cx="3698301" cy="2594400"/>
          </a:xfrm>
          <a:prstGeom prst="rect">
            <a:avLst/>
          </a:prstGeom>
          <a:noFill/>
          <a:ln>
            <a:noFill/>
          </a:ln>
        </p:spPr>
      </p:pic>
      <p:sp>
        <p:nvSpPr>
          <p:cNvPr id="2793" name="Google Shape;2793;p72"/>
          <p:cNvSpPr txBox="1"/>
          <p:nvPr/>
        </p:nvSpPr>
        <p:spPr>
          <a:xfrm>
            <a:off x="1525275" y="1957525"/>
            <a:ext cx="174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Bai Jamjuree"/>
                <a:ea typeface="Bai Jamjuree"/>
                <a:cs typeface="Bai Jamjuree"/>
                <a:sym typeface="Bai Jamjuree"/>
              </a:rPr>
              <a:t>Class a</a:t>
            </a:r>
            <a:endParaRPr sz="1800" b="1">
              <a:solidFill>
                <a:schemeClr val="lt1"/>
              </a:solidFill>
              <a:latin typeface="Bai Jamjuree"/>
              <a:ea typeface="Bai Jamjuree"/>
              <a:cs typeface="Bai Jamjuree"/>
              <a:sym typeface="Bai Jamjuree"/>
            </a:endParaRPr>
          </a:p>
        </p:txBody>
      </p:sp>
      <p:sp>
        <p:nvSpPr>
          <p:cNvPr id="2794" name="Google Shape;2794;p72"/>
          <p:cNvSpPr txBox="1"/>
          <p:nvPr/>
        </p:nvSpPr>
        <p:spPr>
          <a:xfrm>
            <a:off x="5595000" y="1957525"/>
            <a:ext cx="2053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lt1"/>
                </a:solidFill>
                <a:latin typeface="Bai Jamjuree"/>
                <a:ea typeface="Bai Jamjuree"/>
                <a:cs typeface="Bai Jamjuree"/>
                <a:sym typeface="Bai Jamjuree"/>
              </a:rPr>
              <a:t>Class b</a:t>
            </a:r>
            <a:endParaRPr>
              <a:solidFill>
                <a:schemeClr val="lt1"/>
              </a:solidFill>
              <a:latin typeface="Bai Jamjuree"/>
              <a:ea typeface="Bai Jamjuree"/>
              <a:cs typeface="Bai Jamjuree"/>
              <a:sym typeface="Bai Jamjuree"/>
            </a:endParaRPr>
          </a:p>
        </p:txBody>
      </p:sp>
      <p:sp>
        <p:nvSpPr>
          <p:cNvPr id="2795" name="Google Shape;2795;p72"/>
          <p:cNvSpPr txBox="1"/>
          <p:nvPr/>
        </p:nvSpPr>
        <p:spPr>
          <a:xfrm>
            <a:off x="291525" y="1048000"/>
            <a:ext cx="8405400" cy="822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In </a:t>
            </a:r>
            <a:r>
              <a:rPr lang="en" sz="1600">
                <a:solidFill>
                  <a:srgbClr val="FF0000"/>
                </a:solidFill>
                <a:latin typeface="Bai Jamjuree"/>
                <a:ea typeface="Bai Jamjuree"/>
                <a:cs typeface="Bai Jamjuree"/>
                <a:sym typeface="Bai Jamjuree"/>
              </a:rPr>
              <a:t>both</a:t>
            </a:r>
            <a:r>
              <a:rPr lang="en" sz="1600">
                <a:solidFill>
                  <a:schemeClr val="lt1"/>
                </a:solidFill>
                <a:latin typeface="Bai Jamjuree"/>
                <a:ea typeface="Bai Jamjuree"/>
                <a:cs typeface="Bai Jamjuree"/>
                <a:sym typeface="Bai Jamjuree"/>
              </a:rPr>
              <a:t> classes doctors who wrote the medicine in </a:t>
            </a:r>
            <a:r>
              <a:rPr lang="en" sz="1600">
                <a:solidFill>
                  <a:srgbClr val="FF0000"/>
                </a:solidFill>
                <a:latin typeface="Bai Jamjuree"/>
                <a:ea typeface="Bai Jamjuree"/>
                <a:cs typeface="Bai Jamjuree"/>
                <a:sym typeface="Bai Jamjuree"/>
              </a:rPr>
              <a:t>hospital </a:t>
            </a:r>
            <a:r>
              <a:rPr lang="en" sz="1600">
                <a:solidFill>
                  <a:schemeClr val="lt1"/>
                </a:solidFill>
                <a:latin typeface="Bai Jamjuree"/>
                <a:ea typeface="Bai Jamjuree"/>
                <a:cs typeface="Bai Jamjuree"/>
                <a:sym typeface="Bai Jamjuree"/>
              </a:rPr>
              <a:t>are more than doctors who wrote the medicine in </a:t>
            </a:r>
            <a:r>
              <a:rPr lang="en" sz="1600">
                <a:solidFill>
                  <a:srgbClr val="FF0000"/>
                </a:solidFill>
                <a:latin typeface="Bai Jamjuree"/>
                <a:ea typeface="Bai Jamjuree"/>
                <a:cs typeface="Bai Jamjuree"/>
                <a:sym typeface="Bai Jamjuree"/>
              </a:rPr>
              <a:t>clinics</a:t>
            </a:r>
            <a:r>
              <a:rPr lang="en" sz="1600">
                <a:solidFill>
                  <a:schemeClr val="lt1"/>
                </a:solidFill>
                <a:latin typeface="Bai Jamjuree"/>
                <a:ea typeface="Bai Jamjuree"/>
                <a:cs typeface="Bai Jamjuree"/>
                <a:sym typeface="Bai Jamjuree"/>
              </a:rPr>
              <a:t>.</a:t>
            </a:r>
            <a:endParaRPr sz="160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5"/>
                                        </p:tgtEl>
                                        <p:attrNameLst>
                                          <p:attrName>style.visibility</p:attrName>
                                        </p:attrNameLst>
                                      </p:cBhvr>
                                      <p:to>
                                        <p:strVal val="visible"/>
                                      </p:to>
                                    </p:set>
                                    <p:anim calcmode="lin" valueType="num">
                                      <p:cBhvr additive="base">
                                        <p:cTn id="7" dur="1000"/>
                                        <p:tgtEl>
                                          <p:spTgt spid="278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786"/>
                                        </p:tgtEl>
                                        <p:attrNameLst>
                                          <p:attrName>style.visibility</p:attrName>
                                        </p:attrNameLst>
                                      </p:cBhvr>
                                      <p:to>
                                        <p:strVal val="visible"/>
                                      </p:to>
                                    </p:set>
                                    <p:animEffect transition="in" filter="fade">
                                      <p:cBhvr>
                                        <p:cTn id="10" dur="1000"/>
                                        <p:tgtEl>
                                          <p:spTgt spid="2786"/>
                                        </p:tgtEl>
                                      </p:cBhvr>
                                    </p:animEffect>
                                  </p:childTnLst>
                                </p:cTn>
                              </p:par>
                              <p:par>
                                <p:cTn id="11" presetID="10" presetClass="entr" presetSubtype="0" fill="hold" nodeType="withEffect">
                                  <p:stCondLst>
                                    <p:cond delay="0"/>
                                  </p:stCondLst>
                                  <p:childTnLst>
                                    <p:set>
                                      <p:cBhvr>
                                        <p:cTn id="12" dur="1" fill="hold">
                                          <p:stCondLst>
                                            <p:cond delay="0"/>
                                          </p:stCondLst>
                                        </p:cTn>
                                        <p:tgtEl>
                                          <p:spTgt spid="2787"/>
                                        </p:tgtEl>
                                        <p:attrNameLst>
                                          <p:attrName>style.visibility</p:attrName>
                                        </p:attrNameLst>
                                      </p:cBhvr>
                                      <p:to>
                                        <p:strVal val="visible"/>
                                      </p:to>
                                    </p:set>
                                    <p:animEffect transition="in" filter="fade">
                                      <p:cBhvr>
                                        <p:cTn id="13" dur="1000"/>
                                        <p:tgtEl>
                                          <p:spTgt spid="2787"/>
                                        </p:tgtEl>
                                      </p:cBhvr>
                                    </p:animEffect>
                                  </p:childTnLst>
                                </p:cTn>
                              </p:par>
                              <p:par>
                                <p:cTn id="14" presetID="10" presetClass="entr" presetSubtype="0" fill="hold" nodeType="withEffect">
                                  <p:stCondLst>
                                    <p:cond delay="0"/>
                                  </p:stCondLst>
                                  <p:childTnLst>
                                    <p:set>
                                      <p:cBhvr>
                                        <p:cTn id="15" dur="1" fill="hold">
                                          <p:stCondLst>
                                            <p:cond delay="0"/>
                                          </p:stCondLst>
                                        </p:cTn>
                                        <p:tgtEl>
                                          <p:spTgt spid="2788"/>
                                        </p:tgtEl>
                                        <p:attrNameLst>
                                          <p:attrName>style.visibility</p:attrName>
                                        </p:attrNameLst>
                                      </p:cBhvr>
                                      <p:to>
                                        <p:strVal val="visible"/>
                                      </p:to>
                                    </p:set>
                                    <p:animEffect transition="in" filter="fade">
                                      <p:cBhvr>
                                        <p:cTn id="16" dur="1000"/>
                                        <p:tgtEl>
                                          <p:spTgt spid="2788"/>
                                        </p:tgtEl>
                                      </p:cBhvr>
                                    </p:animEffect>
                                  </p:childTnLst>
                                </p:cTn>
                              </p:par>
                              <p:par>
                                <p:cTn id="17" presetID="10" presetClass="entr" presetSubtype="0" fill="hold" nodeType="withEffect">
                                  <p:stCondLst>
                                    <p:cond delay="0"/>
                                  </p:stCondLst>
                                  <p:childTnLst>
                                    <p:set>
                                      <p:cBhvr>
                                        <p:cTn id="18" dur="1" fill="hold">
                                          <p:stCondLst>
                                            <p:cond delay="0"/>
                                          </p:stCondLst>
                                        </p:cTn>
                                        <p:tgtEl>
                                          <p:spTgt spid="2789"/>
                                        </p:tgtEl>
                                        <p:attrNameLst>
                                          <p:attrName>style.visibility</p:attrName>
                                        </p:attrNameLst>
                                      </p:cBhvr>
                                      <p:to>
                                        <p:strVal val="visible"/>
                                      </p:to>
                                    </p:set>
                                    <p:animEffect transition="in" filter="fade">
                                      <p:cBhvr>
                                        <p:cTn id="19" dur="1000"/>
                                        <p:tgtEl>
                                          <p:spTgt spid="2789"/>
                                        </p:tgtEl>
                                      </p:cBhvr>
                                    </p:animEffect>
                                  </p:childTnLst>
                                </p:cTn>
                              </p:par>
                              <p:par>
                                <p:cTn id="20" presetID="10" presetClass="entr" presetSubtype="0" fill="hold" nodeType="withEffect">
                                  <p:stCondLst>
                                    <p:cond delay="0"/>
                                  </p:stCondLst>
                                  <p:childTnLst>
                                    <p:set>
                                      <p:cBhvr>
                                        <p:cTn id="21" dur="1" fill="hold">
                                          <p:stCondLst>
                                            <p:cond delay="0"/>
                                          </p:stCondLst>
                                        </p:cTn>
                                        <p:tgtEl>
                                          <p:spTgt spid="2790"/>
                                        </p:tgtEl>
                                        <p:attrNameLst>
                                          <p:attrName>style.visibility</p:attrName>
                                        </p:attrNameLst>
                                      </p:cBhvr>
                                      <p:to>
                                        <p:strVal val="visible"/>
                                      </p:to>
                                    </p:set>
                                    <p:animEffect transition="in" filter="fade">
                                      <p:cBhvr>
                                        <p:cTn id="22" dur="1000"/>
                                        <p:tgtEl>
                                          <p:spTgt spid="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9"/>
        <p:cNvGrpSpPr/>
        <p:nvPr/>
      </p:nvGrpSpPr>
      <p:grpSpPr>
        <a:xfrm>
          <a:off x="0" y="0"/>
          <a:ext cx="0" cy="0"/>
          <a:chOff x="0" y="0"/>
          <a:chExt cx="0" cy="0"/>
        </a:xfrm>
      </p:grpSpPr>
      <p:sp>
        <p:nvSpPr>
          <p:cNvPr id="2800" name="Google Shape;2800;p73"/>
          <p:cNvSpPr txBox="1">
            <a:spLocks noGrp="1"/>
          </p:cNvSpPr>
          <p:nvPr>
            <p:ph type="title"/>
          </p:nvPr>
        </p:nvSpPr>
        <p:spPr>
          <a:xfrm>
            <a:off x="497550" y="360675"/>
            <a:ext cx="5282100" cy="680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Most written medicine</a:t>
            </a:r>
            <a:endParaRPr sz="17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801" name="Google Shape;2801;p7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7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7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4" name="Google Shape;2804;p7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5" name="Google Shape;2805;p7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6" name="Google Shape;2806;p73"/>
          <p:cNvPicPr preferRelativeResize="0"/>
          <p:nvPr/>
        </p:nvPicPr>
        <p:blipFill>
          <a:blip r:embed="rId4">
            <a:alphaModFix/>
          </a:blip>
          <a:stretch>
            <a:fillRect/>
          </a:stretch>
        </p:blipFill>
        <p:spPr>
          <a:xfrm>
            <a:off x="192775" y="1150625"/>
            <a:ext cx="4078247" cy="3289450"/>
          </a:xfrm>
          <a:prstGeom prst="rect">
            <a:avLst/>
          </a:prstGeom>
          <a:noFill/>
          <a:ln>
            <a:noFill/>
          </a:ln>
        </p:spPr>
      </p:pic>
      <p:pic>
        <p:nvPicPr>
          <p:cNvPr id="2807" name="Google Shape;2807;p73"/>
          <p:cNvPicPr preferRelativeResize="0"/>
          <p:nvPr/>
        </p:nvPicPr>
        <p:blipFill>
          <a:blip r:embed="rId5">
            <a:alphaModFix/>
          </a:blip>
          <a:stretch>
            <a:fillRect/>
          </a:stretch>
        </p:blipFill>
        <p:spPr>
          <a:xfrm>
            <a:off x="4407250" y="1150625"/>
            <a:ext cx="4256299" cy="1819875"/>
          </a:xfrm>
          <a:prstGeom prst="rect">
            <a:avLst/>
          </a:prstGeom>
          <a:noFill/>
          <a:ln>
            <a:noFill/>
          </a:ln>
        </p:spPr>
      </p:pic>
      <p:sp>
        <p:nvSpPr>
          <p:cNvPr id="2808" name="Google Shape;2808;p73"/>
          <p:cNvSpPr txBox="1"/>
          <p:nvPr/>
        </p:nvSpPr>
        <p:spPr>
          <a:xfrm>
            <a:off x="4407250" y="3205988"/>
            <a:ext cx="4334700" cy="1287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For each type of the medicine the </a:t>
            </a:r>
            <a:r>
              <a:rPr lang="en" sz="1600">
                <a:solidFill>
                  <a:srgbClr val="FF0000"/>
                </a:solidFill>
                <a:latin typeface="Bai Jamjuree"/>
                <a:ea typeface="Bai Jamjuree"/>
                <a:cs typeface="Bai Jamjuree"/>
                <a:sym typeface="Bai Jamjuree"/>
              </a:rPr>
              <a:t>written </a:t>
            </a:r>
            <a:r>
              <a:rPr lang="en" sz="1600">
                <a:solidFill>
                  <a:schemeClr val="lt1"/>
                </a:solidFill>
                <a:latin typeface="Bai Jamjuree"/>
                <a:ea typeface="Bai Jamjuree"/>
                <a:cs typeface="Bai Jamjuree"/>
                <a:sym typeface="Bai Jamjuree"/>
              </a:rPr>
              <a:t>prescription </a:t>
            </a:r>
            <a:r>
              <a:rPr lang="en" sz="1600">
                <a:solidFill>
                  <a:srgbClr val="FF0000"/>
                </a:solidFill>
                <a:latin typeface="Bai Jamjuree"/>
                <a:ea typeface="Bai Jamjuree"/>
                <a:cs typeface="Bai Jamjuree"/>
                <a:sym typeface="Bai Jamjuree"/>
              </a:rPr>
              <a:t>exceeds</a:t>
            </a:r>
            <a:r>
              <a:rPr lang="en" sz="1600">
                <a:solidFill>
                  <a:schemeClr val="lt1"/>
                </a:solidFill>
                <a:latin typeface="Bai Jamjuree"/>
                <a:ea typeface="Bai Jamjuree"/>
                <a:cs typeface="Bai Jamjuree"/>
                <a:sym typeface="Bai Jamjuree"/>
              </a:rPr>
              <a:t> the </a:t>
            </a:r>
            <a:r>
              <a:rPr lang="en" sz="1600">
                <a:solidFill>
                  <a:srgbClr val="FF0000"/>
                </a:solidFill>
                <a:latin typeface="Bai Jamjuree"/>
                <a:ea typeface="Bai Jamjuree"/>
                <a:cs typeface="Bai Jamjuree"/>
                <a:sym typeface="Bai Jamjuree"/>
              </a:rPr>
              <a:t>un written.</a:t>
            </a:r>
            <a:endParaRPr sz="1600">
              <a:solidFill>
                <a:srgbClr val="FF0000"/>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rgbClr val="FF0000"/>
                </a:solidFill>
                <a:latin typeface="Bai Jamjuree"/>
                <a:ea typeface="Bai Jamjuree"/>
                <a:cs typeface="Bai Jamjuree"/>
                <a:sym typeface="Bai Jamjuree"/>
              </a:rPr>
              <a:t>Most </a:t>
            </a:r>
            <a:r>
              <a:rPr lang="en" sz="1600">
                <a:solidFill>
                  <a:schemeClr val="lt1"/>
                </a:solidFill>
                <a:latin typeface="Bai Jamjuree"/>
                <a:ea typeface="Bai Jamjuree"/>
                <a:cs typeface="Bai Jamjuree"/>
                <a:sym typeface="Bai Jamjuree"/>
              </a:rPr>
              <a:t>written medicine is </a:t>
            </a:r>
            <a:r>
              <a:rPr lang="en" sz="1600">
                <a:solidFill>
                  <a:srgbClr val="FF0000"/>
                </a:solidFill>
                <a:latin typeface="Bai Jamjuree"/>
                <a:ea typeface="Bai Jamjuree"/>
                <a:cs typeface="Bai Jamjuree"/>
                <a:sym typeface="Bai Jamjuree"/>
              </a:rPr>
              <a:t>type 1</a:t>
            </a:r>
            <a:r>
              <a:rPr lang="en" sz="1600">
                <a:solidFill>
                  <a:schemeClr val="lt1"/>
                </a:solidFill>
                <a:latin typeface="Bai Jamjuree"/>
                <a:ea typeface="Bai Jamjuree"/>
                <a:cs typeface="Bai Jamjuree"/>
                <a:sym typeface="Bai Jamjuree"/>
              </a:rPr>
              <a:t>.</a:t>
            </a:r>
            <a:endParaRPr>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00"/>
                                        </p:tgtEl>
                                        <p:attrNameLst>
                                          <p:attrName>style.visibility</p:attrName>
                                        </p:attrNameLst>
                                      </p:cBhvr>
                                      <p:to>
                                        <p:strVal val="visible"/>
                                      </p:to>
                                    </p:set>
                                    <p:anim calcmode="lin" valueType="num">
                                      <p:cBhvr additive="base">
                                        <p:cTn id="7" dur="1000"/>
                                        <p:tgtEl>
                                          <p:spTgt spid="280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01"/>
                                        </p:tgtEl>
                                        <p:attrNameLst>
                                          <p:attrName>style.visibility</p:attrName>
                                        </p:attrNameLst>
                                      </p:cBhvr>
                                      <p:to>
                                        <p:strVal val="visible"/>
                                      </p:to>
                                    </p:set>
                                    <p:animEffect transition="in" filter="fade">
                                      <p:cBhvr>
                                        <p:cTn id="10" dur="1000"/>
                                        <p:tgtEl>
                                          <p:spTgt spid="2801"/>
                                        </p:tgtEl>
                                      </p:cBhvr>
                                    </p:animEffect>
                                  </p:childTnLst>
                                </p:cTn>
                              </p:par>
                              <p:par>
                                <p:cTn id="11" presetID="10" presetClass="entr" presetSubtype="0" fill="hold" nodeType="withEffect">
                                  <p:stCondLst>
                                    <p:cond delay="0"/>
                                  </p:stCondLst>
                                  <p:childTnLst>
                                    <p:set>
                                      <p:cBhvr>
                                        <p:cTn id="12" dur="1" fill="hold">
                                          <p:stCondLst>
                                            <p:cond delay="0"/>
                                          </p:stCondLst>
                                        </p:cTn>
                                        <p:tgtEl>
                                          <p:spTgt spid="2802"/>
                                        </p:tgtEl>
                                        <p:attrNameLst>
                                          <p:attrName>style.visibility</p:attrName>
                                        </p:attrNameLst>
                                      </p:cBhvr>
                                      <p:to>
                                        <p:strVal val="visible"/>
                                      </p:to>
                                    </p:set>
                                    <p:animEffect transition="in" filter="fade">
                                      <p:cBhvr>
                                        <p:cTn id="13" dur="1000"/>
                                        <p:tgtEl>
                                          <p:spTgt spid="2802"/>
                                        </p:tgtEl>
                                      </p:cBhvr>
                                    </p:animEffect>
                                  </p:childTnLst>
                                </p:cTn>
                              </p:par>
                              <p:par>
                                <p:cTn id="14" presetID="10" presetClass="entr" presetSubtype="0" fill="hold" nodeType="withEffect">
                                  <p:stCondLst>
                                    <p:cond delay="0"/>
                                  </p:stCondLst>
                                  <p:childTnLst>
                                    <p:set>
                                      <p:cBhvr>
                                        <p:cTn id="15" dur="1" fill="hold">
                                          <p:stCondLst>
                                            <p:cond delay="0"/>
                                          </p:stCondLst>
                                        </p:cTn>
                                        <p:tgtEl>
                                          <p:spTgt spid="2803"/>
                                        </p:tgtEl>
                                        <p:attrNameLst>
                                          <p:attrName>style.visibility</p:attrName>
                                        </p:attrNameLst>
                                      </p:cBhvr>
                                      <p:to>
                                        <p:strVal val="visible"/>
                                      </p:to>
                                    </p:set>
                                    <p:animEffect transition="in" filter="fade">
                                      <p:cBhvr>
                                        <p:cTn id="16" dur="1000"/>
                                        <p:tgtEl>
                                          <p:spTgt spid="2803"/>
                                        </p:tgtEl>
                                      </p:cBhvr>
                                    </p:animEffect>
                                  </p:childTnLst>
                                </p:cTn>
                              </p:par>
                              <p:par>
                                <p:cTn id="17" presetID="10" presetClass="entr" presetSubtype="0" fill="hold" nodeType="withEffect">
                                  <p:stCondLst>
                                    <p:cond delay="0"/>
                                  </p:stCondLst>
                                  <p:childTnLst>
                                    <p:set>
                                      <p:cBhvr>
                                        <p:cTn id="18" dur="1" fill="hold">
                                          <p:stCondLst>
                                            <p:cond delay="0"/>
                                          </p:stCondLst>
                                        </p:cTn>
                                        <p:tgtEl>
                                          <p:spTgt spid="2804"/>
                                        </p:tgtEl>
                                        <p:attrNameLst>
                                          <p:attrName>style.visibility</p:attrName>
                                        </p:attrNameLst>
                                      </p:cBhvr>
                                      <p:to>
                                        <p:strVal val="visible"/>
                                      </p:to>
                                    </p:set>
                                    <p:animEffect transition="in" filter="fade">
                                      <p:cBhvr>
                                        <p:cTn id="19" dur="1000"/>
                                        <p:tgtEl>
                                          <p:spTgt spid="2804"/>
                                        </p:tgtEl>
                                      </p:cBhvr>
                                    </p:animEffect>
                                  </p:childTnLst>
                                </p:cTn>
                              </p:par>
                              <p:par>
                                <p:cTn id="20" presetID="10" presetClass="entr" presetSubtype="0" fill="hold" nodeType="withEffect">
                                  <p:stCondLst>
                                    <p:cond delay="0"/>
                                  </p:stCondLst>
                                  <p:childTnLst>
                                    <p:set>
                                      <p:cBhvr>
                                        <p:cTn id="21" dur="1" fill="hold">
                                          <p:stCondLst>
                                            <p:cond delay="0"/>
                                          </p:stCondLst>
                                        </p:cTn>
                                        <p:tgtEl>
                                          <p:spTgt spid="2805"/>
                                        </p:tgtEl>
                                        <p:attrNameLst>
                                          <p:attrName>style.visibility</p:attrName>
                                        </p:attrNameLst>
                                      </p:cBhvr>
                                      <p:to>
                                        <p:strVal val="visible"/>
                                      </p:to>
                                    </p:set>
                                    <p:animEffect transition="in" filter="fade">
                                      <p:cBhvr>
                                        <p:cTn id="22" dur="1000"/>
                                        <p:tgtEl>
                                          <p:spTgt spid="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2"/>
        <p:cNvGrpSpPr/>
        <p:nvPr/>
      </p:nvGrpSpPr>
      <p:grpSpPr>
        <a:xfrm>
          <a:off x="0" y="0"/>
          <a:ext cx="0" cy="0"/>
          <a:chOff x="0" y="0"/>
          <a:chExt cx="0" cy="0"/>
        </a:xfrm>
      </p:grpSpPr>
      <p:sp>
        <p:nvSpPr>
          <p:cNvPr id="2813" name="Google Shape;2813;p74"/>
          <p:cNvSpPr txBox="1">
            <a:spLocks noGrp="1"/>
          </p:cNvSpPr>
          <p:nvPr>
            <p:ph type="title"/>
          </p:nvPr>
        </p:nvSpPr>
        <p:spPr>
          <a:xfrm>
            <a:off x="454250" y="219475"/>
            <a:ext cx="5712900" cy="7371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Speciality column analysis</a:t>
            </a:r>
            <a:endParaRPr sz="17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814" name="Google Shape;2814;p7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7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7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7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7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74"/>
          <p:cNvSpPr txBox="1"/>
          <p:nvPr/>
        </p:nvSpPr>
        <p:spPr>
          <a:xfrm>
            <a:off x="4124825" y="1191450"/>
            <a:ext cx="4528500" cy="3216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Only the specialities </a:t>
            </a:r>
            <a:r>
              <a:rPr lang="en" sz="1600">
                <a:solidFill>
                  <a:srgbClr val="FF0000"/>
                </a:solidFill>
                <a:latin typeface="Bai Jamjuree"/>
                <a:ea typeface="Bai Jamjuree"/>
                <a:cs typeface="Bai Jamjuree"/>
                <a:sym typeface="Bai Jamjuree"/>
              </a:rPr>
              <a:t>gp </a:t>
            </a:r>
            <a:r>
              <a:rPr lang="en" sz="1600">
                <a:solidFill>
                  <a:schemeClr val="lt1"/>
                </a:solidFill>
                <a:latin typeface="Bai Jamjuree"/>
                <a:ea typeface="Bai Jamjuree"/>
                <a:cs typeface="Bai Jamjuree"/>
                <a:sym typeface="Bai Jamjuree"/>
              </a:rPr>
              <a:t>and </a:t>
            </a:r>
            <a:r>
              <a:rPr lang="en" sz="1600">
                <a:solidFill>
                  <a:srgbClr val="FF0000"/>
                </a:solidFill>
                <a:latin typeface="Bai Jamjuree"/>
                <a:ea typeface="Bai Jamjuree"/>
                <a:cs typeface="Bai Jamjuree"/>
                <a:sym typeface="Bai Jamjuree"/>
              </a:rPr>
              <a:t>im </a:t>
            </a:r>
            <a:r>
              <a:rPr lang="en" sz="1600">
                <a:solidFill>
                  <a:schemeClr val="lt1"/>
                </a:solidFill>
                <a:latin typeface="Bai Jamjuree"/>
                <a:ea typeface="Bai Jamjuree"/>
                <a:cs typeface="Bai Jamjuree"/>
                <a:sym typeface="Bai Jamjuree"/>
              </a:rPr>
              <a:t>are using the </a:t>
            </a:r>
            <a:r>
              <a:rPr lang="en" sz="1600">
                <a:solidFill>
                  <a:srgbClr val="FF0000"/>
                </a:solidFill>
                <a:latin typeface="Bai Jamjuree"/>
                <a:ea typeface="Bai Jamjuree"/>
                <a:cs typeface="Bai Jamjuree"/>
                <a:sym typeface="Bai Jamjuree"/>
              </a:rPr>
              <a:t>all 6 types</a:t>
            </a:r>
            <a:r>
              <a:rPr lang="en" sz="1600">
                <a:solidFill>
                  <a:schemeClr val="lt1"/>
                </a:solidFill>
                <a:latin typeface="Bai Jamjuree"/>
                <a:ea typeface="Bai Jamjuree"/>
                <a:cs typeface="Bai Jamjuree"/>
                <a:sym typeface="Bai Jamjuree"/>
              </a:rPr>
              <a:t> it will be a good decision to focus on the doctors with these specialities.</a:t>
            </a:r>
            <a:endParaRPr sz="1600">
              <a:solidFill>
                <a:schemeClr val="lt1"/>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Also it will be a good choice to </a:t>
            </a:r>
            <a:r>
              <a:rPr lang="en" sz="1600">
                <a:solidFill>
                  <a:srgbClr val="FF0000"/>
                </a:solidFill>
                <a:latin typeface="Bai Jamjuree"/>
                <a:ea typeface="Bai Jamjuree"/>
                <a:cs typeface="Bai Jamjuree"/>
                <a:sym typeface="Bai Jamjuree"/>
              </a:rPr>
              <a:t>avoid </a:t>
            </a:r>
            <a:r>
              <a:rPr lang="en" sz="1600">
                <a:solidFill>
                  <a:schemeClr val="lt1"/>
                </a:solidFill>
                <a:latin typeface="Bai Jamjuree"/>
                <a:ea typeface="Bai Jamjuree"/>
                <a:cs typeface="Bai Jamjuree"/>
                <a:sym typeface="Bai Jamjuree"/>
              </a:rPr>
              <a:t>the following specialties: </a:t>
            </a:r>
            <a:r>
              <a:rPr lang="en" sz="1600">
                <a:solidFill>
                  <a:srgbClr val="FF0000"/>
                </a:solidFill>
                <a:latin typeface="Bai Jamjuree"/>
                <a:ea typeface="Bai Jamjuree"/>
                <a:cs typeface="Bai Jamjuree"/>
                <a:sym typeface="Bai Jamjuree"/>
              </a:rPr>
              <a:t>vas</a:t>
            </a:r>
            <a:r>
              <a:rPr lang="en" sz="1600">
                <a:solidFill>
                  <a:schemeClr val="lt1"/>
                </a:solidFill>
                <a:latin typeface="Bai Jamjuree"/>
                <a:ea typeface="Bai Jamjuree"/>
                <a:cs typeface="Bai Jamjuree"/>
                <a:sym typeface="Bai Jamjuree"/>
              </a:rPr>
              <a:t>, </a:t>
            </a:r>
            <a:r>
              <a:rPr lang="en" sz="1600">
                <a:solidFill>
                  <a:srgbClr val="FF0000"/>
                </a:solidFill>
                <a:latin typeface="Bai Jamjuree"/>
                <a:ea typeface="Bai Jamjuree"/>
                <a:cs typeface="Bai Jamjuree"/>
                <a:sym typeface="Bai Jamjuree"/>
              </a:rPr>
              <a:t>uro</a:t>
            </a:r>
            <a:r>
              <a:rPr lang="en" sz="1600">
                <a:solidFill>
                  <a:schemeClr val="lt1"/>
                </a:solidFill>
                <a:latin typeface="Bai Jamjuree"/>
                <a:ea typeface="Bai Jamjuree"/>
                <a:cs typeface="Bai Jamjuree"/>
                <a:sym typeface="Bai Jamjuree"/>
              </a:rPr>
              <a:t>.</a:t>
            </a:r>
            <a:endParaRPr sz="1600">
              <a:solidFill>
                <a:schemeClr val="lt1"/>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rgbClr val="FF0000"/>
                </a:solidFill>
                <a:latin typeface="Bai Jamjuree"/>
                <a:ea typeface="Bai Jamjuree"/>
                <a:cs typeface="Bai Jamjuree"/>
                <a:sym typeface="Bai Jamjuree"/>
              </a:rPr>
              <a:t>Avoid </a:t>
            </a:r>
            <a:r>
              <a:rPr lang="en" sz="1600">
                <a:solidFill>
                  <a:schemeClr val="lt1"/>
                </a:solidFill>
                <a:latin typeface="Bai Jamjuree"/>
                <a:ea typeface="Bai Jamjuree"/>
                <a:cs typeface="Bai Jamjuree"/>
                <a:sym typeface="Bai Jamjuree"/>
              </a:rPr>
              <a:t>targeting </a:t>
            </a:r>
            <a:r>
              <a:rPr lang="en" sz="1600">
                <a:solidFill>
                  <a:srgbClr val="FF0000"/>
                </a:solidFill>
                <a:latin typeface="Bai Jamjuree"/>
                <a:ea typeface="Bai Jamjuree"/>
                <a:cs typeface="Bai Jamjuree"/>
                <a:sym typeface="Bai Jamjuree"/>
              </a:rPr>
              <a:t>class a</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uro,vas</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a:t>
            </a:r>
            <a:r>
              <a:rPr lang="en" sz="1600">
                <a:solidFill>
                  <a:srgbClr val="FF0000"/>
                </a:solidFill>
                <a:latin typeface="Bai Jamjuree"/>
                <a:ea typeface="Bai Jamjuree"/>
                <a:cs typeface="Bai Jamjuree"/>
                <a:sym typeface="Bai Jamjuree"/>
              </a:rPr>
              <a:t>type 1</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sur </a:t>
            </a:r>
            <a:r>
              <a:rPr lang="en" sz="1600">
                <a:solidFill>
                  <a:schemeClr val="lt1"/>
                </a:solidFill>
                <a:latin typeface="Bai Jamjuree"/>
                <a:ea typeface="Bai Jamjuree"/>
                <a:cs typeface="Bai Jamjuree"/>
                <a:sym typeface="Bai Jamjuree"/>
              </a:rPr>
              <a:t>speciality.</a:t>
            </a:r>
            <a:endParaRPr sz="1600">
              <a:solidFill>
                <a:schemeClr val="lt1"/>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targeting </a:t>
            </a:r>
            <a:r>
              <a:rPr lang="en" sz="1600">
                <a:solidFill>
                  <a:srgbClr val="FF0000"/>
                </a:solidFill>
                <a:latin typeface="Bai Jamjuree"/>
                <a:ea typeface="Bai Jamjuree"/>
                <a:cs typeface="Bai Jamjuree"/>
                <a:sym typeface="Bai Jamjuree"/>
              </a:rPr>
              <a:t>class a</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type 6 </a:t>
            </a:r>
            <a:r>
              <a:rPr lang="en" sz="1600">
                <a:solidFill>
                  <a:schemeClr val="lt1"/>
                </a:solidFill>
                <a:latin typeface="Bai Jamjuree"/>
                <a:ea typeface="Bai Jamjuree"/>
                <a:cs typeface="Bai Jamjuree"/>
                <a:sym typeface="Bai Jamjuree"/>
              </a:rPr>
              <a:t>with</a:t>
            </a:r>
            <a:r>
              <a:rPr lang="en" sz="1600">
                <a:solidFill>
                  <a:srgbClr val="FF0000"/>
                </a:solidFill>
                <a:latin typeface="Bai Jamjuree"/>
                <a:ea typeface="Bai Jamjuree"/>
                <a:cs typeface="Bai Jamjuree"/>
                <a:sym typeface="Bai Jamjuree"/>
              </a:rPr>
              <a:t> im</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a:p>
            <a:pPr marL="457200" lvl="0" indent="-330200" algn="l" rtl="0">
              <a:spcBef>
                <a:spcPts val="0"/>
              </a:spcBef>
              <a:spcAft>
                <a:spcPts val="0"/>
              </a:spcAft>
              <a:buClr>
                <a:schemeClr val="lt1"/>
              </a:buClr>
              <a:buSzPts val="1600"/>
              <a:buFont typeface="Bai Jamjuree"/>
              <a:buChar char="●"/>
            </a:pPr>
            <a:r>
              <a:rPr lang="en" sz="1600">
                <a:solidFill>
                  <a:schemeClr val="lt1"/>
                </a:solidFill>
                <a:latin typeface="Bai Jamjuree"/>
                <a:ea typeface="Bai Jamjuree"/>
                <a:cs typeface="Bai Jamjuree"/>
                <a:sym typeface="Bai Jamjuree"/>
              </a:rPr>
              <a:t>Avoid </a:t>
            </a:r>
            <a:r>
              <a:rPr lang="en" sz="1600">
                <a:solidFill>
                  <a:srgbClr val="FF0000"/>
                </a:solidFill>
                <a:latin typeface="Bai Jamjuree"/>
                <a:ea typeface="Bai Jamjuree"/>
                <a:cs typeface="Bai Jamjuree"/>
                <a:sym typeface="Bai Jamjuree"/>
              </a:rPr>
              <a:t>type 5</a:t>
            </a:r>
            <a:r>
              <a:rPr lang="en" sz="1600">
                <a:solidFill>
                  <a:schemeClr val="lt1"/>
                </a:solidFill>
                <a:latin typeface="Bai Jamjuree"/>
                <a:ea typeface="Bai Jamjuree"/>
                <a:cs typeface="Bai Jamjuree"/>
                <a:sym typeface="Bai Jamjuree"/>
              </a:rPr>
              <a:t> in </a:t>
            </a:r>
            <a:r>
              <a:rPr lang="en" sz="1600">
                <a:solidFill>
                  <a:srgbClr val="FF0000"/>
                </a:solidFill>
                <a:latin typeface="Bai Jamjuree"/>
                <a:ea typeface="Bai Jamjuree"/>
                <a:cs typeface="Bai Jamjuree"/>
                <a:sym typeface="Bai Jamjuree"/>
              </a:rPr>
              <a:t>ent</a:t>
            </a:r>
            <a:r>
              <a:rPr lang="en" sz="1600">
                <a:solidFill>
                  <a:schemeClr val="lt1"/>
                </a:solidFill>
                <a:latin typeface="Bai Jamjuree"/>
                <a:ea typeface="Bai Jamjuree"/>
                <a:cs typeface="Bai Jamjuree"/>
                <a:sym typeface="Bai Jamjuree"/>
              </a:rPr>
              <a:t> speciality.</a:t>
            </a:r>
            <a:endParaRPr sz="1600">
              <a:solidFill>
                <a:schemeClr val="lt1"/>
              </a:solidFill>
              <a:latin typeface="Bai Jamjuree"/>
              <a:ea typeface="Bai Jamjuree"/>
              <a:cs typeface="Bai Jamjuree"/>
              <a:sym typeface="Bai Jamjuree"/>
            </a:endParaRPr>
          </a:p>
        </p:txBody>
      </p:sp>
      <p:pic>
        <p:nvPicPr>
          <p:cNvPr id="2820" name="Google Shape;2820;p74"/>
          <p:cNvPicPr preferRelativeResize="0"/>
          <p:nvPr/>
        </p:nvPicPr>
        <p:blipFill>
          <a:blip r:embed="rId4">
            <a:alphaModFix/>
          </a:blip>
          <a:stretch>
            <a:fillRect/>
          </a:stretch>
        </p:blipFill>
        <p:spPr>
          <a:xfrm>
            <a:off x="367975" y="1108975"/>
            <a:ext cx="3571174" cy="1748500"/>
          </a:xfrm>
          <a:prstGeom prst="rect">
            <a:avLst/>
          </a:prstGeom>
          <a:noFill/>
          <a:ln>
            <a:noFill/>
          </a:ln>
        </p:spPr>
      </p:pic>
      <p:pic>
        <p:nvPicPr>
          <p:cNvPr id="2821" name="Google Shape;2821;p74"/>
          <p:cNvPicPr preferRelativeResize="0"/>
          <p:nvPr/>
        </p:nvPicPr>
        <p:blipFill>
          <a:blip r:embed="rId5">
            <a:alphaModFix/>
          </a:blip>
          <a:stretch>
            <a:fillRect/>
          </a:stretch>
        </p:blipFill>
        <p:spPr>
          <a:xfrm>
            <a:off x="402650" y="2977575"/>
            <a:ext cx="3536501" cy="1981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13"/>
                                        </p:tgtEl>
                                        <p:attrNameLst>
                                          <p:attrName>style.visibility</p:attrName>
                                        </p:attrNameLst>
                                      </p:cBhvr>
                                      <p:to>
                                        <p:strVal val="visible"/>
                                      </p:to>
                                    </p:set>
                                    <p:anim calcmode="lin" valueType="num">
                                      <p:cBhvr additive="base">
                                        <p:cTn id="7" dur="1000"/>
                                        <p:tgtEl>
                                          <p:spTgt spid="281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14"/>
                                        </p:tgtEl>
                                        <p:attrNameLst>
                                          <p:attrName>style.visibility</p:attrName>
                                        </p:attrNameLst>
                                      </p:cBhvr>
                                      <p:to>
                                        <p:strVal val="visible"/>
                                      </p:to>
                                    </p:set>
                                    <p:animEffect transition="in" filter="fade">
                                      <p:cBhvr>
                                        <p:cTn id="10" dur="1000"/>
                                        <p:tgtEl>
                                          <p:spTgt spid="2814"/>
                                        </p:tgtEl>
                                      </p:cBhvr>
                                    </p:animEffect>
                                  </p:childTnLst>
                                </p:cTn>
                              </p:par>
                              <p:par>
                                <p:cTn id="11" presetID="10" presetClass="entr" presetSubtype="0" fill="hold" nodeType="withEffect">
                                  <p:stCondLst>
                                    <p:cond delay="0"/>
                                  </p:stCondLst>
                                  <p:childTnLst>
                                    <p:set>
                                      <p:cBhvr>
                                        <p:cTn id="12" dur="1" fill="hold">
                                          <p:stCondLst>
                                            <p:cond delay="0"/>
                                          </p:stCondLst>
                                        </p:cTn>
                                        <p:tgtEl>
                                          <p:spTgt spid="2815"/>
                                        </p:tgtEl>
                                        <p:attrNameLst>
                                          <p:attrName>style.visibility</p:attrName>
                                        </p:attrNameLst>
                                      </p:cBhvr>
                                      <p:to>
                                        <p:strVal val="visible"/>
                                      </p:to>
                                    </p:set>
                                    <p:animEffect transition="in" filter="fade">
                                      <p:cBhvr>
                                        <p:cTn id="13" dur="1000"/>
                                        <p:tgtEl>
                                          <p:spTgt spid="2815"/>
                                        </p:tgtEl>
                                      </p:cBhvr>
                                    </p:animEffect>
                                  </p:childTnLst>
                                </p:cTn>
                              </p:par>
                              <p:par>
                                <p:cTn id="14" presetID="10" presetClass="entr" presetSubtype="0" fill="hold" nodeType="withEffect">
                                  <p:stCondLst>
                                    <p:cond delay="0"/>
                                  </p:stCondLst>
                                  <p:childTnLst>
                                    <p:set>
                                      <p:cBhvr>
                                        <p:cTn id="15" dur="1" fill="hold">
                                          <p:stCondLst>
                                            <p:cond delay="0"/>
                                          </p:stCondLst>
                                        </p:cTn>
                                        <p:tgtEl>
                                          <p:spTgt spid="2816"/>
                                        </p:tgtEl>
                                        <p:attrNameLst>
                                          <p:attrName>style.visibility</p:attrName>
                                        </p:attrNameLst>
                                      </p:cBhvr>
                                      <p:to>
                                        <p:strVal val="visible"/>
                                      </p:to>
                                    </p:set>
                                    <p:animEffect transition="in" filter="fade">
                                      <p:cBhvr>
                                        <p:cTn id="16" dur="1000"/>
                                        <p:tgtEl>
                                          <p:spTgt spid="2816"/>
                                        </p:tgtEl>
                                      </p:cBhvr>
                                    </p:animEffect>
                                  </p:childTnLst>
                                </p:cTn>
                              </p:par>
                              <p:par>
                                <p:cTn id="17" presetID="10" presetClass="entr" presetSubtype="0" fill="hold" nodeType="withEffect">
                                  <p:stCondLst>
                                    <p:cond delay="0"/>
                                  </p:stCondLst>
                                  <p:childTnLst>
                                    <p:set>
                                      <p:cBhvr>
                                        <p:cTn id="18" dur="1" fill="hold">
                                          <p:stCondLst>
                                            <p:cond delay="0"/>
                                          </p:stCondLst>
                                        </p:cTn>
                                        <p:tgtEl>
                                          <p:spTgt spid="2817"/>
                                        </p:tgtEl>
                                        <p:attrNameLst>
                                          <p:attrName>style.visibility</p:attrName>
                                        </p:attrNameLst>
                                      </p:cBhvr>
                                      <p:to>
                                        <p:strVal val="visible"/>
                                      </p:to>
                                    </p:set>
                                    <p:animEffect transition="in" filter="fade">
                                      <p:cBhvr>
                                        <p:cTn id="19" dur="1000"/>
                                        <p:tgtEl>
                                          <p:spTgt spid="2817"/>
                                        </p:tgtEl>
                                      </p:cBhvr>
                                    </p:animEffect>
                                  </p:childTnLst>
                                </p:cTn>
                              </p:par>
                              <p:par>
                                <p:cTn id="20" presetID="10" presetClass="entr" presetSubtype="0" fill="hold" nodeType="withEffect">
                                  <p:stCondLst>
                                    <p:cond delay="0"/>
                                  </p:stCondLst>
                                  <p:childTnLst>
                                    <p:set>
                                      <p:cBhvr>
                                        <p:cTn id="21" dur="1" fill="hold">
                                          <p:stCondLst>
                                            <p:cond delay="0"/>
                                          </p:stCondLst>
                                        </p:cTn>
                                        <p:tgtEl>
                                          <p:spTgt spid="2818"/>
                                        </p:tgtEl>
                                        <p:attrNameLst>
                                          <p:attrName>style.visibility</p:attrName>
                                        </p:attrNameLst>
                                      </p:cBhvr>
                                      <p:to>
                                        <p:strVal val="visible"/>
                                      </p:to>
                                    </p:set>
                                    <p:animEffect transition="in" filter="fade">
                                      <p:cBhvr>
                                        <p:cTn id="22" dur="1000"/>
                                        <p:tgtEl>
                                          <p:spTgt spid="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5"/>
        <p:cNvGrpSpPr/>
        <p:nvPr/>
      </p:nvGrpSpPr>
      <p:grpSpPr>
        <a:xfrm>
          <a:off x="0" y="0"/>
          <a:ext cx="0" cy="0"/>
          <a:chOff x="0" y="0"/>
          <a:chExt cx="0" cy="0"/>
        </a:xfrm>
      </p:grpSpPr>
      <p:sp>
        <p:nvSpPr>
          <p:cNvPr id="2826" name="Google Shape;2826;p75"/>
          <p:cNvSpPr txBox="1">
            <a:spLocks noGrp="1"/>
          </p:cNvSpPr>
          <p:nvPr>
            <p:ph type="title"/>
          </p:nvPr>
        </p:nvSpPr>
        <p:spPr>
          <a:xfrm>
            <a:off x="353375" y="465575"/>
            <a:ext cx="6519300" cy="731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Clr>
                <a:srgbClr val="000000"/>
              </a:buClr>
              <a:buSzPts val="2900"/>
              <a:buFont typeface="Arial"/>
              <a:buNone/>
            </a:pPr>
            <a:r>
              <a:rPr lang="en" sz="2000"/>
              <a:t>Number of doctors write &amp; didn’t write per speciality</a:t>
            </a:r>
            <a:r>
              <a:rPr lang="en" sz="3200"/>
              <a:t> </a:t>
            </a:r>
            <a:endParaRPr sz="3200"/>
          </a:p>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827" name="Google Shape;2827;p75"/>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828" name="Google Shape;2828;p7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7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7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7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7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33" name="Google Shape;2833;p75"/>
          <p:cNvPicPr preferRelativeResize="0"/>
          <p:nvPr/>
        </p:nvPicPr>
        <p:blipFill>
          <a:blip r:embed="rId4">
            <a:alphaModFix/>
          </a:blip>
          <a:stretch>
            <a:fillRect/>
          </a:stretch>
        </p:blipFill>
        <p:spPr>
          <a:xfrm>
            <a:off x="196725" y="1652250"/>
            <a:ext cx="4201854" cy="3117650"/>
          </a:xfrm>
          <a:prstGeom prst="rect">
            <a:avLst/>
          </a:prstGeom>
          <a:noFill/>
          <a:ln>
            <a:noFill/>
          </a:ln>
        </p:spPr>
      </p:pic>
      <p:pic>
        <p:nvPicPr>
          <p:cNvPr id="2834" name="Google Shape;2834;p75"/>
          <p:cNvPicPr preferRelativeResize="0"/>
          <p:nvPr/>
        </p:nvPicPr>
        <p:blipFill>
          <a:blip r:embed="rId5">
            <a:alphaModFix/>
          </a:blip>
          <a:stretch>
            <a:fillRect/>
          </a:stretch>
        </p:blipFill>
        <p:spPr>
          <a:xfrm>
            <a:off x="4738175" y="1678551"/>
            <a:ext cx="4137325" cy="30913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26"/>
                                        </p:tgtEl>
                                        <p:attrNameLst>
                                          <p:attrName>style.visibility</p:attrName>
                                        </p:attrNameLst>
                                      </p:cBhvr>
                                      <p:to>
                                        <p:strVal val="visible"/>
                                      </p:to>
                                    </p:set>
                                    <p:anim calcmode="lin" valueType="num">
                                      <p:cBhvr additive="base">
                                        <p:cTn id="7" dur="1000"/>
                                        <p:tgtEl>
                                          <p:spTgt spid="282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27"/>
                                        </p:tgtEl>
                                        <p:attrNameLst>
                                          <p:attrName>style.visibility</p:attrName>
                                        </p:attrNameLst>
                                      </p:cBhvr>
                                      <p:to>
                                        <p:strVal val="visible"/>
                                      </p:to>
                                    </p:set>
                                    <p:animEffect transition="in" filter="fade">
                                      <p:cBhvr>
                                        <p:cTn id="10" dur="1000"/>
                                        <p:tgtEl>
                                          <p:spTgt spid="2827"/>
                                        </p:tgtEl>
                                      </p:cBhvr>
                                    </p:animEffect>
                                  </p:childTnLst>
                                </p:cTn>
                              </p:par>
                              <p:par>
                                <p:cTn id="11" presetID="10" presetClass="entr" presetSubtype="0" fill="hold" nodeType="withEffect">
                                  <p:stCondLst>
                                    <p:cond delay="0"/>
                                  </p:stCondLst>
                                  <p:childTnLst>
                                    <p:set>
                                      <p:cBhvr>
                                        <p:cTn id="12" dur="1" fill="hold">
                                          <p:stCondLst>
                                            <p:cond delay="0"/>
                                          </p:stCondLst>
                                        </p:cTn>
                                        <p:tgtEl>
                                          <p:spTgt spid="2828"/>
                                        </p:tgtEl>
                                        <p:attrNameLst>
                                          <p:attrName>style.visibility</p:attrName>
                                        </p:attrNameLst>
                                      </p:cBhvr>
                                      <p:to>
                                        <p:strVal val="visible"/>
                                      </p:to>
                                    </p:set>
                                    <p:animEffect transition="in" filter="fade">
                                      <p:cBhvr>
                                        <p:cTn id="13" dur="1000"/>
                                        <p:tgtEl>
                                          <p:spTgt spid="2828"/>
                                        </p:tgtEl>
                                      </p:cBhvr>
                                    </p:animEffect>
                                  </p:childTnLst>
                                </p:cTn>
                              </p:par>
                              <p:par>
                                <p:cTn id="14" presetID="10" presetClass="entr" presetSubtype="0" fill="hold" nodeType="withEffect">
                                  <p:stCondLst>
                                    <p:cond delay="0"/>
                                  </p:stCondLst>
                                  <p:childTnLst>
                                    <p:set>
                                      <p:cBhvr>
                                        <p:cTn id="15" dur="1" fill="hold">
                                          <p:stCondLst>
                                            <p:cond delay="0"/>
                                          </p:stCondLst>
                                        </p:cTn>
                                        <p:tgtEl>
                                          <p:spTgt spid="2829"/>
                                        </p:tgtEl>
                                        <p:attrNameLst>
                                          <p:attrName>style.visibility</p:attrName>
                                        </p:attrNameLst>
                                      </p:cBhvr>
                                      <p:to>
                                        <p:strVal val="visible"/>
                                      </p:to>
                                    </p:set>
                                    <p:animEffect transition="in" filter="fade">
                                      <p:cBhvr>
                                        <p:cTn id="16" dur="1000"/>
                                        <p:tgtEl>
                                          <p:spTgt spid="2829"/>
                                        </p:tgtEl>
                                      </p:cBhvr>
                                    </p:animEffect>
                                  </p:childTnLst>
                                </p:cTn>
                              </p:par>
                              <p:par>
                                <p:cTn id="17" presetID="10" presetClass="entr" presetSubtype="0" fill="hold" nodeType="withEffect">
                                  <p:stCondLst>
                                    <p:cond delay="0"/>
                                  </p:stCondLst>
                                  <p:childTnLst>
                                    <p:set>
                                      <p:cBhvr>
                                        <p:cTn id="18" dur="1" fill="hold">
                                          <p:stCondLst>
                                            <p:cond delay="0"/>
                                          </p:stCondLst>
                                        </p:cTn>
                                        <p:tgtEl>
                                          <p:spTgt spid="2830"/>
                                        </p:tgtEl>
                                        <p:attrNameLst>
                                          <p:attrName>style.visibility</p:attrName>
                                        </p:attrNameLst>
                                      </p:cBhvr>
                                      <p:to>
                                        <p:strVal val="visible"/>
                                      </p:to>
                                    </p:set>
                                    <p:animEffect transition="in" filter="fade">
                                      <p:cBhvr>
                                        <p:cTn id="19" dur="1000"/>
                                        <p:tgtEl>
                                          <p:spTgt spid="2830"/>
                                        </p:tgtEl>
                                      </p:cBhvr>
                                    </p:animEffect>
                                  </p:childTnLst>
                                </p:cTn>
                              </p:par>
                              <p:par>
                                <p:cTn id="20" presetID="10" presetClass="entr" presetSubtype="0" fill="hold" nodeType="withEffect">
                                  <p:stCondLst>
                                    <p:cond delay="0"/>
                                  </p:stCondLst>
                                  <p:childTnLst>
                                    <p:set>
                                      <p:cBhvr>
                                        <p:cTn id="21" dur="1" fill="hold">
                                          <p:stCondLst>
                                            <p:cond delay="0"/>
                                          </p:stCondLst>
                                        </p:cTn>
                                        <p:tgtEl>
                                          <p:spTgt spid="2831"/>
                                        </p:tgtEl>
                                        <p:attrNameLst>
                                          <p:attrName>style.visibility</p:attrName>
                                        </p:attrNameLst>
                                      </p:cBhvr>
                                      <p:to>
                                        <p:strVal val="visible"/>
                                      </p:to>
                                    </p:set>
                                    <p:animEffect transition="in" filter="fade">
                                      <p:cBhvr>
                                        <p:cTn id="22" dur="1000"/>
                                        <p:tgtEl>
                                          <p:spTgt spid="2831"/>
                                        </p:tgtEl>
                                      </p:cBhvr>
                                    </p:animEffect>
                                  </p:childTnLst>
                                </p:cTn>
                              </p:par>
                              <p:par>
                                <p:cTn id="23" presetID="10" presetClass="entr" presetSubtype="0" fill="hold" nodeType="withEffect">
                                  <p:stCondLst>
                                    <p:cond delay="0"/>
                                  </p:stCondLst>
                                  <p:childTnLst>
                                    <p:set>
                                      <p:cBhvr>
                                        <p:cTn id="24" dur="1" fill="hold">
                                          <p:stCondLst>
                                            <p:cond delay="0"/>
                                          </p:stCondLst>
                                        </p:cTn>
                                        <p:tgtEl>
                                          <p:spTgt spid="2832"/>
                                        </p:tgtEl>
                                        <p:attrNameLst>
                                          <p:attrName>style.visibility</p:attrName>
                                        </p:attrNameLst>
                                      </p:cBhvr>
                                      <p:to>
                                        <p:strVal val="visible"/>
                                      </p:to>
                                    </p:set>
                                    <p:animEffect transition="in" filter="fade">
                                      <p:cBhvr>
                                        <p:cTn id="25" dur="1000"/>
                                        <p:tgtEl>
                                          <p:spTgt spid="2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8"/>
        <p:cNvGrpSpPr/>
        <p:nvPr/>
      </p:nvGrpSpPr>
      <p:grpSpPr>
        <a:xfrm>
          <a:off x="0" y="0"/>
          <a:ext cx="0" cy="0"/>
          <a:chOff x="0" y="0"/>
          <a:chExt cx="0" cy="0"/>
        </a:xfrm>
      </p:grpSpPr>
      <p:sp>
        <p:nvSpPr>
          <p:cNvPr id="2839" name="Google Shape;2839;p76"/>
          <p:cNvSpPr txBox="1">
            <a:spLocks noGrp="1"/>
          </p:cNvSpPr>
          <p:nvPr>
            <p:ph type="title"/>
          </p:nvPr>
        </p:nvSpPr>
        <p:spPr>
          <a:xfrm>
            <a:off x="430475" y="405225"/>
            <a:ext cx="4314000" cy="5259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IM Speciality</a:t>
            </a:r>
            <a:endParaRPr/>
          </a:p>
          <a:p>
            <a:pPr marL="0" lvl="0" indent="0" algn="l" rtl="0">
              <a:spcBef>
                <a:spcPts val="0"/>
              </a:spcBef>
              <a:spcAft>
                <a:spcPts val="0"/>
              </a:spcAft>
              <a:buSzPts val="2900"/>
              <a:buNone/>
            </a:pPr>
            <a:endParaRPr/>
          </a:p>
        </p:txBody>
      </p:sp>
      <p:sp>
        <p:nvSpPr>
          <p:cNvPr id="2840" name="Google Shape;2840;p76"/>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841" name="Google Shape;2841;p7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7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7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7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7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46" name="Google Shape;2846;p76"/>
          <p:cNvPicPr preferRelativeResize="0"/>
          <p:nvPr/>
        </p:nvPicPr>
        <p:blipFill>
          <a:blip r:embed="rId4">
            <a:alphaModFix/>
          </a:blip>
          <a:stretch>
            <a:fillRect/>
          </a:stretch>
        </p:blipFill>
        <p:spPr>
          <a:xfrm>
            <a:off x="152400" y="1083525"/>
            <a:ext cx="4334632" cy="3907575"/>
          </a:xfrm>
          <a:prstGeom prst="rect">
            <a:avLst/>
          </a:prstGeom>
          <a:noFill/>
          <a:ln>
            <a:noFill/>
          </a:ln>
        </p:spPr>
      </p:pic>
      <p:pic>
        <p:nvPicPr>
          <p:cNvPr id="2847" name="Google Shape;2847;p76"/>
          <p:cNvPicPr preferRelativeResize="0"/>
          <p:nvPr/>
        </p:nvPicPr>
        <p:blipFill>
          <a:blip r:embed="rId5">
            <a:alphaModFix/>
          </a:blip>
          <a:stretch>
            <a:fillRect/>
          </a:stretch>
        </p:blipFill>
        <p:spPr>
          <a:xfrm>
            <a:off x="4628750" y="1083525"/>
            <a:ext cx="4235151" cy="3907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39"/>
                                        </p:tgtEl>
                                        <p:attrNameLst>
                                          <p:attrName>style.visibility</p:attrName>
                                        </p:attrNameLst>
                                      </p:cBhvr>
                                      <p:to>
                                        <p:strVal val="visible"/>
                                      </p:to>
                                    </p:set>
                                    <p:anim calcmode="lin" valueType="num">
                                      <p:cBhvr additive="base">
                                        <p:cTn id="7" dur="1000"/>
                                        <p:tgtEl>
                                          <p:spTgt spid="2839"/>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40"/>
                                        </p:tgtEl>
                                        <p:attrNameLst>
                                          <p:attrName>style.visibility</p:attrName>
                                        </p:attrNameLst>
                                      </p:cBhvr>
                                      <p:to>
                                        <p:strVal val="visible"/>
                                      </p:to>
                                    </p:set>
                                    <p:animEffect transition="in" filter="fade">
                                      <p:cBhvr>
                                        <p:cTn id="10" dur="1000"/>
                                        <p:tgtEl>
                                          <p:spTgt spid="2840"/>
                                        </p:tgtEl>
                                      </p:cBhvr>
                                    </p:animEffect>
                                  </p:childTnLst>
                                </p:cTn>
                              </p:par>
                              <p:par>
                                <p:cTn id="11" presetID="10" presetClass="entr" presetSubtype="0" fill="hold" nodeType="withEffect">
                                  <p:stCondLst>
                                    <p:cond delay="0"/>
                                  </p:stCondLst>
                                  <p:childTnLst>
                                    <p:set>
                                      <p:cBhvr>
                                        <p:cTn id="12" dur="1" fill="hold">
                                          <p:stCondLst>
                                            <p:cond delay="0"/>
                                          </p:stCondLst>
                                        </p:cTn>
                                        <p:tgtEl>
                                          <p:spTgt spid="2841"/>
                                        </p:tgtEl>
                                        <p:attrNameLst>
                                          <p:attrName>style.visibility</p:attrName>
                                        </p:attrNameLst>
                                      </p:cBhvr>
                                      <p:to>
                                        <p:strVal val="visible"/>
                                      </p:to>
                                    </p:set>
                                    <p:animEffect transition="in" filter="fade">
                                      <p:cBhvr>
                                        <p:cTn id="13" dur="1000"/>
                                        <p:tgtEl>
                                          <p:spTgt spid="2841"/>
                                        </p:tgtEl>
                                      </p:cBhvr>
                                    </p:animEffect>
                                  </p:childTnLst>
                                </p:cTn>
                              </p:par>
                              <p:par>
                                <p:cTn id="14" presetID="10" presetClass="entr" presetSubtype="0" fill="hold" nodeType="withEffect">
                                  <p:stCondLst>
                                    <p:cond delay="0"/>
                                  </p:stCondLst>
                                  <p:childTnLst>
                                    <p:set>
                                      <p:cBhvr>
                                        <p:cTn id="15" dur="1" fill="hold">
                                          <p:stCondLst>
                                            <p:cond delay="0"/>
                                          </p:stCondLst>
                                        </p:cTn>
                                        <p:tgtEl>
                                          <p:spTgt spid="2842"/>
                                        </p:tgtEl>
                                        <p:attrNameLst>
                                          <p:attrName>style.visibility</p:attrName>
                                        </p:attrNameLst>
                                      </p:cBhvr>
                                      <p:to>
                                        <p:strVal val="visible"/>
                                      </p:to>
                                    </p:set>
                                    <p:animEffect transition="in" filter="fade">
                                      <p:cBhvr>
                                        <p:cTn id="16" dur="1000"/>
                                        <p:tgtEl>
                                          <p:spTgt spid="2842"/>
                                        </p:tgtEl>
                                      </p:cBhvr>
                                    </p:animEffect>
                                  </p:childTnLst>
                                </p:cTn>
                              </p:par>
                              <p:par>
                                <p:cTn id="17" presetID="10" presetClass="entr" presetSubtype="0" fill="hold" nodeType="withEffect">
                                  <p:stCondLst>
                                    <p:cond delay="0"/>
                                  </p:stCondLst>
                                  <p:childTnLst>
                                    <p:set>
                                      <p:cBhvr>
                                        <p:cTn id="18" dur="1" fill="hold">
                                          <p:stCondLst>
                                            <p:cond delay="0"/>
                                          </p:stCondLst>
                                        </p:cTn>
                                        <p:tgtEl>
                                          <p:spTgt spid="2843"/>
                                        </p:tgtEl>
                                        <p:attrNameLst>
                                          <p:attrName>style.visibility</p:attrName>
                                        </p:attrNameLst>
                                      </p:cBhvr>
                                      <p:to>
                                        <p:strVal val="visible"/>
                                      </p:to>
                                    </p:set>
                                    <p:animEffect transition="in" filter="fade">
                                      <p:cBhvr>
                                        <p:cTn id="19" dur="1000"/>
                                        <p:tgtEl>
                                          <p:spTgt spid="2843"/>
                                        </p:tgtEl>
                                      </p:cBhvr>
                                    </p:animEffect>
                                  </p:childTnLst>
                                </p:cTn>
                              </p:par>
                              <p:par>
                                <p:cTn id="20" presetID="10" presetClass="entr" presetSubtype="0" fill="hold" nodeType="withEffect">
                                  <p:stCondLst>
                                    <p:cond delay="0"/>
                                  </p:stCondLst>
                                  <p:childTnLst>
                                    <p:set>
                                      <p:cBhvr>
                                        <p:cTn id="21" dur="1" fill="hold">
                                          <p:stCondLst>
                                            <p:cond delay="0"/>
                                          </p:stCondLst>
                                        </p:cTn>
                                        <p:tgtEl>
                                          <p:spTgt spid="2844"/>
                                        </p:tgtEl>
                                        <p:attrNameLst>
                                          <p:attrName>style.visibility</p:attrName>
                                        </p:attrNameLst>
                                      </p:cBhvr>
                                      <p:to>
                                        <p:strVal val="visible"/>
                                      </p:to>
                                    </p:set>
                                    <p:animEffect transition="in" filter="fade">
                                      <p:cBhvr>
                                        <p:cTn id="22" dur="1000"/>
                                        <p:tgtEl>
                                          <p:spTgt spid="2844"/>
                                        </p:tgtEl>
                                      </p:cBhvr>
                                    </p:animEffect>
                                  </p:childTnLst>
                                </p:cTn>
                              </p:par>
                              <p:par>
                                <p:cTn id="23" presetID="10" presetClass="entr" presetSubtype="0" fill="hold" nodeType="withEffect">
                                  <p:stCondLst>
                                    <p:cond delay="0"/>
                                  </p:stCondLst>
                                  <p:childTnLst>
                                    <p:set>
                                      <p:cBhvr>
                                        <p:cTn id="24" dur="1" fill="hold">
                                          <p:stCondLst>
                                            <p:cond delay="0"/>
                                          </p:stCondLst>
                                        </p:cTn>
                                        <p:tgtEl>
                                          <p:spTgt spid="2845"/>
                                        </p:tgtEl>
                                        <p:attrNameLst>
                                          <p:attrName>style.visibility</p:attrName>
                                        </p:attrNameLst>
                                      </p:cBhvr>
                                      <p:to>
                                        <p:strVal val="visible"/>
                                      </p:to>
                                    </p:set>
                                    <p:animEffect transition="in" filter="fade">
                                      <p:cBhvr>
                                        <p:cTn id="25" dur="1000"/>
                                        <p:tgtEl>
                                          <p:spTgt spid="2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51"/>
        <p:cNvGrpSpPr/>
        <p:nvPr/>
      </p:nvGrpSpPr>
      <p:grpSpPr>
        <a:xfrm>
          <a:off x="0" y="0"/>
          <a:ext cx="0" cy="0"/>
          <a:chOff x="0" y="0"/>
          <a:chExt cx="0" cy="0"/>
        </a:xfrm>
      </p:grpSpPr>
      <p:sp>
        <p:nvSpPr>
          <p:cNvPr id="2852" name="Google Shape;2852;p77"/>
          <p:cNvSpPr txBox="1">
            <a:spLocks noGrp="1"/>
          </p:cNvSpPr>
          <p:nvPr>
            <p:ph type="title"/>
          </p:nvPr>
        </p:nvSpPr>
        <p:spPr>
          <a:xfrm>
            <a:off x="389675" y="287000"/>
            <a:ext cx="7231200" cy="101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2600"/>
              <a:t>Number of Doctors who didn't write Medicine for (im) speciality</a:t>
            </a:r>
            <a:endParaRPr sz="2600"/>
          </a:p>
          <a:p>
            <a:pPr marL="0" lvl="0" indent="0" algn="l" rtl="0">
              <a:spcBef>
                <a:spcPts val="0"/>
              </a:spcBef>
              <a:spcAft>
                <a:spcPts val="0"/>
              </a:spcAft>
              <a:buSzPts val="2900"/>
              <a:buNone/>
            </a:pPr>
            <a:endParaRPr/>
          </a:p>
        </p:txBody>
      </p:sp>
      <p:sp>
        <p:nvSpPr>
          <p:cNvPr id="2853" name="Google Shape;2853;p77"/>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854" name="Google Shape;2854;p7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7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7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7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7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77"/>
          <p:cNvSpPr txBox="1"/>
          <p:nvPr/>
        </p:nvSpPr>
        <p:spPr>
          <a:xfrm>
            <a:off x="5442525" y="1611025"/>
            <a:ext cx="3595500" cy="21432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500">
                <a:solidFill>
                  <a:schemeClr val="lt1"/>
                </a:solidFill>
              </a:rPr>
              <a:t>Speciality (im) is the most written and unwritten speciality and doctors in clinic are more likely not to write the medicine.</a:t>
            </a:r>
            <a:endParaRPr sz="1500">
              <a:solidFill>
                <a:schemeClr val="lt1"/>
              </a:solidFill>
            </a:endParaRPr>
          </a:p>
          <a:p>
            <a:pPr marL="457200" lvl="0" indent="0" algn="l" rtl="0">
              <a:spcBef>
                <a:spcPts val="0"/>
              </a:spcBef>
              <a:spcAft>
                <a:spcPts val="0"/>
              </a:spcAft>
              <a:buNone/>
            </a:pP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For the (im) speciality doctors with b class are more likely to write the medicine in the prescription.</a:t>
            </a:r>
            <a:endParaRPr sz="1500">
              <a:solidFill>
                <a:schemeClr val="lt1"/>
              </a:solidFill>
            </a:endParaRPr>
          </a:p>
          <a:p>
            <a:pPr marL="0" lvl="0" indent="0" algn="l" rtl="0">
              <a:spcBef>
                <a:spcPts val="0"/>
              </a:spcBef>
              <a:spcAft>
                <a:spcPts val="0"/>
              </a:spcAft>
              <a:buNone/>
            </a:pPr>
            <a:endParaRPr sz="1500">
              <a:solidFill>
                <a:schemeClr val="lt1"/>
              </a:solidFill>
              <a:latin typeface="Bai Jamjuree"/>
              <a:ea typeface="Bai Jamjuree"/>
              <a:cs typeface="Bai Jamjuree"/>
              <a:sym typeface="Bai Jamjuree"/>
            </a:endParaRPr>
          </a:p>
        </p:txBody>
      </p:sp>
      <p:pic>
        <p:nvPicPr>
          <p:cNvPr id="2860" name="Google Shape;2860;p77"/>
          <p:cNvPicPr preferRelativeResize="0"/>
          <p:nvPr/>
        </p:nvPicPr>
        <p:blipFill>
          <a:blip r:embed="rId4">
            <a:alphaModFix/>
          </a:blip>
          <a:stretch>
            <a:fillRect/>
          </a:stretch>
        </p:blipFill>
        <p:spPr>
          <a:xfrm>
            <a:off x="152400" y="1450400"/>
            <a:ext cx="5039025" cy="317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52"/>
                                        </p:tgtEl>
                                        <p:attrNameLst>
                                          <p:attrName>style.visibility</p:attrName>
                                        </p:attrNameLst>
                                      </p:cBhvr>
                                      <p:to>
                                        <p:strVal val="visible"/>
                                      </p:to>
                                    </p:set>
                                    <p:anim calcmode="lin" valueType="num">
                                      <p:cBhvr additive="base">
                                        <p:cTn id="7" dur="1000"/>
                                        <p:tgtEl>
                                          <p:spTgt spid="2852"/>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53"/>
                                        </p:tgtEl>
                                        <p:attrNameLst>
                                          <p:attrName>style.visibility</p:attrName>
                                        </p:attrNameLst>
                                      </p:cBhvr>
                                      <p:to>
                                        <p:strVal val="visible"/>
                                      </p:to>
                                    </p:set>
                                    <p:animEffect transition="in" filter="fade">
                                      <p:cBhvr>
                                        <p:cTn id="10" dur="1000"/>
                                        <p:tgtEl>
                                          <p:spTgt spid="2853"/>
                                        </p:tgtEl>
                                      </p:cBhvr>
                                    </p:animEffect>
                                  </p:childTnLst>
                                </p:cTn>
                              </p:par>
                              <p:par>
                                <p:cTn id="11" presetID="10" presetClass="entr" presetSubtype="0" fill="hold" nodeType="withEffect">
                                  <p:stCondLst>
                                    <p:cond delay="0"/>
                                  </p:stCondLst>
                                  <p:childTnLst>
                                    <p:set>
                                      <p:cBhvr>
                                        <p:cTn id="12" dur="1" fill="hold">
                                          <p:stCondLst>
                                            <p:cond delay="0"/>
                                          </p:stCondLst>
                                        </p:cTn>
                                        <p:tgtEl>
                                          <p:spTgt spid="2854"/>
                                        </p:tgtEl>
                                        <p:attrNameLst>
                                          <p:attrName>style.visibility</p:attrName>
                                        </p:attrNameLst>
                                      </p:cBhvr>
                                      <p:to>
                                        <p:strVal val="visible"/>
                                      </p:to>
                                    </p:set>
                                    <p:animEffect transition="in" filter="fade">
                                      <p:cBhvr>
                                        <p:cTn id="13" dur="1000"/>
                                        <p:tgtEl>
                                          <p:spTgt spid="2854"/>
                                        </p:tgtEl>
                                      </p:cBhvr>
                                    </p:animEffect>
                                  </p:childTnLst>
                                </p:cTn>
                              </p:par>
                              <p:par>
                                <p:cTn id="14" presetID="10" presetClass="entr" presetSubtype="0" fill="hold" nodeType="withEffect">
                                  <p:stCondLst>
                                    <p:cond delay="0"/>
                                  </p:stCondLst>
                                  <p:childTnLst>
                                    <p:set>
                                      <p:cBhvr>
                                        <p:cTn id="15" dur="1" fill="hold">
                                          <p:stCondLst>
                                            <p:cond delay="0"/>
                                          </p:stCondLst>
                                        </p:cTn>
                                        <p:tgtEl>
                                          <p:spTgt spid="2855"/>
                                        </p:tgtEl>
                                        <p:attrNameLst>
                                          <p:attrName>style.visibility</p:attrName>
                                        </p:attrNameLst>
                                      </p:cBhvr>
                                      <p:to>
                                        <p:strVal val="visible"/>
                                      </p:to>
                                    </p:set>
                                    <p:animEffect transition="in" filter="fade">
                                      <p:cBhvr>
                                        <p:cTn id="16" dur="1000"/>
                                        <p:tgtEl>
                                          <p:spTgt spid="2855"/>
                                        </p:tgtEl>
                                      </p:cBhvr>
                                    </p:animEffect>
                                  </p:childTnLst>
                                </p:cTn>
                              </p:par>
                              <p:par>
                                <p:cTn id="17" presetID="10" presetClass="entr" presetSubtype="0" fill="hold" nodeType="withEffect">
                                  <p:stCondLst>
                                    <p:cond delay="0"/>
                                  </p:stCondLst>
                                  <p:childTnLst>
                                    <p:set>
                                      <p:cBhvr>
                                        <p:cTn id="18" dur="1" fill="hold">
                                          <p:stCondLst>
                                            <p:cond delay="0"/>
                                          </p:stCondLst>
                                        </p:cTn>
                                        <p:tgtEl>
                                          <p:spTgt spid="2856"/>
                                        </p:tgtEl>
                                        <p:attrNameLst>
                                          <p:attrName>style.visibility</p:attrName>
                                        </p:attrNameLst>
                                      </p:cBhvr>
                                      <p:to>
                                        <p:strVal val="visible"/>
                                      </p:to>
                                    </p:set>
                                    <p:animEffect transition="in" filter="fade">
                                      <p:cBhvr>
                                        <p:cTn id="19" dur="1000"/>
                                        <p:tgtEl>
                                          <p:spTgt spid="2856"/>
                                        </p:tgtEl>
                                      </p:cBhvr>
                                    </p:animEffect>
                                  </p:childTnLst>
                                </p:cTn>
                              </p:par>
                              <p:par>
                                <p:cTn id="20" presetID="10" presetClass="entr" presetSubtype="0" fill="hold" nodeType="withEffect">
                                  <p:stCondLst>
                                    <p:cond delay="0"/>
                                  </p:stCondLst>
                                  <p:childTnLst>
                                    <p:set>
                                      <p:cBhvr>
                                        <p:cTn id="21" dur="1" fill="hold">
                                          <p:stCondLst>
                                            <p:cond delay="0"/>
                                          </p:stCondLst>
                                        </p:cTn>
                                        <p:tgtEl>
                                          <p:spTgt spid="2857"/>
                                        </p:tgtEl>
                                        <p:attrNameLst>
                                          <p:attrName>style.visibility</p:attrName>
                                        </p:attrNameLst>
                                      </p:cBhvr>
                                      <p:to>
                                        <p:strVal val="visible"/>
                                      </p:to>
                                    </p:set>
                                    <p:animEffect transition="in" filter="fade">
                                      <p:cBhvr>
                                        <p:cTn id="22" dur="1000"/>
                                        <p:tgtEl>
                                          <p:spTgt spid="2857"/>
                                        </p:tgtEl>
                                      </p:cBhvr>
                                    </p:animEffect>
                                  </p:childTnLst>
                                </p:cTn>
                              </p:par>
                              <p:par>
                                <p:cTn id="23" presetID="10" presetClass="entr" presetSubtype="0" fill="hold" nodeType="withEffect">
                                  <p:stCondLst>
                                    <p:cond delay="0"/>
                                  </p:stCondLst>
                                  <p:childTnLst>
                                    <p:set>
                                      <p:cBhvr>
                                        <p:cTn id="24" dur="1" fill="hold">
                                          <p:stCondLst>
                                            <p:cond delay="0"/>
                                          </p:stCondLst>
                                        </p:cTn>
                                        <p:tgtEl>
                                          <p:spTgt spid="2858"/>
                                        </p:tgtEl>
                                        <p:attrNameLst>
                                          <p:attrName>style.visibility</p:attrName>
                                        </p:attrNameLst>
                                      </p:cBhvr>
                                      <p:to>
                                        <p:strVal val="visible"/>
                                      </p:to>
                                    </p:set>
                                    <p:animEffect transition="in" filter="fade">
                                      <p:cBhvr>
                                        <p:cTn id="25" dur="1000"/>
                                        <p:tgtEl>
                                          <p:spTgt spid="2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51"/>
          <p:cNvSpPr txBox="1">
            <a:spLocks noGrp="1"/>
          </p:cNvSpPr>
          <p:nvPr>
            <p:ph type="title"/>
          </p:nvPr>
        </p:nvSpPr>
        <p:spPr>
          <a:xfrm>
            <a:off x="1467300" y="2623376"/>
            <a:ext cx="6209400" cy="841800"/>
          </a:xfrm>
          <a:prstGeom prst="rect">
            <a:avLst/>
          </a:prstGeom>
          <a:noFill/>
          <a:ln>
            <a:noFill/>
          </a:ln>
        </p:spPr>
        <p:txBody>
          <a:bodyPr spcFirstLastPara="1" wrap="square" lIns="91425" tIns="0" rIns="91425" bIns="91425" anchor="ctr" anchorCtr="0">
            <a:noAutofit/>
          </a:bodyPr>
          <a:lstStyle/>
          <a:p>
            <a:pPr marL="0" lvl="0" indent="0" algn="ctr" rtl="0">
              <a:lnSpc>
                <a:spcPct val="100000"/>
              </a:lnSpc>
              <a:spcBef>
                <a:spcPts val="0"/>
              </a:spcBef>
              <a:spcAft>
                <a:spcPts val="0"/>
              </a:spcAft>
              <a:buSzPts val="3600"/>
              <a:buNone/>
            </a:pPr>
            <a:r>
              <a:rPr lang="en" sz="4500">
                <a:solidFill>
                  <a:schemeClr val="dk2"/>
                </a:solidFill>
              </a:rPr>
              <a:t>About the project</a:t>
            </a:r>
            <a:r>
              <a:rPr lang="en" sz="6000"/>
              <a:t> </a:t>
            </a:r>
            <a:endParaRPr sz="6000"/>
          </a:p>
        </p:txBody>
      </p:sp>
      <p:sp>
        <p:nvSpPr>
          <p:cNvPr id="2345" name="Google Shape;2345;p51"/>
          <p:cNvSpPr txBox="1">
            <a:spLocks noGrp="1"/>
          </p:cNvSpPr>
          <p:nvPr>
            <p:ph type="title" idx="2"/>
          </p:nvPr>
        </p:nvSpPr>
        <p:spPr>
          <a:xfrm>
            <a:off x="2748300" y="965501"/>
            <a:ext cx="36474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01</a:t>
            </a:r>
            <a:endParaRPr/>
          </a:p>
        </p:txBody>
      </p:sp>
      <p:grpSp>
        <p:nvGrpSpPr>
          <p:cNvPr id="2346" name="Google Shape;2346;p51"/>
          <p:cNvGrpSpPr/>
          <p:nvPr/>
        </p:nvGrpSpPr>
        <p:grpSpPr>
          <a:xfrm flipH="1">
            <a:off x="2124013" y="1936921"/>
            <a:ext cx="793256" cy="182899"/>
            <a:chOff x="2685575" y="2835950"/>
            <a:chExt cx="433000" cy="99825"/>
          </a:xfrm>
        </p:grpSpPr>
        <p:sp>
          <p:nvSpPr>
            <p:cNvPr id="2347" name="Google Shape;2347;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51" name="Google Shape;2351;p51"/>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51"/>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53" name="Google Shape;2353;p51"/>
          <p:cNvCxnSpPr/>
          <p:nvPr/>
        </p:nvCxnSpPr>
        <p:spPr>
          <a:xfrm>
            <a:off x="1968150" y="3579361"/>
            <a:ext cx="5208300" cy="0"/>
          </a:xfrm>
          <a:prstGeom prst="straightConnector1">
            <a:avLst/>
          </a:prstGeom>
          <a:noFill/>
          <a:ln w="9525" cap="flat" cmpd="sng">
            <a:solidFill>
              <a:schemeClr val="lt1"/>
            </a:solidFill>
            <a:prstDash val="solid"/>
            <a:round/>
            <a:headEnd type="none" w="sm" len="sm"/>
            <a:tailEnd type="none" w="sm" len="sm"/>
          </a:ln>
        </p:spPr>
      </p:cxnSp>
      <p:sp>
        <p:nvSpPr>
          <p:cNvPr id="2354" name="Google Shape;2354;p5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5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5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5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5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351"/>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346"/>
                                        </p:tgtEl>
                                        <p:attrNameLst>
                                          <p:attrName>style.visibility</p:attrName>
                                        </p:attrNameLst>
                                      </p:cBhvr>
                                      <p:to>
                                        <p:strVal val="visible"/>
                                      </p:to>
                                    </p:set>
                                    <p:anim calcmode="lin" valueType="num">
                                      <p:cBhvr additive="base">
                                        <p:cTn id="9" dur="1000"/>
                                        <p:tgtEl>
                                          <p:spTgt spid="2346"/>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345"/>
                                        </p:tgtEl>
                                        <p:attrNameLst>
                                          <p:attrName>style.visibility</p:attrName>
                                        </p:attrNameLst>
                                      </p:cBhvr>
                                      <p:to>
                                        <p:strVal val="visible"/>
                                      </p:to>
                                    </p:set>
                                    <p:anim calcmode="lin" valueType="num">
                                      <p:cBhvr additive="base">
                                        <p:cTn id="12" dur="1000"/>
                                        <p:tgtEl>
                                          <p:spTgt spid="234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344"/>
                                        </p:tgtEl>
                                        <p:attrNameLst>
                                          <p:attrName>style.visibility</p:attrName>
                                        </p:attrNameLst>
                                      </p:cBhvr>
                                      <p:to>
                                        <p:strVal val="visible"/>
                                      </p:to>
                                    </p:set>
                                    <p:anim calcmode="lin" valueType="num">
                                      <p:cBhvr additive="base">
                                        <p:cTn id="15" dur="1000"/>
                                        <p:tgtEl>
                                          <p:spTgt spid="234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353"/>
                                        </p:tgtEl>
                                        <p:attrNameLst>
                                          <p:attrName>style.visibility</p:attrName>
                                        </p:attrNameLst>
                                      </p:cBhvr>
                                      <p:to>
                                        <p:strVal val="visible"/>
                                      </p:to>
                                    </p:set>
                                    <p:anim calcmode="lin" valueType="num">
                                      <p:cBhvr additive="base">
                                        <p:cTn id="18" dur="1000"/>
                                        <p:tgtEl>
                                          <p:spTgt spid="2353"/>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354"/>
                                        </p:tgtEl>
                                        <p:attrNameLst>
                                          <p:attrName>style.visibility</p:attrName>
                                        </p:attrNameLst>
                                      </p:cBhvr>
                                      <p:to>
                                        <p:strVal val="visible"/>
                                      </p:to>
                                    </p:set>
                                    <p:animEffect transition="in" filter="fade">
                                      <p:cBhvr>
                                        <p:cTn id="21" dur="1000"/>
                                        <p:tgtEl>
                                          <p:spTgt spid="2354"/>
                                        </p:tgtEl>
                                      </p:cBhvr>
                                    </p:animEffect>
                                  </p:childTnLst>
                                </p:cTn>
                              </p:par>
                              <p:par>
                                <p:cTn id="22" presetID="10" presetClass="entr" presetSubtype="0" fill="hold" nodeType="withEffect">
                                  <p:stCondLst>
                                    <p:cond delay="0"/>
                                  </p:stCondLst>
                                  <p:childTnLst>
                                    <p:set>
                                      <p:cBhvr>
                                        <p:cTn id="23" dur="1" fill="hold">
                                          <p:stCondLst>
                                            <p:cond delay="0"/>
                                          </p:stCondLst>
                                        </p:cTn>
                                        <p:tgtEl>
                                          <p:spTgt spid="2355"/>
                                        </p:tgtEl>
                                        <p:attrNameLst>
                                          <p:attrName>style.visibility</p:attrName>
                                        </p:attrNameLst>
                                      </p:cBhvr>
                                      <p:to>
                                        <p:strVal val="visible"/>
                                      </p:to>
                                    </p:set>
                                    <p:animEffect transition="in" filter="fade">
                                      <p:cBhvr>
                                        <p:cTn id="24" dur="1000"/>
                                        <p:tgtEl>
                                          <p:spTgt spid="2355"/>
                                        </p:tgtEl>
                                      </p:cBhvr>
                                    </p:animEffect>
                                  </p:childTnLst>
                                </p:cTn>
                              </p:par>
                              <p:par>
                                <p:cTn id="25" presetID="10" presetClass="entr" presetSubtype="0" fill="hold" nodeType="withEffect">
                                  <p:stCondLst>
                                    <p:cond delay="0"/>
                                  </p:stCondLst>
                                  <p:childTnLst>
                                    <p:set>
                                      <p:cBhvr>
                                        <p:cTn id="26" dur="1" fill="hold">
                                          <p:stCondLst>
                                            <p:cond delay="0"/>
                                          </p:stCondLst>
                                        </p:cTn>
                                        <p:tgtEl>
                                          <p:spTgt spid="2356"/>
                                        </p:tgtEl>
                                        <p:attrNameLst>
                                          <p:attrName>style.visibility</p:attrName>
                                        </p:attrNameLst>
                                      </p:cBhvr>
                                      <p:to>
                                        <p:strVal val="visible"/>
                                      </p:to>
                                    </p:set>
                                    <p:animEffect transition="in" filter="fade">
                                      <p:cBhvr>
                                        <p:cTn id="27" dur="1000"/>
                                        <p:tgtEl>
                                          <p:spTgt spid="2356"/>
                                        </p:tgtEl>
                                      </p:cBhvr>
                                    </p:animEffect>
                                  </p:childTnLst>
                                </p:cTn>
                              </p:par>
                              <p:par>
                                <p:cTn id="28" presetID="10" presetClass="entr" presetSubtype="0" fill="hold" nodeType="withEffect">
                                  <p:stCondLst>
                                    <p:cond delay="0"/>
                                  </p:stCondLst>
                                  <p:childTnLst>
                                    <p:set>
                                      <p:cBhvr>
                                        <p:cTn id="29" dur="1" fill="hold">
                                          <p:stCondLst>
                                            <p:cond delay="0"/>
                                          </p:stCondLst>
                                        </p:cTn>
                                        <p:tgtEl>
                                          <p:spTgt spid="2357"/>
                                        </p:tgtEl>
                                        <p:attrNameLst>
                                          <p:attrName>style.visibility</p:attrName>
                                        </p:attrNameLst>
                                      </p:cBhvr>
                                      <p:to>
                                        <p:strVal val="visible"/>
                                      </p:to>
                                    </p:set>
                                    <p:animEffect transition="in" filter="fade">
                                      <p:cBhvr>
                                        <p:cTn id="30" dur="1000"/>
                                        <p:tgtEl>
                                          <p:spTgt spid="2357"/>
                                        </p:tgtEl>
                                      </p:cBhvr>
                                    </p:animEffect>
                                  </p:childTnLst>
                                </p:cTn>
                              </p:par>
                              <p:par>
                                <p:cTn id="31" presetID="10" presetClass="entr" presetSubtype="0" fill="hold" nodeType="withEffect">
                                  <p:stCondLst>
                                    <p:cond delay="0"/>
                                  </p:stCondLst>
                                  <p:childTnLst>
                                    <p:set>
                                      <p:cBhvr>
                                        <p:cTn id="32" dur="1" fill="hold">
                                          <p:stCondLst>
                                            <p:cond delay="0"/>
                                          </p:stCondLst>
                                        </p:cTn>
                                        <p:tgtEl>
                                          <p:spTgt spid="2358"/>
                                        </p:tgtEl>
                                        <p:attrNameLst>
                                          <p:attrName>style.visibility</p:attrName>
                                        </p:attrNameLst>
                                      </p:cBhvr>
                                      <p:to>
                                        <p:strVal val="visible"/>
                                      </p:to>
                                    </p:set>
                                    <p:animEffect transition="in" filter="fade">
                                      <p:cBhvr>
                                        <p:cTn id="33" dur="1000"/>
                                        <p:tgtEl>
                                          <p:spTgt spid="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4"/>
        <p:cNvGrpSpPr/>
        <p:nvPr/>
      </p:nvGrpSpPr>
      <p:grpSpPr>
        <a:xfrm>
          <a:off x="0" y="0"/>
          <a:ext cx="0" cy="0"/>
          <a:chOff x="0" y="0"/>
          <a:chExt cx="0" cy="0"/>
        </a:xfrm>
      </p:grpSpPr>
      <p:sp>
        <p:nvSpPr>
          <p:cNvPr id="2865" name="Google Shape;2865;p78"/>
          <p:cNvSpPr txBox="1">
            <a:spLocks noGrp="1"/>
          </p:cNvSpPr>
          <p:nvPr>
            <p:ph type="title"/>
          </p:nvPr>
        </p:nvSpPr>
        <p:spPr>
          <a:xfrm>
            <a:off x="320525" y="0"/>
            <a:ext cx="7231200" cy="4446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2400"/>
              <a:t>Targeting doctors within specific area</a:t>
            </a:r>
            <a:endParaRPr sz="2400"/>
          </a:p>
          <a:p>
            <a:pPr marL="0" lvl="0" indent="0" algn="ctr" rtl="0">
              <a:lnSpc>
                <a:spcPct val="115000"/>
              </a:lnSpc>
              <a:spcBef>
                <a:spcPts val="0"/>
              </a:spcBef>
              <a:spcAft>
                <a:spcPts val="0"/>
              </a:spcAft>
              <a:buNone/>
            </a:pP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marL="0" lvl="0" indent="0" algn="l" rtl="0">
              <a:spcBef>
                <a:spcPts val="0"/>
              </a:spcBef>
              <a:spcAft>
                <a:spcPts val="0"/>
              </a:spcAft>
              <a:buNone/>
            </a:pPr>
            <a:endParaRPr sz="3300"/>
          </a:p>
          <a:p>
            <a:pPr marL="0" lvl="0" indent="0" algn="l" rtl="0">
              <a:spcBef>
                <a:spcPts val="0"/>
              </a:spcBef>
              <a:spcAft>
                <a:spcPts val="0"/>
              </a:spcAft>
              <a:buSzPts val="2900"/>
              <a:buNone/>
            </a:pPr>
            <a:endParaRPr sz="3300"/>
          </a:p>
        </p:txBody>
      </p:sp>
      <p:sp>
        <p:nvSpPr>
          <p:cNvPr id="2866" name="Google Shape;2866;p78"/>
          <p:cNvSpPr txBox="1">
            <a:spLocks noGrp="1"/>
          </p:cNvSpPr>
          <p:nvPr>
            <p:ph type="subTitle" idx="1"/>
          </p:nvPr>
        </p:nvSpPr>
        <p:spPr>
          <a:xfrm>
            <a:off x="5343825" y="1498550"/>
            <a:ext cx="3357900" cy="294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It will be a good decision to do the following to be more efficient on targeting doctors w.r.t area.</a:t>
            </a:r>
            <a:endParaRPr/>
          </a:p>
          <a:p>
            <a:pPr marL="457200" lvl="0" indent="-317500" algn="l" rtl="0">
              <a:spcBef>
                <a:spcPts val="0"/>
              </a:spcBef>
              <a:spcAft>
                <a:spcPts val="0"/>
              </a:spcAft>
              <a:buSzPts val="1400"/>
              <a:buChar char="●"/>
            </a:pPr>
            <a:r>
              <a:rPr lang="en"/>
              <a:t>Focus on class b doctors only in area 1.</a:t>
            </a:r>
            <a:endParaRPr/>
          </a:p>
          <a:p>
            <a:pPr marL="457200" lvl="0" indent="-317500" algn="l" rtl="0">
              <a:spcBef>
                <a:spcPts val="0"/>
              </a:spcBef>
              <a:spcAft>
                <a:spcPts val="0"/>
              </a:spcAft>
              <a:buSzPts val="1400"/>
              <a:buChar char="●"/>
            </a:pPr>
            <a:r>
              <a:rPr lang="en"/>
              <a:t>Focus on hospitals only for area 3 for class a doctors</a:t>
            </a:r>
            <a:endParaRPr/>
          </a:p>
          <a:p>
            <a:pPr marL="457200" lvl="0" indent="-317500" algn="l" rtl="0">
              <a:spcBef>
                <a:spcPts val="0"/>
              </a:spcBef>
              <a:spcAft>
                <a:spcPts val="0"/>
              </a:spcAft>
              <a:buSzPts val="1400"/>
              <a:buChar char="●"/>
            </a:pPr>
            <a:r>
              <a:rPr lang="en"/>
              <a:t>In area 4 focus on class b doctors.</a:t>
            </a:r>
            <a:endParaRPr/>
          </a:p>
          <a:p>
            <a:pPr marL="457200" lvl="0" indent="-317500" algn="l" rtl="0">
              <a:spcBef>
                <a:spcPts val="0"/>
              </a:spcBef>
              <a:spcAft>
                <a:spcPts val="0"/>
              </a:spcAft>
              <a:buSzPts val="1400"/>
              <a:buChar char="●"/>
            </a:pPr>
            <a:r>
              <a:rPr lang="en"/>
              <a:t>Avoid dealing with doctors with class a in area 5, area 6 and area 7.</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SzPts val="1400"/>
              <a:buNone/>
            </a:pPr>
            <a:endParaRPr/>
          </a:p>
        </p:txBody>
      </p:sp>
      <p:sp>
        <p:nvSpPr>
          <p:cNvPr id="2867" name="Google Shape;2867;p7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7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7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7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7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72" name="Google Shape;2872;p78"/>
          <p:cNvPicPr preferRelativeResize="0"/>
          <p:nvPr/>
        </p:nvPicPr>
        <p:blipFill>
          <a:blip r:embed="rId4">
            <a:alphaModFix/>
          </a:blip>
          <a:stretch>
            <a:fillRect/>
          </a:stretch>
        </p:blipFill>
        <p:spPr>
          <a:xfrm>
            <a:off x="152400" y="597000"/>
            <a:ext cx="5039026" cy="2154125"/>
          </a:xfrm>
          <a:prstGeom prst="rect">
            <a:avLst/>
          </a:prstGeom>
          <a:noFill/>
          <a:ln>
            <a:noFill/>
          </a:ln>
        </p:spPr>
      </p:pic>
      <p:pic>
        <p:nvPicPr>
          <p:cNvPr id="2873" name="Google Shape;2873;p78"/>
          <p:cNvPicPr preferRelativeResize="0"/>
          <p:nvPr/>
        </p:nvPicPr>
        <p:blipFill>
          <a:blip r:embed="rId5">
            <a:alphaModFix/>
          </a:blip>
          <a:stretch>
            <a:fillRect/>
          </a:stretch>
        </p:blipFill>
        <p:spPr>
          <a:xfrm>
            <a:off x="152400" y="2751125"/>
            <a:ext cx="5039026" cy="2239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65"/>
                                        </p:tgtEl>
                                        <p:attrNameLst>
                                          <p:attrName>style.visibility</p:attrName>
                                        </p:attrNameLst>
                                      </p:cBhvr>
                                      <p:to>
                                        <p:strVal val="visible"/>
                                      </p:to>
                                    </p:set>
                                    <p:anim calcmode="lin" valueType="num">
                                      <p:cBhvr additive="base">
                                        <p:cTn id="7" dur="1000"/>
                                        <p:tgtEl>
                                          <p:spTgt spid="286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66"/>
                                        </p:tgtEl>
                                        <p:attrNameLst>
                                          <p:attrName>style.visibility</p:attrName>
                                        </p:attrNameLst>
                                      </p:cBhvr>
                                      <p:to>
                                        <p:strVal val="visible"/>
                                      </p:to>
                                    </p:set>
                                    <p:animEffect transition="in" filter="fade">
                                      <p:cBhvr>
                                        <p:cTn id="10" dur="1000"/>
                                        <p:tgtEl>
                                          <p:spTgt spid="2866"/>
                                        </p:tgtEl>
                                      </p:cBhvr>
                                    </p:animEffect>
                                  </p:childTnLst>
                                </p:cTn>
                              </p:par>
                              <p:par>
                                <p:cTn id="11" presetID="10" presetClass="entr" presetSubtype="0" fill="hold" nodeType="withEffect">
                                  <p:stCondLst>
                                    <p:cond delay="0"/>
                                  </p:stCondLst>
                                  <p:childTnLst>
                                    <p:set>
                                      <p:cBhvr>
                                        <p:cTn id="12" dur="1" fill="hold">
                                          <p:stCondLst>
                                            <p:cond delay="0"/>
                                          </p:stCondLst>
                                        </p:cTn>
                                        <p:tgtEl>
                                          <p:spTgt spid="2867"/>
                                        </p:tgtEl>
                                        <p:attrNameLst>
                                          <p:attrName>style.visibility</p:attrName>
                                        </p:attrNameLst>
                                      </p:cBhvr>
                                      <p:to>
                                        <p:strVal val="visible"/>
                                      </p:to>
                                    </p:set>
                                    <p:animEffect transition="in" filter="fade">
                                      <p:cBhvr>
                                        <p:cTn id="13" dur="1000"/>
                                        <p:tgtEl>
                                          <p:spTgt spid="2867"/>
                                        </p:tgtEl>
                                      </p:cBhvr>
                                    </p:animEffect>
                                  </p:childTnLst>
                                </p:cTn>
                              </p:par>
                              <p:par>
                                <p:cTn id="14" presetID="10" presetClass="entr" presetSubtype="0" fill="hold" nodeType="withEffect">
                                  <p:stCondLst>
                                    <p:cond delay="0"/>
                                  </p:stCondLst>
                                  <p:childTnLst>
                                    <p:set>
                                      <p:cBhvr>
                                        <p:cTn id="15" dur="1" fill="hold">
                                          <p:stCondLst>
                                            <p:cond delay="0"/>
                                          </p:stCondLst>
                                        </p:cTn>
                                        <p:tgtEl>
                                          <p:spTgt spid="2868"/>
                                        </p:tgtEl>
                                        <p:attrNameLst>
                                          <p:attrName>style.visibility</p:attrName>
                                        </p:attrNameLst>
                                      </p:cBhvr>
                                      <p:to>
                                        <p:strVal val="visible"/>
                                      </p:to>
                                    </p:set>
                                    <p:animEffect transition="in" filter="fade">
                                      <p:cBhvr>
                                        <p:cTn id="16" dur="1000"/>
                                        <p:tgtEl>
                                          <p:spTgt spid="2868"/>
                                        </p:tgtEl>
                                      </p:cBhvr>
                                    </p:animEffect>
                                  </p:childTnLst>
                                </p:cTn>
                              </p:par>
                              <p:par>
                                <p:cTn id="17" presetID="10" presetClass="entr" presetSubtype="0" fill="hold" nodeType="withEffect">
                                  <p:stCondLst>
                                    <p:cond delay="0"/>
                                  </p:stCondLst>
                                  <p:childTnLst>
                                    <p:set>
                                      <p:cBhvr>
                                        <p:cTn id="18" dur="1" fill="hold">
                                          <p:stCondLst>
                                            <p:cond delay="0"/>
                                          </p:stCondLst>
                                        </p:cTn>
                                        <p:tgtEl>
                                          <p:spTgt spid="2869"/>
                                        </p:tgtEl>
                                        <p:attrNameLst>
                                          <p:attrName>style.visibility</p:attrName>
                                        </p:attrNameLst>
                                      </p:cBhvr>
                                      <p:to>
                                        <p:strVal val="visible"/>
                                      </p:to>
                                    </p:set>
                                    <p:animEffect transition="in" filter="fade">
                                      <p:cBhvr>
                                        <p:cTn id="19" dur="1000"/>
                                        <p:tgtEl>
                                          <p:spTgt spid="2869"/>
                                        </p:tgtEl>
                                      </p:cBhvr>
                                    </p:animEffect>
                                  </p:childTnLst>
                                </p:cTn>
                              </p:par>
                              <p:par>
                                <p:cTn id="20" presetID="10" presetClass="entr" presetSubtype="0" fill="hold" nodeType="withEffect">
                                  <p:stCondLst>
                                    <p:cond delay="0"/>
                                  </p:stCondLst>
                                  <p:childTnLst>
                                    <p:set>
                                      <p:cBhvr>
                                        <p:cTn id="21" dur="1" fill="hold">
                                          <p:stCondLst>
                                            <p:cond delay="0"/>
                                          </p:stCondLst>
                                        </p:cTn>
                                        <p:tgtEl>
                                          <p:spTgt spid="2870"/>
                                        </p:tgtEl>
                                        <p:attrNameLst>
                                          <p:attrName>style.visibility</p:attrName>
                                        </p:attrNameLst>
                                      </p:cBhvr>
                                      <p:to>
                                        <p:strVal val="visible"/>
                                      </p:to>
                                    </p:set>
                                    <p:animEffect transition="in" filter="fade">
                                      <p:cBhvr>
                                        <p:cTn id="22" dur="1000"/>
                                        <p:tgtEl>
                                          <p:spTgt spid="2870"/>
                                        </p:tgtEl>
                                      </p:cBhvr>
                                    </p:animEffect>
                                  </p:childTnLst>
                                </p:cTn>
                              </p:par>
                              <p:par>
                                <p:cTn id="23" presetID="10" presetClass="entr" presetSubtype="0" fill="hold" nodeType="withEffect">
                                  <p:stCondLst>
                                    <p:cond delay="0"/>
                                  </p:stCondLst>
                                  <p:childTnLst>
                                    <p:set>
                                      <p:cBhvr>
                                        <p:cTn id="24" dur="1" fill="hold">
                                          <p:stCondLst>
                                            <p:cond delay="0"/>
                                          </p:stCondLst>
                                        </p:cTn>
                                        <p:tgtEl>
                                          <p:spTgt spid="2871"/>
                                        </p:tgtEl>
                                        <p:attrNameLst>
                                          <p:attrName>style.visibility</p:attrName>
                                        </p:attrNameLst>
                                      </p:cBhvr>
                                      <p:to>
                                        <p:strVal val="visible"/>
                                      </p:to>
                                    </p:set>
                                    <p:animEffect transition="in" filter="fade">
                                      <p:cBhvr>
                                        <p:cTn id="25" dur="1000"/>
                                        <p:tgtEl>
                                          <p:spTgt spid="2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8" name="Google Shape;2878;p79"/>
          <p:cNvSpPr txBox="1">
            <a:spLocks noGrp="1"/>
          </p:cNvSpPr>
          <p:nvPr>
            <p:ph type="title"/>
          </p:nvPr>
        </p:nvSpPr>
        <p:spPr>
          <a:xfrm>
            <a:off x="715500" y="538250"/>
            <a:ext cx="7231200" cy="101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Medicine Price</a:t>
            </a:r>
            <a:endParaRPr sz="17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879" name="Google Shape;2879;p79"/>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880" name="Google Shape;2880;p7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7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7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7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7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85" name="Google Shape;2885;p79"/>
          <p:cNvPicPr preferRelativeResize="0"/>
          <p:nvPr/>
        </p:nvPicPr>
        <p:blipFill>
          <a:blip r:embed="rId4">
            <a:alphaModFix/>
          </a:blip>
          <a:stretch>
            <a:fillRect/>
          </a:stretch>
        </p:blipFill>
        <p:spPr>
          <a:xfrm>
            <a:off x="715500" y="1159150"/>
            <a:ext cx="5329600" cy="37574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78"/>
                                        </p:tgtEl>
                                        <p:attrNameLst>
                                          <p:attrName>style.visibility</p:attrName>
                                        </p:attrNameLst>
                                      </p:cBhvr>
                                      <p:to>
                                        <p:strVal val="visible"/>
                                      </p:to>
                                    </p:set>
                                    <p:anim calcmode="lin" valueType="num">
                                      <p:cBhvr additive="base">
                                        <p:cTn id="7" dur="1000"/>
                                        <p:tgtEl>
                                          <p:spTgt spid="2878"/>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79"/>
                                        </p:tgtEl>
                                        <p:attrNameLst>
                                          <p:attrName>style.visibility</p:attrName>
                                        </p:attrNameLst>
                                      </p:cBhvr>
                                      <p:to>
                                        <p:strVal val="visible"/>
                                      </p:to>
                                    </p:set>
                                    <p:animEffect transition="in" filter="fade">
                                      <p:cBhvr>
                                        <p:cTn id="10" dur="1000"/>
                                        <p:tgtEl>
                                          <p:spTgt spid="2879"/>
                                        </p:tgtEl>
                                      </p:cBhvr>
                                    </p:animEffect>
                                  </p:childTnLst>
                                </p:cTn>
                              </p:par>
                              <p:par>
                                <p:cTn id="11" presetID="10" presetClass="entr" presetSubtype="0" fill="hold" nodeType="withEffect">
                                  <p:stCondLst>
                                    <p:cond delay="0"/>
                                  </p:stCondLst>
                                  <p:childTnLst>
                                    <p:set>
                                      <p:cBhvr>
                                        <p:cTn id="12" dur="1" fill="hold">
                                          <p:stCondLst>
                                            <p:cond delay="0"/>
                                          </p:stCondLst>
                                        </p:cTn>
                                        <p:tgtEl>
                                          <p:spTgt spid="2880"/>
                                        </p:tgtEl>
                                        <p:attrNameLst>
                                          <p:attrName>style.visibility</p:attrName>
                                        </p:attrNameLst>
                                      </p:cBhvr>
                                      <p:to>
                                        <p:strVal val="visible"/>
                                      </p:to>
                                    </p:set>
                                    <p:animEffect transition="in" filter="fade">
                                      <p:cBhvr>
                                        <p:cTn id="13" dur="1000"/>
                                        <p:tgtEl>
                                          <p:spTgt spid="2880"/>
                                        </p:tgtEl>
                                      </p:cBhvr>
                                    </p:animEffect>
                                  </p:childTnLst>
                                </p:cTn>
                              </p:par>
                              <p:par>
                                <p:cTn id="14" presetID="10" presetClass="entr" presetSubtype="0" fill="hold" nodeType="withEffect">
                                  <p:stCondLst>
                                    <p:cond delay="0"/>
                                  </p:stCondLst>
                                  <p:childTnLst>
                                    <p:set>
                                      <p:cBhvr>
                                        <p:cTn id="15" dur="1" fill="hold">
                                          <p:stCondLst>
                                            <p:cond delay="0"/>
                                          </p:stCondLst>
                                        </p:cTn>
                                        <p:tgtEl>
                                          <p:spTgt spid="2881"/>
                                        </p:tgtEl>
                                        <p:attrNameLst>
                                          <p:attrName>style.visibility</p:attrName>
                                        </p:attrNameLst>
                                      </p:cBhvr>
                                      <p:to>
                                        <p:strVal val="visible"/>
                                      </p:to>
                                    </p:set>
                                    <p:animEffect transition="in" filter="fade">
                                      <p:cBhvr>
                                        <p:cTn id="16" dur="1000"/>
                                        <p:tgtEl>
                                          <p:spTgt spid="2881"/>
                                        </p:tgtEl>
                                      </p:cBhvr>
                                    </p:animEffect>
                                  </p:childTnLst>
                                </p:cTn>
                              </p:par>
                              <p:par>
                                <p:cTn id="17" presetID="10" presetClass="entr" presetSubtype="0" fill="hold" nodeType="withEffect">
                                  <p:stCondLst>
                                    <p:cond delay="0"/>
                                  </p:stCondLst>
                                  <p:childTnLst>
                                    <p:set>
                                      <p:cBhvr>
                                        <p:cTn id="18" dur="1" fill="hold">
                                          <p:stCondLst>
                                            <p:cond delay="0"/>
                                          </p:stCondLst>
                                        </p:cTn>
                                        <p:tgtEl>
                                          <p:spTgt spid="2882"/>
                                        </p:tgtEl>
                                        <p:attrNameLst>
                                          <p:attrName>style.visibility</p:attrName>
                                        </p:attrNameLst>
                                      </p:cBhvr>
                                      <p:to>
                                        <p:strVal val="visible"/>
                                      </p:to>
                                    </p:set>
                                    <p:animEffect transition="in" filter="fade">
                                      <p:cBhvr>
                                        <p:cTn id="19" dur="1000"/>
                                        <p:tgtEl>
                                          <p:spTgt spid="2882"/>
                                        </p:tgtEl>
                                      </p:cBhvr>
                                    </p:animEffect>
                                  </p:childTnLst>
                                </p:cTn>
                              </p:par>
                              <p:par>
                                <p:cTn id="20" presetID="10" presetClass="entr" presetSubtype="0" fill="hold" nodeType="withEffect">
                                  <p:stCondLst>
                                    <p:cond delay="0"/>
                                  </p:stCondLst>
                                  <p:childTnLst>
                                    <p:set>
                                      <p:cBhvr>
                                        <p:cTn id="21" dur="1" fill="hold">
                                          <p:stCondLst>
                                            <p:cond delay="0"/>
                                          </p:stCondLst>
                                        </p:cTn>
                                        <p:tgtEl>
                                          <p:spTgt spid="2883"/>
                                        </p:tgtEl>
                                        <p:attrNameLst>
                                          <p:attrName>style.visibility</p:attrName>
                                        </p:attrNameLst>
                                      </p:cBhvr>
                                      <p:to>
                                        <p:strVal val="visible"/>
                                      </p:to>
                                    </p:set>
                                    <p:animEffect transition="in" filter="fade">
                                      <p:cBhvr>
                                        <p:cTn id="22" dur="1000"/>
                                        <p:tgtEl>
                                          <p:spTgt spid="2883"/>
                                        </p:tgtEl>
                                      </p:cBhvr>
                                    </p:animEffect>
                                  </p:childTnLst>
                                </p:cTn>
                              </p:par>
                              <p:par>
                                <p:cTn id="23" presetID="10" presetClass="entr" presetSubtype="0" fill="hold" nodeType="withEffect">
                                  <p:stCondLst>
                                    <p:cond delay="0"/>
                                  </p:stCondLst>
                                  <p:childTnLst>
                                    <p:set>
                                      <p:cBhvr>
                                        <p:cTn id="24" dur="1" fill="hold">
                                          <p:stCondLst>
                                            <p:cond delay="0"/>
                                          </p:stCondLst>
                                        </p:cTn>
                                        <p:tgtEl>
                                          <p:spTgt spid="2884"/>
                                        </p:tgtEl>
                                        <p:attrNameLst>
                                          <p:attrName>style.visibility</p:attrName>
                                        </p:attrNameLst>
                                      </p:cBhvr>
                                      <p:to>
                                        <p:strVal val="visible"/>
                                      </p:to>
                                    </p:set>
                                    <p:animEffect transition="in" filter="fade">
                                      <p:cBhvr>
                                        <p:cTn id="25" dur="1000"/>
                                        <p:tgtEl>
                                          <p:spTgt spid="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9"/>
        <p:cNvGrpSpPr/>
        <p:nvPr/>
      </p:nvGrpSpPr>
      <p:grpSpPr>
        <a:xfrm>
          <a:off x="0" y="0"/>
          <a:ext cx="0" cy="0"/>
          <a:chOff x="0" y="0"/>
          <a:chExt cx="0" cy="0"/>
        </a:xfrm>
      </p:grpSpPr>
      <p:sp>
        <p:nvSpPr>
          <p:cNvPr id="2890" name="Google Shape;2890;p80"/>
          <p:cNvSpPr txBox="1">
            <a:spLocks noGrp="1"/>
          </p:cNvSpPr>
          <p:nvPr>
            <p:ph type="title"/>
          </p:nvPr>
        </p:nvSpPr>
        <p:spPr>
          <a:xfrm>
            <a:off x="161250" y="80050"/>
            <a:ext cx="4856700" cy="6885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Exam price for class-a</a:t>
            </a:r>
            <a:endParaRPr sz="170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891" name="Google Shape;2891;p80"/>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892" name="Google Shape;2892;p8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8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8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8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8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97" name="Google Shape;2897;p80"/>
          <p:cNvPicPr preferRelativeResize="0"/>
          <p:nvPr/>
        </p:nvPicPr>
        <p:blipFill rotWithShape="1">
          <a:blip r:embed="rId4">
            <a:alphaModFix/>
          </a:blip>
          <a:srcRect r="17060"/>
          <a:stretch/>
        </p:blipFill>
        <p:spPr>
          <a:xfrm>
            <a:off x="241325" y="689200"/>
            <a:ext cx="3926674" cy="2277425"/>
          </a:xfrm>
          <a:prstGeom prst="rect">
            <a:avLst/>
          </a:prstGeom>
          <a:noFill/>
          <a:ln>
            <a:noFill/>
          </a:ln>
        </p:spPr>
      </p:pic>
      <p:pic>
        <p:nvPicPr>
          <p:cNvPr id="2898" name="Google Shape;2898;p80"/>
          <p:cNvPicPr preferRelativeResize="0"/>
          <p:nvPr/>
        </p:nvPicPr>
        <p:blipFill>
          <a:blip r:embed="rId5">
            <a:alphaModFix/>
          </a:blip>
          <a:stretch>
            <a:fillRect/>
          </a:stretch>
        </p:blipFill>
        <p:spPr>
          <a:xfrm>
            <a:off x="4206775" y="2746200"/>
            <a:ext cx="4764774" cy="2345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90"/>
                                        </p:tgtEl>
                                        <p:attrNameLst>
                                          <p:attrName>style.visibility</p:attrName>
                                        </p:attrNameLst>
                                      </p:cBhvr>
                                      <p:to>
                                        <p:strVal val="visible"/>
                                      </p:to>
                                    </p:set>
                                    <p:anim calcmode="lin" valueType="num">
                                      <p:cBhvr additive="base">
                                        <p:cTn id="7" dur="1000"/>
                                        <p:tgtEl>
                                          <p:spTgt spid="2890"/>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891"/>
                                        </p:tgtEl>
                                        <p:attrNameLst>
                                          <p:attrName>style.visibility</p:attrName>
                                        </p:attrNameLst>
                                      </p:cBhvr>
                                      <p:to>
                                        <p:strVal val="visible"/>
                                      </p:to>
                                    </p:set>
                                    <p:animEffect transition="in" filter="fade">
                                      <p:cBhvr>
                                        <p:cTn id="10" dur="1000"/>
                                        <p:tgtEl>
                                          <p:spTgt spid="2891"/>
                                        </p:tgtEl>
                                      </p:cBhvr>
                                    </p:animEffect>
                                  </p:childTnLst>
                                </p:cTn>
                              </p:par>
                              <p:par>
                                <p:cTn id="11" presetID="10" presetClass="entr" presetSubtype="0" fill="hold" nodeType="withEffect">
                                  <p:stCondLst>
                                    <p:cond delay="0"/>
                                  </p:stCondLst>
                                  <p:childTnLst>
                                    <p:set>
                                      <p:cBhvr>
                                        <p:cTn id="12" dur="1" fill="hold">
                                          <p:stCondLst>
                                            <p:cond delay="0"/>
                                          </p:stCondLst>
                                        </p:cTn>
                                        <p:tgtEl>
                                          <p:spTgt spid="2892"/>
                                        </p:tgtEl>
                                        <p:attrNameLst>
                                          <p:attrName>style.visibility</p:attrName>
                                        </p:attrNameLst>
                                      </p:cBhvr>
                                      <p:to>
                                        <p:strVal val="visible"/>
                                      </p:to>
                                    </p:set>
                                    <p:animEffect transition="in" filter="fade">
                                      <p:cBhvr>
                                        <p:cTn id="13" dur="1000"/>
                                        <p:tgtEl>
                                          <p:spTgt spid="2892"/>
                                        </p:tgtEl>
                                      </p:cBhvr>
                                    </p:animEffect>
                                  </p:childTnLst>
                                </p:cTn>
                              </p:par>
                              <p:par>
                                <p:cTn id="14" presetID="10" presetClass="entr" presetSubtype="0" fill="hold" nodeType="withEffect">
                                  <p:stCondLst>
                                    <p:cond delay="0"/>
                                  </p:stCondLst>
                                  <p:childTnLst>
                                    <p:set>
                                      <p:cBhvr>
                                        <p:cTn id="15" dur="1" fill="hold">
                                          <p:stCondLst>
                                            <p:cond delay="0"/>
                                          </p:stCondLst>
                                        </p:cTn>
                                        <p:tgtEl>
                                          <p:spTgt spid="2893"/>
                                        </p:tgtEl>
                                        <p:attrNameLst>
                                          <p:attrName>style.visibility</p:attrName>
                                        </p:attrNameLst>
                                      </p:cBhvr>
                                      <p:to>
                                        <p:strVal val="visible"/>
                                      </p:to>
                                    </p:set>
                                    <p:animEffect transition="in" filter="fade">
                                      <p:cBhvr>
                                        <p:cTn id="16" dur="1000"/>
                                        <p:tgtEl>
                                          <p:spTgt spid="2893"/>
                                        </p:tgtEl>
                                      </p:cBhvr>
                                    </p:animEffect>
                                  </p:childTnLst>
                                </p:cTn>
                              </p:par>
                              <p:par>
                                <p:cTn id="17" presetID="10" presetClass="entr" presetSubtype="0" fill="hold" nodeType="withEffect">
                                  <p:stCondLst>
                                    <p:cond delay="0"/>
                                  </p:stCondLst>
                                  <p:childTnLst>
                                    <p:set>
                                      <p:cBhvr>
                                        <p:cTn id="18" dur="1" fill="hold">
                                          <p:stCondLst>
                                            <p:cond delay="0"/>
                                          </p:stCondLst>
                                        </p:cTn>
                                        <p:tgtEl>
                                          <p:spTgt spid="2894"/>
                                        </p:tgtEl>
                                        <p:attrNameLst>
                                          <p:attrName>style.visibility</p:attrName>
                                        </p:attrNameLst>
                                      </p:cBhvr>
                                      <p:to>
                                        <p:strVal val="visible"/>
                                      </p:to>
                                    </p:set>
                                    <p:animEffect transition="in" filter="fade">
                                      <p:cBhvr>
                                        <p:cTn id="19" dur="1000"/>
                                        <p:tgtEl>
                                          <p:spTgt spid="2894"/>
                                        </p:tgtEl>
                                      </p:cBhvr>
                                    </p:animEffect>
                                  </p:childTnLst>
                                </p:cTn>
                              </p:par>
                              <p:par>
                                <p:cTn id="20" presetID="10" presetClass="entr" presetSubtype="0" fill="hold" nodeType="withEffect">
                                  <p:stCondLst>
                                    <p:cond delay="0"/>
                                  </p:stCondLst>
                                  <p:childTnLst>
                                    <p:set>
                                      <p:cBhvr>
                                        <p:cTn id="21" dur="1" fill="hold">
                                          <p:stCondLst>
                                            <p:cond delay="0"/>
                                          </p:stCondLst>
                                        </p:cTn>
                                        <p:tgtEl>
                                          <p:spTgt spid="2895"/>
                                        </p:tgtEl>
                                        <p:attrNameLst>
                                          <p:attrName>style.visibility</p:attrName>
                                        </p:attrNameLst>
                                      </p:cBhvr>
                                      <p:to>
                                        <p:strVal val="visible"/>
                                      </p:to>
                                    </p:set>
                                    <p:animEffect transition="in" filter="fade">
                                      <p:cBhvr>
                                        <p:cTn id="22" dur="1000"/>
                                        <p:tgtEl>
                                          <p:spTgt spid="2895"/>
                                        </p:tgtEl>
                                      </p:cBhvr>
                                    </p:animEffect>
                                  </p:childTnLst>
                                </p:cTn>
                              </p:par>
                              <p:par>
                                <p:cTn id="23" presetID="10" presetClass="entr" presetSubtype="0" fill="hold" nodeType="withEffect">
                                  <p:stCondLst>
                                    <p:cond delay="0"/>
                                  </p:stCondLst>
                                  <p:childTnLst>
                                    <p:set>
                                      <p:cBhvr>
                                        <p:cTn id="24" dur="1" fill="hold">
                                          <p:stCondLst>
                                            <p:cond delay="0"/>
                                          </p:stCondLst>
                                        </p:cTn>
                                        <p:tgtEl>
                                          <p:spTgt spid="2896"/>
                                        </p:tgtEl>
                                        <p:attrNameLst>
                                          <p:attrName>style.visibility</p:attrName>
                                        </p:attrNameLst>
                                      </p:cBhvr>
                                      <p:to>
                                        <p:strVal val="visible"/>
                                      </p:to>
                                    </p:set>
                                    <p:animEffect transition="in" filter="fade">
                                      <p:cBhvr>
                                        <p:cTn id="25" dur="10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2"/>
        <p:cNvGrpSpPr/>
        <p:nvPr/>
      </p:nvGrpSpPr>
      <p:grpSpPr>
        <a:xfrm>
          <a:off x="0" y="0"/>
          <a:ext cx="0" cy="0"/>
          <a:chOff x="0" y="0"/>
          <a:chExt cx="0" cy="0"/>
        </a:xfrm>
      </p:grpSpPr>
      <p:sp>
        <p:nvSpPr>
          <p:cNvPr id="2903" name="Google Shape;2903;p81"/>
          <p:cNvSpPr txBox="1">
            <a:spLocks noGrp="1"/>
          </p:cNvSpPr>
          <p:nvPr>
            <p:ph type="title"/>
          </p:nvPr>
        </p:nvSpPr>
        <p:spPr>
          <a:xfrm>
            <a:off x="226300" y="161350"/>
            <a:ext cx="7231200" cy="5187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a:t>Exam price for class-b</a:t>
            </a:r>
            <a:endParaRPr/>
          </a:p>
          <a:p>
            <a:pPr marL="0" lvl="0" indent="0" algn="l" rtl="0">
              <a:spcBef>
                <a:spcPts val="0"/>
              </a:spcBef>
              <a:spcAft>
                <a:spcPts val="0"/>
              </a:spcAft>
              <a:buSzPts val="2900"/>
              <a:buNone/>
            </a:pPr>
            <a:endParaRPr/>
          </a:p>
        </p:txBody>
      </p:sp>
      <p:sp>
        <p:nvSpPr>
          <p:cNvPr id="2904" name="Google Shape;2904;p81"/>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905" name="Google Shape;290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10" name="Google Shape;2910;p81"/>
          <p:cNvPicPr preferRelativeResize="0"/>
          <p:nvPr/>
        </p:nvPicPr>
        <p:blipFill>
          <a:blip r:embed="rId4">
            <a:alphaModFix/>
          </a:blip>
          <a:stretch>
            <a:fillRect/>
          </a:stretch>
        </p:blipFill>
        <p:spPr>
          <a:xfrm>
            <a:off x="189350" y="755725"/>
            <a:ext cx="4436850" cy="2593150"/>
          </a:xfrm>
          <a:prstGeom prst="rect">
            <a:avLst/>
          </a:prstGeom>
          <a:noFill/>
          <a:ln>
            <a:noFill/>
          </a:ln>
        </p:spPr>
      </p:pic>
      <p:pic>
        <p:nvPicPr>
          <p:cNvPr id="2911" name="Google Shape;2911;p81"/>
          <p:cNvPicPr preferRelativeResize="0"/>
          <p:nvPr/>
        </p:nvPicPr>
        <p:blipFill>
          <a:blip r:embed="rId5">
            <a:alphaModFix/>
          </a:blip>
          <a:stretch>
            <a:fillRect/>
          </a:stretch>
        </p:blipFill>
        <p:spPr>
          <a:xfrm>
            <a:off x="3603600" y="2404826"/>
            <a:ext cx="5267765" cy="2593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03"/>
                                        </p:tgtEl>
                                        <p:attrNameLst>
                                          <p:attrName>style.visibility</p:attrName>
                                        </p:attrNameLst>
                                      </p:cBhvr>
                                      <p:to>
                                        <p:strVal val="visible"/>
                                      </p:to>
                                    </p:set>
                                    <p:anim calcmode="lin" valueType="num">
                                      <p:cBhvr additive="base">
                                        <p:cTn id="7" dur="1000"/>
                                        <p:tgtEl>
                                          <p:spTgt spid="290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04"/>
                                        </p:tgtEl>
                                        <p:attrNameLst>
                                          <p:attrName>style.visibility</p:attrName>
                                        </p:attrNameLst>
                                      </p:cBhvr>
                                      <p:to>
                                        <p:strVal val="visible"/>
                                      </p:to>
                                    </p:set>
                                    <p:animEffect transition="in" filter="fade">
                                      <p:cBhvr>
                                        <p:cTn id="10" dur="1000"/>
                                        <p:tgtEl>
                                          <p:spTgt spid="2904"/>
                                        </p:tgtEl>
                                      </p:cBhvr>
                                    </p:animEffect>
                                  </p:childTnLst>
                                </p:cTn>
                              </p:par>
                              <p:par>
                                <p:cTn id="11" presetID="10" presetClass="entr" presetSubtype="0" fill="hold" nodeType="withEffect">
                                  <p:stCondLst>
                                    <p:cond delay="0"/>
                                  </p:stCondLst>
                                  <p:childTnLst>
                                    <p:set>
                                      <p:cBhvr>
                                        <p:cTn id="12" dur="1" fill="hold">
                                          <p:stCondLst>
                                            <p:cond delay="0"/>
                                          </p:stCondLst>
                                        </p:cTn>
                                        <p:tgtEl>
                                          <p:spTgt spid="2905"/>
                                        </p:tgtEl>
                                        <p:attrNameLst>
                                          <p:attrName>style.visibility</p:attrName>
                                        </p:attrNameLst>
                                      </p:cBhvr>
                                      <p:to>
                                        <p:strVal val="visible"/>
                                      </p:to>
                                    </p:set>
                                    <p:animEffect transition="in" filter="fade">
                                      <p:cBhvr>
                                        <p:cTn id="13" dur="1000"/>
                                        <p:tgtEl>
                                          <p:spTgt spid="2905"/>
                                        </p:tgtEl>
                                      </p:cBhvr>
                                    </p:animEffect>
                                  </p:childTnLst>
                                </p:cTn>
                              </p:par>
                              <p:par>
                                <p:cTn id="14" presetID="10" presetClass="entr" presetSubtype="0" fill="hold" nodeType="withEffect">
                                  <p:stCondLst>
                                    <p:cond delay="0"/>
                                  </p:stCondLst>
                                  <p:childTnLst>
                                    <p:set>
                                      <p:cBhvr>
                                        <p:cTn id="15" dur="1" fill="hold">
                                          <p:stCondLst>
                                            <p:cond delay="0"/>
                                          </p:stCondLst>
                                        </p:cTn>
                                        <p:tgtEl>
                                          <p:spTgt spid="2906"/>
                                        </p:tgtEl>
                                        <p:attrNameLst>
                                          <p:attrName>style.visibility</p:attrName>
                                        </p:attrNameLst>
                                      </p:cBhvr>
                                      <p:to>
                                        <p:strVal val="visible"/>
                                      </p:to>
                                    </p:set>
                                    <p:animEffect transition="in" filter="fade">
                                      <p:cBhvr>
                                        <p:cTn id="16" dur="1000"/>
                                        <p:tgtEl>
                                          <p:spTgt spid="2906"/>
                                        </p:tgtEl>
                                      </p:cBhvr>
                                    </p:animEffect>
                                  </p:childTnLst>
                                </p:cTn>
                              </p:par>
                              <p:par>
                                <p:cTn id="17" presetID="10" presetClass="entr" presetSubtype="0" fill="hold" nodeType="withEffect">
                                  <p:stCondLst>
                                    <p:cond delay="0"/>
                                  </p:stCondLst>
                                  <p:childTnLst>
                                    <p:set>
                                      <p:cBhvr>
                                        <p:cTn id="18" dur="1" fill="hold">
                                          <p:stCondLst>
                                            <p:cond delay="0"/>
                                          </p:stCondLst>
                                        </p:cTn>
                                        <p:tgtEl>
                                          <p:spTgt spid="2907"/>
                                        </p:tgtEl>
                                        <p:attrNameLst>
                                          <p:attrName>style.visibility</p:attrName>
                                        </p:attrNameLst>
                                      </p:cBhvr>
                                      <p:to>
                                        <p:strVal val="visible"/>
                                      </p:to>
                                    </p:set>
                                    <p:animEffect transition="in" filter="fade">
                                      <p:cBhvr>
                                        <p:cTn id="19" dur="1000"/>
                                        <p:tgtEl>
                                          <p:spTgt spid="2907"/>
                                        </p:tgtEl>
                                      </p:cBhvr>
                                    </p:animEffect>
                                  </p:childTnLst>
                                </p:cTn>
                              </p:par>
                              <p:par>
                                <p:cTn id="20" presetID="10" presetClass="entr" presetSubtype="0" fill="hold" nodeType="withEffect">
                                  <p:stCondLst>
                                    <p:cond delay="0"/>
                                  </p:stCondLst>
                                  <p:childTnLst>
                                    <p:set>
                                      <p:cBhvr>
                                        <p:cTn id="21" dur="1" fill="hold">
                                          <p:stCondLst>
                                            <p:cond delay="0"/>
                                          </p:stCondLst>
                                        </p:cTn>
                                        <p:tgtEl>
                                          <p:spTgt spid="2908"/>
                                        </p:tgtEl>
                                        <p:attrNameLst>
                                          <p:attrName>style.visibility</p:attrName>
                                        </p:attrNameLst>
                                      </p:cBhvr>
                                      <p:to>
                                        <p:strVal val="visible"/>
                                      </p:to>
                                    </p:set>
                                    <p:animEffect transition="in" filter="fade">
                                      <p:cBhvr>
                                        <p:cTn id="22" dur="1000"/>
                                        <p:tgtEl>
                                          <p:spTgt spid="2908"/>
                                        </p:tgtEl>
                                      </p:cBhvr>
                                    </p:animEffect>
                                  </p:childTnLst>
                                </p:cTn>
                              </p:par>
                              <p:par>
                                <p:cTn id="23" presetID="10" presetClass="entr" presetSubtype="0" fill="hold" nodeType="withEffect">
                                  <p:stCondLst>
                                    <p:cond delay="0"/>
                                  </p:stCondLst>
                                  <p:childTnLst>
                                    <p:set>
                                      <p:cBhvr>
                                        <p:cTn id="24" dur="1" fill="hold">
                                          <p:stCondLst>
                                            <p:cond delay="0"/>
                                          </p:stCondLst>
                                        </p:cTn>
                                        <p:tgtEl>
                                          <p:spTgt spid="2909"/>
                                        </p:tgtEl>
                                        <p:attrNameLst>
                                          <p:attrName>style.visibility</p:attrName>
                                        </p:attrNameLst>
                                      </p:cBhvr>
                                      <p:to>
                                        <p:strVal val="visible"/>
                                      </p:to>
                                    </p:set>
                                    <p:animEffect transition="in" filter="fade">
                                      <p:cBhvr>
                                        <p:cTn id="25" dur="1000"/>
                                        <p:tgtEl>
                                          <p:spTgt spid="2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15"/>
        <p:cNvGrpSpPr/>
        <p:nvPr/>
      </p:nvGrpSpPr>
      <p:grpSpPr>
        <a:xfrm>
          <a:off x="0" y="0"/>
          <a:ext cx="0" cy="0"/>
          <a:chOff x="0" y="0"/>
          <a:chExt cx="0" cy="0"/>
        </a:xfrm>
      </p:grpSpPr>
      <p:sp>
        <p:nvSpPr>
          <p:cNvPr id="2916" name="Google Shape;2916;p82"/>
          <p:cNvSpPr txBox="1">
            <a:spLocks noGrp="1"/>
          </p:cNvSpPr>
          <p:nvPr>
            <p:ph type="title"/>
          </p:nvPr>
        </p:nvSpPr>
        <p:spPr>
          <a:xfrm>
            <a:off x="316425" y="242650"/>
            <a:ext cx="7231200" cy="68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2700"/>
              <a:t>Writes Rates by Exam Price for Clinics</a:t>
            </a:r>
            <a:endParaRPr sz="2700"/>
          </a:p>
          <a:p>
            <a:pPr marL="0" lvl="0" indent="0" algn="l" rtl="0">
              <a:spcBef>
                <a:spcPts val="0"/>
              </a:spcBef>
              <a:spcAft>
                <a:spcPts val="0"/>
              </a:spcAft>
              <a:buSzPts val="2900"/>
              <a:buNone/>
            </a:pPr>
            <a:endParaRPr/>
          </a:p>
        </p:txBody>
      </p:sp>
      <p:sp>
        <p:nvSpPr>
          <p:cNvPr id="2917" name="Google Shape;2917;p82"/>
          <p:cNvSpPr txBox="1">
            <a:spLocks noGrp="1"/>
          </p:cNvSpPr>
          <p:nvPr>
            <p:ph type="subTitle" idx="1"/>
          </p:nvPr>
        </p:nvSpPr>
        <p:spPr>
          <a:xfrm>
            <a:off x="5026050" y="8851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317500" algn="l" rtl="0">
              <a:spcBef>
                <a:spcPts val="0"/>
              </a:spcBef>
              <a:spcAft>
                <a:spcPts val="0"/>
              </a:spcAft>
              <a:buSzPts val="1400"/>
              <a:buChar char="●"/>
            </a:pPr>
            <a:r>
              <a:rPr lang="en"/>
              <a:t>For exam price in the clinic more than 180 number of doctors wrote the exam is always less than the doctors who didn't</a:t>
            </a:r>
            <a:endParaRPr sz="1650" b="1">
              <a:solidFill>
                <a:srgbClr val="000000"/>
              </a:solidFill>
              <a:highlight>
                <a:srgbClr val="FFFFFF"/>
              </a:highlight>
              <a:latin typeface="Arial"/>
              <a:ea typeface="Arial"/>
              <a:cs typeface="Arial"/>
              <a:sym typeface="Arial"/>
            </a:endParaRPr>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918" name="Google Shape;2918;p8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8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8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8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8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23" name="Google Shape;2923;p82"/>
          <p:cNvPicPr preferRelativeResize="0"/>
          <p:nvPr/>
        </p:nvPicPr>
        <p:blipFill>
          <a:blip r:embed="rId4">
            <a:alphaModFix/>
          </a:blip>
          <a:stretch>
            <a:fillRect/>
          </a:stretch>
        </p:blipFill>
        <p:spPr>
          <a:xfrm>
            <a:off x="151500" y="774950"/>
            <a:ext cx="4768816" cy="2478725"/>
          </a:xfrm>
          <a:prstGeom prst="rect">
            <a:avLst/>
          </a:prstGeom>
          <a:noFill/>
          <a:ln>
            <a:noFill/>
          </a:ln>
        </p:spPr>
      </p:pic>
      <p:pic>
        <p:nvPicPr>
          <p:cNvPr id="2924" name="Google Shape;2924;p82"/>
          <p:cNvPicPr preferRelativeResize="0"/>
          <p:nvPr/>
        </p:nvPicPr>
        <p:blipFill>
          <a:blip r:embed="rId5">
            <a:alphaModFix/>
          </a:blip>
          <a:stretch>
            <a:fillRect/>
          </a:stretch>
        </p:blipFill>
        <p:spPr>
          <a:xfrm>
            <a:off x="3707000" y="2519250"/>
            <a:ext cx="5039025" cy="24787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16"/>
                                        </p:tgtEl>
                                        <p:attrNameLst>
                                          <p:attrName>style.visibility</p:attrName>
                                        </p:attrNameLst>
                                      </p:cBhvr>
                                      <p:to>
                                        <p:strVal val="visible"/>
                                      </p:to>
                                    </p:set>
                                    <p:anim calcmode="lin" valueType="num">
                                      <p:cBhvr additive="base">
                                        <p:cTn id="7" dur="1000"/>
                                        <p:tgtEl>
                                          <p:spTgt spid="291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17"/>
                                        </p:tgtEl>
                                        <p:attrNameLst>
                                          <p:attrName>style.visibility</p:attrName>
                                        </p:attrNameLst>
                                      </p:cBhvr>
                                      <p:to>
                                        <p:strVal val="visible"/>
                                      </p:to>
                                    </p:set>
                                    <p:animEffect transition="in" filter="fade">
                                      <p:cBhvr>
                                        <p:cTn id="10" dur="1000"/>
                                        <p:tgtEl>
                                          <p:spTgt spid="2917"/>
                                        </p:tgtEl>
                                      </p:cBhvr>
                                    </p:animEffect>
                                  </p:childTnLst>
                                </p:cTn>
                              </p:par>
                              <p:par>
                                <p:cTn id="11" presetID="10" presetClass="entr" presetSubtype="0" fill="hold" nodeType="withEffect">
                                  <p:stCondLst>
                                    <p:cond delay="0"/>
                                  </p:stCondLst>
                                  <p:childTnLst>
                                    <p:set>
                                      <p:cBhvr>
                                        <p:cTn id="12" dur="1" fill="hold">
                                          <p:stCondLst>
                                            <p:cond delay="0"/>
                                          </p:stCondLst>
                                        </p:cTn>
                                        <p:tgtEl>
                                          <p:spTgt spid="2918"/>
                                        </p:tgtEl>
                                        <p:attrNameLst>
                                          <p:attrName>style.visibility</p:attrName>
                                        </p:attrNameLst>
                                      </p:cBhvr>
                                      <p:to>
                                        <p:strVal val="visible"/>
                                      </p:to>
                                    </p:set>
                                    <p:animEffect transition="in" filter="fade">
                                      <p:cBhvr>
                                        <p:cTn id="13" dur="1000"/>
                                        <p:tgtEl>
                                          <p:spTgt spid="2918"/>
                                        </p:tgtEl>
                                      </p:cBhvr>
                                    </p:animEffect>
                                  </p:childTnLst>
                                </p:cTn>
                              </p:par>
                              <p:par>
                                <p:cTn id="14" presetID="10" presetClass="entr" presetSubtype="0" fill="hold" nodeType="withEffect">
                                  <p:stCondLst>
                                    <p:cond delay="0"/>
                                  </p:stCondLst>
                                  <p:childTnLst>
                                    <p:set>
                                      <p:cBhvr>
                                        <p:cTn id="15" dur="1" fill="hold">
                                          <p:stCondLst>
                                            <p:cond delay="0"/>
                                          </p:stCondLst>
                                        </p:cTn>
                                        <p:tgtEl>
                                          <p:spTgt spid="2919"/>
                                        </p:tgtEl>
                                        <p:attrNameLst>
                                          <p:attrName>style.visibility</p:attrName>
                                        </p:attrNameLst>
                                      </p:cBhvr>
                                      <p:to>
                                        <p:strVal val="visible"/>
                                      </p:to>
                                    </p:set>
                                    <p:animEffect transition="in" filter="fade">
                                      <p:cBhvr>
                                        <p:cTn id="16" dur="1000"/>
                                        <p:tgtEl>
                                          <p:spTgt spid="2919"/>
                                        </p:tgtEl>
                                      </p:cBhvr>
                                    </p:animEffect>
                                  </p:childTnLst>
                                </p:cTn>
                              </p:par>
                              <p:par>
                                <p:cTn id="17" presetID="10" presetClass="entr" presetSubtype="0" fill="hold" nodeType="withEffect">
                                  <p:stCondLst>
                                    <p:cond delay="0"/>
                                  </p:stCondLst>
                                  <p:childTnLst>
                                    <p:set>
                                      <p:cBhvr>
                                        <p:cTn id="18" dur="1" fill="hold">
                                          <p:stCondLst>
                                            <p:cond delay="0"/>
                                          </p:stCondLst>
                                        </p:cTn>
                                        <p:tgtEl>
                                          <p:spTgt spid="2920"/>
                                        </p:tgtEl>
                                        <p:attrNameLst>
                                          <p:attrName>style.visibility</p:attrName>
                                        </p:attrNameLst>
                                      </p:cBhvr>
                                      <p:to>
                                        <p:strVal val="visible"/>
                                      </p:to>
                                    </p:set>
                                    <p:animEffect transition="in" filter="fade">
                                      <p:cBhvr>
                                        <p:cTn id="19" dur="1000"/>
                                        <p:tgtEl>
                                          <p:spTgt spid="2920"/>
                                        </p:tgtEl>
                                      </p:cBhvr>
                                    </p:animEffect>
                                  </p:childTnLst>
                                </p:cTn>
                              </p:par>
                              <p:par>
                                <p:cTn id="20" presetID="10" presetClass="entr" presetSubtype="0" fill="hold" nodeType="withEffect">
                                  <p:stCondLst>
                                    <p:cond delay="0"/>
                                  </p:stCondLst>
                                  <p:childTnLst>
                                    <p:set>
                                      <p:cBhvr>
                                        <p:cTn id="21" dur="1" fill="hold">
                                          <p:stCondLst>
                                            <p:cond delay="0"/>
                                          </p:stCondLst>
                                        </p:cTn>
                                        <p:tgtEl>
                                          <p:spTgt spid="2921"/>
                                        </p:tgtEl>
                                        <p:attrNameLst>
                                          <p:attrName>style.visibility</p:attrName>
                                        </p:attrNameLst>
                                      </p:cBhvr>
                                      <p:to>
                                        <p:strVal val="visible"/>
                                      </p:to>
                                    </p:set>
                                    <p:animEffect transition="in" filter="fade">
                                      <p:cBhvr>
                                        <p:cTn id="22" dur="1000"/>
                                        <p:tgtEl>
                                          <p:spTgt spid="2921"/>
                                        </p:tgtEl>
                                      </p:cBhvr>
                                    </p:animEffect>
                                  </p:childTnLst>
                                </p:cTn>
                              </p:par>
                              <p:par>
                                <p:cTn id="23" presetID="10" presetClass="entr" presetSubtype="0" fill="hold" nodeType="withEffect">
                                  <p:stCondLst>
                                    <p:cond delay="0"/>
                                  </p:stCondLst>
                                  <p:childTnLst>
                                    <p:set>
                                      <p:cBhvr>
                                        <p:cTn id="24" dur="1" fill="hold">
                                          <p:stCondLst>
                                            <p:cond delay="0"/>
                                          </p:stCondLst>
                                        </p:cTn>
                                        <p:tgtEl>
                                          <p:spTgt spid="2922"/>
                                        </p:tgtEl>
                                        <p:attrNameLst>
                                          <p:attrName>style.visibility</p:attrName>
                                        </p:attrNameLst>
                                      </p:cBhvr>
                                      <p:to>
                                        <p:strVal val="visible"/>
                                      </p:to>
                                    </p:set>
                                    <p:animEffect transition="in" filter="fade">
                                      <p:cBhvr>
                                        <p:cTn id="25" dur="1000"/>
                                        <p:tgtEl>
                                          <p:spTgt spid="2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8"/>
        <p:cNvGrpSpPr/>
        <p:nvPr/>
      </p:nvGrpSpPr>
      <p:grpSpPr>
        <a:xfrm>
          <a:off x="0" y="0"/>
          <a:ext cx="0" cy="0"/>
          <a:chOff x="0" y="0"/>
          <a:chExt cx="0" cy="0"/>
        </a:xfrm>
      </p:grpSpPr>
      <p:sp>
        <p:nvSpPr>
          <p:cNvPr id="2929" name="Google Shape;2929;p83"/>
          <p:cNvSpPr txBox="1">
            <a:spLocks noGrp="1"/>
          </p:cNvSpPr>
          <p:nvPr>
            <p:ph type="title"/>
          </p:nvPr>
        </p:nvSpPr>
        <p:spPr>
          <a:xfrm>
            <a:off x="493800" y="235250"/>
            <a:ext cx="7598400" cy="101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r>
              <a:rPr lang="en" sz="2400"/>
              <a:t>Distribution of exam_price across different specialties.</a:t>
            </a:r>
            <a:endParaRPr sz="2400"/>
          </a:p>
          <a:p>
            <a:pPr marL="0" lvl="0" indent="0" algn="l" rtl="0">
              <a:spcBef>
                <a:spcPts val="0"/>
              </a:spcBef>
              <a:spcAft>
                <a:spcPts val="0"/>
              </a:spcAft>
              <a:buSzPts val="2900"/>
              <a:buNone/>
            </a:pPr>
            <a:endParaRPr/>
          </a:p>
        </p:txBody>
      </p:sp>
      <p:sp>
        <p:nvSpPr>
          <p:cNvPr id="2930" name="Google Shape;2930;p83"/>
          <p:cNvSpPr txBox="1">
            <a:spLocks noGrp="1"/>
          </p:cNvSpPr>
          <p:nvPr>
            <p:ph type="subTitle" idx="1"/>
          </p:nvPr>
        </p:nvSpPr>
        <p:spPr>
          <a:xfrm>
            <a:off x="5343825" y="1498550"/>
            <a:ext cx="3357900" cy="16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931" name="Google Shape;2931;p8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8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8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8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8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36" name="Google Shape;2936;p83"/>
          <p:cNvPicPr preferRelativeResize="0"/>
          <p:nvPr/>
        </p:nvPicPr>
        <p:blipFill>
          <a:blip r:embed="rId4">
            <a:alphaModFix/>
          </a:blip>
          <a:stretch>
            <a:fillRect/>
          </a:stretch>
        </p:blipFill>
        <p:spPr>
          <a:xfrm>
            <a:off x="263275" y="1209300"/>
            <a:ext cx="4380025" cy="3592450"/>
          </a:xfrm>
          <a:prstGeom prst="rect">
            <a:avLst/>
          </a:prstGeom>
          <a:noFill/>
          <a:ln>
            <a:noFill/>
          </a:ln>
        </p:spPr>
      </p:pic>
      <p:pic>
        <p:nvPicPr>
          <p:cNvPr id="2937" name="Google Shape;2937;p83"/>
          <p:cNvPicPr preferRelativeResize="0"/>
          <p:nvPr/>
        </p:nvPicPr>
        <p:blipFill>
          <a:blip r:embed="rId5">
            <a:alphaModFix/>
          </a:blip>
          <a:stretch>
            <a:fillRect/>
          </a:stretch>
        </p:blipFill>
        <p:spPr>
          <a:xfrm>
            <a:off x="4684975" y="1209309"/>
            <a:ext cx="4380026" cy="1584816"/>
          </a:xfrm>
          <a:prstGeom prst="rect">
            <a:avLst/>
          </a:prstGeom>
          <a:noFill/>
          <a:ln>
            <a:noFill/>
          </a:ln>
        </p:spPr>
      </p:pic>
      <p:pic>
        <p:nvPicPr>
          <p:cNvPr id="2938" name="Google Shape;2938;p83"/>
          <p:cNvPicPr preferRelativeResize="0"/>
          <p:nvPr/>
        </p:nvPicPr>
        <p:blipFill>
          <a:blip r:embed="rId6">
            <a:alphaModFix/>
          </a:blip>
          <a:stretch>
            <a:fillRect/>
          </a:stretch>
        </p:blipFill>
        <p:spPr>
          <a:xfrm>
            <a:off x="4753625" y="2972875"/>
            <a:ext cx="4204770" cy="14896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29"/>
                                        </p:tgtEl>
                                        <p:attrNameLst>
                                          <p:attrName>style.visibility</p:attrName>
                                        </p:attrNameLst>
                                      </p:cBhvr>
                                      <p:to>
                                        <p:strVal val="visible"/>
                                      </p:to>
                                    </p:set>
                                    <p:anim calcmode="lin" valueType="num">
                                      <p:cBhvr additive="base">
                                        <p:cTn id="7" dur="1000"/>
                                        <p:tgtEl>
                                          <p:spTgt spid="2929"/>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30"/>
                                        </p:tgtEl>
                                        <p:attrNameLst>
                                          <p:attrName>style.visibility</p:attrName>
                                        </p:attrNameLst>
                                      </p:cBhvr>
                                      <p:to>
                                        <p:strVal val="visible"/>
                                      </p:to>
                                    </p:set>
                                    <p:animEffect transition="in" filter="fade">
                                      <p:cBhvr>
                                        <p:cTn id="10" dur="1000"/>
                                        <p:tgtEl>
                                          <p:spTgt spid="2930"/>
                                        </p:tgtEl>
                                      </p:cBhvr>
                                    </p:animEffect>
                                  </p:childTnLst>
                                </p:cTn>
                              </p:par>
                              <p:par>
                                <p:cTn id="11" presetID="10" presetClass="entr" presetSubtype="0" fill="hold" nodeType="withEffect">
                                  <p:stCondLst>
                                    <p:cond delay="0"/>
                                  </p:stCondLst>
                                  <p:childTnLst>
                                    <p:set>
                                      <p:cBhvr>
                                        <p:cTn id="12" dur="1" fill="hold">
                                          <p:stCondLst>
                                            <p:cond delay="0"/>
                                          </p:stCondLst>
                                        </p:cTn>
                                        <p:tgtEl>
                                          <p:spTgt spid="2931"/>
                                        </p:tgtEl>
                                        <p:attrNameLst>
                                          <p:attrName>style.visibility</p:attrName>
                                        </p:attrNameLst>
                                      </p:cBhvr>
                                      <p:to>
                                        <p:strVal val="visible"/>
                                      </p:to>
                                    </p:set>
                                    <p:animEffect transition="in" filter="fade">
                                      <p:cBhvr>
                                        <p:cTn id="13" dur="1000"/>
                                        <p:tgtEl>
                                          <p:spTgt spid="2931"/>
                                        </p:tgtEl>
                                      </p:cBhvr>
                                    </p:animEffect>
                                  </p:childTnLst>
                                </p:cTn>
                              </p:par>
                              <p:par>
                                <p:cTn id="14" presetID="10" presetClass="entr" presetSubtype="0" fill="hold" nodeType="withEffect">
                                  <p:stCondLst>
                                    <p:cond delay="0"/>
                                  </p:stCondLst>
                                  <p:childTnLst>
                                    <p:set>
                                      <p:cBhvr>
                                        <p:cTn id="15" dur="1" fill="hold">
                                          <p:stCondLst>
                                            <p:cond delay="0"/>
                                          </p:stCondLst>
                                        </p:cTn>
                                        <p:tgtEl>
                                          <p:spTgt spid="2932"/>
                                        </p:tgtEl>
                                        <p:attrNameLst>
                                          <p:attrName>style.visibility</p:attrName>
                                        </p:attrNameLst>
                                      </p:cBhvr>
                                      <p:to>
                                        <p:strVal val="visible"/>
                                      </p:to>
                                    </p:set>
                                    <p:animEffect transition="in" filter="fade">
                                      <p:cBhvr>
                                        <p:cTn id="16" dur="1000"/>
                                        <p:tgtEl>
                                          <p:spTgt spid="2932"/>
                                        </p:tgtEl>
                                      </p:cBhvr>
                                    </p:animEffect>
                                  </p:childTnLst>
                                </p:cTn>
                              </p:par>
                              <p:par>
                                <p:cTn id="17" presetID="10" presetClass="entr" presetSubtype="0" fill="hold" nodeType="withEffect">
                                  <p:stCondLst>
                                    <p:cond delay="0"/>
                                  </p:stCondLst>
                                  <p:childTnLst>
                                    <p:set>
                                      <p:cBhvr>
                                        <p:cTn id="18" dur="1" fill="hold">
                                          <p:stCondLst>
                                            <p:cond delay="0"/>
                                          </p:stCondLst>
                                        </p:cTn>
                                        <p:tgtEl>
                                          <p:spTgt spid="2933"/>
                                        </p:tgtEl>
                                        <p:attrNameLst>
                                          <p:attrName>style.visibility</p:attrName>
                                        </p:attrNameLst>
                                      </p:cBhvr>
                                      <p:to>
                                        <p:strVal val="visible"/>
                                      </p:to>
                                    </p:set>
                                    <p:animEffect transition="in" filter="fade">
                                      <p:cBhvr>
                                        <p:cTn id="19" dur="1000"/>
                                        <p:tgtEl>
                                          <p:spTgt spid="2933"/>
                                        </p:tgtEl>
                                      </p:cBhvr>
                                    </p:animEffect>
                                  </p:childTnLst>
                                </p:cTn>
                              </p:par>
                              <p:par>
                                <p:cTn id="20" presetID="10" presetClass="entr" presetSubtype="0" fill="hold" nodeType="withEffect">
                                  <p:stCondLst>
                                    <p:cond delay="0"/>
                                  </p:stCondLst>
                                  <p:childTnLst>
                                    <p:set>
                                      <p:cBhvr>
                                        <p:cTn id="21" dur="1" fill="hold">
                                          <p:stCondLst>
                                            <p:cond delay="0"/>
                                          </p:stCondLst>
                                        </p:cTn>
                                        <p:tgtEl>
                                          <p:spTgt spid="2934"/>
                                        </p:tgtEl>
                                        <p:attrNameLst>
                                          <p:attrName>style.visibility</p:attrName>
                                        </p:attrNameLst>
                                      </p:cBhvr>
                                      <p:to>
                                        <p:strVal val="visible"/>
                                      </p:to>
                                    </p:set>
                                    <p:animEffect transition="in" filter="fade">
                                      <p:cBhvr>
                                        <p:cTn id="22" dur="1000"/>
                                        <p:tgtEl>
                                          <p:spTgt spid="2934"/>
                                        </p:tgtEl>
                                      </p:cBhvr>
                                    </p:animEffect>
                                  </p:childTnLst>
                                </p:cTn>
                              </p:par>
                              <p:par>
                                <p:cTn id="23" presetID="10" presetClass="entr" presetSubtype="0" fill="hold" nodeType="withEffect">
                                  <p:stCondLst>
                                    <p:cond delay="0"/>
                                  </p:stCondLst>
                                  <p:childTnLst>
                                    <p:set>
                                      <p:cBhvr>
                                        <p:cTn id="24" dur="1" fill="hold">
                                          <p:stCondLst>
                                            <p:cond delay="0"/>
                                          </p:stCondLst>
                                        </p:cTn>
                                        <p:tgtEl>
                                          <p:spTgt spid="2935"/>
                                        </p:tgtEl>
                                        <p:attrNameLst>
                                          <p:attrName>style.visibility</p:attrName>
                                        </p:attrNameLst>
                                      </p:cBhvr>
                                      <p:to>
                                        <p:strVal val="visible"/>
                                      </p:to>
                                    </p:set>
                                    <p:animEffect transition="in" filter="fade">
                                      <p:cBhvr>
                                        <p:cTn id="25" dur="1000"/>
                                        <p:tgtEl>
                                          <p:spTgt spid="2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2"/>
        <p:cNvGrpSpPr/>
        <p:nvPr/>
      </p:nvGrpSpPr>
      <p:grpSpPr>
        <a:xfrm>
          <a:off x="0" y="0"/>
          <a:ext cx="0" cy="0"/>
          <a:chOff x="0" y="0"/>
          <a:chExt cx="0" cy="0"/>
        </a:xfrm>
      </p:grpSpPr>
      <p:sp>
        <p:nvSpPr>
          <p:cNvPr id="2943" name="Google Shape;2943;p84"/>
          <p:cNvSpPr txBox="1">
            <a:spLocks noGrp="1"/>
          </p:cNvSpPr>
          <p:nvPr>
            <p:ph type="title"/>
          </p:nvPr>
        </p:nvSpPr>
        <p:spPr>
          <a:xfrm>
            <a:off x="715500" y="538250"/>
            <a:ext cx="7231200" cy="1011000"/>
          </a:xfrm>
          <a:prstGeom prst="rect">
            <a:avLst/>
          </a:prstGeom>
          <a:noFill/>
          <a:ln>
            <a:noFill/>
          </a:ln>
        </p:spPr>
        <p:txBody>
          <a:bodyPr spcFirstLastPara="1" wrap="square" lIns="91425" tIns="0"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SzPts val="2900"/>
              <a:buNone/>
            </a:pPr>
            <a:endParaRPr/>
          </a:p>
        </p:txBody>
      </p:sp>
      <p:sp>
        <p:nvSpPr>
          <p:cNvPr id="2944" name="Google Shape;2944;p84"/>
          <p:cNvSpPr txBox="1">
            <a:spLocks noGrp="1"/>
          </p:cNvSpPr>
          <p:nvPr>
            <p:ph type="subTitle" idx="1"/>
          </p:nvPr>
        </p:nvSpPr>
        <p:spPr>
          <a:xfrm>
            <a:off x="5351200" y="2082375"/>
            <a:ext cx="3357900" cy="1601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According the previous outlier analysis most of the doctors who have very high exam price tend not to write the medicine.</a:t>
            </a:r>
            <a:endParaRPr/>
          </a:p>
        </p:txBody>
      </p:sp>
      <p:sp>
        <p:nvSpPr>
          <p:cNvPr id="2945" name="Google Shape;2945;p8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8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8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8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8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0" name="Google Shape;2950;p84"/>
          <p:cNvPicPr preferRelativeResize="0"/>
          <p:nvPr/>
        </p:nvPicPr>
        <p:blipFill>
          <a:blip r:embed="rId4">
            <a:alphaModFix/>
          </a:blip>
          <a:stretch>
            <a:fillRect/>
          </a:stretch>
        </p:blipFill>
        <p:spPr>
          <a:xfrm>
            <a:off x="245725" y="1026050"/>
            <a:ext cx="5146751" cy="3743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3"/>
                                        </p:tgtEl>
                                        <p:attrNameLst>
                                          <p:attrName>style.visibility</p:attrName>
                                        </p:attrNameLst>
                                      </p:cBhvr>
                                      <p:to>
                                        <p:strVal val="visible"/>
                                      </p:to>
                                    </p:set>
                                    <p:anim calcmode="lin" valueType="num">
                                      <p:cBhvr additive="base">
                                        <p:cTn id="7" dur="1000"/>
                                        <p:tgtEl>
                                          <p:spTgt spid="2943"/>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44"/>
                                        </p:tgtEl>
                                        <p:attrNameLst>
                                          <p:attrName>style.visibility</p:attrName>
                                        </p:attrNameLst>
                                      </p:cBhvr>
                                      <p:to>
                                        <p:strVal val="visible"/>
                                      </p:to>
                                    </p:set>
                                    <p:animEffect transition="in" filter="fade">
                                      <p:cBhvr>
                                        <p:cTn id="10" dur="1000"/>
                                        <p:tgtEl>
                                          <p:spTgt spid="2944"/>
                                        </p:tgtEl>
                                      </p:cBhvr>
                                    </p:animEffect>
                                  </p:childTnLst>
                                </p:cTn>
                              </p:par>
                              <p:par>
                                <p:cTn id="11" presetID="10" presetClass="entr" presetSubtype="0" fill="hold" nodeType="withEffect">
                                  <p:stCondLst>
                                    <p:cond delay="0"/>
                                  </p:stCondLst>
                                  <p:childTnLst>
                                    <p:set>
                                      <p:cBhvr>
                                        <p:cTn id="12" dur="1" fill="hold">
                                          <p:stCondLst>
                                            <p:cond delay="0"/>
                                          </p:stCondLst>
                                        </p:cTn>
                                        <p:tgtEl>
                                          <p:spTgt spid="2945"/>
                                        </p:tgtEl>
                                        <p:attrNameLst>
                                          <p:attrName>style.visibility</p:attrName>
                                        </p:attrNameLst>
                                      </p:cBhvr>
                                      <p:to>
                                        <p:strVal val="visible"/>
                                      </p:to>
                                    </p:set>
                                    <p:animEffect transition="in" filter="fade">
                                      <p:cBhvr>
                                        <p:cTn id="13" dur="1000"/>
                                        <p:tgtEl>
                                          <p:spTgt spid="2945"/>
                                        </p:tgtEl>
                                      </p:cBhvr>
                                    </p:animEffect>
                                  </p:childTnLst>
                                </p:cTn>
                              </p:par>
                              <p:par>
                                <p:cTn id="14" presetID="10" presetClass="entr" presetSubtype="0" fill="hold" nodeType="withEffect">
                                  <p:stCondLst>
                                    <p:cond delay="0"/>
                                  </p:stCondLst>
                                  <p:childTnLst>
                                    <p:set>
                                      <p:cBhvr>
                                        <p:cTn id="15" dur="1" fill="hold">
                                          <p:stCondLst>
                                            <p:cond delay="0"/>
                                          </p:stCondLst>
                                        </p:cTn>
                                        <p:tgtEl>
                                          <p:spTgt spid="2946"/>
                                        </p:tgtEl>
                                        <p:attrNameLst>
                                          <p:attrName>style.visibility</p:attrName>
                                        </p:attrNameLst>
                                      </p:cBhvr>
                                      <p:to>
                                        <p:strVal val="visible"/>
                                      </p:to>
                                    </p:set>
                                    <p:animEffect transition="in" filter="fade">
                                      <p:cBhvr>
                                        <p:cTn id="16" dur="1000"/>
                                        <p:tgtEl>
                                          <p:spTgt spid="2946"/>
                                        </p:tgtEl>
                                      </p:cBhvr>
                                    </p:animEffect>
                                  </p:childTnLst>
                                </p:cTn>
                              </p:par>
                              <p:par>
                                <p:cTn id="17" presetID="10" presetClass="entr" presetSubtype="0" fill="hold" nodeType="withEffect">
                                  <p:stCondLst>
                                    <p:cond delay="0"/>
                                  </p:stCondLst>
                                  <p:childTnLst>
                                    <p:set>
                                      <p:cBhvr>
                                        <p:cTn id="18" dur="1" fill="hold">
                                          <p:stCondLst>
                                            <p:cond delay="0"/>
                                          </p:stCondLst>
                                        </p:cTn>
                                        <p:tgtEl>
                                          <p:spTgt spid="2947"/>
                                        </p:tgtEl>
                                        <p:attrNameLst>
                                          <p:attrName>style.visibility</p:attrName>
                                        </p:attrNameLst>
                                      </p:cBhvr>
                                      <p:to>
                                        <p:strVal val="visible"/>
                                      </p:to>
                                    </p:set>
                                    <p:animEffect transition="in" filter="fade">
                                      <p:cBhvr>
                                        <p:cTn id="19" dur="1000"/>
                                        <p:tgtEl>
                                          <p:spTgt spid="2947"/>
                                        </p:tgtEl>
                                      </p:cBhvr>
                                    </p:animEffect>
                                  </p:childTnLst>
                                </p:cTn>
                              </p:par>
                              <p:par>
                                <p:cTn id="20" presetID="10" presetClass="entr" presetSubtype="0" fill="hold" nodeType="withEffect">
                                  <p:stCondLst>
                                    <p:cond delay="0"/>
                                  </p:stCondLst>
                                  <p:childTnLst>
                                    <p:set>
                                      <p:cBhvr>
                                        <p:cTn id="21" dur="1" fill="hold">
                                          <p:stCondLst>
                                            <p:cond delay="0"/>
                                          </p:stCondLst>
                                        </p:cTn>
                                        <p:tgtEl>
                                          <p:spTgt spid="2948"/>
                                        </p:tgtEl>
                                        <p:attrNameLst>
                                          <p:attrName>style.visibility</p:attrName>
                                        </p:attrNameLst>
                                      </p:cBhvr>
                                      <p:to>
                                        <p:strVal val="visible"/>
                                      </p:to>
                                    </p:set>
                                    <p:animEffect transition="in" filter="fade">
                                      <p:cBhvr>
                                        <p:cTn id="22" dur="1000"/>
                                        <p:tgtEl>
                                          <p:spTgt spid="2948"/>
                                        </p:tgtEl>
                                      </p:cBhvr>
                                    </p:animEffect>
                                  </p:childTnLst>
                                </p:cTn>
                              </p:par>
                              <p:par>
                                <p:cTn id="23" presetID="10" presetClass="entr" presetSubtype="0" fill="hold" nodeType="withEffect">
                                  <p:stCondLst>
                                    <p:cond delay="0"/>
                                  </p:stCondLst>
                                  <p:childTnLst>
                                    <p:set>
                                      <p:cBhvr>
                                        <p:cTn id="24" dur="1" fill="hold">
                                          <p:stCondLst>
                                            <p:cond delay="0"/>
                                          </p:stCondLst>
                                        </p:cTn>
                                        <p:tgtEl>
                                          <p:spTgt spid="2949"/>
                                        </p:tgtEl>
                                        <p:attrNameLst>
                                          <p:attrName>style.visibility</p:attrName>
                                        </p:attrNameLst>
                                      </p:cBhvr>
                                      <p:to>
                                        <p:strVal val="visible"/>
                                      </p:to>
                                    </p:set>
                                    <p:animEffect transition="in" filter="fade">
                                      <p:cBhvr>
                                        <p:cTn id="25" dur="1000"/>
                                        <p:tgtEl>
                                          <p:spTgt spid="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4"/>
        <p:cNvGrpSpPr/>
        <p:nvPr/>
      </p:nvGrpSpPr>
      <p:grpSpPr>
        <a:xfrm>
          <a:off x="0" y="0"/>
          <a:ext cx="0" cy="0"/>
          <a:chOff x="0" y="0"/>
          <a:chExt cx="0" cy="0"/>
        </a:xfrm>
      </p:grpSpPr>
      <p:sp>
        <p:nvSpPr>
          <p:cNvPr id="2955" name="Google Shape;2955;p85"/>
          <p:cNvSpPr txBox="1">
            <a:spLocks noGrp="1"/>
          </p:cNvSpPr>
          <p:nvPr>
            <p:ph type="subTitle" idx="1"/>
          </p:nvPr>
        </p:nvSpPr>
        <p:spPr>
          <a:xfrm>
            <a:off x="596700" y="985075"/>
            <a:ext cx="7023300" cy="3743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number of doctors wrote the medicine in class b exceeds the number of class a.</a:t>
            </a:r>
            <a:endParaRPr/>
          </a:p>
          <a:p>
            <a:pPr marL="457200" lvl="0" indent="-317500" algn="l" rtl="0">
              <a:spcBef>
                <a:spcPts val="0"/>
              </a:spcBef>
              <a:spcAft>
                <a:spcPts val="0"/>
              </a:spcAft>
              <a:buSzPts val="1400"/>
              <a:buChar char="●"/>
            </a:pPr>
            <a:r>
              <a:rPr lang="en"/>
              <a:t>doctors with class a who wrote the medicine is almost equal to doctors with class b who didn't write the medicine.</a:t>
            </a:r>
            <a:endParaRPr/>
          </a:p>
          <a:p>
            <a:pPr marL="457200" lvl="0" indent="-317500" algn="l" rtl="0">
              <a:spcBef>
                <a:spcPts val="0"/>
              </a:spcBef>
              <a:spcAft>
                <a:spcPts val="0"/>
              </a:spcAft>
              <a:buSzPts val="1400"/>
              <a:buChar char="●"/>
            </a:pPr>
            <a:r>
              <a:rPr lang="en"/>
              <a:t>Number of Doctors wrote the medicine in the prescription in class b exceeds the same case with class a doctors.</a:t>
            </a:r>
            <a:endParaRPr/>
          </a:p>
          <a:p>
            <a:pPr marL="457200" lvl="0" indent="-317500" algn="l" rtl="0">
              <a:spcBef>
                <a:spcPts val="0"/>
              </a:spcBef>
              <a:spcAft>
                <a:spcPts val="0"/>
              </a:spcAft>
              <a:buSzPts val="1400"/>
              <a:buChar char="●"/>
            </a:pPr>
            <a:r>
              <a:rPr lang="en"/>
              <a:t>in both classes doctors who wrote the medicine in hospital are more than doctors who wrote the medicine in clinics.</a:t>
            </a:r>
            <a:endParaRPr/>
          </a:p>
          <a:p>
            <a:pPr marL="457200" lvl="0" indent="-317500" algn="l" rtl="0">
              <a:spcBef>
                <a:spcPts val="0"/>
              </a:spcBef>
              <a:spcAft>
                <a:spcPts val="0"/>
              </a:spcAft>
              <a:buSzPts val="1400"/>
              <a:buChar char="●"/>
            </a:pPr>
            <a:r>
              <a:rPr lang="en"/>
              <a:t>for each type of the medicine the written prescription exceeds the un written.</a:t>
            </a:r>
            <a:endParaRPr/>
          </a:p>
          <a:p>
            <a:pPr marL="457200" lvl="0" indent="-317500" algn="l" rtl="0">
              <a:spcBef>
                <a:spcPts val="0"/>
              </a:spcBef>
              <a:spcAft>
                <a:spcPts val="0"/>
              </a:spcAft>
              <a:buSzPts val="1400"/>
              <a:buChar char="●"/>
            </a:pPr>
            <a:r>
              <a:rPr lang="en"/>
              <a:t>most written medicine is type 1.</a:t>
            </a:r>
            <a:endParaRPr/>
          </a:p>
          <a:p>
            <a:pPr marL="457200" lvl="0" indent="-317500" algn="l" rtl="0">
              <a:spcBef>
                <a:spcPts val="0"/>
              </a:spcBef>
              <a:spcAft>
                <a:spcPts val="0"/>
              </a:spcAft>
              <a:buSzPts val="1400"/>
              <a:buChar char="●"/>
            </a:pPr>
            <a:r>
              <a:rPr lang="en"/>
              <a:t>only the specialities gp and im are using the all 6 types it will be a good decision to focus on the doctors with these specialities.</a:t>
            </a:r>
            <a:endParaRPr/>
          </a:p>
          <a:p>
            <a:pPr marL="457200" lvl="0" indent="-317500" algn="l" rtl="0">
              <a:spcBef>
                <a:spcPts val="0"/>
              </a:spcBef>
              <a:spcAft>
                <a:spcPts val="0"/>
              </a:spcAft>
              <a:buSzPts val="1400"/>
              <a:buChar char="●"/>
            </a:pPr>
            <a:r>
              <a:rPr lang="en"/>
              <a:t>also it will be a good choice to avoid the following specialties: vas, uro.</a:t>
            </a:r>
            <a:endParaRPr/>
          </a:p>
          <a:p>
            <a:pPr marL="457200" lvl="0" indent="-317500" algn="l" rtl="0">
              <a:spcBef>
                <a:spcPts val="0"/>
              </a:spcBef>
              <a:spcAft>
                <a:spcPts val="0"/>
              </a:spcAft>
              <a:buSzPts val="1400"/>
              <a:buChar char="●"/>
            </a:pPr>
            <a:r>
              <a:rPr lang="en"/>
              <a:t>avoid targeting class a in uro speciality.</a:t>
            </a:r>
            <a:endParaRPr/>
          </a:p>
          <a:p>
            <a:pPr marL="457200" lvl="0" indent="-317500" algn="l" rtl="0">
              <a:spcBef>
                <a:spcPts val="0"/>
              </a:spcBef>
              <a:spcAft>
                <a:spcPts val="0"/>
              </a:spcAft>
              <a:buSzPts val="1400"/>
              <a:buChar char="●"/>
            </a:pPr>
            <a:r>
              <a:rPr lang="en"/>
              <a:t>avoid targeting class a in vas speciality.</a:t>
            </a:r>
            <a:endParaRPr/>
          </a:p>
          <a:p>
            <a:pPr marL="457200" lvl="0" indent="-317500" algn="l" rtl="0">
              <a:spcBef>
                <a:spcPts val="0"/>
              </a:spcBef>
              <a:spcAft>
                <a:spcPts val="0"/>
              </a:spcAft>
              <a:buSzPts val="1400"/>
              <a:buChar char="●"/>
            </a:pPr>
            <a:r>
              <a:rPr lang="en"/>
              <a:t>avoid type 1 in sur speciality.</a:t>
            </a:r>
            <a:endParaRPr/>
          </a:p>
          <a:p>
            <a:pPr marL="457200" lvl="0" indent="-317500" algn="l" rtl="0">
              <a:spcBef>
                <a:spcPts val="0"/>
              </a:spcBef>
              <a:spcAft>
                <a:spcPts val="0"/>
              </a:spcAft>
              <a:buSzPts val="1400"/>
              <a:buChar char="●"/>
            </a:pPr>
            <a:r>
              <a:rPr lang="en"/>
              <a:t>avoid targeting class a in type 6 with im speciality.</a:t>
            </a:r>
            <a:endParaRPr/>
          </a:p>
          <a:p>
            <a:pPr marL="0" lvl="0" indent="0" algn="l" rtl="0">
              <a:spcBef>
                <a:spcPts val="0"/>
              </a:spcBef>
              <a:spcAft>
                <a:spcPts val="0"/>
              </a:spcAft>
              <a:buNone/>
            </a:pPr>
            <a:endParaRPr/>
          </a:p>
          <a:p>
            <a:pPr marL="0" lvl="0" indent="0" algn="l" rtl="0">
              <a:spcBef>
                <a:spcPts val="0"/>
              </a:spcBef>
              <a:spcAft>
                <a:spcPts val="0"/>
              </a:spcAft>
              <a:buNone/>
            </a:pPr>
            <a:endParaRPr sz="1200"/>
          </a:p>
          <a:p>
            <a:pPr marL="457200" lvl="0" indent="0" algn="l" rtl="0">
              <a:spcBef>
                <a:spcPts val="0"/>
              </a:spcBef>
              <a:spcAft>
                <a:spcPts val="0"/>
              </a:spcAft>
              <a:buNone/>
            </a:pPr>
            <a:endParaRPr sz="1800"/>
          </a:p>
          <a:p>
            <a:pPr marL="457200" lvl="0" indent="0" algn="l" rtl="0">
              <a:spcBef>
                <a:spcPts val="0"/>
              </a:spcBef>
              <a:spcAft>
                <a:spcPts val="0"/>
              </a:spcAft>
              <a:buNone/>
            </a:pPr>
            <a:endParaRPr/>
          </a:p>
          <a:p>
            <a:pPr marL="0" lvl="0" indent="0" algn="l" rtl="0">
              <a:lnSpc>
                <a:spcPct val="100000"/>
              </a:lnSpc>
              <a:spcBef>
                <a:spcPts val="0"/>
              </a:spcBef>
              <a:spcAft>
                <a:spcPts val="0"/>
              </a:spcAft>
              <a:buSzPts val="1400"/>
              <a:buNone/>
            </a:pPr>
            <a:endParaRPr/>
          </a:p>
        </p:txBody>
      </p:sp>
      <p:sp>
        <p:nvSpPr>
          <p:cNvPr id="2956" name="Google Shape;2956;p8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8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8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8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8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85"/>
          <p:cNvSpPr txBox="1"/>
          <p:nvPr/>
        </p:nvSpPr>
        <p:spPr>
          <a:xfrm>
            <a:off x="295625" y="258675"/>
            <a:ext cx="3096600" cy="6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lt1"/>
                </a:solidFill>
                <a:latin typeface="Bai Jamjuree"/>
                <a:ea typeface="Bai Jamjuree"/>
                <a:cs typeface="Bai Jamjuree"/>
                <a:sym typeface="Bai Jamjuree"/>
              </a:rPr>
              <a:t>Conclusion</a:t>
            </a:r>
            <a:endParaRPr sz="310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55"/>
                                        </p:tgtEl>
                                        <p:attrNameLst>
                                          <p:attrName>style.visibility</p:attrName>
                                        </p:attrNameLst>
                                      </p:cBhvr>
                                      <p:to>
                                        <p:strVal val="visible"/>
                                      </p:to>
                                    </p:set>
                                    <p:animEffect transition="in" filter="fade">
                                      <p:cBhvr>
                                        <p:cTn id="7" dur="1000"/>
                                        <p:tgtEl>
                                          <p:spTgt spid="2955"/>
                                        </p:tgtEl>
                                      </p:cBhvr>
                                    </p:animEffect>
                                  </p:childTnLst>
                                </p:cTn>
                              </p:par>
                              <p:par>
                                <p:cTn id="8" presetID="10" presetClass="entr" presetSubtype="0" fill="hold" nodeType="withEffect">
                                  <p:stCondLst>
                                    <p:cond delay="0"/>
                                  </p:stCondLst>
                                  <p:childTnLst>
                                    <p:set>
                                      <p:cBhvr>
                                        <p:cTn id="9" dur="1" fill="hold">
                                          <p:stCondLst>
                                            <p:cond delay="0"/>
                                          </p:stCondLst>
                                        </p:cTn>
                                        <p:tgtEl>
                                          <p:spTgt spid="2956"/>
                                        </p:tgtEl>
                                        <p:attrNameLst>
                                          <p:attrName>style.visibility</p:attrName>
                                        </p:attrNameLst>
                                      </p:cBhvr>
                                      <p:to>
                                        <p:strVal val="visible"/>
                                      </p:to>
                                    </p:set>
                                    <p:animEffect transition="in" filter="fade">
                                      <p:cBhvr>
                                        <p:cTn id="10" dur="1000"/>
                                        <p:tgtEl>
                                          <p:spTgt spid="2956"/>
                                        </p:tgtEl>
                                      </p:cBhvr>
                                    </p:animEffect>
                                  </p:childTnLst>
                                </p:cTn>
                              </p:par>
                              <p:par>
                                <p:cTn id="11" presetID="10" presetClass="entr" presetSubtype="0" fill="hold" nodeType="withEffect">
                                  <p:stCondLst>
                                    <p:cond delay="0"/>
                                  </p:stCondLst>
                                  <p:childTnLst>
                                    <p:set>
                                      <p:cBhvr>
                                        <p:cTn id="12" dur="1" fill="hold">
                                          <p:stCondLst>
                                            <p:cond delay="0"/>
                                          </p:stCondLst>
                                        </p:cTn>
                                        <p:tgtEl>
                                          <p:spTgt spid="2957"/>
                                        </p:tgtEl>
                                        <p:attrNameLst>
                                          <p:attrName>style.visibility</p:attrName>
                                        </p:attrNameLst>
                                      </p:cBhvr>
                                      <p:to>
                                        <p:strVal val="visible"/>
                                      </p:to>
                                    </p:set>
                                    <p:animEffect transition="in" filter="fade">
                                      <p:cBhvr>
                                        <p:cTn id="13" dur="1000"/>
                                        <p:tgtEl>
                                          <p:spTgt spid="2957"/>
                                        </p:tgtEl>
                                      </p:cBhvr>
                                    </p:animEffect>
                                  </p:childTnLst>
                                </p:cTn>
                              </p:par>
                              <p:par>
                                <p:cTn id="14" presetID="10" presetClass="entr" presetSubtype="0" fill="hold" nodeType="withEffect">
                                  <p:stCondLst>
                                    <p:cond delay="0"/>
                                  </p:stCondLst>
                                  <p:childTnLst>
                                    <p:set>
                                      <p:cBhvr>
                                        <p:cTn id="15" dur="1" fill="hold">
                                          <p:stCondLst>
                                            <p:cond delay="0"/>
                                          </p:stCondLst>
                                        </p:cTn>
                                        <p:tgtEl>
                                          <p:spTgt spid="2958"/>
                                        </p:tgtEl>
                                        <p:attrNameLst>
                                          <p:attrName>style.visibility</p:attrName>
                                        </p:attrNameLst>
                                      </p:cBhvr>
                                      <p:to>
                                        <p:strVal val="visible"/>
                                      </p:to>
                                    </p:set>
                                    <p:animEffect transition="in" filter="fade">
                                      <p:cBhvr>
                                        <p:cTn id="16" dur="1000"/>
                                        <p:tgtEl>
                                          <p:spTgt spid="2958"/>
                                        </p:tgtEl>
                                      </p:cBhvr>
                                    </p:animEffect>
                                  </p:childTnLst>
                                </p:cTn>
                              </p:par>
                              <p:par>
                                <p:cTn id="17" presetID="10" presetClass="entr" presetSubtype="0" fill="hold" nodeType="withEffect">
                                  <p:stCondLst>
                                    <p:cond delay="0"/>
                                  </p:stCondLst>
                                  <p:childTnLst>
                                    <p:set>
                                      <p:cBhvr>
                                        <p:cTn id="18" dur="1" fill="hold">
                                          <p:stCondLst>
                                            <p:cond delay="0"/>
                                          </p:stCondLst>
                                        </p:cTn>
                                        <p:tgtEl>
                                          <p:spTgt spid="2959"/>
                                        </p:tgtEl>
                                        <p:attrNameLst>
                                          <p:attrName>style.visibility</p:attrName>
                                        </p:attrNameLst>
                                      </p:cBhvr>
                                      <p:to>
                                        <p:strVal val="visible"/>
                                      </p:to>
                                    </p:set>
                                    <p:animEffect transition="in" filter="fade">
                                      <p:cBhvr>
                                        <p:cTn id="19" dur="1000"/>
                                        <p:tgtEl>
                                          <p:spTgt spid="2959"/>
                                        </p:tgtEl>
                                      </p:cBhvr>
                                    </p:animEffect>
                                  </p:childTnLst>
                                </p:cTn>
                              </p:par>
                              <p:par>
                                <p:cTn id="20" presetID="10" presetClass="entr" presetSubtype="0" fill="hold" nodeType="withEffect">
                                  <p:stCondLst>
                                    <p:cond delay="0"/>
                                  </p:stCondLst>
                                  <p:childTnLst>
                                    <p:set>
                                      <p:cBhvr>
                                        <p:cTn id="21" dur="1" fill="hold">
                                          <p:stCondLst>
                                            <p:cond delay="0"/>
                                          </p:stCondLst>
                                        </p:cTn>
                                        <p:tgtEl>
                                          <p:spTgt spid="2960"/>
                                        </p:tgtEl>
                                        <p:attrNameLst>
                                          <p:attrName>style.visibility</p:attrName>
                                        </p:attrNameLst>
                                      </p:cBhvr>
                                      <p:to>
                                        <p:strVal val="visible"/>
                                      </p:to>
                                    </p:set>
                                    <p:animEffect transition="in" filter="fade">
                                      <p:cBhvr>
                                        <p:cTn id="22" dur="1000"/>
                                        <p:tgtEl>
                                          <p:spTgt spid="2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5"/>
        <p:cNvGrpSpPr/>
        <p:nvPr/>
      </p:nvGrpSpPr>
      <p:grpSpPr>
        <a:xfrm>
          <a:off x="0" y="0"/>
          <a:ext cx="0" cy="0"/>
          <a:chOff x="0" y="0"/>
          <a:chExt cx="0" cy="0"/>
        </a:xfrm>
      </p:grpSpPr>
      <p:sp>
        <p:nvSpPr>
          <p:cNvPr id="2966" name="Google Shape;2966;p86"/>
          <p:cNvSpPr txBox="1">
            <a:spLocks noGrp="1"/>
          </p:cNvSpPr>
          <p:nvPr>
            <p:ph type="title"/>
          </p:nvPr>
        </p:nvSpPr>
        <p:spPr>
          <a:xfrm>
            <a:off x="667425" y="1052475"/>
            <a:ext cx="8034300" cy="3858900"/>
          </a:xfrm>
          <a:prstGeom prst="rect">
            <a:avLst/>
          </a:prstGeom>
          <a:noFill/>
          <a:ln>
            <a:noFill/>
          </a:ln>
        </p:spPr>
        <p:txBody>
          <a:bodyPr spcFirstLastPara="1" wrap="square" lIns="91425" tIns="0" rIns="91425" bIns="91425" anchor="t" anchorCtr="0">
            <a:noAutofit/>
          </a:bodyPr>
          <a:lstStyle/>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avoid type 5 in ent speciality.</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speciality im is the most written and unwritten speciality and doctors in clinic are more likely not to write the medicine.</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for the im speciality doctors with b class are more likely to write the medicine in the prescription.</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focus on class b doctors only in area 1.</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focus on hospitals only for area 3 for class a doctors.</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in area 4 focus on class b doctors.</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avoid dealing with doctors with class a in area 5, area 6 and area 7.</a:t>
            </a:r>
            <a:endParaRPr sz="1600">
              <a:latin typeface="Bai Jamjuree"/>
              <a:ea typeface="Bai Jamjuree"/>
              <a:cs typeface="Bai Jamjuree"/>
              <a:sym typeface="Bai Jamjuree"/>
            </a:endParaRPr>
          </a:p>
          <a:p>
            <a:pPr marL="457200" lvl="0" indent="-330200" algn="l" rtl="0">
              <a:spcBef>
                <a:spcPts val="0"/>
              </a:spcBef>
              <a:spcAft>
                <a:spcPts val="0"/>
              </a:spcAft>
              <a:buSzPts val="1600"/>
              <a:buFont typeface="Bai Jamjuree"/>
              <a:buChar char="●"/>
            </a:pPr>
            <a:r>
              <a:rPr lang="en" sz="1600">
                <a:latin typeface="Bai Jamjuree"/>
                <a:ea typeface="Bai Jamjuree"/>
                <a:cs typeface="Bai Jamjuree"/>
                <a:sym typeface="Bai Jamjuree"/>
              </a:rPr>
              <a:t>according outliers analysis most of the doctors who have very high exam price tend not to write the medicine.</a:t>
            </a:r>
            <a:endParaRPr sz="1600">
              <a:latin typeface="Bai Jamjuree"/>
              <a:ea typeface="Bai Jamjuree"/>
              <a:cs typeface="Bai Jamjuree"/>
              <a:sym typeface="Bai Jamjuree"/>
            </a:endParaRPr>
          </a:p>
        </p:txBody>
      </p:sp>
      <p:sp>
        <p:nvSpPr>
          <p:cNvPr id="2967" name="Google Shape;2967;p8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8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8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8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8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66"/>
                                        </p:tgtEl>
                                        <p:attrNameLst>
                                          <p:attrName>style.visibility</p:attrName>
                                        </p:attrNameLst>
                                      </p:cBhvr>
                                      <p:to>
                                        <p:strVal val="visible"/>
                                      </p:to>
                                    </p:set>
                                    <p:anim calcmode="lin" valueType="num">
                                      <p:cBhvr additive="base">
                                        <p:cTn id="7" dur="1000"/>
                                        <p:tgtEl>
                                          <p:spTgt spid="2966"/>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2967"/>
                                        </p:tgtEl>
                                        <p:attrNameLst>
                                          <p:attrName>style.visibility</p:attrName>
                                        </p:attrNameLst>
                                      </p:cBhvr>
                                      <p:to>
                                        <p:strVal val="visible"/>
                                      </p:to>
                                    </p:set>
                                    <p:animEffect transition="in" filter="fade">
                                      <p:cBhvr>
                                        <p:cTn id="10" dur="1000"/>
                                        <p:tgtEl>
                                          <p:spTgt spid="2967"/>
                                        </p:tgtEl>
                                      </p:cBhvr>
                                    </p:animEffect>
                                  </p:childTnLst>
                                </p:cTn>
                              </p:par>
                              <p:par>
                                <p:cTn id="11" presetID="10" presetClass="entr" presetSubtype="0" fill="hold" nodeType="withEffect">
                                  <p:stCondLst>
                                    <p:cond delay="0"/>
                                  </p:stCondLst>
                                  <p:childTnLst>
                                    <p:set>
                                      <p:cBhvr>
                                        <p:cTn id="12" dur="1" fill="hold">
                                          <p:stCondLst>
                                            <p:cond delay="0"/>
                                          </p:stCondLst>
                                        </p:cTn>
                                        <p:tgtEl>
                                          <p:spTgt spid="2968"/>
                                        </p:tgtEl>
                                        <p:attrNameLst>
                                          <p:attrName>style.visibility</p:attrName>
                                        </p:attrNameLst>
                                      </p:cBhvr>
                                      <p:to>
                                        <p:strVal val="visible"/>
                                      </p:to>
                                    </p:set>
                                    <p:animEffect transition="in" filter="fade">
                                      <p:cBhvr>
                                        <p:cTn id="13" dur="1000"/>
                                        <p:tgtEl>
                                          <p:spTgt spid="2968"/>
                                        </p:tgtEl>
                                      </p:cBhvr>
                                    </p:animEffect>
                                  </p:childTnLst>
                                </p:cTn>
                              </p:par>
                              <p:par>
                                <p:cTn id="14" presetID="10" presetClass="entr" presetSubtype="0" fill="hold" nodeType="withEffect">
                                  <p:stCondLst>
                                    <p:cond delay="0"/>
                                  </p:stCondLst>
                                  <p:childTnLst>
                                    <p:set>
                                      <p:cBhvr>
                                        <p:cTn id="15" dur="1" fill="hold">
                                          <p:stCondLst>
                                            <p:cond delay="0"/>
                                          </p:stCondLst>
                                        </p:cTn>
                                        <p:tgtEl>
                                          <p:spTgt spid="2969"/>
                                        </p:tgtEl>
                                        <p:attrNameLst>
                                          <p:attrName>style.visibility</p:attrName>
                                        </p:attrNameLst>
                                      </p:cBhvr>
                                      <p:to>
                                        <p:strVal val="visible"/>
                                      </p:to>
                                    </p:set>
                                    <p:animEffect transition="in" filter="fade">
                                      <p:cBhvr>
                                        <p:cTn id="16" dur="1000"/>
                                        <p:tgtEl>
                                          <p:spTgt spid="2969"/>
                                        </p:tgtEl>
                                      </p:cBhvr>
                                    </p:animEffect>
                                  </p:childTnLst>
                                </p:cTn>
                              </p:par>
                              <p:par>
                                <p:cTn id="17" presetID="10" presetClass="entr" presetSubtype="0" fill="hold" nodeType="withEffect">
                                  <p:stCondLst>
                                    <p:cond delay="0"/>
                                  </p:stCondLst>
                                  <p:childTnLst>
                                    <p:set>
                                      <p:cBhvr>
                                        <p:cTn id="18" dur="1" fill="hold">
                                          <p:stCondLst>
                                            <p:cond delay="0"/>
                                          </p:stCondLst>
                                        </p:cTn>
                                        <p:tgtEl>
                                          <p:spTgt spid="2970"/>
                                        </p:tgtEl>
                                        <p:attrNameLst>
                                          <p:attrName>style.visibility</p:attrName>
                                        </p:attrNameLst>
                                      </p:cBhvr>
                                      <p:to>
                                        <p:strVal val="visible"/>
                                      </p:to>
                                    </p:set>
                                    <p:animEffect transition="in" filter="fade">
                                      <p:cBhvr>
                                        <p:cTn id="19" dur="1000"/>
                                        <p:tgtEl>
                                          <p:spTgt spid="2970"/>
                                        </p:tgtEl>
                                      </p:cBhvr>
                                    </p:animEffect>
                                  </p:childTnLst>
                                </p:cTn>
                              </p:par>
                              <p:par>
                                <p:cTn id="20" presetID="10" presetClass="entr" presetSubtype="0" fill="hold" nodeType="withEffect">
                                  <p:stCondLst>
                                    <p:cond delay="0"/>
                                  </p:stCondLst>
                                  <p:childTnLst>
                                    <p:set>
                                      <p:cBhvr>
                                        <p:cTn id="21" dur="1" fill="hold">
                                          <p:stCondLst>
                                            <p:cond delay="0"/>
                                          </p:stCondLst>
                                        </p:cTn>
                                        <p:tgtEl>
                                          <p:spTgt spid="2971"/>
                                        </p:tgtEl>
                                        <p:attrNameLst>
                                          <p:attrName>style.visibility</p:attrName>
                                        </p:attrNameLst>
                                      </p:cBhvr>
                                      <p:to>
                                        <p:strVal val="visible"/>
                                      </p:to>
                                    </p:set>
                                    <p:animEffect transition="in" filter="fade">
                                      <p:cBhvr>
                                        <p:cTn id="22" dur="1000"/>
                                        <p:tgtEl>
                                          <p:spTgt spid="2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5"/>
        <p:cNvGrpSpPr/>
        <p:nvPr/>
      </p:nvGrpSpPr>
      <p:grpSpPr>
        <a:xfrm>
          <a:off x="0" y="0"/>
          <a:ext cx="0" cy="0"/>
          <a:chOff x="0" y="0"/>
          <a:chExt cx="0" cy="0"/>
        </a:xfrm>
      </p:grpSpPr>
      <p:sp>
        <p:nvSpPr>
          <p:cNvPr id="2976" name="Google Shape;2976;p87"/>
          <p:cNvSpPr txBox="1">
            <a:spLocks noGrp="1"/>
          </p:cNvSpPr>
          <p:nvPr>
            <p:ph type="title"/>
          </p:nvPr>
        </p:nvSpPr>
        <p:spPr>
          <a:xfrm>
            <a:off x="449275" y="1853925"/>
            <a:ext cx="5494200"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DATA PREPROCESSING</a:t>
            </a:r>
            <a:endParaRPr/>
          </a:p>
        </p:txBody>
      </p:sp>
      <p:sp>
        <p:nvSpPr>
          <p:cNvPr id="2977" name="Google Shape;2977;p87"/>
          <p:cNvSpPr txBox="1">
            <a:spLocks noGrp="1"/>
          </p:cNvSpPr>
          <p:nvPr>
            <p:ph type="title" idx="2"/>
          </p:nvPr>
        </p:nvSpPr>
        <p:spPr>
          <a:xfrm>
            <a:off x="5638521" y="1576159"/>
            <a:ext cx="2575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04</a:t>
            </a:r>
            <a:endParaRPr/>
          </a:p>
        </p:txBody>
      </p:sp>
      <p:cxnSp>
        <p:nvCxnSpPr>
          <p:cNvPr id="2978" name="Google Shape;2978;p87"/>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2979" name="Google Shape;2979;p87"/>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0" name="Google Shape;2980;p87"/>
          <p:cNvGrpSpPr/>
          <p:nvPr/>
        </p:nvGrpSpPr>
        <p:grpSpPr>
          <a:xfrm flipH="1">
            <a:off x="5943476" y="3141818"/>
            <a:ext cx="1965289" cy="517060"/>
            <a:chOff x="3539975" y="3523525"/>
            <a:chExt cx="745925" cy="196250"/>
          </a:xfrm>
        </p:grpSpPr>
        <p:sp>
          <p:nvSpPr>
            <p:cNvPr id="2981" name="Google Shape;2981;p8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8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8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8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8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8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8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8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8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8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8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8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8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8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8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8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97" name="Google Shape;2997;p8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8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8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8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8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980"/>
                                        </p:tgtEl>
                                        <p:attrNameLst>
                                          <p:attrName>style.visibility</p:attrName>
                                        </p:attrNameLst>
                                      </p:cBhvr>
                                      <p:to>
                                        <p:strVal val="visible"/>
                                      </p:to>
                                    </p:set>
                                    <p:anim calcmode="lin" valueType="num">
                                      <p:cBhvr additive="base">
                                        <p:cTn id="7" dur="1000"/>
                                        <p:tgtEl>
                                          <p:spTgt spid="298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977"/>
                                        </p:tgtEl>
                                        <p:attrNameLst>
                                          <p:attrName>style.visibility</p:attrName>
                                        </p:attrNameLst>
                                      </p:cBhvr>
                                      <p:to>
                                        <p:strVal val="visible"/>
                                      </p:to>
                                    </p:set>
                                    <p:anim calcmode="lin" valueType="num">
                                      <p:cBhvr additive="base">
                                        <p:cTn id="10" dur="1000"/>
                                        <p:tgtEl>
                                          <p:spTgt spid="2977"/>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976"/>
                                        </p:tgtEl>
                                        <p:attrNameLst>
                                          <p:attrName>style.visibility</p:attrName>
                                        </p:attrNameLst>
                                      </p:cBhvr>
                                      <p:to>
                                        <p:strVal val="visible"/>
                                      </p:to>
                                    </p:set>
                                    <p:anim calcmode="lin" valueType="num">
                                      <p:cBhvr additive="base">
                                        <p:cTn id="13" dur="1000"/>
                                        <p:tgtEl>
                                          <p:spTgt spid="2976"/>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978"/>
                                        </p:tgtEl>
                                        <p:attrNameLst>
                                          <p:attrName>style.visibility</p:attrName>
                                        </p:attrNameLst>
                                      </p:cBhvr>
                                      <p:to>
                                        <p:strVal val="visible"/>
                                      </p:to>
                                    </p:set>
                                    <p:anim calcmode="lin" valueType="num">
                                      <p:cBhvr additive="base">
                                        <p:cTn id="16" dur="1000"/>
                                        <p:tgtEl>
                                          <p:spTgt spid="2978"/>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979"/>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997"/>
                                        </p:tgtEl>
                                        <p:attrNameLst>
                                          <p:attrName>style.visibility</p:attrName>
                                        </p:attrNameLst>
                                      </p:cBhvr>
                                      <p:to>
                                        <p:strVal val="visible"/>
                                      </p:to>
                                    </p:set>
                                    <p:animEffect transition="in" filter="fade">
                                      <p:cBhvr>
                                        <p:cTn id="21" dur="1000"/>
                                        <p:tgtEl>
                                          <p:spTgt spid="2997"/>
                                        </p:tgtEl>
                                      </p:cBhvr>
                                    </p:animEffect>
                                  </p:childTnLst>
                                </p:cTn>
                              </p:par>
                              <p:par>
                                <p:cTn id="22" presetID="10" presetClass="entr" presetSubtype="0" fill="hold" nodeType="withEffect">
                                  <p:stCondLst>
                                    <p:cond delay="0"/>
                                  </p:stCondLst>
                                  <p:childTnLst>
                                    <p:set>
                                      <p:cBhvr>
                                        <p:cTn id="23" dur="1" fill="hold">
                                          <p:stCondLst>
                                            <p:cond delay="0"/>
                                          </p:stCondLst>
                                        </p:cTn>
                                        <p:tgtEl>
                                          <p:spTgt spid="2998"/>
                                        </p:tgtEl>
                                        <p:attrNameLst>
                                          <p:attrName>style.visibility</p:attrName>
                                        </p:attrNameLst>
                                      </p:cBhvr>
                                      <p:to>
                                        <p:strVal val="visible"/>
                                      </p:to>
                                    </p:set>
                                    <p:animEffect transition="in" filter="fade">
                                      <p:cBhvr>
                                        <p:cTn id="24" dur="1000"/>
                                        <p:tgtEl>
                                          <p:spTgt spid="2998"/>
                                        </p:tgtEl>
                                      </p:cBhvr>
                                    </p:animEffect>
                                  </p:childTnLst>
                                </p:cTn>
                              </p:par>
                              <p:par>
                                <p:cTn id="25" presetID="10" presetClass="entr" presetSubtype="0" fill="hold" nodeType="withEffect">
                                  <p:stCondLst>
                                    <p:cond delay="0"/>
                                  </p:stCondLst>
                                  <p:childTnLst>
                                    <p:set>
                                      <p:cBhvr>
                                        <p:cTn id="26" dur="1" fill="hold">
                                          <p:stCondLst>
                                            <p:cond delay="0"/>
                                          </p:stCondLst>
                                        </p:cTn>
                                        <p:tgtEl>
                                          <p:spTgt spid="2999"/>
                                        </p:tgtEl>
                                        <p:attrNameLst>
                                          <p:attrName>style.visibility</p:attrName>
                                        </p:attrNameLst>
                                      </p:cBhvr>
                                      <p:to>
                                        <p:strVal val="visible"/>
                                      </p:to>
                                    </p:set>
                                    <p:animEffect transition="in" filter="fade">
                                      <p:cBhvr>
                                        <p:cTn id="27" dur="1000"/>
                                        <p:tgtEl>
                                          <p:spTgt spid="2999"/>
                                        </p:tgtEl>
                                      </p:cBhvr>
                                    </p:animEffect>
                                  </p:childTnLst>
                                </p:cTn>
                              </p:par>
                              <p:par>
                                <p:cTn id="28" presetID="10" presetClass="entr" presetSubtype="0" fill="hold" nodeType="withEffect">
                                  <p:stCondLst>
                                    <p:cond delay="0"/>
                                  </p:stCondLst>
                                  <p:childTnLst>
                                    <p:set>
                                      <p:cBhvr>
                                        <p:cTn id="29" dur="1" fill="hold">
                                          <p:stCondLst>
                                            <p:cond delay="0"/>
                                          </p:stCondLst>
                                        </p:cTn>
                                        <p:tgtEl>
                                          <p:spTgt spid="3000"/>
                                        </p:tgtEl>
                                        <p:attrNameLst>
                                          <p:attrName>style.visibility</p:attrName>
                                        </p:attrNameLst>
                                      </p:cBhvr>
                                      <p:to>
                                        <p:strVal val="visible"/>
                                      </p:to>
                                    </p:set>
                                    <p:animEffect transition="in" filter="fade">
                                      <p:cBhvr>
                                        <p:cTn id="30" dur="1000"/>
                                        <p:tgtEl>
                                          <p:spTgt spid="3000"/>
                                        </p:tgtEl>
                                      </p:cBhvr>
                                    </p:animEffect>
                                  </p:childTnLst>
                                </p:cTn>
                              </p:par>
                              <p:par>
                                <p:cTn id="31" presetID="10" presetClass="entr" presetSubtype="0" fill="hold" nodeType="withEffect">
                                  <p:stCondLst>
                                    <p:cond delay="0"/>
                                  </p:stCondLst>
                                  <p:childTnLst>
                                    <p:set>
                                      <p:cBhvr>
                                        <p:cTn id="32" dur="1" fill="hold">
                                          <p:stCondLst>
                                            <p:cond delay="0"/>
                                          </p:stCondLst>
                                        </p:cTn>
                                        <p:tgtEl>
                                          <p:spTgt spid="3001"/>
                                        </p:tgtEl>
                                        <p:attrNameLst>
                                          <p:attrName>style.visibility</p:attrName>
                                        </p:attrNameLst>
                                      </p:cBhvr>
                                      <p:to>
                                        <p:strVal val="visible"/>
                                      </p:to>
                                    </p:set>
                                    <p:animEffect transition="in" filter="fade">
                                      <p:cBhvr>
                                        <p:cTn id="33" dur="1000"/>
                                        <p:tgtEl>
                                          <p:spTgt spid="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2"/>
        <p:cNvGrpSpPr/>
        <p:nvPr/>
      </p:nvGrpSpPr>
      <p:grpSpPr>
        <a:xfrm>
          <a:off x="0" y="0"/>
          <a:ext cx="0" cy="0"/>
          <a:chOff x="0" y="0"/>
          <a:chExt cx="0" cy="0"/>
        </a:xfrm>
      </p:grpSpPr>
      <p:sp>
        <p:nvSpPr>
          <p:cNvPr id="2363" name="Google Shape;2363;p52"/>
          <p:cNvSpPr txBox="1">
            <a:spLocks noGrp="1"/>
          </p:cNvSpPr>
          <p:nvPr>
            <p:ph type="title"/>
          </p:nvPr>
        </p:nvSpPr>
        <p:spPr>
          <a:xfrm>
            <a:off x="1641422" y="1166921"/>
            <a:ext cx="5493900" cy="4206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2900"/>
              <a:buNone/>
            </a:pPr>
            <a:r>
              <a:rPr lang="en"/>
              <a:t>INTRODUCTION</a:t>
            </a:r>
            <a:endParaRPr/>
          </a:p>
        </p:txBody>
      </p:sp>
      <p:grpSp>
        <p:nvGrpSpPr>
          <p:cNvPr id="2364" name="Google Shape;2364;p52"/>
          <p:cNvGrpSpPr/>
          <p:nvPr/>
        </p:nvGrpSpPr>
        <p:grpSpPr>
          <a:xfrm>
            <a:off x="5268783" y="-1501970"/>
            <a:ext cx="2795003" cy="2795003"/>
            <a:chOff x="1943325" y="-220375"/>
            <a:chExt cx="1298672" cy="1298672"/>
          </a:xfrm>
        </p:grpSpPr>
        <p:sp>
          <p:nvSpPr>
            <p:cNvPr id="2365" name="Google Shape;2365;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3" name="Google Shape;2413;p52"/>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4" name="Google Shape;2414;p52"/>
          <p:cNvGrpSpPr/>
          <p:nvPr/>
        </p:nvGrpSpPr>
        <p:grpSpPr>
          <a:xfrm flipH="1">
            <a:off x="6977175" y="3697061"/>
            <a:ext cx="793256" cy="182899"/>
            <a:chOff x="2685575" y="2835950"/>
            <a:chExt cx="433000" cy="99825"/>
          </a:xfrm>
        </p:grpSpPr>
        <p:sp>
          <p:nvSpPr>
            <p:cNvPr id="2415" name="Google Shape;2415;p5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5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5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5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19" name="Google Shape;2419;p5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5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5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5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5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52"/>
          <p:cNvSpPr txBox="1">
            <a:spLocks noGrp="1"/>
          </p:cNvSpPr>
          <p:nvPr>
            <p:ph type="subTitle" idx="1"/>
          </p:nvPr>
        </p:nvSpPr>
        <p:spPr>
          <a:xfrm>
            <a:off x="1080011" y="1655957"/>
            <a:ext cx="6868463" cy="2530597"/>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None/>
            </a:pPr>
            <a:r>
              <a:rPr lang="en"/>
              <a:t>	This project aims to develop a machine learning model to predict whether a doctor will prescribe a recommended medication based on data from interactions between medical representatives and doctors. The dataset includes various features, such as doctor specialization, type of medication, interaction history, and prescription patterns. By analyzing this data, the project seeks to uncover the key factors that influence prescription decisions and develop an accurate predictive model that can assist in optimizing sales strategies for pharmaceutical companies.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363"/>
                                        </p:tgtEl>
                                        <p:attrNameLst>
                                          <p:attrName>style.visibility</p:attrName>
                                        </p:attrNameLst>
                                      </p:cBhvr>
                                      <p:to>
                                        <p:strVal val="visible"/>
                                      </p:to>
                                    </p:set>
                                    <p:anim calcmode="lin" valueType="num">
                                      <p:cBhvr additive="base">
                                        <p:cTn id="7" dur="1000"/>
                                        <p:tgtEl>
                                          <p:spTgt spid="2363"/>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364"/>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413"/>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414"/>
                                        </p:tgtEl>
                                        <p:attrNameLst>
                                          <p:attrName>style.visibility</p:attrName>
                                        </p:attrNameLst>
                                      </p:cBhvr>
                                      <p:to>
                                        <p:strVal val="visible"/>
                                      </p:to>
                                    </p:set>
                                    <p:anim calcmode="lin" valueType="num">
                                      <p:cBhvr additive="base">
                                        <p:cTn id="14" dur="1000"/>
                                        <p:tgtEl>
                                          <p:spTgt spid="2414"/>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419"/>
                                        </p:tgtEl>
                                        <p:attrNameLst>
                                          <p:attrName>style.visibility</p:attrName>
                                        </p:attrNameLst>
                                      </p:cBhvr>
                                      <p:to>
                                        <p:strVal val="visible"/>
                                      </p:to>
                                    </p:set>
                                    <p:animEffect transition="in" filter="fade">
                                      <p:cBhvr>
                                        <p:cTn id="17" dur="1000"/>
                                        <p:tgtEl>
                                          <p:spTgt spid="2419"/>
                                        </p:tgtEl>
                                      </p:cBhvr>
                                    </p:animEffect>
                                  </p:childTnLst>
                                </p:cTn>
                              </p:par>
                              <p:par>
                                <p:cTn id="18" presetID="10" presetClass="entr" presetSubtype="0" fill="hold" nodeType="withEffect">
                                  <p:stCondLst>
                                    <p:cond delay="0"/>
                                  </p:stCondLst>
                                  <p:childTnLst>
                                    <p:set>
                                      <p:cBhvr>
                                        <p:cTn id="19" dur="1" fill="hold">
                                          <p:stCondLst>
                                            <p:cond delay="0"/>
                                          </p:stCondLst>
                                        </p:cTn>
                                        <p:tgtEl>
                                          <p:spTgt spid="2420"/>
                                        </p:tgtEl>
                                        <p:attrNameLst>
                                          <p:attrName>style.visibility</p:attrName>
                                        </p:attrNameLst>
                                      </p:cBhvr>
                                      <p:to>
                                        <p:strVal val="visible"/>
                                      </p:to>
                                    </p:set>
                                    <p:animEffect transition="in" filter="fade">
                                      <p:cBhvr>
                                        <p:cTn id="20" dur="1000"/>
                                        <p:tgtEl>
                                          <p:spTgt spid="2420"/>
                                        </p:tgtEl>
                                      </p:cBhvr>
                                    </p:animEffect>
                                  </p:childTnLst>
                                </p:cTn>
                              </p:par>
                              <p:par>
                                <p:cTn id="21" presetID="10" presetClass="entr" presetSubtype="0" fill="hold" nodeType="withEffect">
                                  <p:stCondLst>
                                    <p:cond delay="0"/>
                                  </p:stCondLst>
                                  <p:childTnLst>
                                    <p:set>
                                      <p:cBhvr>
                                        <p:cTn id="22" dur="1" fill="hold">
                                          <p:stCondLst>
                                            <p:cond delay="0"/>
                                          </p:stCondLst>
                                        </p:cTn>
                                        <p:tgtEl>
                                          <p:spTgt spid="2421"/>
                                        </p:tgtEl>
                                        <p:attrNameLst>
                                          <p:attrName>style.visibility</p:attrName>
                                        </p:attrNameLst>
                                      </p:cBhvr>
                                      <p:to>
                                        <p:strVal val="visible"/>
                                      </p:to>
                                    </p:set>
                                    <p:animEffect transition="in" filter="fade">
                                      <p:cBhvr>
                                        <p:cTn id="23" dur="1000"/>
                                        <p:tgtEl>
                                          <p:spTgt spid="2421"/>
                                        </p:tgtEl>
                                      </p:cBhvr>
                                    </p:animEffect>
                                  </p:childTnLst>
                                </p:cTn>
                              </p:par>
                              <p:par>
                                <p:cTn id="24" presetID="10" presetClass="entr" presetSubtype="0" fill="hold" nodeType="withEffect">
                                  <p:stCondLst>
                                    <p:cond delay="0"/>
                                  </p:stCondLst>
                                  <p:childTnLst>
                                    <p:set>
                                      <p:cBhvr>
                                        <p:cTn id="25" dur="1" fill="hold">
                                          <p:stCondLst>
                                            <p:cond delay="0"/>
                                          </p:stCondLst>
                                        </p:cTn>
                                        <p:tgtEl>
                                          <p:spTgt spid="2422"/>
                                        </p:tgtEl>
                                        <p:attrNameLst>
                                          <p:attrName>style.visibility</p:attrName>
                                        </p:attrNameLst>
                                      </p:cBhvr>
                                      <p:to>
                                        <p:strVal val="visible"/>
                                      </p:to>
                                    </p:set>
                                    <p:animEffect transition="in" filter="fade">
                                      <p:cBhvr>
                                        <p:cTn id="26" dur="1000"/>
                                        <p:tgtEl>
                                          <p:spTgt spid="2422"/>
                                        </p:tgtEl>
                                      </p:cBhvr>
                                    </p:animEffect>
                                  </p:childTnLst>
                                </p:cTn>
                              </p:par>
                              <p:par>
                                <p:cTn id="27" presetID="10" presetClass="entr" presetSubtype="0" fill="hold" nodeType="withEffect">
                                  <p:stCondLst>
                                    <p:cond delay="0"/>
                                  </p:stCondLst>
                                  <p:childTnLst>
                                    <p:set>
                                      <p:cBhvr>
                                        <p:cTn id="28" dur="1" fill="hold">
                                          <p:stCondLst>
                                            <p:cond delay="0"/>
                                          </p:stCondLst>
                                        </p:cTn>
                                        <p:tgtEl>
                                          <p:spTgt spid="2423"/>
                                        </p:tgtEl>
                                        <p:attrNameLst>
                                          <p:attrName>style.visibility</p:attrName>
                                        </p:attrNameLst>
                                      </p:cBhvr>
                                      <p:to>
                                        <p:strVal val="visible"/>
                                      </p:to>
                                    </p:set>
                                    <p:animEffect transition="in" filter="fade">
                                      <p:cBhvr>
                                        <p:cTn id="29" dur="1000"/>
                                        <p:tgtEl>
                                          <p:spTgt spid="2423"/>
                                        </p:tgtEl>
                                      </p:cBhvr>
                                    </p:animEffect>
                                  </p:childTnLst>
                                </p:cTn>
                              </p:par>
                              <p:par>
                                <p:cTn id="30" presetID="10" presetClass="entr" presetSubtype="0" fill="hold" nodeType="withEffect">
                                  <p:stCondLst>
                                    <p:cond delay="0"/>
                                  </p:stCondLst>
                                  <p:childTnLst>
                                    <p:set>
                                      <p:cBhvr>
                                        <p:cTn id="31" dur="1" fill="hold">
                                          <p:stCondLst>
                                            <p:cond delay="0"/>
                                          </p:stCondLst>
                                        </p:cTn>
                                        <p:tgtEl>
                                          <p:spTgt spid="2424"/>
                                        </p:tgtEl>
                                        <p:attrNameLst>
                                          <p:attrName>style.visibility</p:attrName>
                                        </p:attrNameLst>
                                      </p:cBhvr>
                                      <p:to>
                                        <p:strVal val="visible"/>
                                      </p:to>
                                    </p:set>
                                    <p:animEffect transition="in" filter="fade">
                                      <p:cBhvr>
                                        <p:cTn id="32" dur="1000"/>
                                        <p:tgtEl>
                                          <p:spTgt spid="2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05"/>
        <p:cNvGrpSpPr/>
        <p:nvPr/>
      </p:nvGrpSpPr>
      <p:grpSpPr>
        <a:xfrm>
          <a:off x="0" y="0"/>
          <a:ext cx="0" cy="0"/>
          <a:chOff x="0" y="0"/>
          <a:chExt cx="0" cy="0"/>
        </a:xfrm>
      </p:grpSpPr>
      <p:sp>
        <p:nvSpPr>
          <p:cNvPr id="3006" name="Google Shape;3006;p88"/>
          <p:cNvSpPr txBox="1">
            <a:spLocks noGrp="1"/>
          </p:cNvSpPr>
          <p:nvPr>
            <p:ph type="title"/>
          </p:nvPr>
        </p:nvSpPr>
        <p:spPr>
          <a:xfrm>
            <a:off x="586750" y="556850"/>
            <a:ext cx="4186800" cy="5388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0"/>
              </a:spcBef>
              <a:spcAft>
                <a:spcPts val="0"/>
              </a:spcAft>
              <a:buSzPts val="2900"/>
              <a:buNone/>
            </a:pPr>
            <a:r>
              <a:rPr lang="en"/>
              <a:t>CLUSTERING DATA</a:t>
            </a:r>
            <a:endParaRPr/>
          </a:p>
        </p:txBody>
      </p:sp>
      <p:sp>
        <p:nvSpPr>
          <p:cNvPr id="3007" name="Google Shape;3007;p88"/>
          <p:cNvSpPr txBox="1">
            <a:spLocks noGrp="1"/>
          </p:cNvSpPr>
          <p:nvPr>
            <p:ph type="subTitle" idx="7"/>
          </p:nvPr>
        </p:nvSpPr>
        <p:spPr>
          <a:xfrm>
            <a:off x="586749" y="1044575"/>
            <a:ext cx="7270800" cy="8466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0"/>
              </a:spcBef>
              <a:spcAft>
                <a:spcPts val="1200"/>
              </a:spcAft>
              <a:buSzPts val="1400"/>
              <a:buNone/>
            </a:pPr>
            <a:r>
              <a:rPr lang="en" sz="2000"/>
              <a:t>First: we’re going to select relevant features for clustering</a:t>
            </a:r>
            <a:endParaRPr sz="2000"/>
          </a:p>
        </p:txBody>
      </p:sp>
      <p:sp>
        <p:nvSpPr>
          <p:cNvPr id="3008" name="Google Shape;3008;p88"/>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8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8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8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8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8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14" name="Google Shape;3014;p88"/>
          <p:cNvPicPr preferRelativeResize="0"/>
          <p:nvPr/>
        </p:nvPicPr>
        <p:blipFill rotWithShape="1">
          <a:blip r:embed="rId4">
            <a:alphaModFix/>
          </a:blip>
          <a:srcRect/>
          <a:stretch/>
        </p:blipFill>
        <p:spPr>
          <a:xfrm>
            <a:off x="7462727" y="-514375"/>
            <a:ext cx="2527512" cy="2681250"/>
          </a:xfrm>
          <a:prstGeom prst="rect">
            <a:avLst/>
          </a:prstGeom>
          <a:noFill/>
          <a:ln>
            <a:noFill/>
          </a:ln>
        </p:spPr>
      </p:pic>
      <p:pic>
        <p:nvPicPr>
          <p:cNvPr id="3015" name="Google Shape;3015;p88"/>
          <p:cNvPicPr preferRelativeResize="0"/>
          <p:nvPr/>
        </p:nvPicPr>
        <p:blipFill>
          <a:blip r:embed="rId5">
            <a:alphaModFix/>
          </a:blip>
          <a:stretch>
            <a:fillRect/>
          </a:stretch>
        </p:blipFill>
        <p:spPr>
          <a:xfrm>
            <a:off x="733550" y="1893125"/>
            <a:ext cx="6977201" cy="634446"/>
          </a:xfrm>
          <a:prstGeom prst="rect">
            <a:avLst/>
          </a:prstGeom>
          <a:noFill/>
          <a:ln>
            <a:noFill/>
          </a:ln>
        </p:spPr>
      </p:pic>
      <p:pic>
        <p:nvPicPr>
          <p:cNvPr id="3016" name="Google Shape;3016;p88"/>
          <p:cNvPicPr preferRelativeResize="0"/>
          <p:nvPr/>
        </p:nvPicPr>
        <p:blipFill>
          <a:blip r:embed="rId6">
            <a:alphaModFix/>
          </a:blip>
          <a:stretch>
            <a:fillRect/>
          </a:stretch>
        </p:blipFill>
        <p:spPr>
          <a:xfrm>
            <a:off x="733550" y="3428325"/>
            <a:ext cx="6977200" cy="857250"/>
          </a:xfrm>
          <a:prstGeom prst="rect">
            <a:avLst/>
          </a:prstGeom>
          <a:noFill/>
          <a:ln>
            <a:noFill/>
          </a:ln>
        </p:spPr>
      </p:pic>
      <p:sp>
        <p:nvSpPr>
          <p:cNvPr id="3017" name="Google Shape;3017;p88"/>
          <p:cNvSpPr txBox="1">
            <a:spLocks noGrp="1"/>
          </p:cNvSpPr>
          <p:nvPr>
            <p:ph type="subTitle" idx="7"/>
          </p:nvPr>
        </p:nvSpPr>
        <p:spPr>
          <a:xfrm>
            <a:off x="632199" y="2554638"/>
            <a:ext cx="7270800" cy="846600"/>
          </a:xfrm>
          <a:prstGeom prst="rect">
            <a:avLst/>
          </a:prstGeom>
          <a:noFill/>
          <a:ln>
            <a:noFill/>
          </a:ln>
        </p:spPr>
        <p:txBody>
          <a:bodyPr spcFirstLastPara="1" wrap="square" lIns="91425" tIns="91425" rIns="91425" bIns="91425" anchor="b" anchorCtr="0">
            <a:spAutoFit/>
          </a:bodyPr>
          <a:lstStyle/>
          <a:p>
            <a:pPr marL="0" lvl="0" indent="0" algn="l" rtl="0">
              <a:lnSpc>
                <a:spcPct val="115000"/>
              </a:lnSpc>
              <a:spcBef>
                <a:spcPts val="0"/>
              </a:spcBef>
              <a:spcAft>
                <a:spcPts val="1200"/>
              </a:spcAft>
              <a:buSzPts val="1400"/>
              <a:buNone/>
            </a:pPr>
            <a:r>
              <a:rPr lang="en" sz="2000"/>
              <a:t>Then, we’re going to use one-hot encoding for selected features</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14"/>
                                        </p:tgtEl>
                                        <p:attrNameLst>
                                          <p:attrName>style.visibility</p:attrName>
                                        </p:attrNameLst>
                                      </p:cBhvr>
                                      <p:to>
                                        <p:strVal val="visible"/>
                                      </p:to>
                                    </p:set>
                                    <p:animEffect transition="in" filter="fade">
                                      <p:cBhvr>
                                        <p:cTn id="7" dur="1000"/>
                                        <p:tgtEl>
                                          <p:spTgt spid="3014"/>
                                        </p:tgtEl>
                                      </p:cBhvr>
                                    </p:animEffect>
                                  </p:childTnLst>
                                </p:cTn>
                              </p:par>
                              <p:par>
                                <p:cTn id="8" presetID="2" presetClass="entr" presetSubtype="8" fill="hold" nodeType="withEffect">
                                  <p:stCondLst>
                                    <p:cond delay="0"/>
                                  </p:stCondLst>
                                  <p:childTnLst>
                                    <p:set>
                                      <p:cBhvr>
                                        <p:cTn id="9" dur="1" fill="hold">
                                          <p:stCondLst>
                                            <p:cond delay="0"/>
                                          </p:stCondLst>
                                        </p:cTn>
                                        <p:tgtEl>
                                          <p:spTgt spid="3006"/>
                                        </p:tgtEl>
                                        <p:attrNameLst>
                                          <p:attrName>style.visibility</p:attrName>
                                        </p:attrNameLst>
                                      </p:cBhvr>
                                      <p:to>
                                        <p:strVal val="visible"/>
                                      </p:to>
                                    </p:set>
                                    <p:anim calcmode="lin" valueType="num">
                                      <p:cBhvr additive="base">
                                        <p:cTn id="10" dur="1000"/>
                                        <p:tgtEl>
                                          <p:spTgt spid="300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07"/>
                                        </p:tgtEl>
                                        <p:attrNameLst>
                                          <p:attrName>style.visibility</p:attrName>
                                        </p:attrNameLst>
                                      </p:cBhvr>
                                      <p:to>
                                        <p:strVal val="visible"/>
                                      </p:to>
                                    </p:set>
                                    <p:animEffect transition="in" filter="fade">
                                      <p:cBhvr>
                                        <p:cTn id="13" dur="1000"/>
                                        <p:tgtEl>
                                          <p:spTgt spid="3007"/>
                                        </p:tgtEl>
                                      </p:cBhvr>
                                    </p:animEffect>
                                  </p:childTnLst>
                                </p:cTn>
                              </p:par>
                              <p:par>
                                <p:cTn id="14" presetID="8" presetClass="emph" presetSubtype="0" fill="hold" nodeType="withEffect">
                                  <p:stCondLst>
                                    <p:cond delay="0"/>
                                  </p:stCondLst>
                                  <p:childTnLst>
                                    <p:animRot by="-21600000">
                                      <p:cBhvr>
                                        <p:cTn id="15" dur="1000" fill="hold"/>
                                        <p:tgtEl>
                                          <p:spTgt spid="3008"/>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009"/>
                                        </p:tgtEl>
                                        <p:attrNameLst>
                                          <p:attrName>style.visibility</p:attrName>
                                        </p:attrNameLst>
                                      </p:cBhvr>
                                      <p:to>
                                        <p:strVal val="visible"/>
                                      </p:to>
                                    </p:set>
                                    <p:animEffect transition="in" filter="fade">
                                      <p:cBhvr>
                                        <p:cTn id="18" dur="1000"/>
                                        <p:tgtEl>
                                          <p:spTgt spid="3009"/>
                                        </p:tgtEl>
                                      </p:cBhvr>
                                    </p:animEffect>
                                  </p:childTnLst>
                                </p:cTn>
                              </p:par>
                              <p:par>
                                <p:cTn id="19" presetID="10" presetClass="entr" presetSubtype="0" fill="hold" nodeType="withEffect">
                                  <p:stCondLst>
                                    <p:cond delay="0"/>
                                  </p:stCondLst>
                                  <p:childTnLst>
                                    <p:set>
                                      <p:cBhvr>
                                        <p:cTn id="20" dur="1" fill="hold">
                                          <p:stCondLst>
                                            <p:cond delay="0"/>
                                          </p:stCondLst>
                                        </p:cTn>
                                        <p:tgtEl>
                                          <p:spTgt spid="3010"/>
                                        </p:tgtEl>
                                        <p:attrNameLst>
                                          <p:attrName>style.visibility</p:attrName>
                                        </p:attrNameLst>
                                      </p:cBhvr>
                                      <p:to>
                                        <p:strVal val="visible"/>
                                      </p:to>
                                    </p:set>
                                    <p:animEffect transition="in" filter="fade">
                                      <p:cBhvr>
                                        <p:cTn id="21" dur="1000"/>
                                        <p:tgtEl>
                                          <p:spTgt spid="3010"/>
                                        </p:tgtEl>
                                      </p:cBhvr>
                                    </p:animEffect>
                                  </p:childTnLst>
                                </p:cTn>
                              </p:par>
                              <p:par>
                                <p:cTn id="22" presetID="10" presetClass="entr" presetSubtype="0" fill="hold" nodeType="withEffect">
                                  <p:stCondLst>
                                    <p:cond delay="0"/>
                                  </p:stCondLst>
                                  <p:childTnLst>
                                    <p:set>
                                      <p:cBhvr>
                                        <p:cTn id="23" dur="1" fill="hold">
                                          <p:stCondLst>
                                            <p:cond delay="0"/>
                                          </p:stCondLst>
                                        </p:cTn>
                                        <p:tgtEl>
                                          <p:spTgt spid="3011"/>
                                        </p:tgtEl>
                                        <p:attrNameLst>
                                          <p:attrName>style.visibility</p:attrName>
                                        </p:attrNameLst>
                                      </p:cBhvr>
                                      <p:to>
                                        <p:strVal val="visible"/>
                                      </p:to>
                                    </p:set>
                                    <p:animEffect transition="in" filter="fade">
                                      <p:cBhvr>
                                        <p:cTn id="24" dur="1000"/>
                                        <p:tgtEl>
                                          <p:spTgt spid="3011"/>
                                        </p:tgtEl>
                                      </p:cBhvr>
                                    </p:animEffect>
                                  </p:childTnLst>
                                </p:cTn>
                              </p:par>
                              <p:par>
                                <p:cTn id="25" presetID="10" presetClass="entr" presetSubtype="0" fill="hold" nodeType="withEffect">
                                  <p:stCondLst>
                                    <p:cond delay="0"/>
                                  </p:stCondLst>
                                  <p:childTnLst>
                                    <p:set>
                                      <p:cBhvr>
                                        <p:cTn id="26" dur="1" fill="hold">
                                          <p:stCondLst>
                                            <p:cond delay="0"/>
                                          </p:stCondLst>
                                        </p:cTn>
                                        <p:tgtEl>
                                          <p:spTgt spid="3012"/>
                                        </p:tgtEl>
                                        <p:attrNameLst>
                                          <p:attrName>style.visibility</p:attrName>
                                        </p:attrNameLst>
                                      </p:cBhvr>
                                      <p:to>
                                        <p:strVal val="visible"/>
                                      </p:to>
                                    </p:set>
                                    <p:animEffect transition="in" filter="fade">
                                      <p:cBhvr>
                                        <p:cTn id="27" dur="1000"/>
                                        <p:tgtEl>
                                          <p:spTgt spid="3012"/>
                                        </p:tgtEl>
                                      </p:cBhvr>
                                    </p:animEffect>
                                  </p:childTnLst>
                                </p:cTn>
                              </p:par>
                              <p:par>
                                <p:cTn id="28" presetID="10" presetClass="entr" presetSubtype="0" fill="hold" nodeType="withEffect">
                                  <p:stCondLst>
                                    <p:cond delay="0"/>
                                  </p:stCondLst>
                                  <p:childTnLst>
                                    <p:set>
                                      <p:cBhvr>
                                        <p:cTn id="29" dur="1" fill="hold">
                                          <p:stCondLst>
                                            <p:cond delay="0"/>
                                          </p:stCondLst>
                                        </p:cTn>
                                        <p:tgtEl>
                                          <p:spTgt spid="3013"/>
                                        </p:tgtEl>
                                        <p:attrNameLst>
                                          <p:attrName>style.visibility</p:attrName>
                                        </p:attrNameLst>
                                      </p:cBhvr>
                                      <p:to>
                                        <p:strVal val="visible"/>
                                      </p:to>
                                    </p:set>
                                    <p:animEffect transition="in" filter="fade">
                                      <p:cBhvr>
                                        <p:cTn id="30" dur="1000"/>
                                        <p:tgtEl>
                                          <p:spTgt spid="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1"/>
        <p:cNvGrpSpPr/>
        <p:nvPr/>
      </p:nvGrpSpPr>
      <p:grpSpPr>
        <a:xfrm>
          <a:off x="0" y="0"/>
          <a:ext cx="0" cy="0"/>
          <a:chOff x="0" y="0"/>
          <a:chExt cx="0" cy="0"/>
        </a:xfrm>
      </p:grpSpPr>
      <p:sp>
        <p:nvSpPr>
          <p:cNvPr id="3022" name="Google Shape;3022;p89"/>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CLUSTERING DATA</a:t>
            </a:r>
            <a:endParaRPr/>
          </a:p>
        </p:txBody>
      </p:sp>
      <p:sp>
        <p:nvSpPr>
          <p:cNvPr id="3023" name="Google Shape;3023;p89"/>
          <p:cNvSpPr txBox="1">
            <a:spLocks noGrp="1"/>
          </p:cNvSpPr>
          <p:nvPr>
            <p:ph type="subTitle" idx="4294967295"/>
          </p:nvPr>
        </p:nvSpPr>
        <p:spPr>
          <a:xfrm>
            <a:off x="853475" y="1181025"/>
            <a:ext cx="69777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chemeClr val="lt1"/>
              </a:buClr>
              <a:buSzPts val="1400"/>
              <a:buFont typeface="Bai Jamjuree"/>
              <a:buNone/>
            </a:pPr>
            <a:r>
              <a:rPr lang="en" sz="2000">
                <a:latin typeface="Aldrich"/>
                <a:ea typeface="Aldrich"/>
                <a:cs typeface="Aldrich"/>
                <a:sym typeface="Aldrich"/>
              </a:rPr>
              <a:t>Then,  we’re going to initialize the K-means with 5 clusters</a:t>
            </a:r>
            <a:endParaRPr sz="2000" i="0" u="none" strike="noStrike" cap="none">
              <a:solidFill>
                <a:schemeClr val="lt1"/>
              </a:solidFill>
              <a:latin typeface="Aldrich"/>
              <a:ea typeface="Aldrich"/>
              <a:cs typeface="Aldrich"/>
              <a:sym typeface="Aldrich"/>
            </a:endParaRPr>
          </a:p>
        </p:txBody>
      </p:sp>
      <p:grpSp>
        <p:nvGrpSpPr>
          <p:cNvPr id="3024" name="Google Shape;3024;p89"/>
          <p:cNvGrpSpPr/>
          <p:nvPr/>
        </p:nvGrpSpPr>
        <p:grpSpPr>
          <a:xfrm>
            <a:off x="222264" y="2643220"/>
            <a:ext cx="289170" cy="284718"/>
            <a:chOff x="426000" y="3302025"/>
            <a:chExt cx="220875" cy="217475"/>
          </a:xfrm>
        </p:grpSpPr>
        <p:sp>
          <p:nvSpPr>
            <p:cNvPr id="3025" name="Google Shape;3025;p89"/>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8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27" name="Google Shape;3027;p8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8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8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0" name="Google Shape;3030;p8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1" name="Google Shape;3031;p8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32" name="Google Shape;3032;p89"/>
          <p:cNvGrpSpPr/>
          <p:nvPr/>
        </p:nvGrpSpPr>
        <p:grpSpPr>
          <a:xfrm rot="5400000">
            <a:off x="7110419" y="270400"/>
            <a:ext cx="357454" cy="956304"/>
            <a:chOff x="357713" y="600975"/>
            <a:chExt cx="357454" cy="956304"/>
          </a:xfrm>
        </p:grpSpPr>
        <p:sp>
          <p:nvSpPr>
            <p:cNvPr id="3033" name="Google Shape;3033;p8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8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8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8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037" name="Google Shape;3037;p89"/>
          <p:cNvPicPr preferRelativeResize="0"/>
          <p:nvPr/>
        </p:nvPicPr>
        <p:blipFill rotWithShape="1">
          <a:blip r:embed="rId4">
            <a:alphaModFix/>
          </a:blip>
          <a:srcRect t="62161"/>
          <a:stretch/>
        </p:blipFill>
        <p:spPr>
          <a:xfrm>
            <a:off x="1086825" y="2265250"/>
            <a:ext cx="4257675" cy="284725"/>
          </a:xfrm>
          <a:prstGeom prst="rect">
            <a:avLst/>
          </a:prstGeom>
          <a:noFill/>
          <a:ln>
            <a:noFill/>
          </a:ln>
        </p:spPr>
      </p:pic>
      <p:pic>
        <p:nvPicPr>
          <p:cNvPr id="3038" name="Google Shape;3038;p89"/>
          <p:cNvPicPr preferRelativeResize="0"/>
          <p:nvPr/>
        </p:nvPicPr>
        <p:blipFill rotWithShape="1">
          <a:blip r:embed="rId5">
            <a:alphaModFix/>
          </a:blip>
          <a:srcRect t="40656"/>
          <a:stretch/>
        </p:blipFill>
        <p:spPr>
          <a:xfrm>
            <a:off x="1086813" y="3450450"/>
            <a:ext cx="4324350" cy="356100"/>
          </a:xfrm>
          <a:prstGeom prst="rect">
            <a:avLst/>
          </a:prstGeom>
          <a:noFill/>
          <a:ln>
            <a:noFill/>
          </a:ln>
        </p:spPr>
      </p:pic>
      <p:sp>
        <p:nvSpPr>
          <p:cNvPr id="3039" name="Google Shape;3039;p89"/>
          <p:cNvSpPr txBox="1">
            <a:spLocks noGrp="1"/>
          </p:cNvSpPr>
          <p:nvPr>
            <p:ph type="subTitle" idx="4294967295"/>
          </p:nvPr>
        </p:nvSpPr>
        <p:spPr>
          <a:xfrm>
            <a:off x="853475" y="2911438"/>
            <a:ext cx="6977700" cy="420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chemeClr val="lt1"/>
              </a:buClr>
              <a:buSzPts val="1400"/>
              <a:buFont typeface="Bai Jamjuree"/>
              <a:buNone/>
            </a:pPr>
            <a:r>
              <a:rPr lang="en" sz="2000">
                <a:latin typeface="Aldrich"/>
                <a:ea typeface="Aldrich"/>
                <a:cs typeface="Aldrich"/>
                <a:sym typeface="Aldrich"/>
              </a:rPr>
              <a:t>Fit the KMeans algorithm to the data</a:t>
            </a:r>
            <a:endParaRPr sz="2000" i="0" u="none" strike="noStrike" cap="none">
              <a:solidFill>
                <a:schemeClr val="lt1"/>
              </a:solidFill>
              <a:latin typeface="Aldrich"/>
              <a:ea typeface="Aldrich"/>
              <a:cs typeface="Aldrich"/>
              <a:sym typeface="Aldrich"/>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3"/>
                                        </p:tgtEl>
                                        <p:attrNameLst>
                                          <p:attrName>style.visibility</p:attrName>
                                        </p:attrNameLst>
                                      </p:cBhvr>
                                      <p:to>
                                        <p:strVal val="visible"/>
                                      </p:to>
                                    </p:set>
                                    <p:animEffect transition="in" filter="fade">
                                      <p:cBhvr>
                                        <p:cTn id="7" dur="1000"/>
                                        <p:tgtEl>
                                          <p:spTgt spid="3023"/>
                                        </p:tgtEl>
                                      </p:cBhvr>
                                    </p:animEffect>
                                  </p:childTnLst>
                                </p:cTn>
                              </p:par>
                              <p:par>
                                <p:cTn id="8" presetID="2" presetClass="entr" presetSubtype="1" fill="hold" nodeType="withEffect">
                                  <p:stCondLst>
                                    <p:cond delay="0"/>
                                  </p:stCondLst>
                                  <p:childTnLst>
                                    <p:set>
                                      <p:cBhvr>
                                        <p:cTn id="9" dur="1" fill="hold">
                                          <p:stCondLst>
                                            <p:cond delay="0"/>
                                          </p:stCondLst>
                                        </p:cTn>
                                        <p:tgtEl>
                                          <p:spTgt spid="3032"/>
                                        </p:tgtEl>
                                        <p:attrNameLst>
                                          <p:attrName>style.visibility</p:attrName>
                                        </p:attrNameLst>
                                      </p:cBhvr>
                                      <p:to>
                                        <p:strVal val="visible"/>
                                      </p:to>
                                    </p:set>
                                    <p:anim calcmode="lin" valueType="num">
                                      <p:cBhvr additive="base">
                                        <p:cTn id="10" dur="1000"/>
                                        <p:tgtEl>
                                          <p:spTgt spid="3032"/>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3027"/>
                                        </p:tgtEl>
                                        <p:attrNameLst>
                                          <p:attrName>style.visibility</p:attrName>
                                        </p:attrNameLst>
                                      </p:cBhvr>
                                      <p:to>
                                        <p:strVal val="visible"/>
                                      </p:to>
                                    </p:set>
                                    <p:animEffect transition="in" filter="fade">
                                      <p:cBhvr>
                                        <p:cTn id="13" dur="1000"/>
                                        <p:tgtEl>
                                          <p:spTgt spid="3027"/>
                                        </p:tgtEl>
                                      </p:cBhvr>
                                    </p:animEffect>
                                  </p:childTnLst>
                                </p:cTn>
                              </p:par>
                              <p:par>
                                <p:cTn id="14" presetID="10" presetClass="entr" presetSubtype="0" fill="hold" nodeType="withEffect">
                                  <p:stCondLst>
                                    <p:cond delay="0"/>
                                  </p:stCondLst>
                                  <p:childTnLst>
                                    <p:set>
                                      <p:cBhvr>
                                        <p:cTn id="15" dur="1" fill="hold">
                                          <p:stCondLst>
                                            <p:cond delay="0"/>
                                          </p:stCondLst>
                                        </p:cTn>
                                        <p:tgtEl>
                                          <p:spTgt spid="3028"/>
                                        </p:tgtEl>
                                        <p:attrNameLst>
                                          <p:attrName>style.visibility</p:attrName>
                                        </p:attrNameLst>
                                      </p:cBhvr>
                                      <p:to>
                                        <p:strVal val="visible"/>
                                      </p:to>
                                    </p:set>
                                    <p:animEffect transition="in" filter="fade">
                                      <p:cBhvr>
                                        <p:cTn id="16" dur="1000"/>
                                        <p:tgtEl>
                                          <p:spTgt spid="3028"/>
                                        </p:tgtEl>
                                      </p:cBhvr>
                                    </p:animEffect>
                                  </p:childTnLst>
                                </p:cTn>
                              </p:par>
                              <p:par>
                                <p:cTn id="17" presetID="10" presetClass="entr" presetSubtype="0" fill="hold" nodeType="withEffect">
                                  <p:stCondLst>
                                    <p:cond delay="0"/>
                                  </p:stCondLst>
                                  <p:childTnLst>
                                    <p:set>
                                      <p:cBhvr>
                                        <p:cTn id="18" dur="1" fill="hold">
                                          <p:stCondLst>
                                            <p:cond delay="0"/>
                                          </p:stCondLst>
                                        </p:cTn>
                                        <p:tgtEl>
                                          <p:spTgt spid="3029"/>
                                        </p:tgtEl>
                                        <p:attrNameLst>
                                          <p:attrName>style.visibility</p:attrName>
                                        </p:attrNameLst>
                                      </p:cBhvr>
                                      <p:to>
                                        <p:strVal val="visible"/>
                                      </p:to>
                                    </p:set>
                                    <p:animEffect transition="in" filter="fade">
                                      <p:cBhvr>
                                        <p:cTn id="19" dur="1000"/>
                                        <p:tgtEl>
                                          <p:spTgt spid="3029"/>
                                        </p:tgtEl>
                                      </p:cBhvr>
                                    </p:animEffect>
                                  </p:childTnLst>
                                </p:cTn>
                              </p:par>
                              <p:par>
                                <p:cTn id="20" presetID="10" presetClass="entr" presetSubtype="0" fill="hold" nodeType="withEffect">
                                  <p:stCondLst>
                                    <p:cond delay="0"/>
                                  </p:stCondLst>
                                  <p:childTnLst>
                                    <p:set>
                                      <p:cBhvr>
                                        <p:cTn id="21" dur="1" fill="hold">
                                          <p:stCondLst>
                                            <p:cond delay="0"/>
                                          </p:stCondLst>
                                        </p:cTn>
                                        <p:tgtEl>
                                          <p:spTgt spid="3030"/>
                                        </p:tgtEl>
                                        <p:attrNameLst>
                                          <p:attrName>style.visibility</p:attrName>
                                        </p:attrNameLst>
                                      </p:cBhvr>
                                      <p:to>
                                        <p:strVal val="visible"/>
                                      </p:to>
                                    </p:set>
                                    <p:animEffect transition="in" filter="fade">
                                      <p:cBhvr>
                                        <p:cTn id="22" dur="1000"/>
                                        <p:tgtEl>
                                          <p:spTgt spid="3030"/>
                                        </p:tgtEl>
                                      </p:cBhvr>
                                    </p:animEffect>
                                  </p:childTnLst>
                                </p:cTn>
                              </p:par>
                              <p:par>
                                <p:cTn id="23" presetID="10" presetClass="entr" presetSubtype="0" fill="hold" nodeType="withEffect">
                                  <p:stCondLst>
                                    <p:cond delay="0"/>
                                  </p:stCondLst>
                                  <p:childTnLst>
                                    <p:set>
                                      <p:cBhvr>
                                        <p:cTn id="24" dur="1" fill="hold">
                                          <p:stCondLst>
                                            <p:cond delay="0"/>
                                          </p:stCondLst>
                                        </p:cTn>
                                        <p:tgtEl>
                                          <p:spTgt spid="3031"/>
                                        </p:tgtEl>
                                        <p:attrNameLst>
                                          <p:attrName>style.visibility</p:attrName>
                                        </p:attrNameLst>
                                      </p:cBhvr>
                                      <p:to>
                                        <p:strVal val="visible"/>
                                      </p:to>
                                    </p:set>
                                    <p:animEffect transition="in" filter="fade">
                                      <p:cBhvr>
                                        <p:cTn id="25" dur="1000"/>
                                        <p:tgtEl>
                                          <p:spTgt spid="3031"/>
                                        </p:tgtEl>
                                      </p:cBhvr>
                                    </p:animEffect>
                                  </p:childTnLst>
                                </p:cTn>
                              </p:par>
                              <p:par>
                                <p:cTn id="26" presetID="2" presetClass="entr" presetSubtype="8" fill="hold" nodeType="withEffect">
                                  <p:stCondLst>
                                    <p:cond delay="0"/>
                                  </p:stCondLst>
                                  <p:childTnLst>
                                    <p:set>
                                      <p:cBhvr>
                                        <p:cTn id="27" dur="1" fill="hold">
                                          <p:stCondLst>
                                            <p:cond delay="0"/>
                                          </p:stCondLst>
                                        </p:cTn>
                                        <p:tgtEl>
                                          <p:spTgt spid="3022"/>
                                        </p:tgtEl>
                                        <p:attrNameLst>
                                          <p:attrName>style.visibility</p:attrName>
                                        </p:attrNameLst>
                                      </p:cBhvr>
                                      <p:to>
                                        <p:strVal val="visible"/>
                                      </p:to>
                                    </p:set>
                                    <p:anim calcmode="lin" valueType="num">
                                      <p:cBhvr additive="base">
                                        <p:cTn id="28" dur="1000"/>
                                        <p:tgtEl>
                                          <p:spTgt spid="30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43"/>
        <p:cNvGrpSpPr/>
        <p:nvPr/>
      </p:nvGrpSpPr>
      <p:grpSpPr>
        <a:xfrm>
          <a:off x="0" y="0"/>
          <a:ext cx="0" cy="0"/>
          <a:chOff x="0" y="0"/>
          <a:chExt cx="0" cy="0"/>
        </a:xfrm>
      </p:grpSpPr>
      <p:sp>
        <p:nvSpPr>
          <p:cNvPr id="3044" name="Google Shape;3044;p90"/>
          <p:cNvSpPr txBox="1">
            <a:spLocks noGrp="1"/>
          </p:cNvSpPr>
          <p:nvPr>
            <p:ph type="subTitle" idx="1"/>
          </p:nvPr>
        </p:nvSpPr>
        <p:spPr>
          <a:xfrm>
            <a:off x="1147725" y="1213975"/>
            <a:ext cx="6315000" cy="969600"/>
          </a:xfrm>
          <a:prstGeom prst="rect">
            <a:avLst/>
          </a:prstGeom>
          <a:noFill/>
          <a:ln>
            <a:noFill/>
          </a:ln>
        </p:spPr>
        <p:txBody>
          <a:bodyPr spcFirstLastPara="1" wrap="square" lIns="91425" tIns="91425" rIns="0" bIns="91425" anchor="t" anchorCtr="0">
            <a:spAutoFit/>
          </a:bodyPr>
          <a:lstStyle/>
          <a:p>
            <a:pPr marL="0" lvl="0" indent="0" algn="l" rtl="0">
              <a:lnSpc>
                <a:spcPct val="100000"/>
              </a:lnSpc>
              <a:spcBef>
                <a:spcPts val="0"/>
              </a:spcBef>
              <a:spcAft>
                <a:spcPts val="0"/>
              </a:spcAft>
              <a:buSzPts val="1400"/>
              <a:buNone/>
            </a:pPr>
            <a:r>
              <a:rPr lang="en" sz="1700">
                <a:latin typeface="Aldrich"/>
                <a:ea typeface="Aldrich"/>
                <a:cs typeface="Aldrich"/>
                <a:sym typeface="Aldrich"/>
              </a:rPr>
              <a:t>Lastly, we add the clustering label to the original data and evaluate the clustering results using the metric; silhouette score..</a:t>
            </a:r>
            <a:endParaRPr sz="1700">
              <a:latin typeface="Aldrich"/>
              <a:ea typeface="Aldrich"/>
              <a:cs typeface="Aldrich"/>
              <a:sym typeface="Aldrich"/>
            </a:endParaRPr>
          </a:p>
        </p:txBody>
      </p:sp>
      <p:grpSp>
        <p:nvGrpSpPr>
          <p:cNvPr id="3045" name="Google Shape;3045;p90"/>
          <p:cNvGrpSpPr/>
          <p:nvPr/>
        </p:nvGrpSpPr>
        <p:grpSpPr>
          <a:xfrm>
            <a:off x="-722389" y="2333274"/>
            <a:ext cx="1039906" cy="679800"/>
            <a:chOff x="4082325" y="3790650"/>
            <a:chExt cx="1039906" cy="679800"/>
          </a:xfrm>
        </p:grpSpPr>
        <p:sp>
          <p:nvSpPr>
            <p:cNvPr id="3046" name="Google Shape;3046;p90"/>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90"/>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90"/>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9" name="Google Shape;3049;p90"/>
          <p:cNvGrpSpPr/>
          <p:nvPr/>
        </p:nvGrpSpPr>
        <p:grpSpPr>
          <a:xfrm rot="10800000" flipH="1">
            <a:off x="7462721" y="1213994"/>
            <a:ext cx="793256" cy="182899"/>
            <a:chOff x="2685575" y="2835950"/>
            <a:chExt cx="433000" cy="99825"/>
          </a:xfrm>
        </p:grpSpPr>
        <p:sp>
          <p:nvSpPr>
            <p:cNvPr id="3050" name="Google Shape;3050;p9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9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9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9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54" name="Google Shape;3054;p9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9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9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9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9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59" name="Google Shape;3059;p90"/>
          <p:cNvPicPr preferRelativeResize="0"/>
          <p:nvPr/>
        </p:nvPicPr>
        <p:blipFill>
          <a:blip r:embed="rId4">
            <a:alphaModFix/>
          </a:blip>
          <a:stretch>
            <a:fillRect/>
          </a:stretch>
        </p:blipFill>
        <p:spPr>
          <a:xfrm>
            <a:off x="1208575" y="2372100"/>
            <a:ext cx="6315075" cy="1381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49"/>
                                        </p:tgtEl>
                                        <p:attrNameLst>
                                          <p:attrName>style.visibility</p:attrName>
                                        </p:attrNameLst>
                                      </p:cBhvr>
                                      <p:to>
                                        <p:strVal val="visible"/>
                                      </p:to>
                                    </p:set>
                                    <p:anim calcmode="lin" valueType="num">
                                      <p:cBhvr additive="base">
                                        <p:cTn id="7" dur="1000"/>
                                        <p:tgtEl>
                                          <p:spTgt spid="3049"/>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044"/>
                                        </p:tgtEl>
                                        <p:attrNameLst>
                                          <p:attrName>style.visibility</p:attrName>
                                        </p:attrNameLst>
                                      </p:cBhvr>
                                      <p:to>
                                        <p:strVal val="visible"/>
                                      </p:to>
                                    </p:set>
                                    <p:animEffect transition="in" filter="fade">
                                      <p:cBhvr>
                                        <p:cTn id="10" dur="1000"/>
                                        <p:tgtEl>
                                          <p:spTgt spid="3044"/>
                                        </p:tgtEl>
                                      </p:cBhvr>
                                    </p:animEffect>
                                  </p:childTnLst>
                                </p:cTn>
                              </p:par>
                              <p:par>
                                <p:cTn id="11" presetID="2" presetClass="entr" presetSubtype="8" fill="hold" nodeType="withEffect">
                                  <p:stCondLst>
                                    <p:cond delay="0"/>
                                  </p:stCondLst>
                                  <p:childTnLst>
                                    <p:set>
                                      <p:cBhvr>
                                        <p:cTn id="12" dur="1" fill="hold">
                                          <p:stCondLst>
                                            <p:cond delay="0"/>
                                          </p:stCondLst>
                                        </p:cTn>
                                        <p:tgtEl>
                                          <p:spTgt spid="3045"/>
                                        </p:tgtEl>
                                        <p:attrNameLst>
                                          <p:attrName>style.visibility</p:attrName>
                                        </p:attrNameLst>
                                      </p:cBhvr>
                                      <p:to>
                                        <p:strVal val="visible"/>
                                      </p:to>
                                    </p:set>
                                    <p:anim calcmode="lin" valueType="num">
                                      <p:cBhvr additive="base">
                                        <p:cTn id="13" dur="1000"/>
                                        <p:tgtEl>
                                          <p:spTgt spid="3045"/>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3054"/>
                                        </p:tgtEl>
                                        <p:attrNameLst>
                                          <p:attrName>style.visibility</p:attrName>
                                        </p:attrNameLst>
                                      </p:cBhvr>
                                      <p:to>
                                        <p:strVal val="visible"/>
                                      </p:to>
                                    </p:set>
                                    <p:animEffect transition="in" filter="fade">
                                      <p:cBhvr>
                                        <p:cTn id="16" dur="1000"/>
                                        <p:tgtEl>
                                          <p:spTgt spid="3054"/>
                                        </p:tgtEl>
                                      </p:cBhvr>
                                    </p:animEffect>
                                  </p:childTnLst>
                                </p:cTn>
                              </p:par>
                              <p:par>
                                <p:cTn id="17" presetID="10" presetClass="entr" presetSubtype="0" fill="hold" nodeType="withEffect">
                                  <p:stCondLst>
                                    <p:cond delay="0"/>
                                  </p:stCondLst>
                                  <p:childTnLst>
                                    <p:set>
                                      <p:cBhvr>
                                        <p:cTn id="18" dur="1" fill="hold">
                                          <p:stCondLst>
                                            <p:cond delay="0"/>
                                          </p:stCondLst>
                                        </p:cTn>
                                        <p:tgtEl>
                                          <p:spTgt spid="3055"/>
                                        </p:tgtEl>
                                        <p:attrNameLst>
                                          <p:attrName>style.visibility</p:attrName>
                                        </p:attrNameLst>
                                      </p:cBhvr>
                                      <p:to>
                                        <p:strVal val="visible"/>
                                      </p:to>
                                    </p:set>
                                    <p:animEffect transition="in" filter="fade">
                                      <p:cBhvr>
                                        <p:cTn id="19" dur="1000"/>
                                        <p:tgtEl>
                                          <p:spTgt spid="3055"/>
                                        </p:tgtEl>
                                      </p:cBhvr>
                                    </p:animEffect>
                                  </p:childTnLst>
                                </p:cTn>
                              </p:par>
                              <p:par>
                                <p:cTn id="20" presetID="10" presetClass="entr" presetSubtype="0" fill="hold" nodeType="withEffect">
                                  <p:stCondLst>
                                    <p:cond delay="0"/>
                                  </p:stCondLst>
                                  <p:childTnLst>
                                    <p:set>
                                      <p:cBhvr>
                                        <p:cTn id="21" dur="1" fill="hold">
                                          <p:stCondLst>
                                            <p:cond delay="0"/>
                                          </p:stCondLst>
                                        </p:cTn>
                                        <p:tgtEl>
                                          <p:spTgt spid="3056"/>
                                        </p:tgtEl>
                                        <p:attrNameLst>
                                          <p:attrName>style.visibility</p:attrName>
                                        </p:attrNameLst>
                                      </p:cBhvr>
                                      <p:to>
                                        <p:strVal val="visible"/>
                                      </p:to>
                                    </p:set>
                                    <p:animEffect transition="in" filter="fade">
                                      <p:cBhvr>
                                        <p:cTn id="22" dur="1000"/>
                                        <p:tgtEl>
                                          <p:spTgt spid="3056"/>
                                        </p:tgtEl>
                                      </p:cBhvr>
                                    </p:animEffect>
                                  </p:childTnLst>
                                </p:cTn>
                              </p:par>
                              <p:par>
                                <p:cTn id="23" presetID="10" presetClass="entr" presetSubtype="0" fill="hold" nodeType="withEffect">
                                  <p:stCondLst>
                                    <p:cond delay="0"/>
                                  </p:stCondLst>
                                  <p:childTnLst>
                                    <p:set>
                                      <p:cBhvr>
                                        <p:cTn id="24" dur="1" fill="hold">
                                          <p:stCondLst>
                                            <p:cond delay="0"/>
                                          </p:stCondLst>
                                        </p:cTn>
                                        <p:tgtEl>
                                          <p:spTgt spid="3057"/>
                                        </p:tgtEl>
                                        <p:attrNameLst>
                                          <p:attrName>style.visibility</p:attrName>
                                        </p:attrNameLst>
                                      </p:cBhvr>
                                      <p:to>
                                        <p:strVal val="visible"/>
                                      </p:to>
                                    </p:set>
                                    <p:animEffect transition="in" filter="fade">
                                      <p:cBhvr>
                                        <p:cTn id="25" dur="1000"/>
                                        <p:tgtEl>
                                          <p:spTgt spid="3057"/>
                                        </p:tgtEl>
                                      </p:cBhvr>
                                    </p:animEffect>
                                  </p:childTnLst>
                                </p:cTn>
                              </p:par>
                              <p:par>
                                <p:cTn id="26" presetID="10" presetClass="entr" presetSubtype="0" fill="hold" nodeType="withEffect">
                                  <p:stCondLst>
                                    <p:cond delay="0"/>
                                  </p:stCondLst>
                                  <p:childTnLst>
                                    <p:set>
                                      <p:cBhvr>
                                        <p:cTn id="27" dur="1" fill="hold">
                                          <p:stCondLst>
                                            <p:cond delay="0"/>
                                          </p:stCondLst>
                                        </p:cTn>
                                        <p:tgtEl>
                                          <p:spTgt spid="3058"/>
                                        </p:tgtEl>
                                        <p:attrNameLst>
                                          <p:attrName>style.visibility</p:attrName>
                                        </p:attrNameLst>
                                      </p:cBhvr>
                                      <p:to>
                                        <p:strVal val="visible"/>
                                      </p:to>
                                    </p:set>
                                    <p:animEffect transition="in" filter="fade">
                                      <p:cBhvr>
                                        <p:cTn id="28" dur="1000"/>
                                        <p:tgtEl>
                                          <p:spTgt spid="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3"/>
        <p:cNvGrpSpPr/>
        <p:nvPr/>
      </p:nvGrpSpPr>
      <p:grpSpPr>
        <a:xfrm>
          <a:off x="0" y="0"/>
          <a:ext cx="0" cy="0"/>
          <a:chOff x="0" y="0"/>
          <a:chExt cx="0" cy="0"/>
        </a:xfrm>
      </p:grpSpPr>
      <p:sp>
        <p:nvSpPr>
          <p:cNvPr id="3064" name="Google Shape;3064;p91"/>
          <p:cNvSpPr txBox="1">
            <a:spLocks noGrp="1"/>
          </p:cNvSpPr>
          <p:nvPr>
            <p:ph type="title"/>
          </p:nvPr>
        </p:nvSpPr>
        <p:spPr>
          <a:xfrm>
            <a:off x="715500" y="538250"/>
            <a:ext cx="7713000" cy="973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Splitting the data into features and target label!</a:t>
            </a:r>
            <a:endParaRPr/>
          </a:p>
        </p:txBody>
      </p:sp>
      <p:sp>
        <p:nvSpPr>
          <p:cNvPr id="3065" name="Google Shape;3065;p91"/>
          <p:cNvSpPr txBox="1">
            <a:spLocks noGrp="1"/>
          </p:cNvSpPr>
          <p:nvPr>
            <p:ph type="body" idx="1"/>
          </p:nvPr>
        </p:nvSpPr>
        <p:spPr>
          <a:xfrm>
            <a:off x="913900" y="1512051"/>
            <a:ext cx="6702000" cy="708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700"/>
              <a:t>Here we assume that the ‘write’ is the target variable, and so we drop it from the features.</a:t>
            </a:r>
            <a:endParaRPr sz="1700">
              <a:solidFill>
                <a:schemeClr val="lt1"/>
              </a:solidFill>
            </a:endParaRPr>
          </a:p>
        </p:txBody>
      </p:sp>
      <p:grpSp>
        <p:nvGrpSpPr>
          <p:cNvPr id="3066" name="Google Shape;3066;p91"/>
          <p:cNvGrpSpPr/>
          <p:nvPr/>
        </p:nvGrpSpPr>
        <p:grpSpPr>
          <a:xfrm>
            <a:off x="5770608" y="2836321"/>
            <a:ext cx="793256" cy="182899"/>
            <a:chOff x="2685575" y="2835950"/>
            <a:chExt cx="433000" cy="99825"/>
          </a:xfrm>
        </p:grpSpPr>
        <p:sp>
          <p:nvSpPr>
            <p:cNvPr id="3067" name="Google Shape;3067;p9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9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9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9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71" name="Google Shape;3071;p91"/>
          <p:cNvSpPr/>
          <p:nvPr/>
        </p:nvSpPr>
        <p:spPr>
          <a:xfrm flipH="1">
            <a:off x="7150660" y="2622188"/>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9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9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9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9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9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7" name="Google Shape;3077;p91"/>
          <p:cNvPicPr preferRelativeResize="0"/>
          <p:nvPr/>
        </p:nvPicPr>
        <p:blipFill>
          <a:blip r:embed="rId4">
            <a:alphaModFix/>
          </a:blip>
          <a:stretch>
            <a:fillRect/>
          </a:stretch>
        </p:blipFill>
        <p:spPr>
          <a:xfrm>
            <a:off x="913900" y="2463311"/>
            <a:ext cx="6943523" cy="1052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64"/>
                                        </p:tgtEl>
                                        <p:attrNameLst>
                                          <p:attrName>style.visibility</p:attrName>
                                        </p:attrNameLst>
                                      </p:cBhvr>
                                      <p:to>
                                        <p:strVal val="visible"/>
                                      </p:to>
                                    </p:set>
                                    <p:anim calcmode="lin" valueType="num">
                                      <p:cBhvr additive="base">
                                        <p:cTn id="7" dur="1000"/>
                                        <p:tgtEl>
                                          <p:spTgt spid="306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66"/>
                                        </p:tgtEl>
                                        <p:attrNameLst>
                                          <p:attrName>style.visibility</p:attrName>
                                        </p:attrNameLst>
                                      </p:cBhvr>
                                      <p:to>
                                        <p:strVal val="visible"/>
                                      </p:to>
                                    </p:set>
                                    <p:anim calcmode="lin" valueType="num">
                                      <p:cBhvr additive="base">
                                        <p:cTn id="10" dur="1000"/>
                                        <p:tgtEl>
                                          <p:spTgt spid="306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65"/>
                                        </p:tgtEl>
                                        <p:attrNameLst>
                                          <p:attrName>style.visibility</p:attrName>
                                        </p:attrNameLst>
                                      </p:cBhvr>
                                      <p:to>
                                        <p:strVal val="visible"/>
                                      </p:to>
                                    </p:set>
                                    <p:animEffect transition="in" filter="fade">
                                      <p:cBhvr>
                                        <p:cTn id="13" dur="1000"/>
                                        <p:tgtEl>
                                          <p:spTgt spid="3065"/>
                                        </p:tgtEl>
                                      </p:cBhvr>
                                    </p:animEffect>
                                  </p:childTnLst>
                                </p:cTn>
                              </p:par>
                              <p:par>
                                <p:cTn id="14" presetID="8" presetClass="emph" presetSubtype="0" fill="hold" nodeType="withEffect">
                                  <p:stCondLst>
                                    <p:cond delay="0"/>
                                  </p:stCondLst>
                                  <p:childTnLst>
                                    <p:animRot by="-21600000">
                                      <p:cBhvr>
                                        <p:cTn id="15" dur="1000" fill="hold"/>
                                        <p:tgtEl>
                                          <p:spTgt spid="3071"/>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3072"/>
                                        </p:tgtEl>
                                        <p:attrNameLst>
                                          <p:attrName>style.visibility</p:attrName>
                                        </p:attrNameLst>
                                      </p:cBhvr>
                                      <p:to>
                                        <p:strVal val="visible"/>
                                      </p:to>
                                    </p:set>
                                    <p:animEffect transition="in" filter="fade">
                                      <p:cBhvr>
                                        <p:cTn id="18" dur="1000"/>
                                        <p:tgtEl>
                                          <p:spTgt spid="3072"/>
                                        </p:tgtEl>
                                      </p:cBhvr>
                                    </p:animEffect>
                                  </p:childTnLst>
                                </p:cTn>
                              </p:par>
                              <p:par>
                                <p:cTn id="19" presetID="10" presetClass="entr" presetSubtype="0" fill="hold" nodeType="withEffect">
                                  <p:stCondLst>
                                    <p:cond delay="0"/>
                                  </p:stCondLst>
                                  <p:childTnLst>
                                    <p:set>
                                      <p:cBhvr>
                                        <p:cTn id="20" dur="1" fill="hold">
                                          <p:stCondLst>
                                            <p:cond delay="0"/>
                                          </p:stCondLst>
                                        </p:cTn>
                                        <p:tgtEl>
                                          <p:spTgt spid="3073"/>
                                        </p:tgtEl>
                                        <p:attrNameLst>
                                          <p:attrName>style.visibility</p:attrName>
                                        </p:attrNameLst>
                                      </p:cBhvr>
                                      <p:to>
                                        <p:strVal val="visible"/>
                                      </p:to>
                                    </p:set>
                                    <p:animEffect transition="in" filter="fade">
                                      <p:cBhvr>
                                        <p:cTn id="21" dur="1000"/>
                                        <p:tgtEl>
                                          <p:spTgt spid="3073"/>
                                        </p:tgtEl>
                                      </p:cBhvr>
                                    </p:animEffect>
                                  </p:childTnLst>
                                </p:cTn>
                              </p:par>
                              <p:par>
                                <p:cTn id="22" presetID="10" presetClass="entr" presetSubtype="0" fill="hold" nodeType="with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fade">
                                      <p:cBhvr>
                                        <p:cTn id="24" dur="1000"/>
                                        <p:tgtEl>
                                          <p:spTgt spid="3074"/>
                                        </p:tgtEl>
                                      </p:cBhvr>
                                    </p:animEffect>
                                  </p:childTnLst>
                                </p:cTn>
                              </p:par>
                              <p:par>
                                <p:cTn id="25" presetID="10" presetClass="entr" presetSubtype="0" fill="hold" nodeType="with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fade">
                                      <p:cBhvr>
                                        <p:cTn id="27" dur="1000"/>
                                        <p:tgtEl>
                                          <p:spTgt spid="3075"/>
                                        </p:tgtEl>
                                      </p:cBhvr>
                                    </p:animEffect>
                                  </p:childTnLst>
                                </p:cTn>
                              </p:par>
                              <p:par>
                                <p:cTn id="28" presetID="10" presetClass="entr" presetSubtype="0" fill="hold" nodeType="withEffect">
                                  <p:stCondLst>
                                    <p:cond delay="0"/>
                                  </p:stCondLst>
                                  <p:childTnLst>
                                    <p:set>
                                      <p:cBhvr>
                                        <p:cTn id="29" dur="1" fill="hold">
                                          <p:stCondLst>
                                            <p:cond delay="0"/>
                                          </p:stCondLst>
                                        </p:cTn>
                                        <p:tgtEl>
                                          <p:spTgt spid="3076"/>
                                        </p:tgtEl>
                                        <p:attrNameLst>
                                          <p:attrName>style.visibility</p:attrName>
                                        </p:attrNameLst>
                                      </p:cBhvr>
                                      <p:to>
                                        <p:strVal val="visible"/>
                                      </p:to>
                                    </p:set>
                                    <p:animEffect transition="in" filter="fade">
                                      <p:cBhvr>
                                        <p:cTn id="30" dur="1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81"/>
        <p:cNvGrpSpPr/>
        <p:nvPr/>
      </p:nvGrpSpPr>
      <p:grpSpPr>
        <a:xfrm>
          <a:off x="0" y="0"/>
          <a:ext cx="0" cy="0"/>
          <a:chOff x="0" y="0"/>
          <a:chExt cx="0" cy="0"/>
        </a:xfrm>
      </p:grpSpPr>
      <p:sp>
        <p:nvSpPr>
          <p:cNvPr id="3082" name="Google Shape;3082;p92"/>
          <p:cNvSpPr txBox="1">
            <a:spLocks noGrp="1"/>
          </p:cNvSpPr>
          <p:nvPr>
            <p:ph type="subTitle" idx="4294967295"/>
          </p:nvPr>
        </p:nvSpPr>
        <p:spPr>
          <a:xfrm>
            <a:off x="1079700" y="1134475"/>
            <a:ext cx="6984600" cy="789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200"/>
              </a:spcAft>
              <a:buClr>
                <a:schemeClr val="lt1"/>
              </a:buClr>
              <a:buSzPts val="1400"/>
              <a:buFont typeface="Bai Jamjuree"/>
              <a:buNone/>
            </a:pPr>
            <a:r>
              <a:rPr lang="en" sz="1700"/>
              <a:t>By selecting the numerical features only, we will be able to fit transform the feature  data.</a:t>
            </a:r>
            <a:endParaRPr sz="1700" b="0" i="0" u="none" strike="noStrike" cap="none">
              <a:solidFill>
                <a:schemeClr val="lt1"/>
              </a:solidFill>
              <a:latin typeface="Bai Jamjuree"/>
              <a:ea typeface="Bai Jamjuree"/>
              <a:cs typeface="Bai Jamjuree"/>
              <a:sym typeface="Bai Jamjuree"/>
            </a:endParaRPr>
          </a:p>
        </p:txBody>
      </p:sp>
      <p:sp>
        <p:nvSpPr>
          <p:cNvPr id="3083" name="Google Shape;3083;p9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MinMaxScaler</a:t>
            </a:r>
            <a:endParaRPr/>
          </a:p>
        </p:txBody>
      </p:sp>
      <p:sp>
        <p:nvSpPr>
          <p:cNvPr id="3084" name="Google Shape;3084;p9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5" name="Google Shape;3085;p9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9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9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9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89" name="Google Shape;3089;p92"/>
          <p:cNvPicPr preferRelativeResize="0"/>
          <p:nvPr/>
        </p:nvPicPr>
        <p:blipFill>
          <a:blip r:embed="rId4">
            <a:alphaModFix/>
          </a:blip>
          <a:stretch>
            <a:fillRect/>
          </a:stretch>
        </p:blipFill>
        <p:spPr>
          <a:xfrm>
            <a:off x="1192775" y="1923475"/>
            <a:ext cx="6022449" cy="233263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83"/>
                                        </p:tgtEl>
                                        <p:attrNameLst>
                                          <p:attrName>style.visibility</p:attrName>
                                        </p:attrNameLst>
                                      </p:cBhvr>
                                      <p:to>
                                        <p:strVal val="visible"/>
                                      </p:to>
                                    </p:set>
                                    <p:anim calcmode="lin" valueType="num">
                                      <p:cBhvr additive="base">
                                        <p:cTn id="7" dur="1000"/>
                                        <p:tgtEl>
                                          <p:spTgt spid="308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82"/>
                                        </p:tgtEl>
                                        <p:attrNameLst>
                                          <p:attrName>style.visibility</p:attrName>
                                        </p:attrNameLst>
                                      </p:cBhvr>
                                      <p:to>
                                        <p:strVal val="visible"/>
                                      </p:to>
                                    </p:set>
                                    <p:anim calcmode="lin" valueType="num">
                                      <p:cBhvr additive="base">
                                        <p:cTn id="10" dur="1000"/>
                                        <p:tgtEl>
                                          <p:spTgt spid="308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84"/>
                                        </p:tgtEl>
                                        <p:attrNameLst>
                                          <p:attrName>style.visibility</p:attrName>
                                        </p:attrNameLst>
                                      </p:cBhvr>
                                      <p:to>
                                        <p:strVal val="visible"/>
                                      </p:to>
                                    </p:set>
                                    <p:animEffect transition="in" filter="fade">
                                      <p:cBhvr>
                                        <p:cTn id="13" dur="1000"/>
                                        <p:tgtEl>
                                          <p:spTgt spid="3084"/>
                                        </p:tgtEl>
                                      </p:cBhvr>
                                    </p:animEffect>
                                  </p:childTnLst>
                                </p:cTn>
                              </p:par>
                              <p:par>
                                <p:cTn id="14" presetID="10" presetClass="entr" presetSubtype="0" fill="hold" nodeType="withEffect">
                                  <p:stCondLst>
                                    <p:cond delay="0"/>
                                  </p:stCondLst>
                                  <p:childTnLst>
                                    <p:set>
                                      <p:cBhvr>
                                        <p:cTn id="15" dur="1" fill="hold">
                                          <p:stCondLst>
                                            <p:cond delay="0"/>
                                          </p:stCondLst>
                                        </p:cTn>
                                        <p:tgtEl>
                                          <p:spTgt spid="3085"/>
                                        </p:tgtEl>
                                        <p:attrNameLst>
                                          <p:attrName>style.visibility</p:attrName>
                                        </p:attrNameLst>
                                      </p:cBhvr>
                                      <p:to>
                                        <p:strVal val="visible"/>
                                      </p:to>
                                    </p:set>
                                    <p:animEffect transition="in" filter="fade">
                                      <p:cBhvr>
                                        <p:cTn id="16" dur="1000"/>
                                        <p:tgtEl>
                                          <p:spTgt spid="3085"/>
                                        </p:tgtEl>
                                      </p:cBhvr>
                                    </p:animEffect>
                                  </p:childTnLst>
                                </p:cTn>
                              </p:par>
                              <p:par>
                                <p:cTn id="17" presetID="10" presetClass="entr" presetSubtype="0" fill="hold" nodeType="withEffect">
                                  <p:stCondLst>
                                    <p:cond delay="0"/>
                                  </p:stCondLst>
                                  <p:childTnLst>
                                    <p:set>
                                      <p:cBhvr>
                                        <p:cTn id="18" dur="1" fill="hold">
                                          <p:stCondLst>
                                            <p:cond delay="0"/>
                                          </p:stCondLst>
                                        </p:cTn>
                                        <p:tgtEl>
                                          <p:spTgt spid="3086"/>
                                        </p:tgtEl>
                                        <p:attrNameLst>
                                          <p:attrName>style.visibility</p:attrName>
                                        </p:attrNameLst>
                                      </p:cBhvr>
                                      <p:to>
                                        <p:strVal val="visible"/>
                                      </p:to>
                                    </p:set>
                                    <p:animEffect transition="in" filter="fade">
                                      <p:cBhvr>
                                        <p:cTn id="19" dur="1000"/>
                                        <p:tgtEl>
                                          <p:spTgt spid="3086"/>
                                        </p:tgtEl>
                                      </p:cBhvr>
                                    </p:animEffect>
                                  </p:childTnLst>
                                </p:cTn>
                              </p:par>
                              <p:par>
                                <p:cTn id="20" presetID="10" presetClass="entr" presetSubtype="0" fill="hold" nodeType="withEffect">
                                  <p:stCondLst>
                                    <p:cond delay="0"/>
                                  </p:stCondLst>
                                  <p:childTnLst>
                                    <p:set>
                                      <p:cBhvr>
                                        <p:cTn id="21" dur="1" fill="hold">
                                          <p:stCondLst>
                                            <p:cond delay="0"/>
                                          </p:stCondLst>
                                        </p:cTn>
                                        <p:tgtEl>
                                          <p:spTgt spid="3087"/>
                                        </p:tgtEl>
                                        <p:attrNameLst>
                                          <p:attrName>style.visibility</p:attrName>
                                        </p:attrNameLst>
                                      </p:cBhvr>
                                      <p:to>
                                        <p:strVal val="visible"/>
                                      </p:to>
                                    </p:set>
                                    <p:animEffect transition="in" filter="fade">
                                      <p:cBhvr>
                                        <p:cTn id="22" dur="1000"/>
                                        <p:tgtEl>
                                          <p:spTgt spid="3087"/>
                                        </p:tgtEl>
                                      </p:cBhvr>
                                    </p:animEffect>
                                  </p:childTnLst>
                                </p:cTn>
                              </p:par>
                              <p:par>
                                <p:cTn id="23" presetID="10" presetClass="entr" presetSubtype="0" fill="hold" nodeType="withEffect">
                                  <p:stCondLst>
                                    <p:cond delay="0"/>
                                  </p:stCondLst>
                                  <p:childTnLst>
                                    <p:set>
                                      <p:cBhvr>
                                        <p:cTn id="24" dur="1" fill="hold">
                                          <p:stCondLst>
                                            <p:cond delay="0"/>
                                          </p:stCondLst>
                                        </p:cTn>
                                        <p:tgtEl>
                                          <p:spTgt spid="3088"/>
                                        </p:tgtEl>
                                        <p:attrNameLst>
                                          <p:attrName>style.visibility</p:attrName>
                                        </p:attrNameLst>
                                      </p:cBhvr>
                                      <p:to>
                                        <p:strVal val="visible"/>
                                      </p:to>
                                    </p:set>
                                    <p:animEffect transition="in" filter="fade">
                                      <p:cBhvr>
                                        <p:cTn id="25" dur="1000"/>
                                        <p:tgtEl>
                                          <p:spTgt spid="3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93"/>
        <p:cNvGrpSpPr/>
        <p:nvPr/>
      </p:nvGrpSpPr>
      <p:grpSpPr>
        <a:xfrm>
          <a:off x="0" y="0"/>
          <a:ext cx="0" cy="0"/>
          <a:chOff x="0" y="0"/>
          <a:chExt cx="0" cy="0"/>
        </a:xfrm>
      </p:grpSpPr>
      <p:sp>
        <p:nvSpPr>
          <p:cNvPr id="3094" name="Google Shape;3094;p9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Display of data</a:t>
            </a:r>
            <a:endParaRPr/>
          </a:p>
        </p:txBody>
      </p:sp>
      <p:pic>
        <p:nvPicPr>
          <p:cNvPr id="3095" name="Google Shape;3095;p93"/>
          <p:cNvPicPr preferRelativeResize="0"/>
          <p:nvPr/>
        </p:nvPicPr>
        <p:blipFill>
          <a:blip r:embed="rId3">
            <a:alphaModFix/>
          </a:blip>
          <a:stretch>
            <a:fillRect/>
          </a:stretch>
        </p:blipFill>
        <p:spPr>
          <a:xfrm>
            <a:off x="667725" y="1480725"/>
            <a:ext cx="7258050" cy="2428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99"/>
        <p:cNvGrpSpPr/>
        <p:nvPr/>
      </p:nvGrpSpPr>
      <p:grpSpPr>
        <a:xfrm>
          <a:off x="0" y="0"/>
          <a:ext cx="0" cy="0"/>
          <a:chOff x="0" y="0"/>
          <a:chExt cx="0" cy="0"/>
        </a:xfrm>
      </p:grpSpPr>
      <p:sp>
        <p:nvSpPr>
          <p:cNvPr id="3100" name="Google Shape;3100;p94"/>
          <p:cNvSpPr txBox="1">
            <a:spLocks noGrp="1"/>
          </p:cNvSpPr>
          <p:nvPr>
            <p:ph type="title"/>
          </p:nvPr>
        </p:nvSpPr>
        <p:spPr>
          <a:xfrm>
            <a:off x="618850" y="85870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Apply principle components analysis</a:t>
            </a:r>
            <a:endParaRPr/>
          </a:p>
        </p:txBody>
      </p:sp>
      <p:pic>
        <p:nvPicPr>
          <p:cNvPr id="3101" name="Google Shape;3101;p94"/>
          <p:cNvPicPr preferRelativeResize="0"/>
          <p:nvPr/>
        </p:nvPicPr>
        <p:blipFill>
          <a:blip r:embed="rId3">
            <a:alphaModFix/>
          </a:blip>
          <a:stretch>
            <a:fillRect/>
          </a:stretch>
        </p:blipFill>
        <p:spPr>
          <a:xfrm>
            <a:off x="527238" y="1666575"/>
            <a:ext cx="7804624" cy="1810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05"/>
        <p:cNvGrpSpPr/>
        <p:nvPr/>
      </p:nvGrpSpPr>
      <p:grpSpPr>
        <a:xfrm>
          <a:off x="0" y="0"/>
          <a:ext cx="0" cy="0"/>
          <a:chOff x="0" y="0"/>
          <a:chExt cx="0" cy="0"/>
        </a:xfrm>
      </p:grpSpPr>
      <p:grpSp>
        <p:nvGrpSpPr>
          <p:cNvPr id="3106" name="Google Shape;3106;p95"/>
          <p:cNvGrpSpPr/>
          <p:nvPr/>
        </p:nvGrpSpPr>
        <p:grpSpPr>
          <a:xfrm>
            <a:off x="6845608" y="1408681"/>
            <a:ext cx="793256" cy="182899"/>
            <a:chOff x="2685575" y="2835950"/>
            <a:chExt cx="433000" cy="99825"/>
          </a:xfrm>
        </p:grpSpPr>
        <p:sp>
          <p:nvSpPr>
            <p:cNvPr id="3107" name="Google Shape;3107;p9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9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9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9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111" name="Google Shape;3111;p95"/>
          <p:cNvPicPr preferRelativeResize="0"/>
          <p:nvPr/>
        </p:nvPicPr>
        <p:blipFill rotWithShape="1">
          <a:blip r:embed="rId3">
            <a:alphaModFix/>
          </a:blip>
          <a:srcRect/>
          <a:stretch/>
        </p:blipFill>
        <p:spPr>
          <a:xfrm>
            <a:off x="5498214" y="-1169825"/>
            <a:ext cx="2527512" cy="2681250"/>
          </a:xfrm>
          <a:prstGeom prst="rect">
            <a:avLst/>
          </a:prstGeom>
          <a:noFill/>
          <a:ln>
            <a:noFill/>
          </a:ln>
        </p:spPr>
      </p:pic>
      <p:sp>
        <p:nvSpPr>
          <p:cNvPr id="3112" name="Google Shape;3112;p9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9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95">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9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9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17" name="Google Shape;3117;p95"/>
          <p:cNvPicPr preferRelativeResize="0"/>
          <p:nvPr/>
        </p:nvPicPr>
        <p:blipFill>
          <a:blip r:embed="rId5">
            <a:alphaModFix/>
          </a:blip>
          <a:stretch>
            <a:fillRect/>
          </a:stretch>
        </p:blipFill>
        <p:spPr>
          <a:xfrm>
            <a:off x="993038" y="2445613"/>
            <a:ext cx="7157916" cy="1866371"/>
          </a:xfrm>
          <a:prstGeom prst="rect">
            <a:avLst/>
          </a:prstGeom>
          <a:noFill/>
          <a:ln>
            <a:noFill/>
          </a:ln>
        </p:spPr>
      </p:pic>
      <p:sp>
        <p:nvSpPr>
          <p:cNvPr id="3118" name="Google Shape;3118;p95"/>
          <p:cNvSpPr txBox="1">
            <a:spLocks noGrp="1"/>
          </p:cNvSpPr>
          <p:nvPr>
            <p:ph type="title"/>
          </p:nvPr>
        </p:nvSpPr>
        <p:spPr>
          <a:xfrm>
            <a:off x="845925" y="652975"/>
            <a:ext cx="7713000" cy="9852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0"/>
              </a:spcBef>
              <a:spcAft>
                <a:spcPts val="0"/>
              </a:spcAft>
              <a:buSzPts val="2900"/>
              <a:buNone/>
            </a:pPr>
            <a:r>
              <a:rPr lang="en"/>
              <a:t>Splitting Data into Training set and test set</a:t>
            </a:r>
            <a:endParaRPr/>
          </a:p>
        </p:txBody>
      </p:sp>
      <p:sp>
        <p:nvSpPr>
          <p:cNvPr id="3119" name="Google Shape;3119;p95"/>
          <p:cNvSpPr txBox="1"/>
          <p:nvPr/>
        </p:nvSpPr>
        <p:spPr>
          <a:xfrm>
            <a:off x="1032775" y="1888000"/>
            <a:ext cx="5512800" cy="307800"/>
          </a:xfrm>
          <a:prstGeom prst="rect">
            <a:avLst/>
          </a:prstGeom>
          <a:noFill/>
          <a:ln>
            <a:noFill/>
          </a:ln>
        </p:spPr>
        <p:txBody>
          <a:bodyPr spcFirstLastPara="1" wrap="square" lIns="91425" tIns="0"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Bai Jamjuree"/>
                <a:ea typeface="Bai Jamjuree"/>
                <a:cs typeface="Bai Jamjuree"/>
                <a:sym typeface="Bai Jamjuree"/>
              </a:rPr>
              <a:t>Split the data into 20% test set and 80% training set..</a:t>
            </a:r>
            <a:endParaRPr sz="1400" b="0" i="0" u="none" strike="noStrike" cap="none">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06"/>
                                        </p:tgtEl>
                                        <p:attrNameLst>
                                          <p:attrName>style.visibility</p:attrName>
                                        </p:attrNameLst>
                                      </p:cBhvr>
                                      <p:to>
                                        <p:strVal val="visible"/>
                                      </p:to>
                                    </p:set>
                                    <p:anim calcmode="lin" valueType="num">
                                      <p:cBhvr additive="base">
                                        <p:cTn id="7" dur="1000"/>
                                        <p:tgtEl>
                                          <p:spTgt spid="310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118"/>
                                        </p:tgtEl>
                                        <p:attrNameLst>
                                          <p:attrName>style.visibility</p:attrName>
                                        </p:attrNameLst>
                                      </p:cBhvr>
                                      <p:to>
                                        <p:strVal val="visible"/>
                                      </p:to>
                                    </p:set>
                                    <p:anim calcmode="lin" valueType="num">
                                      <p:cBhvr additive="base">
                                        <p:cTn id="10" dur="1000"/>
                                        <p:tgtEl>
                                          <p:spTgt spid="3118"/>
                                        </p:tgtEl>
                                        <p:attrNameLst>
                                          <p:attrName>ppt_x</p:attrName>
                                        </p:attrNameLst>
                                      </p:cBhvr>
                                      <p:tavLst>
                                        <p:tav tm="0">
                                          <p:val>
                                            <p:strVal val="#ppt_x-1"/>
                                          </p:val>
                                        </p:tav>
                                        <p:tav tm="100000">
                                          <p:val>
                                            <p:strVal val="#ppt_x"/>
                                          </p:val>
                                        </p:tav>
                                      </p:tavLst>
                                    </p:anim>
                                  </p:childTnLst>
                                </p:cTn>
                              </p:par>
                              <p:par>
                                <p:cTn id="11" presetID="2" presetClass="entr" presetSubtype="1" fill="hold" nodeType="withEffect">
                                  <p:stCondLst>
                                    <p:cond delay="0"/>
                                  </p:stCondLst>
                                  <p:childTnLst>
                                    <p:set>
                                      <p:cBhvr>
                                        <p:cTn id="12" dur="1" fill="hold">
                                          <p:stCondLst>
                                            <p:cond delay="0"/>
                                          </p:stCondLst>
                                        </p:cTn>
                                        <p:tgtEl>
                                          <p:spTgt spid="3111"/>
                                        </p:tgtEl>
                                        <p:attrNameLst>
                                          <p:attrName>style.visibility</p:attrName>
                                        </p:attrNameLst>
                                      </p:cBhvr>
                                      <p:to>
                                        <p:strVal val="visible"/>
                                      </p:to>
                                    </p:set>
                                    <p:anim calcmode="lin" valueType="num">
                                      <p:cBhvr additive="base">
                                        <p:cTn id="13" dur="1000"/>
                                        <p:tgtEl>
                                          <p:spTgt spid="3111"/>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par>
                                <p:cTn id="17" presetID="10" presetClass="entr" presetSubtype="0" fill="hold" nodeType="withEffect">
                                  <p:stCondLst>
                                    <p:cond delay="0"/>
                                  </p:stCondLst>
                                  <p:childTnLst>
                                    <p:set>
                                      <p:cBhvr>
                                        <p:cTn id="18" dur="1" fill="hold">
                                          <p:stCondLst>
                                            <p:cond delay="0"/>
                                          </p:stCondLst>
                                        </p:cTn>
                                        <p:tgtEl>
                                          <p:spTgt spid="3113"/>
                                        </p:tgtEl>
                                        <p:attrNameLst>
                                          <p:attrName>style.visibility</p:attrName>
                                        </p:attrNameLst>
                                      </p:cBhvr>
                                      <p:to>
                                        <p:strVal val="visible"/>
                                      </p:to>
                                    </p:set>
                                    <p:animEffect transition="in" filter="fade">
                                      <p:cBhvr>
                                        <p:cTn id="19" dur="1000"/>
                                        <p:tgtEl>
                                          <p:spTgt spid="3113"/>
                                        </p:tgtEl>
                                      </p:cBhvr>
                                    </p:animEffect>
                                  </p:childTnLst>
                                </p:cTn>
                              </p:par>
                              <p:par>
                                <p:cTn id="20" presetID="10" presetClass="entr" presetSubtype="0" fill="hold" nodeType="withEffect">
                                  <p:stCondLst>
                                    <p:cond delay="0"/>
                                  </p:stCondLst>
                                  <p:childTnLst>
                                    <p:set>
                                      <p:cBhvr>
                                        <p:cTn id="21" dur="1" fill="hold">
                                          <p:stCondLst>
                                            <p:cond delay="0"/>
                                          </p:stCondLst>
                                        </p:cTn>
                                        <p:tgtEl>
                                          <p:spTgt spid="3114"/>
                                        </p:tgtEl>
                                        <p:attrNameLst>
                                          <p:attrName>style.visibility</p:attrName>
                                        </p:attrNameLst>
                                      </p:cBhvr>
                                      <p:to>
                                        <p:strVal val="visible"/>
                                      </p:to>
                                    </p:set>
                                    <p:animEffect transition="in" filter="fade">
                                      <p:cBhvr>
                                        <p:cTn id="22" dur="1000"/>
                                        <p:tgtEl>
                                          <p:spTgt spid="3114"/>
                                        </p:tgtEl>
                                      </p:cBhvr>
                                    </p:animEffect>
                                  </p:childTnLst>
                                </p:cTn>
                              </p:par>
                              <p:par>
                                <p:cTn id="23" presetID="10" presetClass="entr" presetSubtype="0" fill="hold" nodeType="withEffect">
                                  <p:stCondLst>
                                    <p:cond delay="0"/>
                                  </p:stCondLst>
                                  <p:childTnLst>
                                    <p:set>
                                      <p:cBhvr>
                                        <p:cTn id="24" dur="1" fill="hold">
                                          <p:stCondLst>
                                            <p:cond delay="0"/>
                                          </p:stCondLst>
                                        </p:cTn>
                                        <p:tgtEl>
                                          <p:spTgt spid="3115"/>
                                        </p:tgtEl>
                                        <p:attrNameLst>
                                          <p:attrName>style.visibility</p:attrName>
                                        </p:attrNameLst>
                                      </p:cBhvr>
                                      <p:to>
                                        <p:strVal val="visible"/>
                                      </p:to>
                                    </p:set>
                                    <p:animEffect transition="in" filter="fade">
                                      <p:cBhvr>
                                        <p:cTn id="25" dur="1000"/>
                                        <p:tgtEl>
                                          <p:spTgt spid="3115"/>
                                        </p:tgtEl>
                                      </p:cBhvr>
                                    </p:animEffect>
                                  </p:childTnLst>
                                </p:cTn>
                              </p:par>
                              <p:par>
                                <p:cTn id="26" presetID="10" presetClass="entr" presetSubtype="0" fill="hold" nodeType="withEffect">
                                  <p:stCondLst>
                                    <p:cond delay="0"/>
                                  </p:stCondLst>
                                  <p:childTnLst>
                                    <p:set>
                                      <p:cBhvr>
                                        <p:cTn id="27" dur="1" fill="hold">
                                          <p:stCondLst>
                                            <p:cond delay="0"/>
                                          </p:stCondLst>
                                        </p:cTn>
                                        <p:tgtEl>
                                          <p:spTgt spid="3116"/>
                                        </p:tgtEl>
                                        <p:attrNameLst>
                                          <p:attrName>style.visibility</p:attrName>
                                        </p:attrNameLst>
                                      </p:cBhvr>
                                      <p:to>
                                        <p:strVal val="visible"/>
                                      </p:to>
                                    </p:set>
                                    <p:animEffect transition="in" filter="fade">
                                      <p:cBhvr>
                                        <p:cTn id="28" dur="1000"/>
                                        <p:tgtEl>
                                          <p:spTgt spid="3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23"/>
        <p:cNvGrpSpPr/>
        <p:nvPr/>
      </p:nvGrpSpPr>
      <p:grpSpPr>
        <a:xfrm>
          <a:off x="0" y="0"/>
          <a:ext cx="0" cy="0"/>
          <a:chOff x="0" y="0"/>
          <a:chExt cx="0" cy="0"/>
        </a:xfrm>
      </p:grpSpPr>
      <p:sp>
        <p:nvSpPr>
          <p:cNvPr id="3124" name="Google Shape;3124;p96"/>
          <p:cNvSpPr txBox="1">
            <a:spLocks noGrp="1"/>
          </p:cNvSpPr>
          <p:nvPr>
            <p:ph type="title"/>
          </p:nvPr>
        </p:nvSpPr>
        <p:spPr>
          <a:xfrm>
            <a:off x="449275" y="1853925"/>
            <a:ext cx="5494200"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MODEL SELECTION</a:t>
            </a:r>
            <a:endParaRPr/>
          </a:p>
        </p:txBody>
      </p:sp>
      <p:sp>
        <p:nvSpPr>
          <p:cNvPr id="3125" name="Google Shape;3125;p96"/>
          <p:cNvSpPr txBox="1">
            <a:spLocks noGrp="1"/>
          </p:cNvSpPr>
          <p:nvPr>
            <p:ph type="title" idx="2"/>
          </p:nvPr>
        </p:nvSpPr>
        <p:spPr>
          <a:xfrm>
            <a:off x="5638521" y="1576159"/>
            <a:ext cx="2575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05</a:t>
            </a:r>
            <a:endParaRPr/>
          </a:p>
        </p:txBody>
      </p:sp>
      <p:cxnSp>
        <p:nvCxnSpPr>
          <p:cNvPr id="3126" name="Google Shape;3126;p96"/>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3127" name="Google Shape;3127;p96"/>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28" name="Google Shape;3128;p96"/>
          <p:cNvGrpSpPr/>
          <p:nvPr/>
        </p:nvGrpSpPr>
        <p:grpSpPr>
          <a:xfrm flipH="1">
            <a:off x="5943476" y="3141818"/>
            <a:ext cx="1965289" cy="517060"/>
            <a:chOff x="3539975" y="3523525"/>
            <a:chExt cx="745925" cy="196250"/>
          </a:xfrm>
        </p:grpSpPr>
        <p:sp>
          <p:nvSpPr>
            <p:cNvPr id="3129" name="Google Shape;3129;p9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9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9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9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9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9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9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9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9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9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9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9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9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2" name="Google Shape;3142;p9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3" name="Google Shape;3143;p9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9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45" name="Google Shape;3145;p9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9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9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9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9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128"/>
                                        </p:tgtEl>
                                        <p:attrNameLst>
                                          <p:attrName>style.visibility</p:attrName>
                                        </p:attrNameLst>
                                      </p:cBhvr>
                                      <p:to>
                                        <p:strVal val="visible"/>
                                      </p:to>
                                    </p:set>
                                    <p:anim calcmode="lin" valueType="num">
                                      <p:cBhvr additive="base">
                                        <p:cTn id="7" dur="1000"/>
                                        <p:tgtEl>
                                          <p:spTgt spid="312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125"/>
                                        </p:tgtEl>
                                        <p:attrNameLst>
                                          <p:attrName>style.visibility</p:attrName>
                                        </p:attrNameLst>
                                      </p:cBhvr>
                                      <p:to>
                                        <p:strVal val="visible"/>
                                      </p:to>
                                    </p:set>
                                    <p:anim calcmode="lin" valueType="num">
                                      <p:cBhvr additive="base">
                                        <p:cTn id="10" dur="1000"/>
                                        <p:tgtEl>
                                          <p:spTgt spid="3125"/>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124"/>
                                        </p:tgtEl>
                                        <p:attrNameLst>
                                          <p:attrName>style.visibility</p:attrName>
                                        </p:attrNameLst>
                                      </p:cBhvr>
                                      <p:to>
                                        <p:strVal val="visible"/>
                                      </p:to>
                                    </p:set>
                                    <p:anim calcmode="lin" valueType="num">
                                      <p:cBhvr additive="base">
                                        <p:cTn id="13" dur="1000"/>
                                        <p:tgtEl>
                                          <p:spTgt spid="312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126"/>
                                        </p:tgtEl>
                                        <p:attrNameLst>
                                          <p:attrName>style.visibility</p:attrName>
                                        </p:attrNameLst>
                                      </p:cBhvr>
                                      <p:to>
                                        <p:strVal val="visible"/>
                                      </p:to>
                                    </p:set>
                                    <p:anim calcmode="lin" valueType="num">
                                      <p:cBhvr additive="base">
                                        <p:cTn id="16" dur="1000"/>
                                        <p:tgtEl>
                                          <p:spTgt spid="312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12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145"/>
                                        </p:tgtEl>
                                        <p:attrNameLst>
                                          <p:attrName>style.visibility</p:attrName>
                                        </p:attrNameLst>
                                      </p:cBhvr>
                                      <p:to>
                                        <p:strVal val="visible"/>
                                      </p:to>
                                    </p:set>
                                    <p:animEffect transition="in" filter="fade">
                                      <p:cBhvr>
                                        <p:cTn id="21" dur="1000"/>
                                        <p:tgtEl>
                                          <p:spTgt spid="3145"/>
                                        </p:tgtEl>
                                      </p:cBhvr>
                                    </p:animEffect>
                                  </p:childTnLst>
                                </p:cTn>
                              </p:par>
                              <p:par>
                                <p:cTn id="22" presetID="10" presetClass="entr" presetSubtype="0" fill="hold" nodeType="withEffect">
                                  <p:stCondLst>
                                    <p:cond delay="0"/>
                                  </p:stCondLst>
                                  <p:childTnLst>
                                    <p:set>
                                      <p:cBhvr>
                                        <p:cTn id="23" dur="1" fill="hold">
                                          <p:stCondLst>
                                            <p:cond delay="0"/>
                                          </p:stCondLst>
                                        </p:cTn>
                                        <p:tgtEl>
                                          <p:spTgt spid="3146"/>
                                        </p:tgtEl>
                                        <p:attrNameLst>
                                          <p:attrName>style.visibility</p:attrName>
                                        </p:attrNameLst>
                                      </p:cBhvr>
                                      <p:to>
                                        <p:strVal val="visible"/>
                                      </p:to>
                                    </p:set>
                                    <p:animEffect transition="in" filter="fade">
                                      <p:cBhvr>
                                        <p:cTn id="24" dur="1000"/>
                                        <p:tgtEl>
                                          <p:spTgt spid="3146"/>
                                        </p:tgtEl>
                                      </p:cBhvr>
                                    </p:animEffect>
                                  </p:childTnLst>
                                </p:cTn>
                              </p:par>
                              <p:par>
                                <p:cTn id="25" presetID="10" presetClass="entr" presetSubtype="0" fill="hold" nodeType="withEffect">
                                  <p:stCondLst>
                                    <p:cond delay="0"/>
                                  </p:stCondLst>
                                  <p:childTnLst>
                                    <p:set>
                                      <p:cBhvr>
                                        <p:cTn id="26" dur="1" fill="hold">
                                          <p:stCondLst>
                                            <p:cond delay="0"/>
                                          </p:stCondLst>
                                        </p:cTn>
                                        <p:tgtEl>
                                          <p:spTgt spid="3147"/>
                                        </p:tgtEl>
                                        <p:attrNameLst>
                                          <p:attrName>style.visibility</p:attrName>
                                        </p:attrNameLst>
                                      </p:cBhvr>
                                      <p:to>
                                        <p:strVal val="visible"/>
                                      </p:to>
                                    </p:set>
                                    <p:animEffect transition="in" filter="fade">
                                      <p:cBhvr>
                                        <p:cTn id="27" dur="1000"/>
                                        <p:tgtEl>
                                          <p:spTgt spid="3147"/>
                                        </p:tgtEl>
                                      </p:cBhvr>
                                    </p:animEffect>
                                  </p:childTnLst>
                                </p:cTn>
                              </p:par>
                              <p:par>
                                <p:cTn id="28" presetID="10" presetClass="entr" presetSubtype="0" fill="hold" nodeType="withEffect">
                                  <p:stCondLst>
                                    <p:cond delay="0"/>
                                  </p:stCondLst>
                                  <p:childTnLst>
                                    <p:set>
                                      <p:cBhvr>
                                        <p:cTn id="29" dur="1" fill="hold">
                                          <p:stCondLst>
                                            <p:cond delay="0"/>
                                          </p:stCondLst>
                                        </p:cTn>
                                        <p:tgtEl>
                                          <p:spTgt spid="3148"/>
                                        </p:tgtEl>
                                        <p:attrNameLst>
                                          <p:attrName>style.visibility</p:attrName>
                                        </p:attrNameLst>
                                      </p:cBhvr>
                                      <p:to>
                                        <p:strVal val="visible"/>
                                      </p:to>
                                    </p:set>
                                    <p:animEffect transition="in" filter="fade">
                                      <p:cBhvr>
                                        <p:cTn id="30" dur="1000"/>
                                        <p:tgtEl>
                                          <p:spTgt spid="3148"/>
                                        </p:tgtEl>
                                      </p:cBhvr>
                                    </p:animEffect>
                                  </p:childTnLst>
                                </p:cTn>
                              </p:par>
                              <p:par>
                                <p:cTn id="31" presetID="10" presetClass="entr" presetSubtype="0" fill="hold" nodeType="withEffect">
                                  <p:stCondLst>
                                    <p:cond delay="0"/>
                                  </p:stCondLst>
                                  <p:childTnLst>
                                    <p:set>
                                      <p:cBhvr>
                                        <p:cTn id="32" dur="1" fill="hold">
                                          <p:stCondLst>
                                            <p:cond delay="0"/>
                                          </p:stCondLst>
                                        </p:cTn>
                                        <p:tgtEl>
                                          <p:spTgt spid="3149"/>
                                        </p:tgtEl>
                                        <p:attrNameLst>
                                          <p:attrName>style.visibility</p:attrName>
                                        </p:attrNameLst>
                                      </p:cBhvr>
                                      <p:to>
                                        <p:strVal val="visible"/>
                                      </p:to>
                                    </p:set>
                                    <p:animEffect transition="in" filter="fade">
                                      <p:cBhvr>
                                        <p:cTn id="33" dur="1000"/>
                                        <p:tgtEl>
                                          <p:spTgt spid="3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grpSp>
        <p:nvGrpSpPr>
          <p:cNvPr id="3154" name="Google Shape;3154;p97"/>
          <p:cNvGrpSpPr/>
          <p:nvPr/>
        </p:nvGrpSpPr>
        <p:grpSpPr>
          <a:xfrm>
            <a:off x="6368408" y="4572631"/>
            <a:ext cx="793256" cy="182899"/>
            <a:chOff x="2685575" y="2835950"/>
            <a:chExt cx="433000" cy="99825"/>
          </a:xfrm>
        </p:grpSpPr>
        <p:sp>
          <p:nvSpPr>
            <p:cNvPr id="3155" name="Google Shape;3155;p9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9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9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9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9" name="Google Shape;3159;p97"/>
          <p:cNvSpPr/>
          <p:nvPr/>
        </p:nvSpPr>
        <p:spPr>
          <a:xfrm rot="-5400000">
            <a:off x="8740410" y="11446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97"/>
          <p:cNvSpPr txBox="1">
            <a:spLocks noGrp="1"/>
          </p:cNvSpPr>
          <p:nvPr>
            <p:ph type="title"/>
          </p:nvPr>
        </p:nvSpPr>
        <p:spPr>
          <a:xfrm>
            <a:off x="590050" y="253550"/>
            <a:ext cx="7686900" cy="14316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0"/>
              </a:spcBef>
              <a:spcAft>
                <a:spcPts val="0"/>
              </a:spcAft>
              <a:buSzPts val="2900"/>
              <a:buNone/>
            </a:pPr>
            <a:r>
              <a:rPr lang="en"/>
              <a:t>In this project, we will be using different machine learning models to try and achieve the best accuracy.</a:t>
            </a:r>
            <a:endParaRPr/>
          </a:p>
        </p:txBody>
      </p:sp>
      <p:sp>
        <p:nvSpPr>
          <p:cNvPr id="3161" name="Google Shape;3161;p9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9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9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9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9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66" name="Google Shape;3166;p97"/>
          <p:cNvPicPr preferRelativeResize="0"/>
          <p:nvPr/>
        </p:nvPicPr>
        <p:blipFill>
          <a:blip r:embed="rId4">
            <a:alphaModFix/>
          </a:blip>
          <a:stretch>
            <a:fillRect/>
          </a:stretch>
        </p:blipFill>
        <p:spPr>
          <a:xfrm>
            <a:off x="861775" y="1783050"/>
            <a:ext cx="5763925" cy="3077350"/>
          </a:xfrm>
          <a:prstGeom prst="rect">
            <a:avLst/>
          </a:prstGeom>
          <a:noFill/>
          <a:ln>
            <a:noFill/>
          </a:ln>
        </p:spPr>
      </p:pic>
      <p:sp>
        <p:nvSpPr>
          <p:cNvPr id="3167" name="Google Shape;3167;p97"/>
          <p:cNvSpPr txBox="1">
            <a:spLocks noGrp="1"/>
          </p:cNvSpPr>
          <p:nvPr>
            <p:ph type="subTitle" idx="1"/>
          </p:nvPr>
        </p:nvSpPr>
        <p:spPr>
          <a:xfrm>
            <a:off x="6509075" y="2154900"/>
            <a:ext cx="2706300" cy="1385400"/>
          </a:xfrm>
          <a:prstGeom prst="rect">
            <a:avLst/>
          </a:prstGeom>
          <a:noFill/>
          <a:ln>
            <a:noFill/>
          </a:ln>
        </p:spPr>
        <p:txBody>
          <a:bodyPr spcFirstLastPara="1" wrap="square" lIns="91425" tIns="0" rIns="91425" bIns="91425" anchor="t" anchorCtr="0">
            <a:spAutoFit/>
          </a:bodyPr>
          <a:lstStyle/>
          <a:p>
            <a:pPr marL="457200" lvl="0" indent="-317500" algn="l" rtl="0">
              <a:lnSpc>
                <a:spcPct val="100000"/>
              </a:lnSpc>
              <a:spcBef>
                <a:spcPts val="1000"/>
              </a:spcBef>
              <a:spcAft>
                <a:spcPts val="0"/>
              </a:spcAft>
              <a:buSzPts val="1400"/>
              <a:buChar char="●"/>
            </a:pPr>
            <a:r>
              <a:rPr lang="en" sz="1400"/>
              <a:t>Decision Tree</a:t>
            </a:r>
            <a:endParaRPr sz="1400"/>
          </a:p>
          <a:p>
            <a:pPr marL="457200" lvl="0" indent="-317500" algn="l" rtl="0">
              <a:lnSpc>
                <a:spcPct val="100000"/>
              </a:lnSpc>
              <a:spcBef>
                <a:spcPts val="0"/>
              </a:spcBef>
              <a:spcAft>
                <a:spcPts val="0"/>
              </a:spcAft>
              <a:buSzPts val="1400"/>
              <a:buChar char="●"/>
            </a:pPr>
            <a:r>
              <a:rPr lang="en" sz="1400"/>
              <a:t>Logistic Regression</a:t>
            </a:r>
            <a:endParaRPr sz="1400"/>
          </a:p>
          <a:p>
            <a:pPr marL="457200" lvl="0" indent="-317500" algn="l" rtl="0">
              <a:lnSpc>
                <a:spcPct val="100000"/>
              </a:lnSpc>
              <a:spcBef>
                <a:spcPts val="0"/>
              </a:spcBef>
              <a:spcAft>
                <a:spcPts val="0"/>
              </a:spcAft>
              <a:buSzPts val="1400"/>
              <a:buChar char="●"/>
            </a:pPr>
            <a:r>
              <a:rPr lang="en" sz="1400"/>
              <a:t>SVC </a:t>
            </a:r>
            <a:endParaRPr sz="1400"/>
          </a:p>
          <a:p>
            <a:pPr marL="457200" lvl="0" indent="-317500" algn="l" rtl="0">
              <a:lnSpc>
                <a:spcPct val="100000"/>
              </a:lnSpc>
              <a:spcBef>
                <a:spcPts val="0"/>
              </a:spcBef>
              <a:spcAft>
                <a:spcPts val="0"/>
              </a:spcAft>
              <a:buSzPts val="1400"/>
              <a:buChar char="●"/>
            </a:pPr>
            <a:r>
              <a:rPr lang="en" sz="1400"/>
              <a:t>Random Forest</a:t>
            </a:r>
            <a:endParaRPr sz="1400"/>
          </a:p>
          <a:p>
            <a:pPr marL="457200" lvl="0" indent="-317500" algn="l" rtl="0">
              <a:lnSpc>
                <a:spcPct val="100000"/>
              </a:lnSpc>
              <a:spcBef>
                <a:spcPts val="0"/>
              </a:spcBef>
              <a:spcAft>
                <a:spcPts val="0"/>
              </a:spcAft>
              <a:buSzPts val="1400"/>
              <a:buChar char="●"/>
            </a:pPr>
            <a:r>
              <a:rPr lang="en" sz="1400"/>
              <a:t>XGBoost</a:t>
            </a:r>
            <a:endParaRPr sz="1400"/>
          </a:p>
          <a:p>
            <a:pPr marL="457200" lvl="0" indent="-317500" algn="l" rtl="0">
              <a:lnSpc>
                <a:spcPct val="100000"/>
              </a:lnSpc>
              <a:spcBef>
                <a:spcPts val="0"/>
              </a:spcBef>
              <a:spcAft>
                <a:spcPts val="0"/>
              </a:spcAft>
              <a:buSzPts val="1400"/>
              <a:buChar char="●"/>
            </a:pPr>
            <a:r>
              <a:rPr lang="en" sz="1400"/>
              <a:t>AdaBoost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159"/>
                                        </p:tgtEl>
                                        <p:attrNameLst>
                                          <p:attrName>r</p:attrName>
                                        </p:attrNameLst>
                                      </p:cBhvr>
                                    </p:animRot>
                                  </p:childTnLst>
                                </p:cTn>
                              </p:par>
                              <p:par>
                                <p:cTn id="7" presetID="2" presetClass="entr" presetSubtype="2" fill="hold" nodeType="withEffect">
                                  <p:stCondLst>
                                    <p:cond delay="0"/>
                                  </p:stCondLst>
                                  <p:childTnLst>
                                    <p:set>
                                      <p:cBhvr>
                                        <p:cTn id="8" dur="1" fill="hold">
                                          <p:stCondLst>
                                            <p:cond delay="0"/>
                                          </p:stCondLst>
                                        </p:cTn>
                                        <p:tgtEl>
                                          <p:spTgt spid="3154"/>
                                        </p:tgtEl>
                                        <p:attrNameLst>
                                          <p:attrName>style.visibility</p:attrName>
                                        </p:attrNameLst>
                                      </p:cBhvr>
                                      <p:to>
                                        <p:strVal val="visible"/>
                                      </p:to>
                                    </p:set>
                                    <p:anim calcmode="lin" valueType="num">
                                      <p:cBhvr additive="base">
                                        <p:cTn id="9" dur="1000"/>
                                        <p:tgtEl>
                                          <p:spTgt spid="3154"/>
                                        </p:tgtEl>
                                        <p:attrNameLst>
                                          <p:attrName>ppt_x</p:attrName>
                                        </p:attrNameLst>
                                      </p:cBhvr>
                                      <p:tavLst>
                                        <p:tav tm="0">
                                          <p:val>
                                            <p:strVal val="#ppt_x+1"/>
                                          </p:val>
                                        </p:tav>
                                        <p:tav tm="100000">
                                          <p:val>
                                            <p:strVal val="#ppt_x"/>
                                          </p:val>
                                        </p:tav>
                                      </p:tavLst>
                                    </p:anim>
                                  </p:childTnLst>
                                </p:cTn>
                              </p:par>
                              <p:par>
                                <p:cTn id="10" presetID="2" presetClass="entr" presetSubtype="8" fill="hold" nodeType="withEffect">
                                  <p:stCondLst>
                                    <p:cond delay="0"/>
                                  </p:stCondLst>
                                  <p:childTnLst>
                                    <p:set>
                                      <p:cBhvr>
                                        <p:cTn id="11" dur="1" fill="hold">
                                          <p:stCondLst>
                                            <p:cond delay="0"/>
                                          </p:stCondLst>
                                        </p:cTn>
                                        <p:tgtEl>
                                          <p:spTgt spid="3160"/>
                                        </p:tgtEl>
                                        <p:attrNameLst>
                                          <p:attrName>style.visibility</p:attrName>
                                        </p:attrNameLst>
                                      </p:cBhvr>
                                      <p:to>
                                        <p:strVal val="visible"/>
                                      </p:to>
                                    </p:set>
                                    <p:anim calcmode="lin" valueType="num">
                                      <p:cBhvr additive="base">
                                        <p:cTn id="12" dur="1000"/>
                                        <p:tgtEl>
                                          <p:spTgt spid="3160"/>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3161"/>
                                        </p:tgtEl>
                                        <p:attrNameLst>
                                          <p:attrName>style.visibility</p:attrName>
                                        </p:attrNameLst>
                                      </p:cBhvr>
                                      <p:to>
                                        <p:strVal val="visible"/>
                                      </p:to>
                                    </p:set>
                                    <p:animEffect transition="in" filter="fade">
                                      <p:cBhvr>
                                        <p:cTn id="15" dur="1000"/>
                                        <p:tgtEl>
                                          <p:spTgt spid="3161"/>
                                        </p:tgtEl>
                                      </p:cBhvr>
                                    </p:animEffect>
                                  </p:childTnLst>
                                </p:cTn>
                              </p:par>
                              <p:par>
                                <p:cTn id="16" presetID="10" presetClass="entr" presetSubtype="0" fill="hold" nodeType="withEffect">
                                  <p:stCondLst>
                                    <p:cond delay="0"/>
                                  </p:stCondLst>
                                  <p:childTnLst>
                                    <p:set>
                                      <p:cBhvr>
                                        <p:cTn id="17" dur="1" fill="hold">
                                          <p:stCondLst>
                                            <p:cond delay="0"/>
                                          </p:stCondLst>
                                        </p:cTn>
                                        <p:tgtEl>
                                          <p:spTgt spid="3162"/>
                                        </p:tgtEl>
                                        <p:attrNameLst>
                                          <p:attrName>style.visibility</p:attrName>
                                        </p:attrNameLst>
                                      </p:cBhvr>
                                      <p:to>
                                        <p:strVal val="visible"/>
                                      </p:to>
                                    </p:set>
                                    <p:animEffect transition="in" filter="fade">
                                      <p:cBhvr>
                                        <p:cTn id="18" dur="1000"/>
                                        <p:tgtEl>
                                          <p:spTgt spid="3162"/>
                                        </p:tgtEl>
                                      </p:cBhvr>
                                    </p:animEffect>
                                  </p:childTnLst>
                                </p:cTn>
                              </p:par>
                              <p:par>
                                <p:cTn id="19" presetID="10" presetClass="entr" presetSubtype="0" fill="hold" nodeType="withEffect">
                                  <p:stCondLst>
                                    <p:cond delay="0"/>
                                  </p:stCondLst>
                                  <p:childTnLst>
                                    <p:set>
                                      <p:cBhvr>
                                        <p:cTn id="20" dur="1" fill="hold">
                                          <p:stCondLst>
                                            <p:cond delay="0"/>
                                          </p:stCondLst>
                                        </p:cTn>
                                        <p:tgtEl>
                                          <p:spTgt spid="3163"/>
                                        </p:tgtEl>
                                        <p:attrNameLst>
                                          <p:attrName>style.visibility</p:attrName>
                                        </p:attrNameLst>
                                      </p:cBhvr>
                                      <p:to>
                                        <p:strVal val="visible"/>
                                      </p:to>
                                    </p:set>
                                    <p:animEffect transition="in" filter="fade">
                                      <p:cBhvr>
                                        <p:cTn id="21" dur="1000"/>
                                        <p:tgtEl>
                                          <p:spTgt spid="3163"/>
                                        </p:tgtEl>
                                      </p:cBhvr>
                                    </p:animEffect>
                                  </p:childTnLst>
                                </p:cTn>
                              </p:par>
                              <p:par>
                                <p:cTn id="22" presetID="10" presetClass="entr" presetSubtype="0" fill="hold" nodeType="withEffect">
                                  <p:stCondLst>
                                    <p:cond delay="0"/>
                                  </p:stCondLst>
                                  <p:childTnLst>
                                    <p:set>
                                      <p:cBhvr>
                                        <p:cTn id="23" dur="1" fill="hold">
                                          <p:stCondLst>
                                            <p:cond delay="0"/>
                                          </p:stCondLst>
                                        </p:cTn>
                                        <p:tgtEl>
                                          <p:spTgt spid="3164"/>
                                        </p:tgtEl>
                                        <p:attrNameLst>
                                          <p:attrName>style.visibility</p:attrName>
                                        </p:attrNameLst>
                                      </p:cBhvr>
                                      <p:to>
                                        <p:strVal val="visible"/>
                                      </p:to>
                                    </p:set>
                                    <p:animEffect transition="in" filter="fade">
                                      <p:cBhvr>
                                        <p:cTn id="24" dur="1000"/>
                                        <p:tgtEl>
                                          <p:spTgt spid="3164"/>
                                        </p:tgtEl>
                                      </p:cBhvr>
                                    </p:animEffect>
                                  </p:childTnLst>
                                </p:cTn>
                              </p:par>
                              <p:par>
                                <p:cTn id="25" presetID="10" presetClass="entr" presetSubtype="0" fill="hold" nodeType="withEffect">
                                  <p:stCondLst>
                                    <p:cond delay="0"/>
                                  </p:stCondLst>
                                  <p:childTnLst>
                                    <p:set>
                                      <p:cBhvr>
                                        <p:cTn id="26" dur="1" fill="hold">
                                          <p:stCondLst>
                                            <p:cond delay="0"/>
                                          </p:stCondLst>
                                        </p:cTn>
                                        <p:tgtEl>
                                          <p:spTgt spid="3165"/>
                                        </p:tgtEl>
                                        <p:attrNameLst>
                                          <p:attrName>style.visibility</p:attrName>
                                        </p:attrNameLst>
                                      </p:cBhvr>
                                      <p:to>
                                        <p:strVal val="visible"/>
                                      </p:to>
                                    </p:set>
                                    <p:animEffect transition="in" filter="fade">
                                      <p:cBhvr>
                                        <p:cTn id="27" dur="1000"/>
                                        <p:tgtEl>
                                          <p:spTgt spid="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8"/>
        <p:cNvGrpSpPr/>
        <p:nvPr/>
      </p:nvGrpSpPr>
      <p:grpSpPr>
        <a:xfrm>
          <a:off x="0" y="0"/>
          <a:ext cx="0" cy="0"/>
          <a:chOff x="0" y="0"/>
          <a:chExt cx="0" cy="0"/>
        </a:xfrm>
      </p:grpSpPr>
      <p:sp>
        <p:nvSpPr>
          <p:cNvPr id="2429" name="Google Shape;2429;p53"/>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WHAT WE ARE WORKING ON</a:t>
            </a:r>
            <a:endParaRPr/>
          </a:p>
        </p:txBody>
      </p:sp>
      <p:sp>
        <p:nvSpPr>
          <p:cNvPr id="2430" name="Google Shape;2430;p53"/>
          <p:cNvSpPr txBox="1">
            <a:spLocks noGrp="1"/>
          </p:cNvSpPr>
          <p:nvPr>
            <p:ph type="subTitle" idx="1"/>
          </p:nvPr>
        </p:nvSpPr>
        <p:spPr>
          <a:xfrm>
            <a:off x="3256861" y="1320575"/>
            <a:ext cx="2204400"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n"/>
              <a:t>OBJECTIVE</a:t>
            </a:r>
            <a:endParaRPr/>
          </a:p>
        </p:txBody>
      </p:sp>
      <p:sp>
        <p:nvSpPr>
          <p:cNvPr id="2431" name="Google Shape;2431;p53"/>
          <p:cNvSpPr txBox="1">
            <a:spLocks noGrp="1"/>
          </p:cNvSpPr>
          <p:nvPr>
            <p:ph type="subTitle" idx="2"/>
          </p:nvPr>
        </p:nvSpPr>
        <p:spPr>
          <a:xfrm>
            <a:off x="3256855" y="1785026"/>
            <a:ext cx="3884591" cy="481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Clr>
                <a:schemeClr val="dk1"/>
              </a:buClr>
              <a:buSzPts val="1100"/>
              <a:buNone/>
            </a:pPr>
            <a:r>
              <a:rPr lang="en"/>
              <a:t>Predict whether a doctor will prescribe medication based on a medical representative's recommendation.</a:t>
            </a:r>
            <a:endParaRPr/>
          </a:p>
        </p:txBody>
      </p:sp>
      <p:sp>
        <p:nvSpPr>
          <p:cNvPr id="2432" name="Google Shape;2432;p53"/>
          <p:cNvSpPr txBox="1">
            <a:spLocks noGrp="1"/>
          </p:cNvSpPr>
          <p:nvPr>
            <p:ph type="subTitle" idx="3"/>
          </p:nvPr>
        </p:nvSpPr>
        <p:spPr>
          <a:xfrm>
            <a:off x="3256861" y="2435975"/>
            <a:ext cx="2204400"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n"/>
              <a:t>DATASET</a:t>
            </a:r>
            <a:endParaRPr/>
          </a:p>
        </p:txBody>
      </p:sp>
      <p:sp>
        <p:nvSpPr>
          <p:cNvPr id="2433" name="Google Shape;2433;p53"/>
          <p:cNvSpPr txBox="1">
            <a:spLocks noGrp="1"/>
          </p:cNvSpPr>
          <p:nvPr>
            <p:ph type="subTitle" idx="4"/>
          </p:nvPr>
        </p:nvSpPr>
        <p:spPr>
          <a:xfrm>
            <a:off x="3256856" y="2900426"/>
            <a:ext cx="3560428" cy="481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Clr>
                <a:schemeClr val="dk1"/>
              </a:buClr>
              <a:buSzPts val="1100"/>
              <a:buNone/>
            </a:pPr>
            <a:r>
              <a:rPr lang="en"/>
              <a:t>Contains doctor details and interactions with medical representatives.</a:t>
            </a:r>
            <a:endParaRPr/>
          </a:p>
        </p:txBody>
      </p:sp>
      <p:sp>
        <p:nvSpPr>
          <p:cNvPr id="2434" name="Google Shape;2434;p53"/>
          <p:cNvSpPr txBox="1">
            <a:spLocks noGrp="1"/>
          </p:cNvSpPr>
          <p:nvPr>
            <p:ph type="subTitle" idx="5"/>
          </p:nvPr>
        </p:nvSpPr>
        <p:spPr>
          <a:xfrm>
            <a:off x="3256861" y="3551375"/>
            <a:ext cx="2581440" cy="4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400"/>
              <a:buNone/>
            </a:pPr>
            <a:r>
              <a:rPr lang="en"/>
              <a:t>METHODOLOGY</a:t>
            </a:r>
            <a:endParaRPr/>
          </a:p>
        </p:txBody>
      </p:sp>
      <p:sp>
        <p:nvSpPr>
          <p:cNvPr id="2435" name="Google Shape;2435;p53"/>
          <p:cNvSpPr txBox="1">
            <a:spLocks noGrp="1"/>
          </p:cNvSpPr>
          <p:nvPr>
            <p:ph type="subTitle" idx="6"/>
          </p:nvPr>
        </p:nvSpPr>
        <p:spPr>
          <a:xfrm>
            <a:off x="3256855" y="4015826"/>
            <a:ext cx="3680987" cy="4818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Clr>
                <a:schemeClr val="dk1"/>
              </a:buClr>
              <a:buSzPts val="1100"/>
              <a:buNone/>
            </a:pPr>
            <a:r>
              <a:rPr lang="en"/>
              <a:t>Data cleaning, visualization, preprocessing, and machine learning models.</a:t>
            </a:r>
            <a:endParaRPr/>
          </a:p>
        </p:txBody>
      </p:sp>
      <p:grpSp>
        <p:nvGrpSpPr>
          <p:cNvPr id="2436" name="Google Shape;2436;p53"/>
          <p:cNvGrpSpPr/>
          <p:nvPr/>
        </p:nvGrpSpPr>
        <p:grpSpPr>
          <a:xfrm rot="10800000" flipH="1">
            <a:off x="7350014" y="2136383"/>
            <a:ext cx="793256" cy="182899"/>
            <a:chOff x="2685575" y="2835950"/>
            <a:chExt cx="433000" cy="99825"/>
          </a:xfrm>
        </p:grpSpPr>
        <p:sp>
          <p:nvSpPr>
            <p:cNvPr id="2437" name="Google Shape;2437;p5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5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5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5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41" name="Google Shape;2441;p53"/>
          <p:cNvGrpSpPr/>
          <p:nvPr/>
        </p:nvGrpSpPr>
        <p:grpSpPr>
          <a:xfrm flipH="1">
            <a:off x="6737051" y="-686940"/>
            <a:ext cx="2019176" cy="2019176"/>
            <a:chOff x="1943325" y="-220375"/>
            <a:chExt cx="1298672" cy="1298672"/>
          </a:xfrm>
        </p:grpSpPr>
        <p:sp>
          <p:nvSpPr>
            <p:cNvPr id="2442" name="Google Shape;2442;p5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5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5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5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5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5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5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5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5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5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5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5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5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5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5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5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5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5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5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5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5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5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5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5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5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5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5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5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5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5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5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5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5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5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5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5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5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5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5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5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5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5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5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5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5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5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5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5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0" name="Google Shape;2490;p53"/>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53"/>
          <p:cNvSpPr/>
          <p:nvPr/>
        </p:nvSpPr>
        <p:spPr>
          <a:xfrm>
            <a:off x="2610052" y="26760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53"/>
          <p:cNvSpPr/>
          <p:nvPr/>
        </p:nvSpPr>
        <p:spPr>
          <a:xfrm>
            <a:off x="2610052" y="15373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53"/>
          <p:cNvSpPr/>
          <p:nvPr/>
        </p:nvSpPr>
        <p:spPr>
          <a:xfrm>
            <a:off x="2610052" y="381467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94" name="Google Shape;2494;p53"/>
          <p:cNvGrpSpPr/>
          <p:nvPr/>
        </p:nvGrpSpPr>
        <p:grpSpPr>
          <a:xfrm rot="10800000">
            <a:off x="-2065912" y="3101270"/>
            <a:ext cx="4000413" cy="3175882"/>
            <a:chOff x="5207925" y="-1994879"/>
            <a:chExt cx="4000413" cy="3175882"/>
          </a:xfrm>
        </p:grpSpPr>
        <p:sp>
          <p:nvSpPr>
            <p:cNvPr id="2495" name="Google Shape;2495;p5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5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5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8" name="Google Shape;2498;p53"/>
          <p:cNvGrpSpPr/>
          <p:nvPr/>
        </p:nvGrpSpPr>
        <p:grpSpPr>
          <a:xfrm>
            <a:off x="2734961" y="1652139"/>
            <a:ext cx="299787" cy="301003"/>
            <a:chOff x="7025531" y="2456707"/>
            <a:chExt cx="337712" cy="339120"/>
          </a:xfrm>
        </p:grpSpPr>
        <p:sp>
          <p:nvSpPr>
            <p:cNvPr id="2499" name="Google Shape;2499;p53"/>
            <p:cNvSpPr/>
            <p:nvPr/>
          </p:nvSpPr>
          <p:spPr>
            <a:xfrm>
              <a:off x="7025531" y="2456707"/>
              <a:ext cx="337712" cy="287286"/>
            </a:xfrm>
            <a:custGeom>
              <a:avLst/>
              <a:gdLst/>
              <a:ahLst/>
              <a:cxnLst/>
              <a:rect l="l" t="t" r="r" b="b"/>
              <a:pathLst>
                <a:path w="11479" h="9765" extrusionOk="0">
                  <a:moveTo>
                    <a:pt x="9074" y="691"/>
                  </a:moveTo>
                  <a:lnTo>
                    <a:pt x="9074" y="4406"/>
                  </a:lnTo>
                  <a:lnTo>
                    <a:pt x="8312" y="4406"/>
                  </a:lnTo>
                  <a:lnTo>
                    <a:pt x="8312" y="691"/>
                  </a:lnTo>
                  <a:close/>
                  <a:moveTo>
                    <a:pt x="6121" y="2144"/>
                  </a:moveTo>
                  <a:lnTo>
                    <a:pt x="6121" y="5883"/>
                  </a:lnTo>
                  <a:lnTo>
                    <a:pt x="5359" y="5883"/>
                  </a:lnTo>
                  <a:lnTo>
                    <a:pt x="5359" y="2144"/>
                  </a:lnTo>
                  <a:close/>
                  <a:moveTo>
                    <a:pt x="3215" y="3620"/>
                  </a:moveTo>
                  <a:lnTo>
                    <a:pt x="3215" y="7335"/>
                  </a:lnTo>
                  <a:lnTo>
                    <a:pt x="2429" y="7335"/>
                  </a:lnTo>
                  <a:lnTo>
                    <a:pt x="2429" y="3620"/>
                  </a:lnTo>
                  <a:close/>
                  <a:moveTo>
                    <a:pt x="3215" y="7978"/>
                  </a:moveTo>
                  <a:lnTo>
                    <a:pt x="3215" y="9097"/>
                  </a:lnTo>
                  <a:lnTo>
                    <a:pt x="2429" y="9097"/>
                  </a:lnTo>
                  <a:lnTo>
                    <a:pt x="2429" y="7978"/>
                  </a:lnTo>
                  <a:close/>
                  <a:moveTo>
                    <a:pt x="6121" y="6525"/>
                  </a:moveTo>
                  <a:lnTo>
                    <a:pt x="6121" y="9097"/>
                  </a:lnTo>
                  <a:lnTo>
                    <a:pt x="5359" y="9097"/>
                  </a:lnTo>
                  <a:lnTo>
                    <a:pt x="5359" y="6525"/>
                  </a:lnTo>
                  <a:close/>
                  <a:moveTo>
                    <a:pt x="9050" y="5073"/>
                  </a:moveTo>
                  <a:lnTo>
                    <a:pt x="9050" y="9097"/>
                  </a:lnTo>
                  <a:lnTo>
                    <a:pt x="8264" y="9097"/>
                  </a:lnTo>
                  <a:lnTo>
                    <a:pt x="8264" y="5073"/>
                  </a:lnTo>
                  <a:close/>
                  <a:moveTo>
                    <a:pt x="7597" y="0"/>
                  </a:moveTo>
                  <a:lnTo>
                    <a:pt x="7597" y="9097"/>
                  </a:lnTo>
                  <a:lnTo>
                    <a:pt x="6811" y="9097"/>
                  </a:lnTo>
                  <a:lnTo>
                    <a:pt x="6811" y="1477"/>
                  </a:lnTo>
                  <a:lnTo>
                    <a:pt x="4668" y="1477"/>
                  </a:lnTo>
                  <a:lnTo>
                    <a:pt x="4668" y="9097"/>
                  </a:lnTo>
                  <a:lnTo>
                    <a:pt x="3882" y="9097"/>
                  </a:lnTo>
                  <a:lnTo>
                    <a:pt x="3882" y="2930"/>
                  </a:lnTo>
                  <a:lnTo>
                    <a:pt x="1739" y="2930"/>
                  </a:lnTo>
                  <a:lnTo>
                    <a:pt x="1739" y="9097"/>
                  </a:lnTo>
                  <a:lnTo>
                    <a:pt x="0" y="9097"/>
                  </a:lnTo>
                  <a:lnTo>
                    <a:pt x="0" y="9764"/>
                  </a:lnTo>
                  <a:lnTo>
                    <a:pt x="11479" y="9764"/>
                  </a:lnTo>
                  <a:lnTo>
                    <a:pt x="11479" y="9097"/>
                  </a:lnTo>
                  <a:lnTo>
                    <a:pt x="9740" y="9097"/>
                  </a:lnTo>
                  <a:lnTo>
                    <a:pt x="974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2500" name="Google Shape;2500;p53"/>
            <p:cNvSpPr/>
            <p:nvPr/>
          </p:nvSpPr>
          <p:spPr>
            <a:xfrm>
              <a:off x="7087871" y="2775468"/>
              <a:ext cx="42777" cy="20359"/>
            </a:xfrm>
            <a:custGeom>
              <a:avLst/>
              <a:gdLst/>
              <a:ahLst/>
              <a:cxnLst/>
              <a:rect l="l" t="t" r="r" b="b"/>
              <a:pathLst>
                <a:path w="1454" h="692" extrusionOk="0">
                  <a:moveTo>
                    <a:pt x="1" y="1"/>
                  </a:moveTo>
                  <a:lnTo>
                    <a:pt x="1" y="692"/>
                  </a:lnTo>
                  <a:lnTo>
                    <a:pt x="1454" y="692"/>
                  </a:lnTo>
                  <a:lnTo>
                    <a:pt x="1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2501" name="Google Shape;2501;p53"/>
            <p:cNvSpPr/>
            <p:nvPr/>
          </p:nvSpPr>
          <p:spPr>
            <a:xfrm>
              <a:off x="7173364" y="2775468"/>
              <a:ext cx="42747" cy="20359"/>
            </a:xfrm>
            <a:custGeom>
              <a:avLst/>
              <a:gdLst/>
              <a:ahLst/>
              <a:cxnLst/>
              <a:rect l="l" t="t" r="r" b="b"/>
              <a:pathLst>
                <a:path w="1453"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2502" name="Google Shape;2502;p53"/>
            <p:cNvSpPr/>
            <p:nvPr/>
          </p:nvSpPr>
          <p:spPr>
            <a:xfrm>
              <a:off x="7259534" y="2775468"/>
              <a:ext cx="42777" cy="20359"/>
            </a:xfrm>
            <a:custGeom>
              <a:avLst/>
              <a:gdLst/>
              <a:ahLst/>
              <a:cxnLst/>
              <a:rect l="l" t="t" r="r" b="b"/>
              <a:pathLst>
                <a:path w="1454" h="692" extrusionOk="0">
                  <a:moveTo>
                    <a:pt x="0" y="1"/>
                  </a:moveTo>
                  <a:lnTo>
                    <a:pt x="0" y="692"/>
                  </a:lnTo>
                  <a:lnTo>
                    <a:pt x="1453" y="692"/>
                  </a:lnTo>
                  <a:lnTo>
                    <a:pt x="14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grpSp>
      <p:sp>
        <p:nvSpPr>
          <p:cNvPr id="2503" name="Google Shape;2503;p53"/>
          <p:cNvSpPr/>
          <p:nvPr/>
        </p:nvSpPr>
        <p:spPr>
          <a:xfrm>
            <a:off x="2735982" y="2802781"/>
            <a:ext cx="301028" cy="301628"/>
          </a:xfrm>
          <a:custGeom>
            <a:avLst/>
            <a:gdLst/>
            <a:ahLst/>
            <a:cxnLst/>
            <a:rect l="l" t="t" r="r" b="b"/>
            <a:pathLst>
              <a:path w="11527" h="11550" extrusionOk="0">
                <a:moveTo>
                  <a:pt x="2716" y="667"/>
                </a:moveTo>
                <a:lnTo>
                  <a:pt x="2716" y="2667"/>
                </a:lnTo>
                <a:lnTo>
                  <a:pt x="715" y="2667"/>
                </a:lnTo>
                <a:lnTo>
                  <a:pt x="715" y="1667"/>
                </a:lnTo>
                <a:cubicBezTo>
                  <a:pt x="691" y="1119"/>
                  <a:pt x="1144" y="667"/>
                  <a:pt x="1715" y="667"/>
                </a:cubicBezTo>
                <a:close/>
                <a:moveTo>
                  <a:pt x="9884" y="667"/>
                </a:moveTo>
                <a:cubicBezTo>
                  <a:pt x="10431" y="667"/>
                  <a:pt x="10884" y="1119"/>
                  <a:pt x="10884" y="1667"/>
                </a:cubicBezTo>
                <a:lnTo>
                  <a:pt x="10884" y="2667"/>
                </a:lnTo>
                <a:lnTo>
                  <a:pt x="8884" y="2667"/>
                </a:lnTo>
                <a:lnTo>
                  <a:pt x="8884" y="667"/>
                </a:lnTo>
                <a:close/>
                <a:moveTo>
                  <a:pt x="5454" y="1334"/>
                </a:moveTo>
                <a:lnTo>
                  <a:pt x="5454" y="2786"/>
                </a:lnTo>
                <a:cubicBezTo>
                  <a:pt x="5454" y="4239"/>
                  <a:pt x="4264" y="5430"/>
                  <a:pt x="2811" y="5430"/>
                </a:cubicBezTo>
                <a:lnTo>
                  <a:pt x="1358" y="5430"/>
                </a:lnTo>
                <a:lnTo>
                  <a:pt x="1358" y="3358"/>
                </a:lnTo>
                <a:lnTo>
                  <a:pt x="3382" y="3358"/>
                </a:lnTo>
                <a:lnTo>
                  <a:pt x="3382" y="1334"/>
                </a:lnTo>
                <a:close/>
                <a:moveTo>
                  <a:pt x="8193" y="1334"/>
                </a:moveTo>
                <a:lnTo>
                  <a:pt x="8193" y="3358"/>
                </a:lnTo>
                <a:lnTo>
                  <a:pt x="10217" y="3358"/>
                </a:lnTo>
                <a:lnTo>
                  <a:pt x="10217" y="5430"/>
                </a:lnTo>
                <a:lnTo>
                  <a:pt x="8764" y="5430"/>
                </a:lnTo>
                <a:cubicBezTo>
                  <a:pt x="7312" y="5430"/>
                  <a:pt x="6121" y="4239"/>
                  <a:pt x="6121" y="2786"/>
                </a:cubicBezTo>
                <a:lnTo>
                  <a:pt x="6121" y="1334"/>
                </a:lnTo>
                <a:close/>
                <a:moveTo>
                  <a:pt x="5811" y="4239"/>
                </a:moveTo>
                <a:cubicBezTo>
                  <a:pt x="6121" y="4906"/>
                  <a:pt x="6645" y="5430"/>
                  <a:pt x="7336" y="5763"/>
                </a:cubicBezTo>
                <a:cubicBezTo>
                  <a:pt x="6693" y="6097"/>
                  <a:pt x="6145" y="6620"/>
                  <a:pt x="5811" y="7287"/>
                </a:cubicBezTo>
                <a:cubicBezTo>
                  <a:pt x="5502" y="6620"/>
                  <a:pt x="4954" y="6097"/>
                  <a:pt x="4311" y="5763"/>
                </a:cubicBezTo>
                <a:cubicBezTo>
                  <a:pt x="4954" y="5430"/>
                  <a:pt x="5502" y="4906"/>
                  <a:pt x="5811" y="4239"/>
                </a:cubicBezTo>
                <a:close/>
                <a:moveTo>
                  <a:pt x="2811" y="6097"/>
                </a:moveTo>
                <a:cubicBezTo>
                  <a:pt x="4264" y="6097"/>
                  <a:pt x="5454" y="7287"/>
                  <a:pt x="5454" y="8740"/>
                </a:cubicBezTo>
                <a:lnTo>
                  <a:pt x="5454" y="10193"/>
                </a:lnTo>
                <a:lnTo>
                  <a:pt x="3382" y="10193"/>
                </a:lnTo>
                <a:lnTo>
                  <a:pt x="3382" y="8145"/>
                </a:lnTo>
                <a:lnTo>
                  <a:pt x="1358" y="8145"/>
                </a:lnTo>
                <a:lnTo>
                  <a:pt x="1358" y="6097"/>
                </a:lnTo>
                <a:close/>
                <a:moveTo>
                  <a:pt x="10217" y="6097"/>
                </a:moveTo>
                <a:lnTo>
                  <a:pt x="10217" y="8168"/>
                </a:lnTo>
                <a:lnTo>
                  <a:pt x="8193" y="8168"/>
                </a:lnTo>
                <a:lnTo>
                  <a:pt x="8193" y="10193"/>
                </a:lnTo>
                <a:lnTo>
                  <a:pt x="6121" y="10193"/>
                </a:lnTo>
                <a:lnTo>
                  <a:pt x="6121" y="8740"/>
                </a:lnTo>
                <a:cubicBezTo>
                  <a:pt x="6121" y="7287"/>
                  <a:pt x="7312" y="6097"/>
                  <a:pt x="8764" y="6097"/>
                </a:cubicBezTo>
                <a:close/>
                <a:moveTo>
                  <a:pt x="2716" y="8835"/>
                </a:moveTo>
                <a:lnTo>
                  <a:pt x="2716" y="10836"/>
                </a:lnTo>
                <a:lnTo>
                  <a:pt x="1715" y="10836"/>
                </a:lnTo>
                <a:cubicBezTo>
                  <a:pt x="1168" y="10836"/>
                  <a:pt x="739" y="10383"/>
                  <a:pt x="739" y="9835"/>
                </a:cubicBezTo>
                <a:lnTo>
                  <a:pt x="739" y="8835"/>
                </a:lnTo>
                <a:close/>
                <a:moveTo>
                  <a:pt x="10884" y="8835"/>
                </a:moveTo>
                <a:lnTo>
                  <a:pt x="10884" y="9835"/>
                </a:lnTo>
                <a:cubicBezTo>
                  <a:pt x="10884" y="10383"/>
                  <a:pt x="10431" y="10836"/>
                  <a:pt x="9884" y="10836"/>
                </a:cubicBezTo>
                <a:lnTo>
                  <a:pt x="8884" y="10836"/>
                </a:lnTo>
                <a:lnTo>
                  <a:pt x="8884" y="8835"/>
                </a:lnTo>
                <a:close/>
                <a:moveTo>
                  <a:pt x="8193" y="0"/>
                </a:moveTo>
                <a:lnTo>
                  <a:pt x="8193" y="643"/>
                </a:lnTo>
                <a:lnTo>
                  <a:pt x="3382" y="643"/>
                </a:lnTo>
                <a:lnTo>
                  <a:pt x="3382" y="24"/>
                </a:lnTo>
                <a:lnTo>
                  <a:pt x="1668" y="24"/>
                </a:lnTo>
                <a:cubicBezTo>
                  <a:pt x="763" y="24"/>
                  <a:pt x="1" y="762"/>
                  <a:pt x="1" y="1691"/>
                </a:cubicBezTo>
                <a:lnTo>
                  <a:pt x="1" y="3358"/>
                </a:lnTo>
                <a:lnTo>
                  <a:pt x="668" y="3358"/>
                </a:lnTo>
                <a:lnTo>
                  <a:pt x="668" y="8168"/>
                </a:lnTo>
                <a:lnTo>
                  <a:pt x="1" y="8168"/>
                </a:lnTo>
                <a:lnTo>
                  <a:pt x="1" y="9883"/>
                </a:lnTo>
                <a:cubicBezTo>
                  <a:pt x="1" y="10788"/>
                  <a:pt x="763" y="11550"/>
                  <a:pt x="1668" y="11550"/>
                </a:cubicBezTo>
                <a:lnTo>
                  <a:pt x="3382" y="11550"/>
                </a:lnTo>
                <a:lnTo>
                  <a:pt x="3382" y="10907"/>
                </a:lnTo>
                <a:lnTo>
                  <a:pt x="8193" y="10907"/>
                </a:lnTo>
                <a:lnTo>
                  <a:pt x="8193" y="11550"/>
                </a:lnTo>
                <a:lnTo>
                  <a:pt x="9860" y="11550"/>
                </a:lnTo>
                <a:cubicBezTo>
                  <a:pt x="10789" y="11550"/>
                  <a:pt x="11527" y="10788"/>
                  <a:pt x="11527" y="9883"/>
                </a:cubicBezTo>
                <a:lnTo>
                  <a:pt x="11527" y="8216"/>
                </a:lnTo>
                <a:lnTo>
                  <a:pt x="10908" y="8216"/>
                </a:lnTo>
                <a:lnTo>
                  <a:pt x="10908" y="3358"/>
                </a:lnTo>
                <a:lnTo>
                  <a:pt x="11527" y="3358"/>
                </a:lnTo>
                <a:lnTo>
                  <a:pt x="11527" y="1667"/>
                </a:lnTo>
                <a:cubicBezTo>
                  <a:pt x="11527" y="738"/>
                  <a:pt x="10789" y="0"/>
                  <a:pt x="98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2504" name="Google Shape;2504;p53"/>
          <p:cNvSpPr/>
          <p:nvPr/>
        </p:nvSpPr>
        <p:spPr>
          <a:xfrm>
            <a:off x="2745607" y="3939942"/>
            <a:ext cx="302281" cy="302908"/>
          </a:xfrm>
          <a:custGeom>
            <a:avLst/>
            <a:gdLst/>
            <a:ahLst/>
            <a:cxnLst/>
            <a:rect l="l" t="t" r="r" b="b"/>
            <a:pathLst>
              <a:path w="11575" h="11599" extrusionOk="0">
                <a:moveTo>
                  <a:pt x="5811" y="2001"/>
                </a:moveTo>
                <a:cubicBezTo>
                  <a:pt x="6002" y="2001"/>
                  <a:pt x="6192" y="2168"/>
                  <a:pt x="6192" y="2382"/>
                </a:cubicBezTo>
                <a:cubicBezTo>
                  <a:pt x="6192" y="2597"/>
                  <a:pt x="6002" y="2763"/>
                  <a:pt x="5811" y="2763"/>
                </a:cubicBezTo>
                <a:cubicBezTo>
                  <a:pt x="5597" y="2763"/>
                  <a:pt x="5406" y="2597"/>
                  <a:pt x="5406" y="2382"/>
                </a:cubicBezTo>
                <a:cubicBezTo>
                  <a:pt x="5382" y="2168"/>
                  <a:pt x="5573" y="2001"/>
                  <a:pt x="5811" y="2001"/>
                </a:cubicBezTo>
                <a:close/>
                <a:moveTo>
                  <a:pt x="2787" y="1620"/>
                </a:moveTo>
                <a:lnTo>
                  <a:pt x="3358" y="2406"/>
                </a:lnTo>
                <a:lnTo>
                  <a:pt x="2787" y="3216"/>
                </a:lnTo>
                <a:lnTo>
                  <a:pt x="739" y="3216"/>
                </a:lnTo>
                <a:lnTo>
                  <a:pt x="739" y="1620"/>
                </a:lnTo>
                <a:close/>
                <a:moveTo>
                  <a:pt x="5811" y="5383"/>
                </a:moveTo>
                <a:cubicBezTo>
                  <a:pt x="6002" y="5383"/>
                  <a:pt x="6192" y="5574"/>
                  <a:pt x="6192" y="5788"/>
                </a:cubicBezTo>
                <a:cubicBezTo>
                  <a:pt x="6192" y="5978"/>
                  <a:pt x="6002" y="6169"/>
                  <a:pt x="5811" y="6169"/>
                </a:cubicBezTo>
                <a:cubicBezTo>
                  <a:pt x="5597" y="6169"/>
                  <a:pt x="5406" y="5978"/>
                  <a:pt x="5406" y="5788"/>
                </a:cubicBezTo>
                <a:cubicBezTo>
                  <a:pt x="5406" y="5574"/>
                  <a:pt x="5597" y="5383"/>
                  <a:pt x="5811" y="5383"/>
                </a:cubicBezTo>
                <a:close/>
                <a:moveTo>
                  <a:pt x="10860" y="4978"/>
                </a:moveTo>
                <a:lnTo>
                  <a:pt x="10860" y="6574"/>
                </a:lnTo>
                <a:lnTo>
                  <a:pt x="8812" y="6574"/>
                </a:lnTo>
                <a:lnTo>
                  <a:pt x="8240" y="5788"/>
                </a:lnTo>
                <a:lnTo>
                  <a:pt x="8812" y="4978"/>
                </a:lnTo>
                <a:close/>
                <a:moveTo>
                  <a:pt x="5811" y="8765"/>
                </a:moveTo>
                <a:cubicBezTo>
                  <a:pt x="6002" y="8765"/>
                  <a:pt x="6192" y="8931"/>
                  <a:pt x="6192" y="9146"/>
                </a:cubicBezTo>
                <a:cubicBezTo>
                  <a:pt x="6192" y="9360"/>
                  <a:pt x="6002" y="9527"/>
                  <a:pt x="5811" y="9527"/>
                </a:cubicBezTo>
                <a:cubicBezTo>
                  <a:pt x="5597" y="9527"/>
                  <a:pt x="5406" y="9360"/>
                  <a:pt x="5406" y="9146"/>
                </a:cubicBezTo>
                <a:cubicBezTo>
                  <a:pt x="5406" y="8931"/>
                  <a:pt x="5597" y="8765"/>
                  <a:pt x="5811" y="8765"/>
                </a:cubicBezTo>
                <a:close/>
                <a:moveTo>
                  <a:pt x="2787" y="8336"/>
                </a:moveTo>
                <a:lnTo>
                  <a:pt x="3358" y="9146"/>
                </a:lnTo>
                <a:lnTo>
                  <a:pt x="2787" y="9955"/>
                </a:lnTo>
                <a:lnTo>
                  <a:pt x="739" y="9955"/>
                </a:lnTo>
                <a:lnTo>
                  <a:pt x="739" y="8336"/>
                </a:lnTo>
                <a:close/>
                <a:moveTo>
                  <a:pt x="5454" y="1"/>
                </a:moveTo>
                <a:lnTo>
                  <a:pt x="5454" y="1382"/>
                </a:lnTo>
                <a:cubicBezTo>
                  <a:pt x="5120" y="1501"/>
                  <a:pt x="4882" y="1739"/>
                  <a:pt x="4763" y="2049"/>
                </a:cubicBezTo>
                <a:lnTo>
                  <a:pt x="3906" y="2049"/>
                </a:lnTo>
                <a:lnTo>
                  <a:pt x="3096" y="930"/>
                </a:lnTo>
                <a:lnTo>
                  <a:pt x="0" y="930"/>
                </a:lnTo>
                <a:lnTo>
                  <a:pt x="0" y="3906"/>
                </a:lnTo>
                <a:lnTo>
                  <a:pt x="3096" y="3906"/>
                </a:lnTo>
                <a:lnTo>
                  <a:pt x="3906" y="2763"/>
                </a:lnTo>
                <a:lnTo>
                  <a:pt x="4763" y="2763"/>
                </a:lnTo>
                <a:cubicBezTo>
                  <a:pt x="4882" y="3097"/>
                  <a:pt x="5120" y="3335"/>
                  <a:pt x="5454" y="3454"/>
                </a:cubicBezTo>
                <a:lnTo>
                  <a:pt x="5454" y="4788"/>
                </a:lnTo>
                <a:cubicBezTo>
                  <a:pt x="5025" y="4954"/>
                  <a:pt x="4692" y="5335"/>
                  <a:pt x="4692" y="5812"/>
                </a:cubicBezTo>
                <a:cubicBezTo>
                  <a:pt x="4692" y="6288"/>
                  <a:pt x="5001" y="6669"/>
                  <a:pt x="5454" y="6812"/>
                </a:cubicBezTo>
                <a:lnTo>
                  <a:pt x="5454" y="8169"/>
                </a:lnTo>
                <a:cubicBezTo>
                  <a:pt x="5120" y="8288"/>
                  <a:pt x="4882" y="8526"/>
                  <a:pt x="4763" y="8836"/>
                </a:cubicBezTo>
                <a:lnTo>
                  <a:pt x="3906" y="8836"/>
                </a:lnTo>
                <a:lnTo>
                  <a:pt x="3096" y="7717"/>
                </a:lnTo>
                <a:lnTo>
                  <a:pt x="0" y="7717"/>
                </a:lnTo>
                <a:lnTo>
                  <a:pt x="0" y="10694"/>
                </a:lnTo>
                <a:lnTo>
                  <a:pt x="3096" y="10694"/>
                </a:lnTo>
                <a:lnTo>
                  <a:pt x="3906" y="9551"/>
                </a:lnTo>
                <a:lnTo>
                  <a:pt x="4763" y="9551"/>
                </a:lnTo>
                <a:cubicBezTo>
                  <a:pt x="4882" y="9884"/>
                  <a:pt x="5120" y="10122"/>
                  <a:pt x="5454" y="10241"/>
                </a:cubicBezTo>
                <a:lnTo>
                  <a:pt x="5454" y="11599"/>
                </a:lnTo>
                <a:lnTo>
                  <a:pt x="6121" y="11599"/>
                </a:lnTo>
                <a:lnTo>
                  <a:pt x="6121" y="10241"/>
                </a:lnTo>
                <a:cubicBezTo>
                  <a:pt x="6549" y="10098"/>
                  <a:pt x="6883" y="9717"/>
                  <a:pt x="6883" y="9217"/>
                </a:cubicBezTo>
                <a:cubicBezTo>
                  <a:pt x="6883" y="8741"/>
                  <a:pt x="6573" y="8360"/>
                  <a:pt x="6121" y="8217"/>
                </a:cubicBezTo>
                <a:lnTo>
                  <a:pt x="6121" y="6883"/>
                </a:lnTo>
                <a:cubicBezTo>
                  <a:pt x="6454" y="6764"/>
                  <a:pt x="6692" y="6526"/>
                  <a:pt x="6811" y="6193"/>
                </a:cubicBezTo>
                <a:lnTo>
                  <a:pt x="7669" y="6193"/>
                </a:lnTo>
                <a:lnTo>
                  <a:pt x="8478" y="7312"/>
                </a:lnTo>
                <a:lnTo>
                  <a:pt x="11574" y="7312"/>
                </a:lnTo>
                <a:lnTo>
                  <a:pt x="11574" y="4335"/>
                </a:lnTo>
                <a:lnTo>
                  <a:pt x="8454" y="4335"/>
                </a:lnTo>
                <a:lnTo>
                  <a:pt x="8454" y="4288"/>
                </a:lnTo>
                <a:lnTo>
                  <a:pt x="7645" y="5407"/>
                </a:lnTo>
                <a:lnTo>
                  <a:pt x="6811" y="5407"/>
                </a:lnTo>
                <a:cubicBezTo>
                  <a:pt x="6692" y="5097"/>
                  <a:pt x="6454" y="4859"/>
                  <a:pt x="6121" y="4740"/>
                </a:cubicBezTo>
                <a:lnTo>
                  <a:pt x="6121" y="3406"/>
                </a:lnTo>
                <a:cubicBezTo>
                  <a:pt x="6549" y="3240"/>
                  <a:pt x="6883" y="2859"/>
                  <a:pt x="6883" y="2382"/>
                </a:cubicBezTo>
                <a:cubicBezTo>
                  <a:pt x="6883" y="1906"/>
                  <a:pt x="6573" y="1525"/>
                  <a:pt x="6121" y="1382"/>
                </a:cubicBezTo>
                <a:lnTo>
                  <a:pt x="612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3F6F7"/>
              </a:solidFill>
              <a:latin typeface="Arial"/>
              <a:ea typeface="Arial"/>
              <a:cs typeface="Arial"/>
              <a:sym typeface="Arial"/>
            </a:endParaRPr>
          </a:p>
        </p:txBody>
      </p:sp>
      <p:sp>
        <p:nvSpPr>
          <p:cNvPr id="2505" name="Google Shape;2505;p5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5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5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5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5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29"/>
                                        </p:tgtEl>
                                        <p:attrNameLst>
                                          <p:attrName>style.visibility</p:attrName>
                                        </p:attrNameLst>
                                      </p:cBhvr>
                                      <p:to>
                                        <p:strVal val="visible"/>
                                      </p:to>
                                    </p:set>
                                    <p:anim calcmode="lin" valueType="num">
                                      <p:cBhvr additive="base">
                                        <p:cTn id="7" dur="1000"/>
                                        <p:tgtEl>
                                          <p:spTgt spid="24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436"/>
                                        </p:tgtEl>
                                        <p:attrNameLst>
                                          <p:attrName>style.visibility</p:attrName>
                                        </p:attrNameLst>
                                      </p:cBhvr>
                                      <p:to>
                                        <p:strVal val="visible"/>
                                      </p:to>
                                    </p:set>
                                    <p:anim calcmode="lin" valueType="num">
                                      <p:cBhvr additive="base">
                                        <p:cTn id="10" dur="1000"/>
                                        <p:tgtEl>
                                          <p:spTgt spid="2436"/>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490"/>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430"/>
                                        </p:tgtEl>
                                        <p:attrNameLst>
                                          <p:attrName>style.visibility</p:attrName>
                                        </p:attrNameLst>
                                      </p:cBhvr>
                                      <p:to>
                                        <p:strVal val="visible"/>
                                      </p:to>
                                    </p:set>
                                    <p:animEffect transition="in" filter="fade">
                                      <p:cBhvr>
                                        <p:cTn id="15" dur="1000"/>
                                        <p:tgtEl>
                                          <p:spTgt spid="2430"/>
                                        </p:tgtEl>
                                      </p:cBhvr>
                                    </p:animEffect>
                                  </p:childTnLst>
                                </p:cTn>
                              </p:par>
                              <p:par>
                                <p:cTn id="16" presetID="10" presetClass="entr" presetSubtype="0" fill="hold" nodeType="withEffect">
                                  <p:stCondLst>
                                    <p:cond delay="0"/>
                                  </p:stCondLst>
                                  <p:childTnLst>
                                    <p:set>
                                      <p:cBhvr>
                                        <p:cTn id="17" dur="1" fill="hold">
                                          <p:stCondLst>
                                            <p:cond delay="0"/>
                                          </p:stCondLst>
                                        </p:cTn>
                                        <p:tgtEl>
                                          <p:spTgt spid="2431"/>
                                        </p:tgtEl>
                                        <p:attrNameLst>
                                          <p:attrName>style.visibility</p:attrName>
                                        </p:attrNameLst>
                                      </p:cBhvr>
                                      <p:to>
                                        <p:strVal val="visible"/>
                                      </p:to>
                                    </p:set>
                                    <p:animEffect transition="in" filter="fade">
                                      <p:cBhvr>
                                        <p:cTn id="18" dur="1000"/>
                                        <p:tgtEl>
                                          <p:spTgt spid="2431"/>
                                        </p:tgtEl>
                                      </p:cBhvr>
                                    </p:animEffect>
                                  </p:childTnLst>
                                </p:cTn>
                              </p:par>
                              <p:par>
                                <p:cTn id="19" presetID="10" presetClass="entr" presetSubtype="0" fill="hold" nodeType="withEffect">
                                  <p:stCondLst>
                                    <p:cond delay="0"/>
                                  </p:stCondLst>
                                  <p:childTnLst>
                                    <p:set>
                                      <p:cBhvr>
                                        <p:cTn id="20" dur="1" fill="hold">
                                          <p:stCondLst>
                                            <p:cond delay="0"/>
                                          </p:stCondLst>
                                        </p:cTn>
                                        <p:tgtEl>
                                          <p:spTgt spid="2432"/>
                                        </p:tgtEl>
                                        <p:attrNameLst>
                                          <p:attrName>style.visibility</p:attrName>
                                        </p:attrNameLst>
                                      </p:cBhvr>
                                      <p:to>
                                        <p:strVal val="visible"/>
                                      </p:to>
                                    </p:set>
                                    <p:animEffect transition="in" filter="fade">
                                      <p:cBhvr>
                                        <p:cTn id="21" dur="1000"/>
                                        <p:tgtEl>
                                          <p:spTgt spid="2432"/>
                                        </p:tgtEl>
                                      </p:cBhvr>
                                    </p:animEffect>
                                  </p:childTnLst>
                                </p:cTn>
                              </p:par>
                              <p:par>
                                <p:cTn id="22" presetID="10" presetClass="entr" presetSubtype="0" fill="hold" nodeType="withEffect">
                                  <p:stCondLst>
                                    <p:cond delay="0"/>
                                  </p:stCondLst>
                                  <p:childTnLst>
                                    <p:set>
                                      <p:cBhvr>
                                        <p:cTn id="23" dur="1" fill="hold">
                                          <p:stCondLst>
                                            <p:cond delay="0"/>
                                          </p:stCondLst>
                                        </p:cTn>
                                        <p:tgtEl>
                                          <p:spTgt spid="2433"/>
                                        </p:tgtEl>
                                        <p:attrNameLst>
                                          <p:attrName>style.visibility</p:attrName>
                                        </p:attrNameLst>
                                      </p:cBhvr>
                                      <p:to>
                                        <p:strVal val="visible"/>
                                      </p:to>
                                    </p:set>
                                    <p:animEffect transition="in" filter="fade">
                                      <p:cBhvr>
                                        <p:cTn id="24" dur="1000"/>
                                        <p:tgtEl>
                                          <p:spTgt spid="2433"/>
                                        </p:tgtEl>
                                      </p:cBhvr>
                                    </p:animEffect>
                                  </p:childTnLst>
                                </p:cTn>
                              </p:par>
                              <p:par>
                                <p:cTn id="25" presetID="10" presetClass="entr" presetSubtype="0" fill="hold" nodeType="withEffect">
                                  <p:stCondLst>
                                    <p:cond delay="0"/>
                                  </p:stCondLst>
                                  <p:childTnLst>
                                    <p:set>
                                      <p:cBhvr>
                                        <p:cTn id="26" dur="1" fill="hold">
                                          <p:stCondLst>
                                            <p:cond delay="0"/>
                                          </p:stCondLst>
                                        </p:cTn>
                                        <p:tgtEl>
                                          <p:spTgt spid="2434"/>
                                        </p:tgtEl>
                                        <p:attrNameLst>
                                          <p:attrName>style.visibility</p:attrName>
                                        </p:attrNameLst>
                                      </p:cBhvr>
                                      <p:to>
                                        <p:strVal val="visible"/>
                                      </p:to>
                                    </p:set>
                                    <p:animEffect transition="in" filter="fade">
                                      <p:cBhvr>
                                        <p:cTn id="27" dur="1000"/>
                                        <p:tgtEl>
                                          <p:spTgt spid="2434"/>
                                        </p:tgtEl>
                                      </p:cBhvr>
                                    </p:animEffect>
                                  </p:childTnLst>
                                </p:cTn>
                              </p:par>
                              <p:par>
                                <p:cTn id="28" presetID="10" presetClass="entr" presetSubtype="0" fill="hold" nodeType="withEffect">
                                  <p:stCondLst>
                                    <p:cond delay="0"/>
                                  </p:stCondLst>
                                  <p:childTnLst>
                                    <p:set>
                                      <p:cBhvr>
                                        <p:cTn id="29" dur="1" fill="hold">
                                          <p:stCondLst>
                                            <p:cond delay="0"/>
                                          </p:stCondLst>
                                        </p:cTn>
                                        <p:tgtEl>
                                          <p:spTgt spid="2435"/>
                                        </p:tgtEl>
                                        <p:attrNameLst>
                                          <p:attrName>style.visibility</p:attrName>
                                        </p:attrNameLst>
                                      </p:cBhvr>
                                      <p:to>
                                        <p:strVal val="visible"/>
                                      </p:to>
                                    </p:set>
                                    <p:animEffect transition="in" filter="fade">
                                      <p:cBhvr>
                                        <p:cTn id="30" dur="1000"/>
                                        <p:tgtEl>
                                          <p:spTgt spid="2435"/>
                                        </p:tgtEl>
                                      </p:cBhvr>
                                    </p:animEffect>
                                  </p:childTnLst>
                                </p:cTn>
                              </p:par>
                              <p:par>
                                <p:cTn id="31" presetID="23" presetClass="entr" presetSubtype="16" fill="hold" nodeType="withEffect">
                                  <p:stCondLst>
                                    <p:cond delay="0"/>
                                  </p:stCondLst>
                                  <p:childTnLst>
                                    <p:set>
                                      <p:cBhvr>
                                        <p:cTn id="32" dur="1" fill="hold">
                                          <p:stCondLst>
                                            <p:cond delay="0"/>
                                          </p:stCondLst>
                                        </p:cTn>
                                        <p:tgtEl>
                                          <p:spTgt spid="2491"/>
                                        </p:tgtEl>
                                        <p:attrNameLst>
                                          <p:attrName>style.visibility</p:attrName>
                                        </p:attrNameLst>
                                      </p:cBhvr>
                                      <p:to>
                                        <p:strVal val="visible"/>
                                      </p:to>
                                    </p:set>
                                    <p:anim calcmode="lin" valueType="num">
                                      <p:cBhvr additive="base">
                                        <p:cTn id="33" dur="1000"/>
                                        <p:tgtEl>
                                          <p:spTgt spid="2491"/>
                                        </p:tgtEl>
                                        <p:attrNameLst>
                                          <p:attrName>ppt_w</p:attrName>
                                        </p:attrNameLst>
                                      </p:cBhvr>
                                      <p:tavLst>
                                        <p:tav tm="0">
                                          <p:val>
                                            <p:strVal val="0"/>
                                          </p:val>
                                        </p:tav>
                                        <p:tav tm="100000">
                                          <p:val>
                                            <p:strVal val="#ppt_w"/>
                                          </p:val>
                                        </p:tav>
                                      </p:tavLst>
                                    </p:anim>
                                    <p:anim calcmode="lin" valueType="num">
                                      <p:cBhvr additive="base">
                                        <p:cTn id="34" dur="1000"/>
                                        <p:tgtEl>
                                          <p:spTgt spid="2491"/>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493"/>
                                        </p:tgtEl>
                                        <p:attrNameLst>
                                          <p:attrName>style.visibility</p:attrName>
                                        </p:attrNameLst>
                                      </p:cBhvr>
                                      <p:to>
                                        <p:strVal val="visible"/>
                                      </p:to>
                                    </p:set>
                                    <p:anim calcmode="lin" valueType="num">
                                      <p:cBhvr additive="base">
                                        <p:cTn id="37" dur="1000"/>
                                        <p:tgtEl>
                                          <p:spTgt spid="2493"/>
                                        </p:tgtEl>
                                        <p:attrNameLst>
                                          <p:attrName>ppt_w</p:attrName>
                                        </p:attrNameLst>
                                      </p:cBhvr>
                                      <p:tavLst>
                                        <p:tav tm="0">
                                          <p:val>
                                            <p:strVal val="0"/>
                                          </p:val>
                                        </p:tav>
                                        <p:tav tm="100000">
                                          <p:val>
                                            <p:strVal val="#ppt_w"/>
                                          </p:val>
                                        </p:tav>
                                      </p:tavLst>
                                    </p:anim>
                                    <p:anim calcmode="lin" valueType="num">
                                      <p:cBhvr additive="base">
                                        <p:cTn id="38" dur="1000"/>
                                        <p:tgtEl>
                                          <p:spTgt spid="2493"/>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492"/>
                                        </p:tgtEl>
                                        <p:attrNameLst>
                                          <p:attrName>style.visibility</p:attrName>
                                        </p:attrNameLst>
                                      </p:cBhvr>
                                      <p:to>
                                        <p:strVal val="visible"/>
                                      </p:to>
                                    </p:set>
                                    <p:anim calcmode="lin" valueType="num">
                                      <p:cBhvr additive="base">
                                        <p:cTn id="41" dur="1000"/>
                                        <p:tgtEl>
                                          <p:spTgt spid="2492"/>
                                        </p:tgtEl>
                                        <p:attrNameLst>
                                          <p:attrName>ppt_w</p:attrName>
                                        </p:attrNameLst>
                                      </p:cBhvr>
                                      <p:tavLst>
                                        <p:tav tm="0">
                                          <p:val>
                                            <p:strVal val="0"/>
                                          </p:val>
                                        </p:tav>
                                        <p:tav tm="100000">
                                          <p:val>
                                            <p:strVal val="#ppt_w"/>
                                          </p:val>
                                        </p:tav>
                                      </p:tavLst>
                                    </p:anim>
                                    <p:anim calcmode="lin" valueType="num">
                                      <p:cBhvr additive="base">
                                        <p:cTn id="42" dur="1000"/>
                                        <p:tgtEl>
                                          <p:spTgt spid="2492"/>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498"/>
                                        </p:tgtEl>
                                        <p:attrNameLst>
                                          <p:attrName>style.visibility</p:attrName>
                                        </p:attrNameLst>
                                      </p:cBhvr>
                                      <p:to>
                                        <p:strVal val="visible"/>
                                      </p:to>
                                    </p:set>
                                    <p:animEffect transition="in" filter="fade">
                                      <p:cBhvr>
                                        <p:cTn id="45" dur="1000"/>
                                        <p:tgtEl>
                                          <p:spTgt spid="2498"/>
                                        </p:tgtEl>
                                      </p:cBhvr>
                                    </p:animEffect>
                                  </p:childTnLst>
                                </p:cTn>
                              </p:par>
                              <p:par>
                                <p:cTn id="46" presetID="10" presetClass="entr" presetSubtype="0" fill="hold" nodeType="withEffect">
                                  <p:stCondLst>
                                    <p:cond delay="0"/>
                                  </p:stCondLst>
                                  <p:childTnLst>
                                    <p:set>
                                      <p:cBhvr>
                                        <p:cTn id="47" dur="1" fill="hold">
                                          <p:stCondLst>
                                            <p:cond delay="0"/>
                                          </p:stCondLst>
                                        </p:cTn>
                                        <p:tgtEl>
                                          <p:spTgt spid="2503"/>
                                        </p:tgtEl>
                                        <p:attrNameLst>
                                          <p:attrName>style.visibility</p:attrName>
                                        </p:attrNameLst>
                                      </p:cBhvr>
                                      <p:to>
                                        <p:strVal val="visible"/>
                                      </p:to>
                                    </p:set>
                                    <p:animEffect transition="in" filter="fade">
                                      <p:cBhvr>
                                        <p:cTn id="48" dur="1000"/>
                                        <p:tgtEl>
                                          <p:spTgt spid="2503"/>
                                        </p:tgtEl>
                                      </p:cBhvr>
                                    </p:animEffect>
                                  </p:childTnLst>
                                </p:cTn>
                              </p:par>
                              <p:par>
                                <p:cTn id="49" presetID="10" presetClass="entr" presetSubtype="0" fill="hold" nodeType="withEffect">
                                  <p:stCondLst>
                                    <p:cond delay="0"/>
                                  </p:stCondLst>
                                  <p:childTnLst>
                                    <p:set>
                                      <p:cBhvr>
                                        <p:cTn id="50" dur="1" fill="hold">
                                          <p:stCondLst>
                                            <p:cond delay="0"/>
                                          </p:stCondLst>
                                        </p:cTn>
                                        <p:tgtEl>
                                          <p:spTgt spid="2504"/>
                                        </p:tgtEl>
                                        <p:attrNameLst>
                                          <p:attrName>style.visibility</p:attrName>
                                        </p:attrNameLst>
                                      </p:cBhvr>
                                      <p:to>
                                        <p:strVal val="visible"/>
                                      </p:to>
                                    </p:set>
                                    <p:animEffect transition="in" filter="fade">
                                      <p:cBhvr>
                                        <p:cTn id="51" dur="1000"/>
                                        <p:tgtEl>
                                          <p:spTgt spid="2504"/>
                                        </p:tgtEl>
                                      </p:cBhvr>
                                    </p:animEffect>
                                  </p:childTnLst>
                                </p:cTn>
                              </p:par>
                              <p:par>
                                <p:cTn id="52" presetID="10" presetClass="entr" presetSubtype="0" fill="hold" nodeType="withEffect">
                                  <p:stCondLst>
                                    <p:cond delay="0"/>
                                  </p:stCondLst>
                                  <p:childTnLst>
                                    <p:set>
                                      <p:cBhvr>
                                        <p:cTn id="53" dur="1" fill="hold">
                                          <p:stCondLst>
                                            <p:cond delay="0"/>
                                          </p:stCondLst>
                                        </p:cTn>
                                        <p:tgtEl>
                                          <p:spTgt spid="2505"/>
                                        </p:tgtEl>
                                        <p:attrNameLst>
                                          <p:attrName>style.visibility</p:attrName>
                                        </p:attrNameLst>
                                      </p:cBhvr>
                                      <p:to>
                                        <p:strVal val="visible"/>
                                      </p:to>
                                    </p:set>
                                    <p:animEffect transition="in" filter="fade">
                                      <p:cBhvr>
                                        <p:cTn id="54" dur="1000"/>
                                        <p:tgtEl>
                                          <p:spTgt spid="2505"/>
                                        </p:tgtEl>
                                      </p:cBhvr>
                                    </p:animEffect>
                                  </p:childTnLst>
                                </p:cTn>
                              </p:par>
                              <p:par>
                                <p:cTn id="55" presetID="10" presetClass="entr" presetSubtype="0" fill="hold" nodeType="withEffect">
                                  <p:stCondLst>
                                    <p:cond delay="0"/>
                                  </p:stCondLst>
                                  <p:childTnLst>
                                    <p:set>
                                      <p:cBhvr>
                                        <p:cTn id="56" dur="1" fill="hold">
                                          <p:stCondLst>
                                            <p:cond delay="0"/>
                                          </p:stCondLst>
                                        </p:cTn>
                                        <p:tgtEl>
                                          <p:spTgt spid="2506"/>
                                        </p:tgtEl>
                                        <p:attrNameLst>
                                          <p:attrName>style.visibility</p:attrName>
                                        </p:attrNameLst>
                                      </p:cBhvr>
                                      <p:to>
                                        <p:strVal val="visible"/>
                                      </p:to>
                                    </p:set>
                                    <p:animEffect transition="in" filter="fade">
                                      <p:cBhvr>
                                        <p:cTn id="57" dur="1000"/>
                                        <p:tgtEl>
                                          <p:spTgt spid="2506"/>
                                        </p:tgtEl>
                                      </p:cBhvr>
                                    </p:animEffect>
                                  </p:childTnLst>
                                </p:cTn>
                              </p:par>
                              <p:par>
                                <p:cTn id="58" presetID="10" presetClass="entr" presetSubtype="0" fill="hold" nodeType="withEffect">
                                  <p:stCondLst>
                                    <p:cond delay="0"/>
                                  </p:stCondLst>
                                  <p:childTnLst>
                                    <p:set>
                                      <p:cBhvr>
                                        <p:cTn id="59" dur="1" fill="hold">
                                          <p:stCondLst>
                                            <p:cond delay="0"/>
                                          </p:stCondLst>
                                        </p:cTn>
                                        <p:tgtEl>
                                          <p:spTgt spid="2507"/>
                                        </p:tgtEl>
                                        <p:attrNameLst>
                                          <p:attrName>style.visibility</p:attrName>
                                        </p:attrNameLst>
                                      </p:cBhvr>
                                      <p:to>
                                        <p:strVal val="visible"/>
                                      </p:to>
                                    </p:set>
                                    <p:animEffect transition="in" filter="fade">
                                      <p:cBhvr>
                                        <p:cTn id="60" dur="1000"/>
                                        <p:tgtEl>
                                          <p:spTgt spid="2507"/>
                                        </p:tgtEl>
                                      </p:cBhvr>
                                    </p:animEffect>
                                  </p:childTnLst>
                                </p:cTn>
                              </p:par>
                              <p:par>
                                <p:cTn id="61" presetID="10" presetClass="entr" presetSubtype="0" fill="hold" nodeType="withEffect">
                                  <p:stCondLst>
                                    <p:cond delay="0"/>
                                  </p:stCondLst>
                                  <p:childTnLst>
                                    <p:set>
                                      <p:cBhvr>
                                        <p:cTn id="62" dur="1" fill="hold">
                                          <p:stCondLst>
                                            <p:cond delay="0"/>
                                          </p:stCondLst>
                                        </p:cTn>
                                        <p:tgtEl>
                                          <p:spTgt spid="2508"/>
                                        </p:tgtEl>
                                        <p:attrNameLst>
                                          <p:attrName>style.visibility</p:attrName>
                                        </p:attrNameLst>
                                      </p:cBhvr>
                                      <p:to>
                                        <p:strVal val="visible"/>
                                      </p:to>
                                    </p:set>
                                    <p:animEffect transition="in" filter="fade">
                                      <p:cBhvr>
                                        <p:cTn id="63" dur="1000"/>
                                        <p:tgtEl>
                                          <p:spTgt spid="2508"/>
                                        </p:tgtEl>
                                      </p:cBhvr>
                                    </p:animEffect>
                                  </p:childTnLst>
                                </p:cTn>
                              </p:par>
                              <p:par>
                                <p:cTn id="64" presetID="10" presetClass="entr" presetSubtype="0" fill="hold" nodeType="withEffect">
                                  <p:stCondLst>
                                    <p:cond delay="0"/>
                                  </p:stCondLst>
                                  <p:childTnLst>
                                    <p:set>
                                      <p:cBhvr>
                                        <p:cTn id="65" dur="1" fill="hold">
                                          <p:stCondLst>
                                            <p:cond delay="0"/>
                                          </p:stCondLst>
                                        </p:cTn>
                                        <p:tgtEl>
                                          <p:spTgt spid="2509"/>
                                        </p:tgtEl>
                                        <p:attrNameLst>
                                          <p:attrName>style.visibility</p:attrName>
                                        </p:attrNameLst>
                                      </p:cBhvr>
                                      <p:to>
                                        <p:strVal val="visible"/>
                                      </p:to>
                                    </p:set>
                                    <p:animEffect transition="in" filter="fade">
                                      <p:cBhvr>
                                        <p:cTn id="66" dur="1000"/>
                                        <p:tgtEl>
                                          <p:spTgt spid="2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71"/>
        <p:cNvGrpSpPr/>
        <p:nvPr/>
      </p:nvGrpSpPr>
      <p:grpSpPr>
        <a:xfrm>
          <a:off x="0" y="0"/>
          <a:ext cx="0" cy="0"/>
          <a:chOff x="0" y="0"/>
          <a:chExt cx="0" cy="0"/>
        </a:xfrm>
      </p:grpSpPr>
      <p:sp>
        <p:nvSpPr>
          <p:cNvPr id="3172" name="Google Shape;3172;p98"/>
          <p:cNvSpPr txBox="1">
            <a:spLocks noGrp="1"/>
          </p:cNvSpPr>
          <p:nvPr>
            <p:ph type="subTitle" idx="1"/>
          </p:nvPr>
        </p:nvSpPr>
        <p:spPr>
          <a:xfrm>
            <a:off x="3989823" y="1531829"/>
            <a:ext cx="3867600" cy="7080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1000"/>
              </a:spcBef>
              <a:spcAft>
                <a:spcPts val="0"/>
              </a:spcAft>
              <a:buNone/>
            </a:pPr>
            <a:r>
              <a:rPr lang="en" sz="2000"/>
              <a:t>Initialize variables to store the best model’s information</a:t>
            </a:r>
            <a:endParaRPr sz="2000"/>
          </a:p>
        </p:txBody>
      </p:sp>
      <p:sp>
        <p:nvSpPr>
          <p:cNvPr id="3173" name="Google Shape;3173;p98"/>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Initialization of the variables</a:t>
            </a:r>
            <a:endParaRPr/>
          </a:p>
        </p:txBody>
      </p:sp>
      <p:grpSp>
        <p:nvGrpSpPr>
          <p:cNvPr id="3174" name="Google Shape;3174;p98"/>
          <p:cNvGrpSpPr/>
          <p:nvPr/>
        </p:nvGrpSpPr>
        <p:grpSpPr>
          <a:xfrm rot="-5400000" flipH="1">
            <a:off x="2547077" y="1461432"/>
            <a:ext cx="289170" cy="284718"/>
            <a:chOff x="426000" y="3302025"/>
            <a:chExt cx="220875" cy="217475"/>
          </a:xfrm>
        </p:grpSpPr>
        <p:sp>
          <p:nvSpPr>
            <p:cNvPr id="3175" name="Google Shape;3175;p98"/>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7" name="Google Shape;3177;p98"/>
          <p:cNvSpPr/>
          <p:nvPr/>
        </p:nvSpPr>
        <p:spPr>
          <a:xfrm>
            <a:off x="8150738" y="11179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83" name="Google Shape;3183;p98"/>
          <p:cNvPicPr preferRelativeResize="0"/>
          <p:nvPr/>
        </p:nvPicPr>
        <p:blipFill rotWithShape="1">
          <a:blip r:embed="rId4">
            <a:alphaModFix/>
          </a:blip>
          <a:srcRect r="54172"/>
          <a:stretch/>
        </p:blipFill>
        <p:spPr>
          <a:xfrm>
            <a:off x="1293150" y="2356529"/>
            <a:ext cx="3735600" cy="14848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174"/>
                                        </p:tgtEl>
                                        <p:attrNameLst>
                                          <p:attrName>style.visibility</p:attrName>
                                        </p:attrNameLst>
                                      </p:cBhvr>
                                      <p:to>
                                        <p:strVal val="visible"/>
                                      </p:to>
                                    </p:set>
                                    <p:anim calcmode="lin" valueType="num">
                                      <p:cBhvr additive="base">
                                        <p:cTn id="7" dur="1000"/>
                                        <p:tgtEl>
                                          <p:spTgt spid="3174"/>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172"/>
                                        </p:tgtEl>
                                        <p:attrNameLst>
                                          <p:attrName>style.visibility</p:attrName>
                                        </p:attrNameLst>
                                      </p:cBhvr>
                                      <p:to>
                                        <p:strVal val="visible"/>
                                      </p:to>
                                    </p:set>
                                    <p:animEffect transition="in" filter="fade">
                                      <p:cBhvr>
                                        <p:cTn id="10" dur="1000"/>
                                        <p:tgtEl>
                                          <p:spTgt spid="3172"/>
                                        </p:tgtEl>
                                      </p:cBhvr>
                                    </p:animEffect>
                                  </p:childTnLst>
                                </p:cTn>
                              </p:par>
                              <p:par>
                                <p:cTn id="11" presetID="23" presetClass="entr" presetSubtype="16" fill="hold" nodeType="withEffect">
                                  <p:stCondLst>
                                    <p:cond delay="0"/>
                                  </p:stCondLst>
                                  <p:childTnLst>
                                    <p:set>
                                      <p:cBhvr>
                                        <p:cTn id="12" dur="1" fill="hold">
                                          <p:stCondLst>
                                            <p:cond delay="0"/>
                                          </p:stCondLst>
                                        </p:cTn>
                                        <p:tgtEl>
                                          <p:spTgt spid="3177"/>
                                        </p:tgtEl>
                                        <p:attrNameLst>
                                          <p:attrName>style.visibility</p:attrName>
                                        </p:attrNameLst>
                                      </p:cBhvr>
                                      <p:to>
                                        <p:strVal val="visible"/>
                                      </p:to>
                                    </p:set>
                                    <p:anim calcmode="lin" valueType="num">
                                      <p:cBhvr additive="base">
                                        <p:cTn id="13" dur="1000"/>
                                        <p:tgtEl>
                                          <p:spTgt spid="3177"/>
                                        </p:tgtEl>
                                        <p:attrNameLst>
                                          <p:attrName>ppt_w</p:attrName>
                                        </p:attrNameLst>
                                      </p:cBhvr>
                                      <p:tavLst>
                                        <p:tav tm="0">
                                          <p:val>
                                            <p:strVal val="0"/>
                                          </p:val>
                                        </p:tav>
                                        <p:tav tm="100000">
                                          <p:val>
                                            <p:strVal val="#ppt_w"/>
                                          </p:val>
                                        </p:tav>
                                      </p:tavLst>
                                    </p:anim>
                                    <p:anim calcmode="lin" valueType="num">
                                      <p:cBhvr additive="base">
                                        <p:cTn id="14" dur="1000"/>
                                        <p:tgtEl>
                                          <p:spTgt spid="3177"/>
                                        </p:tgtEl>
                                        <p:attrNameLst>
                                          <p:attrName>ppt_h</p:attrName>
                                        </p:attrNameLst>
                                      </p:cBhvr>
                                      <p:tavLst>
                                        <p:tav tm="0">
                                          <p:val>
                                            <p:strVal val="0"/>
                                          </p:val>
                                        </p:tav>
                                        <p:tav tm="100000">
                                          <p:val>
                                            <p:strVal val="#ppt_h"/>
                                          </p:val>
                                        </p:tav>
                                      </p:tavLst>
                                    </p:anim>
                                  </p:childTnLst>
                                </p:cTn>
                              </p:par>
                              <p:par>
                                <p:cTn id="15" presetID="2" presetClass="entr" presetSubtype="8" fill="hold" nodeType="withEffect">
                                  <p:stCondLst>
                                    <p:cond delay="0"/>
                                  </p:stCondLst>
                                  <p:childTnLst>
                                    <p:set>
                                      <p:cBhvr>
                                        <p:cTn id="16" dur="1" fill="hold">
                                          <p:stCondLst>
                                            <p:cond delay="0"/>
                                          </p:stCondLst>
                                        </p:cTn>
                                        <p:tgtEl>
                                          <p:spTgt spid="3173"/>
                                        </p:tgtEl>
                                        <p:attrNameLst>
                                          <p:attrName>style.visibility</p:attrName>
                                        </p:attrNameLst>
                                      </p:cBhvr>
                                      <p:to>
                                        <p:strVal val="visible"/>
                                      </p:to>
                                    </p:set>
                                    <p:anim calcmode="lin" valueType="num">
                                      <p:cBhvr additive="base">
                                        <p:cTn id="17" dur="1000"/>
                                        <p:tgtEl>
                                          <p:spTgt spid="3173"/>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3178"/>
                                        </p:tgtEl>
                                        <p:attrNameLst>
                                          <p:attrName>style.visibility</p:attrName>
                                        </p:attrNameLst>
                                      </p:cBhvr>
                                      <p:to>
                                        <p:strVal val="visible"/>
                                      </p:to>
                                    </p:set>
                                    <p:animEffect transition="in" filter="fade">
                                      <p:cBhvr>
                                        <p:cTn id="20" dur="1000"/>
                                        <p:tgtEl>
                                          <p:spTgt spid="3178"/>
                                        </p:tgtEl>
                                      </p:cBhvr>
                                    </p:animEffect>
                                  </p:childTnLst>
                                </p:cTn>
                              </p:par>
                              <p:par>
                                <p:cTn id="21" presetID="10" presetClass="entr" presetSubtype="0" fill="hold" nodeType="withEffect">
                                  <p:stCondLst>
                                    <p:cond delay="0"/>
                                  </p:stCondLst>
                                  <p:childTnLst>
                                    <p:set>
                                      <p:cBhvr>
                                        <p:cTn id="22" dur="1" fill="hold">
                                          <p:stCondLst>
                                            <p:cond delay="0"/>
                                          </p:stCondLst>
                                        </p:cTn>
                                        <p:tgtEl>
                                          <p:spTgt spid="3179"/>
                                        </p:tgtEl>
                                        <p:attrNameLst>
                                          <p:attrName>style.visibility</p:attrName>
                                        </p:attrNameLst>
                                      </p:cBhvr>
                                      <p:to>
                                        <p:strVal val="visible"/>
                                      </p:to>
                                    </p:set>
                                    <p:animEffect transition="in" filter="fade">
                                      <p:cBhvr>
                                        <p:cTn id="23" dur="1000"/>
                                        <p:tgtEl>
                                          <p:spTgt spid="3179"/>
                                        </p:tgtEl>
                                      </p:cBhvr>
                                    </p:animEffect>
                                  </p:childTnLst>
                                </p:cTn>
                              </p:par>
                              <p:par>
                                <p:cTn id="24" presetID="10" presetClass="entr" presetSubtype="0" fill="hold" nodeType="withEffect">
                                  <p:stCondLst>
                                    <p:cond delay="0"/>
                                  </p:stCondLst>
                                  <p:childTnLst>
                                    <p:set>
                                      <p:cBhvr>
                                        <p:cTn id="25" dur="1" fill="hold">
                                          <p:stCondLst>
                                            <p:cond delay="0"/>
                                          </p:stCondLst>
                                        </p:cTn>
                                        <p:tgtEl>
                                          <p:spTgt spid="3180"/>
                                        </p:tgtEl>
                                        <p:attrNameLst>
                                          <p:attrName>style.visibility</p:attrName>
                                        </p:attrNameLst>
                                      </p:cBhvr>
                                      <p:to>
                                        <p:strVal val="visible"/>
                                      </p:to>
                                    </p:set>
                                    <p:animEffect transition="in" filter="fade">
                                      <p:cBhvr>
                                        <p:cTn id="26" dur="1000"/>
                                        <p:tgtEl>
                                          <p:spTgt spid="3180"/>
                                        </p:tgtEl>
                                      </p:cBhvr>
                                    </p:animEffect>
                                  </p:childTnLst>
                                </p:cTn>
                              </p:par>
                              <p:par>
                                <p:cTn id="27" presetID="10" presetClass="entr" presetSubtype="0" fill="hold" nodeType="withEffect">
                                  <p:stCondLst>
                                    <p:cond delay="0"/>
                                  </p:stCondLst>
                                  <p:childTnLst>
                                    <p:set>
                                      <p:cBhvr>
                                        <p:cTn id="28" dur="1" fill="hold">
                                          <p:stCondLst>
                                            <p:cond delay="0"/>
                                          </p:stCondLst>
                                        </p:cTn>
                                        <p:tgtEl>
                                          <p:spTgt spid="3181"/>
                                        </p:tgtEl>
                                        <p:attrNameLst>
                                          <p:attrName>style.visibility</p:attrName>
                                        </p:attrNameLst>
                                      </p:cBhvr>
                                      <p:to>
                                        <p:strVal val="visible"/>
                                      </p:to>
                                    </p:set>
                                    <p:animEffect transition="in" filter="fade">
                                      <p:cBhvr>
                                        <p:cTn id="29" dur="1000"/>
                                        <p:tgtEl>
                                          <p:spTgt spid="3181"/>
                                        </p:tgtEl>
                                      </p:cBhvr>
                                    </p:animEffect>
                                  </p:childTnLst>
                                </p:cTn>
                              </p:par>
                              <p:par>
                                <p:cTn id="30" presetID="10" presetClass="entr" presetSubtype="0" fill="hold" nodeType="withEffect">
                                  <p:stCondLst>
                                    <p:cond delay="0"/>
                                  </p:stCondLst>
                                  <p:childTnLst>
                                    <p:set>
                                      <p:cBhvr>
                                        <p:cTn id="31" dur="1" fill="hold">
                                          <p:stCondLst>
                                            <p:cond delay="0"/>
                                          </p:stCondLst>
                                        </p:cTn>
                                        <p:tgtEl>
                                          <p:spTgt spid="3182"/>
                                        </p:tgtEl>
                                        <p:attrNameLst>
                                          <p:attrName>style.visibility</p:attrName>
                                        </p:attrNameLst>
                                      </p:cBhvr>
                                      <p:to>
                                        <p:strVal val="visible"/>
                                      </p:to>
                                    </p:set>
                                    <p:animEffect transition="in" filter="fade">
                                      <p:cBhvr>
                                        <p:cTn id="32" dur="1000"/>
                                        <p:tgtEl>
                                          <p:spTgt spid="3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87"/>
        <p:cNvGrpSpPr/>
        <p:nvPr/>
      </p:nvGrpSpPr>
      <p:grpSpPr>
        <a:xfrm>
          <a:off x="0" y="0"/>
          <a:ext cx="0" cy="0"/>
          <a:chOff x="0" y="0"/>
          <a:chExt cx="0" cy="0"/>
        </a:xfrm>
      </p:grpSpPr>
      <p:sp>
        <p:nvSpPr>
          <p:cNvPr id="3188" name="Google Shape;3188;p99"/>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99"/>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99">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99">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99">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99"/>
          <p:cNvSpPr/>
          <p:nvPr/>
        </p:nvSpPr>
        <p:spPr>
          <a:xfrm>
            <a:off x="6487090" y="47141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99"/>
          <p:cNvSpPr txBox="1">
            <a:spLocks noGrp="1"/>
          </p:cNvSpPr>
          <p:nvPr>
            <p:ph type="title"/>
          </p:nvPr>
        </p:nvSpPr>
        <p:spPr>
          <a:xfrm>
            <a:off x="715500" y="414425"/>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Model training</a:t>
            </a:r>
            <a:endParaRPr/>
          </a:p>
        </p:txBody>
      </p:sp>
      <p:pic>
        <p:nvPicPr>
          <p:cNvPr id="3195" name="Google Shape;3195;p99"/>
          <p:cNvPicPr preferRelativeResize="0"/>
          <p:nvPr/>
        </p:nvPicPr>
        <p:blipFill>
          <a:blip r:embed="rId4">
            <a:alphaModFix/>
          </a:blip>
          <a:stretch>
            <a:fillRect/>
          </a:stretch>
        </p:blipFill>
        <p:spPr>
          <a:xfrm>
            <a:off x="939950" y="958850"/>
            <a:ext cx="4333148" cy="3879849"/>
          </a:xfrm>
          <a:prstGeom prst="rect">
            <a:avLst/>
          </a:prstGeom>
          <a:noFill/>
          <a:ln>
            <a:noFill/>
          </a:ln>
        </p:spPr>
      </p:pic>
      <p:sp>
        <p:nvSpPr>
          <p:cNvPr id="3196" name="Google Shape;3196;p99"/>
          <p:cNvSpPr txBox="1">
            <a:spLocks noGrp="1"/>
          </p:cNvSpPr>
          <p:nvPr>
            <p:ph type="subTitle" idx="4294967295"/>
          </p:nvPr>
        </p:nvSpPr>
        <p:spPr>
          <a:xfrm>
            <a:off x="5616000" y="1183850"/>
            <a:ext cx="2880000" cy="2893800"/>
          </a:xfrm>
          <a:prstGeom prst="rect">
            <a:avLst/>
          </a:prstGeom>
          <a:noFill/>
          <a:ln>
            <a:noFill/>
          </a:ln>
        </p:spPr>
        <p:txBody>
          <a:bodyPr spcFirstLastPara="1" wrap="square" lIns="91425" tIns="0" rIns="91425" bIns="91425" anchor="t" anchorCtr="0">
            <a:spAutoFit/>
          </a:bodyPr>
          <a:lstStyle/>
          <a:p>
            <a:pPr marL="457200" lvl="0" indent="-317500" algn="l" rtl="0">
              <a:lnSpc>
                <a:spcPct val="100000"/>
              </a:lnSpc>
              <a:spcBef>
                <a:spcPts val="1000"/>
              </a:spcBef>
              <a:spcAft>
                <a:spcPts val="0"/>
              </a:spcAft>
              <a:buSzPts val="1400"/>
              <a:buAutoNum type="arabicPeriod"/>
            </a:pPr>
            <a:r>
              <a:rPr lang="en"/>
              <a:t>Train models.</a:t>
            </a:r>
            <a:endParaRPr/>
          </a:p>
          <a:p>
            <a:pPr marL="457200" lvl="0" indent="-317500" algn="l" rtl="0">
              <a:lnSpc>
                <a:spcPct val="100000"/>
              </a:lnSpc>
              <a:spcBef>
                <a:spcPts val="0"/>
              </a:spcBef>
              <a:spcAft>
                <a:spcPts val="0"/>
              </a:spcAft>
              <a:buSzPts val="1400"/>
              <a:buAutoNum type="arabicPeriod"/>
            </a:pPr>
            <a:r>
              <a:rPr lang="en"/>
              <a:t>Predict training and testing sets.</a:t>
            </a:r>
            <a:endParaRPr/>
          </a:p>
          <a:p>
            <a:pPr marL="457200" lvl="0" indent="-317500" algn="l" rtl="0">
              <a:lnSpc>
                <a:spcPct val="100000"/>
              </a:lnSpc>
              <a:spcBef>
                <a:spcPts val="0"/>
              </a:spcBef>
              <a:spcAft>
                <a:spcPts val="0"/>
              </a:spcAft>
              <a:buSzPts val="1400"/>
              <a:buAutoNum type="arabicPeriod"/>
            </a:pPr>
            <a:r>
              <a:rPr lang="en"/>
              <a:t>Accuracy scores for the training and testing</a:t>
            </a:r>
            <a:endParaRPr/>
          </a:p>
          <a:p>
            <a:pPr marL="457200" lvl="0" indent="-317500" algn="l" rtl="0">
              <a:lnSpc>
                <a:spcPct val="100000"/>
              </a:lnSpc>
              <a:spcBef>
                <a:spcPts val="0"/>
              </a:spcBef>
              <a:spcAft>
                <a:spcPts val="0"/>
              </a:spcAft>
              <a:buSzPts val="1400"/>
              <a:buAutoNum type="arabicPeriod"/>
            </a:pPr>
            <a:r>
              <a:rPr lang="en"/>
              <a:t>Train and test F-beta scores.</a:t>
            </a:r>
            <a:endParaRPr/>
          </a:p>
          <a:p>
            <a:pPr marL="457200" lvl="0" indent="-317500" algn="l" rtl="0">
              <a:lnSpc>
                <a:spcPct val="100000"/>
              </a:lnSpc>
              <a:spcBef>
                <a:spcPts val="0"/>
              </a:spcBef>
              <a:spcAft>
                <a:spcPts val="0"/>
              </a:spcAft>
              <a:buSzPts val="1400"/>
              <a:buAutoNum type="arabicPeriod"/>
            </a:pPr>
            <a:r>
              <a:rPr lang="en"/>
              <a:t>Print the results of the above.</a:t>
            </a:r>
            <a:endParaRPr/>
          </a:p>
          <a:p>
            <a:pPr marL="457200" lvl="0" indent="-317500" algn="l" rtl="0">
              <a:lnSpc>
                <a:spcPct val="100000"/>
              </a:lnSpc>
              <a:spcBef>
                <a:spcPts val="0"/>
              </a:spcBef>
              <a:spcAft>
                <a:spcPts val="0"/>
              </a:spcAft>
              <a:buSzPts val="1400"/>
              <a:buAutoNum type="arabicPeriod"/>
            </a:pPr>
            <a:r>
              <a:rPr lang="en"/>
              <a:t>Update the best model’s information.</a:t>
            </a:r>
            <a:endParaRPr/>
          </a:p>
          <a:p>
            <a:pPr marL="457200" lvl="0" indent="-317500" algn="l" rtl="0">
              <a:lnSpc>
                <a:spcPct val="100000"/>
              </a:lnSpc>
              <a:spcBef>
                <a:spcPts val="0"/>
              </a:spcBef>
              <a:spcAft>
                <a:spcPts val="0"/>
              </a:spcAft>
              <a:buSzPts val="1400"/>
              <a:buAutoNum type="arabicPeriod"/>
            </a:pPr>
            <a:r>
              <a:rPr lang="en"/>
              <a:t>Print the classification report for the testing 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193"/>
                                        </p:tgtEl>
                                        <p:attrNameLst>
                                          <p:attrName>style.visibility</p:attrName>
                                        </p:attrNameLst>
                                      </p:cBhvr>
                                      <p:to>
                                        <p:strVal val="visible"/>
                                      </p:to>
                                    </p:set>
                                    <p:anim calcmode="lin" valueType="num">
                                      <p:cBhvr additive="base">
                                        <p:cTn id="7" dur="1000"/>
                                        <p:tgtEl>
                                          <p:spTgt spid="3193"/>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188"/>
                                        </p:tgtEl>
                                        <p:attrNameLst>
                                          <p:attrName>style.visibility</p:attrName>
                                        </p:attrNameLst>
                                      </p:cBhvr>
                                      <p:to>
                                        <p:strVal val="visible"/>
                                      </p:to>
                                    </p:set>
                                    <p:animEffect transition="in" filter="fade">
                                      <p:cBhvr>
                                        <p:cTn id="10" dur="1000"/>
                                        <p:tgtEl>
                                          <p:spTgt spid="3188"/>
                                        </p:tgtEl>
                                      </p:cBhvr>
                                    </p:animEffect>
                                  </p:childTnLst>
                                </p:cTn>
                              </p:par>
                              <p:par>
                                <p:cTn id="11" presetID="10" presetClass="entr" presetSubtype="0" fill="hold" nodeType="withEffect">
                                  <p:stCondLst>
                                    <p:cond delay="0"/>
                                  </p:stCondLst>
                                  <p:childTnLst>
                                    <p:set>
                                      <p:cBhvr>
                                        <p:cTn id="12" dur="1" fill="hold">
                                          <p:stCondLst>
                                            <p:cond delay="0"/>
                                          </p:stCondLst>
                                        </p:cTn>
                                        <p:tgtEl>
                                          <p:spTgt spid="3189"/>
                                        </p:tgtEl>
                                        <p:attrNameLst>
                                          <p:attrName>style.visibility</p:attrName>
                                        </p:attrNameLst>
                                      </p:cBhvr>
                                      <p:to>
                                        <p:strVal val="visible"/>
                                      </p:to>
                                    </p:set>
                                    <p:animEffect transition="in" filter="fade">
                                      <p:cBhvr>
                                        <p:cTn id="13" dur="1000"/>
                                        <p:tgtEl>
                                          <p:spTgt spid="3189"/>
                                        </p:tgtEl>
                                      </p:cBhvr>
                                    </p:animEffect>
                                  </p:childTnLst>
                                </p:cTn>
                              </p:par>
                              <p:par>
                                <p:cTn id="14" presetID="10" presetClass="entr" presetSubtype="0" fill="hold" nodeType="withEffect">
                                  <p:stCondLst>
                                    <p:cond delay="0"/>
                                  </p:stCondLst>
                                  <p:childTnLst>
                                    <p:set>
                                      <p:cBhvr>
                                        <p:cTn id="15" dur="1" fill="hold">
                                          <p:stCondLst>
                                            <p:cond delay="0"/>
                                          </p:stCondLst>
                                        </p:cTn>
                                        <p:tgtEl>
                                          <p:spTgt spid="3190"/>
                                        </p:tgtEl>
                                        <p:attrNameLst>
                                          <p:attrName>style.visibility</p:attrName>
                                        </p:attrNameLst>
                                      </p:cBhvr>
                                      <p:to>
                                        <p:strVal val="visible"/>
                                      </p:to>
                                    </p:set>
                                    <p:animEffect transition="in" filter="fade">
                                      <p:cBhvr>
                                        <p:cTn id="16" dur="1000"/>
                                        <p:tgtEl>
                                          <p:spTgt spid="3190"/>
                                        </p:tgtEl>
                                      </p:cBhvr>
                                    </p:animEffect>
                                  </p:childTnLst>
                                </p:cTn>
                              </p:par>
                              <p:par>
                                <p:cTn id="17" presetID="10" presetClass="entr" presetSubtype="0" fill="hold" nodeType="withEffect">
                                  <p:stCondLst>
                                    <p:cond delay="0"/>
                                  </p:stCondLst>
                                  <p:childTnLst>
                                    <p:set>
                                      <p:cBhvr>
                                        <p:cTn id="18" dur="1" fill="hold">
                                          <p:stCondLst>
                                            <p:cond delay="0"/>
                                          </p:stCondLst>
                                        </p:cTn>
                                        <p:tgtEl>
                                          <p:spTgt spid="3191"/>
                                        </p:tgtEl>
                                        <p:attrNameLst>
                                          <p:attrName>style.visibility</p:attrName>
                                        </p:attrNameLst>
                                      </p:cBhvr>
                                      <p:to>
                                        <p:strVal val="visible"/>
                                      </p:to>
                                    </p:set>
                                    <p:animEffect transition="in" filter="fade">
                                      <p:cBhvr>
                                        <p:cTn id="19" dur="1000"/>
                                        <p:tgtEl>
                                          <p:spTgt spid="3191"/>
                                        </p:tgtEl>
                                      </p:cBhvr>
                                    </p:animEffect>
                                  </p:childTnLst>
                                </p:cTn>
                              </p:par>
                              <p:par>
                                <p:cTn id="20" presetID="10" presetClass="entr" presetSubtype="0" fill="hold" nodeType="withEffect">
                                  <p:stCondLst>
                                    <p:cond delay="0"/>
                                  </p:stCondLst>
                                  <p:childTnLst>
                                    <p:set>
                                      <p:cBhvr>
                                        <p:cTn id="21" dur="1" fill="hold">
                                          <p:stCondLst>
                                            <p:cond delay="0"/>
                                          </p:stCondLst>
                                        </p:cTn>
                                        <p:tgtEl>
                                          <p:spTgt spid="3192"/>
                                        </p:tgtEl>
                                        <p:attrNameLst>
                                          <p:attrName>style.visibility</p:attrName>
                                        </p:attrNameLst>
                                      </p:cBhvr>
                                      <p:to>
                                        <p:strVal val="visible"/>
                                      </p:to>
                                    </p:set>
                                    <p:animEffect transition="in" filter="fade">
                                      <p:cBhvr>
                                        <p:cTn id="22" dur="1000"/>
                                        <p:tgtEl>
                                          <p:spTgt spid="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00"/>
        <p:cNvGrpSpPr/>
        <p:nvPr/>
      </p:nvGrpSpPr>
      <p:grpSpPr>
        <a:xfrm>
          <a:off x="0" y="0"/>
          <a:ext cx="0" cy="0"/>
          <a:chOff x="0" y="0"/>
          <a:chExt cx="0" cy="0"/>
        </a:xfrm>
      </p:grpSpPr>
      <p:sp>
        <p:nvSpPr>
          <p:cNvPr id="3201" name="Google Shape;3201;p100"/>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Display Results</a:t>
            </a:r>
            <a:endParaRPr/>
          </a:p>
        </p:txBody>
      </p:sp>
      <p:pic>
        <p:nvPicPr>
          <p:cNvPr id="3202" name="Google Shape;3202;p100"/>
          <p:cNvPicPr preferRelativeResize="0"/>
          <p:nvPr/>
        </p:nvPicPr>
        <p:blipFill>
          <a:blip r:embed="rId3">
            <a:alphaModFix/>
          </a:blip>
          <a:stretch>
            <a:fillRect/>
          </a:stretch>
        </p:blipFill>
        <p:spPr>
          <a:xfrm>
            <a:off x="678325" y="1614625"/>
            <a:ext cx="8048250" cy="1798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06"/>
        <p:cNvGrpSpPr/>
        <p:nvPr/>
      </p:nvGrpSpPr>
      <p:grpSpPr>
        <a:xfrm>
          <a:off x="0" y="0"/>
          <a:ext cx="0" cy="0"/>
          <a:chOff x="0" y="0"/>
          <a:chExt cx="0" cy="0"/>
        </a:xfrm>
      </p:grpSpPr>
      <p:sp>
        <p:nvSpPr>
          <p:cNvPr id="3207" name="Google Shape;3207;p101"/>
          <p:cNvSpPr txBox="1">
            <a:spLocks noGrp="1"/>
          </p:cNvSpPr>
          <p:nvPr>
            <p:ph type="title"/>
          </p:nvPr>
        </p:nvSpPr>
        <p:spPr>
          <a:xfrm>
            <a:off x="449275" y="1853925"/>
            <a:ext cx="5494200"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MODEL EVALUATION</a:t>
            </a:r>
            <a:endParaRPr/>
          </a:p>
        </p:txBody>
      </p:sp>
      <p:sp>
        <p:nvSpPr>
          <p:cNvPr id="3208" name="Google Shape;3208;p101"/>
          <p:cNvSpPr txBox="1">
            <a:spLocks noGrp="1"/>
          </p:cNvSpPr>
          <p:nvPr>
            <p:ph type="title" idx="2"/>
          </p:nvPr>
        </p:nvSpPr>
        <p:spPr>
          <a:xfrm>
            <a:off x="5638521" y="1576159"/>
            <a:ext cx="2575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05</a:t>
            </a:r>
            <a:endParaRPr/>
          </a:p>
        </p:txBody>
      </p:sp>
      <p:cxnSp>
        <p:nvCxnSpPr>
          <p:cNvPr id="3209" name="Google Shape;3209;p101"/>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3210" name="Google Shape;3210;p10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11" name="Google Shape;3211;p101"/>
          <p:cNvGrpSpPr/>
          <p:nvPr/>
        </p:nvGrpSpPr>
        <p:grpSpPr>
          <a:xfrm flipH="1">
            <a:off x="5943476" y="3141818"/>
            <a:ext cx="1965289" cy="517060"/>
            <a:chOff x="3539975" y="3523525"/>
            <a:chExt cx="745925" cy="196250"/>
          </a:xfrm>
        </p:grpSpPr>
        <p:sp>
          <p:nvSpPr>
            <p:cNvPr id="3212" name="Google Shape;3212;p10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10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10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10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10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10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10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10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10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10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10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10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10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10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10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10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28" name="Google Shape;3228;p10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10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10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10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10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211"/>
                                        </p:tgtEl>
                                        <p:attrNameLst>
                                          <p:attrName>style.visibility</p:attrName>
                                        </p:attrNameLst>
                                      </p:cBhvr>
                                      <p:to>
                                        <p:strVal val="visible"/>
                                      </p:to>
                                    </p:set>
                                    <p:anim calcmode="lin" valueType="num">
                                      <p:cBhvr additive="base">
                                        <p:cTn id="7" dur="1000"/>
                                        <p:tgtEl>
                                          <p:spTgt spid="3211"/>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208"/>
                                        </p:tgtEl>
                                        <p:attrNameLst>
                                          <p:attrName>style.visibility</p:attrName>
                                        </p:attrNameLst>
                                      </p:cBhvr>
                                      <p:to>
                                        <p:strVal val="visible"/>
                                      </p:to>
                                    </p:set>
                                    <p:anim calcmode="lin" valueType="num">
                                      <p:cBhvr additive="base">
                                        <p:cTn id="10" dur="1000"/>
                                        <p:tgtEl>
                                          <p:spTgt spid="3208"/>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207"/>
                                        </p:tgtEl>
                                        <p:attrNameLst>
                                          <p:attrName>style.visibility</p:attrName>
                                        </p:attrNameLst>
                                      </p:cBhvr>
                                      <p:to>
                                        <p:strVal val="visible"/>
                                      </p:to>
                                    </p:set>
                                    <p:anim calcmode="lin" valueType="num">
                                      <p:cBhvr additive="base">
                                        <p:cTn id="13" dur="1000"/>
                                        <p:tgtEl>
                                          <p:spTgt spid="320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209"/>
                                        </p:tgtEl>
                                        <p:attrNameLst>
                                          <p:attrName>style.visibility</p:attrName>
                                        </p:attrNameLst>
                                      </p:cBhvr>
                                      <p:to>
                                        <p:strVal val="visible"/>
                                      </p:to>
                                    </p:set>
                                    <p:anim calcmode="lin" valueType="num">
                                      <p:cBhvr additive="base">
                                        <p:cTn id="16" dur="1000"/>
                                        <p:tgtEl>
                                          <p:spTgt spid="3209"/>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210"/>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228"/>
                                        </p:tgtEl>
                                        <p:attrNameLst>
                                          <p:attrName>style.visibility</p:attrName>
                                        </p:attrNameLst>
                                      </p:cBhvr>
                                      <p:to>
                                        <p:strVal val="visible"/>
                                      </p:to>
                                    </p:set>
                                    <p:animEffect transition="in" filter="fade">
                                      <p:cBhvr>
                                        <p:cTn id="21" dur="1000"/>
                                        <p:tgtEl>
                                          <p:spTgt spid="3228"/>
                                        </p:tgtEl>
                                      </p:cBhvr>
                                    </p:animEffect>
                                  </p:childTnLst>
                                </p:cTn>
                              </p:par>
                              <p:par>
                                <p:cTn id="22" presetID="10" presetClass="entr" presetSubtype="0" fill="hold" nodeType="withEffect">
                                  <p:stCondLst>
                                    <p:cond delay="0"/>
                                  </p:stCondLst>
                                  <p:childTnLst>
                                    <p:set>
                                      <p:cBhvr>
                                        <p:cTn id="23" dur="1" fill="hold">
                                          <p:stCondLst>
                                            <p:cond delay="0"/>
                                          </p:stCondLst>
                                        </p:cTn>
                                        <p:tgtEl>
                                          <p:spTgt spid="3229"/>
                                        </p:tgtEl>
                                        <p:attrNameLst>
                                          <p:attrName>style.visibility</p:attrName>
                                        </p:attrNameLst>
                                      </p:cBhvr>
                                      <p:to>
                                        <p:strVal val="visible"/>
                                      </p:to>
                                    </p:set>
                                    <p:animEffect transition="in" filter="fade">
                                      <p:cBhvr>
                                        <p:cTn id="24" dur="1000"/>
                                        <p:tgtEl>
                                          <p:spTgt spid="3229"/>
                                        </p:tgtEl>
                                      </p:cBhvr>
                                    </p:animEffect>
                                  </p:childTnLst>
                                </p:cTn>
                              </p:par>
                              <p:par>
                                <p:cTn id="25" presetID="10" presetClass="entr" presetSubtype="0" fill="hold" nodeType="withEffect">
                                  <p:stCondLst>
                                    <p:cond delay="0"/>
                                  </p:stCondLst>
                                  <p:childTnLst>
                                    <p:set>
                                      <p:cBhvr>
                                        <p:cTn id="26" dur="1" fill="hold">
                                          <p:stCondLst>
                                            <p:cond delay="0"/>
                                          </p:stCondLst>
                                        </p:cTn>
                                        <p:tgtEl>
                                          <p:spTgt spid="3230"/>
                                        </p:tgtEl>
                                        <p:attrNameLst>
                                          <p:attrName>style.visibility</p:attrName>
                                        </p:attrNameLst>
                                      </p:cBhvr>
                                      <p:to>
                                        <p:strVal val="visible"/>
                                      </p:to>
                                    </p:set>
                                    <p:animEffect transition="in" filter="fade">
                                      <p:cBhvr>
                                        <p:cTn id="27" dur="1000"/>
                                        <p:tgtEl>
                                          <p:spTgt spid="3230"/>
                                        </p:tgtEl>
                                      </p:cBhvr>
                                    </p:animEffect>
                                  </p:childTnLst>
                                </p:cTn>
                              </p:par>
                              <p:par>
                                <p:cTn id="28" presetID="10" presetClass="entr" presetSubtype="0" fill="hold" nodeType="withEffect">
                                  <p:stCondLst>
                                    <p:cond delay="0"/>
                                  </p:stCondLst>
                                  <p:childTnLst>
                                    <p:set>
                                      <p:cBhvr>
                                        <p:cTn id="29" dur="1" fill="hold">
                                          <p:stCondLst>
                                            <p:cond delay="0"/>
                                          </p:stCondLst>
                                        </p:cTn>
                                        <p:tgtEl>
                                          <p:spTgt spid="3231"/>
                                        </p:tgtEl>
                                        <p:attrNameLst>
                                          <p:attrName>style.visibility</p:attrName>
                                        </p:attrNameLst>
                                      </p:cBhvr>
                                      <p:to>
                                        <p:strVal val="visible"/>
                                      </p:to>
                                    </p:set>
                                    <p:animEffect transition="in" filter="fade">
                                      <p:cBhvr>
                                        <p:cTn id="30" dur="1000"/>
                                        <p:tgtEl>
                                          <p:spTgt spid="3231"/>
                                        </p:tgtEl>
                                      </p:cBhvr>
                                    </p:animEffect>
                                  </p:childTnLst>
                                </p:cTn>
                              </p:par>
                              <p:par>
                                <p:cTn id="31" presetID="10" presetClass="entr" presetSubtype="0" fill="hold" nodeType="withEffect">
                                  <p:stCondLst>
                                    <p:cond delay="0"/>
                                  </p:stCondLst>
                                  <p:childTnLst>
                                    <p:set>
                                      <p:cBhvr>
                                        <p:cTn id="32" dur="1" fill="hold">
                                          <p:stCondLst>
                                            <p:cond delay="0"/>
                                          </p:stCondLst>
                                        </p:cTn>
                                        <p:tgtEl>
                                          <p:spTgt spid="3232"/>
                                        </p:tgtEl>
                                        <p:attrNameLst>
                                          <p:attrName>style.visibility</p:attrName>
                                        </p:attrNameLst>
                                      </p:cBhvr>
                                      <p:to>
                                        <p:strVal val="visible"/>
                                      </p:to>
                                    </p:set>
                                    <p:animEffect transition="in" filter="fade">
                                      <p:cBhvr>
                                        <p:cTn id="33" dur="1000"/>
                                        <p:tgtEl>
                                          <p:spTgt spid="3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102"/>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HYPERPARAMETER TUNING</a:t>
            </a:r>
            <a:endParaRPr/>
          </a:p>
        </p:txBody>
      </p:sp>
      <p:grpSp>
        <p:nvGrpSpPr>
          <p:cNvPr id="3238" name="Google Shape;3238;p102"/>
          <p:cNvGrpSpPr/>
          <p:nvPr/>
        </p:nvGrpSpPr>
        <p:grpSpPr>
          <a:xfrm flipH="1">
            <a:off x="9148986" y="905775"/>
            <a:ext cx="357454" cy="956304"/>
            <a:chOff x="357713" y="600975"/>
            <a:chExt cx="357454" cy="956304"/>
          </a:xfrm>
        </p:grpSpPr>
        <p:sp>
          <p:nvSpPr>
            <p:cNvPr id="3239" name="Google Shape;3239;p10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10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10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10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43" name="Google Shape;3243;p102"/>
          <p:cNvGrpSpPr/>
          <p:nvPr/>
        </p:nvGrpSpPr>
        <p:grpSpPr>
          <a:xfrm flipH="1">
            <a:off x="5599463" y="-1060328"/>
            <a:ext cx="2019176" cy="2019176"/>
            <a:chOff x="1943325" y="-220375"/>
            <a:chExt cx="1298672" cy="1298672"/>
          </a:xfrm>
        </p:grpSpPr>
        <p:sp>
          <p:nvSpPr>
            <p:cNvPr id="3244" name="Google Shape;3244;p10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10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10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10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10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10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10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10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10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10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10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10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10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10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10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10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10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10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10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10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10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10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10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10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10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10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10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10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10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10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10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10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10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10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10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10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10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10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10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10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10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10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10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10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10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10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10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10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92" name="Google Shape;3292;p102"/>
          <p:cNvSpPr/>
          <p:nvPr/>
        </p:nvSpPr>
        <p:spPr>
          <a:xfrm flipH="1">
            <a:off x="-207884" y="10804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10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10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10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10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10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102"/>
          <p:cNvSpPr txBox="1">
            <a:spLocks noGrp="1"/>
          </p:cNvSpPr>
          <p:nvPr>
            <p:ph type="subTitle" idx="1"/>
          </p:nvPr>
        </p:nvSpPr>
        <p:spPr>
          <a:xfrm>
            <a:off x="5396950" y="1080450"/>
            <a:ext cx="3489000" cy="3417000"/>
          </a:xfrm>
          <a:prstGeom prst="rect">
            <a:avLst/>
          </a:prstGeom>
          <a:noFill/>
          <a:ln>
            <a:noFill/>
          </a:ln>
        </p:spPr>
        <p:txBody>
          <a:bodyPr spcFirstLastPara="1" wrap="square" lIns="91425" tIns="0" rIns="91425" bIns="91425" anchor="t" anchorCtr="0">
            <a:spAutoFit/>
          </a:bodyPr>
          <a:lstStyle/>
          <a:p>
            <a:pPr marL="0" lvl="0" indent="0" algn="l" rtl="0">
              <a:spcBef>
                <a:spcPts val="0"/>
              </a:spcBef>
              <a:spcAft>
                <a:spcPts val="0"/>
              </a:spcAft>
              <a:buNone/>
            </a:pPr>
            <a:r>
              <a:rPr lang="en" sz="1200"/>
              <a:t>Implement GridSearch for model selection:</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AutoNum type="arabicPeriod"/>
            </a:pPr>
            <a:r>
              <a:rPr lang="en" sz="1200"/>
              <a:t>Initialize the Logistic Regression model.</a:t>
            </a:r>
            <a:endParaRPr sz="1200"/>
          </a:p>
          <a:p>
            <a:pPr marL="457200" lvl="0" indent="-304800" algn="l" rtl="0">
              <a:spcBef>
                <a:spcPts val="0"/>
              </a:spcBef>
              <a:spcAft>
                <a:spcPts val="0"/>
              </a:spcAft>
              <a:buSzPts val="1200"/>
              <a:buAutoNum type="arabicPeriod"/>
            </a:pPr>
            <a:r>
              <a:rPr lang="en" sz="1200"/>
              <a:t>Use GridSearch to find the best hyperparameter in the model.</a:t>
            </a:r>
            <a:endParaRPr sz="1200"/>
          </a:p>
          <a:p>
            <a:pPr marL="457200" lvl="0" indent="-304800" algn="l" rtl="0">
              <a:spcBef>
                <a:spcPts val="0"/>
              </a:spcBef>
              <a:spcAft>
                <a:spcPts val="0"/>
              </a:spcAft>
              <a:buSzPts val="1200"/>
              <a:buAutoNum type="arabicPeriod"/>
            </a:pPr>
            <a:r>
              <a:rPr lang="en" sz="1200"/>
              <a:t>Fit the grid search model</a:t>
            </a:r>
            <a:endParaRPr sz="1200"/>
          </a:p>
          <a:p>
            <a:pPr marL="457200" lvl="0" indent="-304800" algn="l" rtl="0">
              <a:spcBef>
                <a:spcPts val="0"/>
              </a:spcBef>
              <a:spcAft>
                <a:spcPts val="0"/>
              </a:spcAft>
              <a:buSzPts val="1200"/>
              <a:buAutoNum type="arabicPeriod"/>
            </a:pPr>
            <a:r>
              <a:rPr lang="en" sz="1200"/>
              <a:t>Get the best parameters from the grid search.</a:t>
            </a:r>
            <a:endParaRPr sz="1200"/>
          </a:p>
          <a:p>
            <a:pPr marL="457200" lvl="0" indent="-304800" algn="l" rtl="0">
              <a:spcBef>
                <a:spcPts val="0"/>
              </a:spcBef>
              <a:spcAft>
                <a:spcPts val="0"/>
              </a:spcAft>
              <a:buSzPts val="1200"/>
              <a:buAutoNum type="arabicPeriod"/>
            </a:pPr>
            <a:r>
              <a:rPr lang="en" sz="1200"/>
              <a:t>Get the best Logistic Regression with the tuned parameters.</a:t>
            </a:r>
            <a:endParaRPr sz="1200"/>
          </a:p>
          <a:p>
            <a:pPr marL="457200" lvl="0" indent="-304800" algn="l" rtl="0">
              <a:spcBef>
                <a:spcPts val="0"/>
              </a:spcBef>
              <a:spcAft>
                <a:spcPts val="0"/>
              </a:spcAft>
              <a:buSzPts val="1200"/>
              <a:buAutoNum type="arabicPeriod"/>
            </a:pPr>
            <a:r>
              <a:rPr lang="en" sz="1200"/>
              <a:t>Evaluate the best model on the test set.</a:t>
            </a:r>
            <a:endParaRPr sz="1200"/>
          </a:p>
          <a:p>
            <a:pPr marL="457200" lvl="0" indent="-304800" algn="l" rtl="0">
              <a:spcBef>
                <a:spcPts val="0"/>
              </a:spcBef>
              <a:spcAft>
                <a:spcPts val="0"/>
              </a:spcAft>
              <a:buSzPts val="1200"/>
              <a:buAutoNum type="arabicPeriod"/>
            </a:pPr>
            <a:r>
              <a:rPr lang="en" sz="1200"/>
              <a:t>Calculate accuracy and fbeta for the tuned model.</a:t>
            </a:r>
            <a:endParaRPr sz="1200"/>
          </a:p>
          <a:p>
            <a:pPr marL="457200" lvl="0" indent="-304800" algn="l" rtl="0">
              <a:spcBef>
                <a:spcPts val="0"/>
              </a:spcBef>
              <a:spcAft>
                <a:spcPts val="0"/>
              </a:spcAft>
              <a:buSzPts val="1200"/>
              <a:buAutoNum type="arabicPeriod"/>
            </a:pPr>
            <a:r>
              <a:rPr lang="en" sz="1200"/>
              <a:t>Print best parameters and performance metrics.</a:t>
            </a:r>
            <a:endParaRPr sz="1200"/>
          </a:p>
        </p:txBody>
      </p:sp>
      <p:pic>
        <p:nvPicPr>
          <p:cNvPr id="3299" name="Google Shape;3299;p102"/>
          <p:cNvPicPr preferRelativeResize="0"/>
          <p:nvPr/>
        </p:nvPicPr>
        <p:blipFill rotWithShape="1">
          <a:blip r:embed="rId4">
            <a:alphaModFix/>
          </a:blip>
          <a:srcRect t="3334" r="7825"/>
          <a:stretch/>
        </p:blipFill>
        <p:spPr>
          <a:xfrm>
            <a:off x="360300" y="1499075"/>
            <a:ext cx="5179076" cy="3098300"/>
          </a:xfrm>
          <a:prstGeom prst="rect">
            <a:avLst/>
          </a:prstGeom>
          <a:noFill/>
          <a:ln>
            <a:noFill/>
          </a:ln>
        </p:spPr>
      </p:pic>
      <p:sp>
        <p:nvSpPr>
          <p:cNvPr id="3300" name="Google Shape;3300;p102"/>
          <p:cNvSpPr/>
          <p:nvPr/>
        </p:nvSpPr>
        <p:spPr>
          <a:xfrm>
            <a:off x="414625" y="2753275"/>
            <a:ext cx="1843500" cy="95400"/>
          </a:xfrm>
          <a:prstGeom prst="rect">
            <a:avLst/>
          </a:prstGeom>
          <a:solidFill>
            <a:srgbClr val="F7F7F7"/>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i Jamjuree"/>
              <a:ea typeface="Bai Jamjuree"/>
              <a:cs typeface="Bai Jamjuree"/>
              <a:sym typeface="Bai Jamjuree"/>
            </a:endParaRPr>
          </a:p>
        </p:txBody>
      </p:sp>
      <p:sp>
        <p:nvSpPr>
          <p:cNvPr id="3301" name="Google Shape;3301;p102"/>
          <p:cNvSpPr/>
          <p:nvPr/>
        </p:nvSpPr>
        <p:spPr>
          <a:xfrm>
            <a:off x="415750" y="3310225"/>
            <a:ext cx="2986500" cy="95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i Jamjuree"/>
              <a:ea typeface="Bai Jamjuree"/>
              <a:cs typeface="Bai Jamjuree"/>
              <a:sym typeface="Bai Jamjuree"/>
            </a:endParaRPr>
          </a:p>
        </p:txBody>
      </p:sp>
      <p:sp>
        <p:nvSpPr>
          <p:cNvPr id="3302" name="Google Shape;3302;p102"/>
          <p:cNvSpPr/>
          <p:nvPr/>
        </p:nvSpPr>
        <p:spPr>
          <a:xfrm>
            <a:off x="415750" y="3789825"/>
            <a:ext cx="2398200" cy="95400"/>
          </a:xfrm>
          <a:prstGeom prst="rect">
            <a:avLst/>
          </a:prstGeom>
          <a:solidFill>
            <a:srgbClr val="F7F7F7"/>
          </a:solidFill>
          <a:ln w="9525" cap="flat" cmpd="sng">
            <a:solidFill>
              <a:srgbClr val="F7F7F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37"/>
                                        </p:tgtEl>
                                        <p:attrNameLst>
                                          <p:attrName>style.visibility</p:attrName>
                                        </p:attrNameLst>
                                      </p:cBhvr>
                                      <p:to>
                                        <p:strVal val="visible"/>
                                      </p:to>
                                    </p:set>
                                    <p:anim calcmode="lin" valueType="num">
                                      <p:cBhvr additive="base">
                                        <p:cTn id="7" dur="1000"/>
                                        <p:tgtEl>
                                          <p:spTgt spid="3237"/>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3292"/>
                                        </p:tgtEl>
                                        <p:attrNameLst>
                                          <p:attrName>r</p:attrName>
                                        </p:attrNameLst>
                                      </p:cBhvr>
                                    </p:animRot>
                                  </p:childTnLst>
                                </p:cTn>
                              </p:par>
                              <p:par>
                                <p:cTn id="10" presetID="10" presetClass="entr" presetSubtype="0" fill="hold" nodeType="withEffect">
                                  <p:stCondLst>
                                    <p:cond delay="0"/>
                                  </p:stCondLst>
                                  <p:childTnLst>
                                    <p:set>
                                      <p:cBhvr>
                                        <p:cTn id="11" dur="1" fill="hold">
                                          <p:stCondLst>
                                            <p:cond delay="0"/>
                                          </p:stCondLst>
                                        </p:cTn>
                                        <p:tgtEl>
                                          <p:spTgt spid="3293"/>
                                        </p:tgtEl>
                                        <p:attrNameLst>
                                          <p:attrName>style.visibility</p:attrName>
                                        </p:attrNameLst>
                                      </p:cBhvr>
                                      <p:to>
                                        <p:strVal val="visible"/>
                                      </p:to>
                                    </p:set>
                                    <p:animEffect transition="in" filter="fade">
                                      <p:cBhvr>
                                        <p:cTn id="12" dur="1000"/>
                                        <p:tgtEl>
                                          <p:spTgt spid="3293"/>
                                        </p:tgtEl>
                                      </p:cBhvr>
                                    </p:animEffect>
                                  </p:childTnLst>
                                </p:cTn>
                              </p:par>
                              <p:par>
                                <p:cTn id="13" presetID="10" presetClass="entr" presetSubtype="0" fill="hold" nodeType="withEffect">
                                  <p:stCondLst>
                                    <p:cond delay="0"/>
                                  </p:stCondLst>
                                  <p:childTnLst>
                                    <p:set>
                                      <p:cBhvr>
                                        <p:cTn id="14" dur="1" fill="hold">
                                          <p:stCondLst>
                                            <p:cond delay="0"/>
                                          </p:stCondLst>
                                        </p:cTn>
                                        <p:tgtEl>
                                          <p:spTgt spid="3294"/>
                                        </p:tgtEl>
                                        <p:attrNameLst>
                                          <p:attrName>style.visibility</p:attrName>
                                        </p:attrNameLst>
                                      </p:cBhvr>
                                      <p:to>
                                        <p:strVal val="visible"/>
                                      </p:to>
                                    </p:set>
                                    <p:animEffect transition="in" filter="fade">
                                      <p:cBhvr>
                                        <p:cTn id="15" dur="1000"/>
                                        <p:tgtEl>
                                          <p:spTgt spid="3294"/>
                                        </p:tgtEl>
                                      </p:cBhvr>
                                    </p:animEffect>
                                  </p:childTnLst>
                                </p:cTn>
                              </p:par>
                              <p:par>
                                <p:cTn id="16" presetID="10" presetClass="entr" presetSubtype="0" fill="hold" nodeType="withEffect">
                                  <p:stCondLst>
                                    <p:cond delay="0"/>
                                  </p:stCondLst>
                                  <p:childTnLst>
                                    <p:set>
                                      <p:cBhvr>
                                        <p:cTn id="17" dur="1" fill="hold">
                                          <p:stCondLst>
                                            <p:cond delay="0"/>
                                          </p:stCondLst>
                                        </p:cTn>
                                        <p:tgtEl>
                                          <p:spTgt spid="3295"/>
                                        </p:tgtEl>
                                        <p:attrNameLst>
                                          <p:attrName>style.visibility</p:attrName>
                                        </p:attrNameLst>
                                      </p:cBhvr>
                                      <p:to>
                                        <p:strVal val="visible"/>
                                      </p:to>
                                    </p:set>
                                    <p:animEffect transition="in" filter="fade">
                                      <p:cBhvr>
                                        <p:cTn id="18" dur="1000"/>
                                        <p:tgtEl>
                                          <p:spTgt spid="3295"/>
                                        </p:tgtEl>
                                      </p:cBhvr>
                                    </p:animEffect>
                                  </p:childTnLst>
                                </p:cTn>
                              </p:par>
                              <p:par>
                                <p:cTn id="19" presetID="10" presetClass="entr" presetSubtype="0" fill="hold" nodeType="withEffect">
                                  <p:stCondLst>
                                    <p:cond delay="0"/>
                                  </p:stCondLst>
                                  <p:childTnLst>
                                    <p:set>
                                      <p:cBhvr>
                                        <p:cTn id="20" dur="1" fill="hold">
                                          <p:stCondLst>
                                            <p:cond delay="0"/>
                                          </p:stCondLst>
                                        </p:cTn>
                                        <p:tgtEl>
                                          <p:spTgt spid="3296"/>
                                        </p:tgtEl>
                                        <p:attrNameLst>
                                          <p:attrName>style.visibility</p:attrName>
                                        </p:attrNameLst>
                                      </p:cBhvr>
                                      <p:to>
                                        <p:strVal val="visible"/>
                                      </p:to>
                                    </p:set>
                                    <p:animEffect transition="in" filter="fade">
                                      <p:cBhvr>
                                        <p:cTn id="21" dur="1000"/>
                                        <p:tgtEl>
                                          <p:spTgt spid="3296"/>
                                        </p:tgtEl>
                                      </p:cBhvr>
                                    </p:animEffect>
                                  </p:childTnLst>
                                </p:cTn>
                              </p:par>
                              <p:par>
                                <p:cTn id="22" presetID="10" presetClass="entr" presetSubtype="0" fill="hold" nodeType="withEffect">
                                  <p:stCondLst>
                                    <p:cond delay="0"/>
                                  </p:stCondLst>
                                  <p:childTnLst>
                                    <p:set>
                                      <p:cBhvr>
                                        <p:cTn id="23" dur="1" fill="hold">
                                          <p:stCondLst>
                                            <p:cond delay="0"/>
                                          </p:stCondLst>
                                        </p:cTn>
                                        <p:tgtEl>
                                          <p:spTgt spid="3297"/>
                                        </p:tgtEl>
                                        <p:attrNameLst>
                                          <p:attrName>style.visibility</p:attrName>
                                        </p:attrNameLst>
                                      </p:cBhvr>
                                      <p:to>
                                        <p:strVal val="visible"/>
                                      </p:to>
                                    </p:set>
                                    <p:animEffect transition="in" filter="fade">
                                      <p:cBhvr>
                                        <p:cTn id="24" dur="1000"/>
                                        <p:tgtEl>
                                          <p:spTgt spid="3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06"/>
        <p:cNvGrpSpPr/>
        <p:nvPr/>
      </p:nvGrpSpPr>
      <p:grpSpPr>
        <a:xfrm>
          <a:off x="0" y="0"/>
          <a:ext cx="0" cy="0"/>
          <a:chOff x="0" y="0"/>
          <a:chExt cx="0" cy="0"/>
        </a:xfrm>
      </p:grpSpPr>
      <p:sp>
        <p:nvSpPr>
          <p:cNvPr id="3307" name="Google Shape;3307;p103"/>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Display Results</a:t>
            </a:r>
            <a:endParaRPr/>
          </a:p>
        </p:txBody>
      </p:sp>
      <p:pic>
        <p:nvPicPr>
          <p:cNvPr id="3308" name="Google Shape;3308;p103"/>
          <p:cNvPicPr preferRelativeResize="0"/>
          <p:nvPr/>
        </p:nvPicPr>
        <p:blipFill>
          <a:blip r:embed="rId3">
            <a:alphaModFix/>
          </a:blip>
          <a:stretch>
            <a:fillRect/>
          </a:stretch>
        </p:blipFill>
        <p:spPr>
          <a:xfrm>
            <a:off x="1505500" y="1357313"/>
            <a:ext cx="5838825" cy="2428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104"/>
          <p:cNvSpPr txBox="1">
            <a:spLocks noGrp="1"/>
          </p:cNvSpPr>
          <p:nvPr>
            <p:ph type="subTitle" idx="4"/>
          </p:nvPr>
        </p:nvSpPr>
        <p:spPr>
          <a:xfrm>
            <a:off x="446880" y="867780"/>
            <a:ext cx="8325600" cy="3417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Best Performing Model</a:t>
            </a:r>
            <a:endParaRPr/>
          </a:p>
          <a:p>
            <a:pPr marL="457200" lvl="0" indent="-317500" algn="l" rtl="0">
              <a:spcBef>
                <a:spcPts val="0"/>
              </a:spcBef>
              <a:spcAft>
                <a:spcPts val="0"/>
              </a:spcAft>
              <a:buSzPts val="1400"/>
              <a:buChar char="●"/>
            </a:pPr>
            <a:r>
              <a:rPr lang="en"/>
              <a:t>After evaluating multiple models, Logistic Regression was identified as the best-performing model.</a:t>
            </a:r>
            <a:endParaRPr/>
          </a:p>
          <a:p>
            <a:pPr marL="457200" lvl="0" indent="-317500" algn="l" rtl="0">
              <a:spcBef>
                <a:spcPts val="0"/>
              </a:spcBef>
              <a:spcAft>
                <a:spcPts val="0"/>
              </a:spcAft>
              <a:buSzPts val="1400"/>
              <a:buChar char="●"/>
            </a:pPr>
            <a:r>
              <a:rPr lang="en"/>
              <a:t>Test Accuracy: 81%</a:t>
            </a:r>
            <a:endParaRPr/>
          </a:p>
          <a:p>
            <a:pPr marL="0" lvl="0" indent="0" algn="l" rtl="0">
              <a:spcBef>
                <a:spcPts val="0"/>
              </a:spcBef>
              <a:spcAft>
                <a:spcPts val="0"/>
              </a:spcAft>
              <a:buNone/>
            </a:pPr>
            <a:endParaRPr/>
          </a:p>
          <a:p>
            <a:pPr marL="0" lvl="0" indent="0" algn="l" rtl="0">
              <a:spcBef>
                <a:spcPts val="0"/>
              </a:spcBef>
              <a:spcAft>
                <a:spcPts val="0"/>
              </a:spcAft>
              <a:buNone/>
            </a:pPr>
            <a:r>
              <a:rPr lang="en"/>
              <a:t>Model Strengths</a:t>
            </a:r>
            <a:endParaRPr/>
          </a:p>
          <a:p>
            <a:pPr marL="457200" lvl="0" indent="-317500" algn="l" rtl="0">
              <a:spcBef>
                <a:spcPts val="0"/>
              </a:spcBef>
              <a:spcAft>
                <a:spcPts val="0"/>
              </a:spcAft>
              <a:buSzPts val="1400"/>
              <a:buChar char="●"/>
            </a:pPr>
            <a:r>
              <a:rPr lang="en"/>
              <a:t>Logistic Regression demonstrated good performance with balanced precision and recall.</a:t>
            </a:r>
            <a:endParaRPr/>
          </a:p>
          <a:p>
            <a:pPr marL="457200" lvl="0" indent="-317500" algn="l" rtl="0">
              <a:spcBef>
                <a:spcPts val="0"/>
              </a:spcBef>
              <a:spcAft>
                <a:spcPts val="0"/>
              </a:spcAft>
              <a:buSzPts val="1400"/>
              <a:buChar char="●"/>
            </a:pPr>
            <a:r>
              <a:rPr lang="en"/>
              <a:t>Effective in classifying doctor prescriptions with moderate accuracy based on available data.</a:t>
            </a:r>
            <a:endParaRPr/>
          </a:p>
          <a:p>
            <a:pPr marL="0" lvl="0" indent="0" algn="l" rtl="0">
              <a:spcBef>
                <a:spcPts val="0"/>
              </a:spcBef>
              <a:spcAft>
                <a:spcPts val="0"/>
              </a:spcAft>
              <a:buNone/>
            </a:pPr>
            <a:endParaRPr/>
          </a:p>
          <a:p>
            <a:pPr marL="0" lvl="0" indent="0" algn="l" rtl="0">
              <a:spcBef>
                <a:spcPts val="0"/>
              </a:spcBef>
              <a:spcAft>
                <a:spcPts val="0"/>
              </a:spcAft>
              <a:buNone/>
            </a:pPr>
            <a:r>
              <a:rPr lang="en"/>
              <a:t>Model Limitations</a:t>
            </a:r>
            <a:endParaRPr/>
          </a:p>
          <a:p>
            <a:pPr marL="457200" lvl="0" indent="-317500" algn="l" rtl="0">
              <a:spcBef>
                <a:spcPts val="0"/>
              </a:spcBef>
              <a:spcAft>
                <a:spcPts val="0"/>
              </a:spcAft>
              <a:buSzPts val="1400"/>
              <a:buChar char="●"/>
            </a:pPr>
            <a:r>
              <a:rPr lang="en"/>
              <a:t>The accuracy (81%) shows that there is room for improvement with more feature engineering or more diverse data.</a:t>
            </a:r>
            <a:endParaRPr/>
          </a:p>
          <a:p>
            <a:pPr marL="457200" lvl="0" indent="-317500" algn="l" rtl="0">
              <a:spcBef>
                <a:spcPts val="0"/>
              </a:spcBef>
              <a:spcAft>
                <a:spcPts val="0"/>
              </a:spcAft>
              <a:buSzPts val="1400"/>
              <a:buChar char="●"/>
            </a:pPr>
            <a:r>
              <a:rPr lang="en"/>
              <a:t>More complex models like XGBoost and Random Forest could be explored further with optimized hyperparameters.</a:t>
            </a:r>
            <a:endParaRPr/>
          </a:p>
          <a:p>
            <a:pPr marL="0" lvl="0" indent="0" algn="l" rtl="0">
              <a:spcBef>
                <a:spcPts val="0"/>
              </a:spcBef>
              <a:spcAft>
                <a:spcPts val="0"/>
              </a:spcAft>
              <a:buNone/>
            </a:pPr>
            <a:endParaRPr/>
          </a:p>
        </p:txBody>
      </p:sp>
      <p:sp>
        <p:nvSpPr>
          <p:cNvPr id="3314" name="Google Shape;3314;p104"/>
          <p:cNvSpPr txBox="1">
            <a:spLocks noGrp="1"/>
          </p:cNvSpPr>
          <p:nvPr>
            <p:ph type="title"/>
          </p:nvPr>
        </p:nvSpPr>
        <p:spPr>
          <a:xfrm>
            <a:off x="564175" y="33350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3500"/>
              <a:t>Results</a:t>
            </a:r>
            <a:endParaRPr sz="35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105"/>
          <p:cNvSpPr txBox="1">
            <a:spLocks noGrp="1"/>
          </p:cNvSpPr>
          <p:nvPr>
            <p:ph type="subTitle" idx="4"/>
          </p:nvPr>
        </p:nvSpPr>
        <p:spPr>
          <a:xfrm>
            <a:off x="739125" y="1178600"/>
            <a:ext cx="7713000" cy="259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Impact: </a:t>
            </a:r>
            <a:r>
              <a:rPr lang="en"/>
              <a:t>The Logistic Regression model effectively predicted doctor prescriptions with a 81% accuracy and balanced precision and recall for both classes.</a:t>
            </a:r>
            <a:endParaRPr/>
          </a:p>
          <a:p>
            <a:pPr marL="0" lvl="0" indent="0" algn="l" rtl="0">
              <a:spcBef>
                <a:spcPts val="0"/>
              </a:spcBef>
              <a:spcAft>
                <a:spcPts val="0"/>
              </a:spcAft>
              <a:buNone/>
            </a:pPr>
            <a:endParaRPr/>
          </a:p>
          <a:p>
            <a:pPr marL="0" lvl="0" indent="0" algn="l" rtl="0">
              <a:spcBef>
                <a:spcPts val="0"/>
              </a:spcBef>
              <a:spcAft>
                <a:spcPts val="0"/>
              </a:spcAft>
              <a:buNone/>
            </a:pPr>
            <a:r>
              <a:rPr lang="en" b="1"/>
              <a:t>Significance:</a:t>
            </a:r>
            <a:r>
              <a:rPr lang="en"/>
              <a:t> The high F-beta score (87%) indicates that the model performs well with emphasis on precision, making it valuable for use cases where false positives need to be minimized.</a:t>
            </a:r>
            <a:endParaRPr/>
          </a:p>
          <a:p>
            <a:pPr marL="0" lvl="0" indent="0" algn="l" rtl="0">
              <a:spcBef>
                <a:spcPts val="0"/>
              </a:spcBef>
              <a:spcAft>
                <a:spcPts val="0"/>
              </a:spcAft>
              <a:buNone/>
            </a:pPr>
            <a:endParaRPr/>
          </a:p>
          <a:p>
            <a:pPr marL="0" lvl="0" indent="0" algn="l" rtl="0">
              <a:spcBef>
                <a:spcPts val="0"/>
              </a:spcBef>
              <a:spcAft>
                <a:spcPts val="0"/>
              </a:spcAft>
              <a:buNone/>
            </a:pPr>
            <a:r>
              <a:rPr lang="en" b="1"/>
              <a:t>Future Work:</a:t>
            </a:r>
            <a:endParaRPr b="1"/>
          </a:p>
          <a:p>
            <a:pPr marL="457200" lvl="0" indent="-317500" algn="l" rtl="0">
              <a:spcBef>
                <a:spcPts val="0"/>
              </a:spcBef>
              <a:spcAft>
                <a:spcPts val="0"/>
              </a:spcAft>
              <a:buSzPts val="1400"/>
              <a:buChar char="●"/>
            </a:pPr>
            <a:r>
              <a:rPr lang="en"/>
              <a:t>Further tuning and exploration of other algorithms such as XGBoost could improve accuracy.</a:t>
            </a:r>
            <a:endParaRPr/>
          </a:p>
          <a:p>
            <a:pPr marL="457200" lvl="0" indent="-317500" algn="l" rtl="0">
              <a:spcBef>
                <a:spcPts val="0"/>
              </a:spcBef>
              <a:spcAft>
                <a:spcPts val="0"/>
              </a:spcAft>
              <a:buSzPts val="1400"/>
              <a:buChar char="●"/>
            </a:pPr>
            <a:r>
              <a:rPr lang="en"/>
              <a:t>Investigating more features and larger datasets may lead to better predictions.</a:t>
            </a:r>
            <a:endParaRPr/>
          </a:p>
        </p:txBody>
      </p:sp>
      <p:sp>
        <p:nvSpPr>
          <p:cNvPr id="3320" name="Google Shape;3320;p105"/>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pic>
        <p:nvPicPr>
          <p:cNvPr id="3325" name="Google Shape;3325;p106"/>
          <p:cNvPicPr preferRelativeResize="0"/>
          <p:nvPr/>
        </p:nvPicPr>
        <p:blipFill rotWithShape="1">
          <a:blip r:embed="rId3">
            <a:alphaModFix/>
          </a:blip>
          <a:srcRect l="12108" t="-240" r="31937"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3326" name="Google Shape;3326;p106"/>
          <p:cNvSpPr txBox="1">
            <a:spLocks noGrp="1"/>
          </p:cNvSpPr>
          <p:nvPr>
            <p:ph type="subTitle" idx="1"/>
          </p:nvPr>
        </p:nvSpPr>
        <p:spPr>
          <a:xfrm>
            <a:off x="866150" y="1752312"/>
            <a:ext cx="3856500" cy="3078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0"/>
              </a:spcBef>
              <a:spcAft>
                <a:spcPts val="0"/>
              </a:spcAft>
              <a:buSzPts val="1400"/>
              <a:buNone/>
            </a:pPr>
            <a:r>
              <a:rPr lang="en"/>
              <a:t>Any Questions?</a:t>
            </a:r>
            <a:endParaRPr/>
          </a:p>
        </p:txBody>
      </p:sp>
      <p:sp>
        <p:nvSpPr>
          <p:cNvPr id="3327" name="Google Shape;3327;p106"/>
          <p:cNvSpPr txBox="1">
            <a:spLocks noGrp="1"/>
          </p:cNvSpPr>
          <p:nvPr>
            <p:ph type="title"/>
          </p:nvPr>
        </p:nvSpPr>
        <p:spPr>
          <a:xfrm>
            <a:off x="866150" y="539000"/>
            <a:ext cx="3856500" cy="7629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THANKS</a:t>
            </a:r>
            <a:endParaRPr/>
          </a:p>
        </p:txBody>
      </p:sp>
      <p:grpSp>
        <p:nvGrpSpPr>
          <p:cNvPr id="3328" name="Google Shape;3328;p106"/>
          <p:cNvGrpSpPr/>
          <p:nvPr/>
        </p:nvGrpSpPr>
        <p:grpSpPr>
          <a:xfrm rot="-5400000">
            <a:off x="3863620" y="2698427"/>
            <a:ext cx="282109" cy="284718"/>
            <a:chOff x="431393" y="3302025"/>
            <a:chExt cx="215482" cy="217475"/>
          </a:xfrm>
        </p:grpSpPr>
        <p:sp>
          <p:nvSpPr>
            <p:cNvPr id="3329" name="Google Shape;3329;p106"/>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106"/>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1" name="Google Shape;3331;p106"/>
          <p:cNvGrpSpPr/>
          <p:nvPr/>
        </p:nvGrpSpPr>
        <p:grpSpPr>
          <a:xfrm>
            <a:off x="6927308" y="2107771"/>
            <a:ext cx="793256" cy="182899"/>
            <a:chOff x="2685575" y="2835950"/>
            <a:chExt cx="433000" cy="99825"/>
          </a:xfrm>
        </p:grpSpPr>
        <p:sp>
          <p:nvSpPr>
            <p:cNvPr id="3332" name="Google Shape;3332;p10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10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10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10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36" name="Google Shape;3336;p106"/>
          <p:cNvGrpSpPr/>
          <p:nvPr/>
        </p:nvGrpSpPr>
        <p:grpSpPr>
          <a:xfrm>
            <a:off x="8366565" y="3429220"/>
            <a:ext cx="1965289" cy="517060"/>
            <a:chOff x="3539975" y="3523525"/>
            <a:chExt cx="745925" cy="196250"/>
          </a:xfrm>
        </p:grpSpPr>
        <p:sp>
          <p:nvSpPr>
            <p:cNvPr id="3337" name="Google Shape;3337;p10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10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10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10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10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10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10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10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10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10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10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10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10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10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10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10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3" name="Google Shape;3353;p106"/>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106"/>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55" name="Google Shape;3355;p106"/>
          <p:cNvPicPr preferRelativeResize="0"/>
          <p:nvPr/>
        </p:nvPicPr>
        <p:blipFill rotWithShape="1">
          <a:blip r:embed="rId4">
            <a:alphaModFix/>
          </a:blip>
          <a:srcRect/>
          <a:stretch/>
        </p:blipFill>
        <p:spPr>
          <a:xfrm>
            <a:off x="7164689" y="-802375"/>
            <a:ext cx="2527512" cy="2681250"/>
          </a:xfrm>
          <a:prstGeom prst="rect">
            <a:avLst/>
          </a:prstGeom>
          <a:noFill/>
          <a:ln>
            <a:noFill/>
          </a:ln>
        </p:spPr>
      </p:pic>
      <p:cxnSp>
        <p:nvCxnSpPr>
          <p:cNvPr id="3356" name="Google Shape;3356;p106"/>
          <p:cNvCxnSpPr/>
          <p:nvPr/>
        </p:nvCxnSpPr>
        <p:spPr>
          <a:xfrm>
            <a:off x="943421" y="1481999"/>
            <a:ext cx="3155400" cy="0"/>
          </a:xfrm>
          <a:prstGeom prst="straightConnector1">
            <a:avLst/>
          </a:prstGeom>
          <a:noFill/>
          <a:ln w="9525" cap="flat" cmpd="sng">
            <a:solidFill>
              <a:schemeClr val="lt1"/>
            </a:solidFill>
            <a:prstDash val="solid"/>
            <a:round/>
            <a:headEnd type="none" w="sm" len="sm"/>
            <a:tailEnd type="none" w="sm" len="sm"/>
          </a:ln>
        </p:spPr>
      </p:cxnSp>
      <p:sp>
        <p:nvSpPr>
          <p:cNvPr id="3357" name="Google Shape;3357;p10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8" name="Google Shape;3358;p10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9" name="Google Shape;3359;p106">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0" name="Google Shape;3360;p10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1" name="Google Shape;3361;p10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327"/>
                                        </p:tgtEl>
                                        <p:attrNameLst>
                                          <p:attrName>style.visibility</p:attrName>
                                        </p:attrNameLst>
                                      </p:cBhvr>
                                      <p:to>
                                        <p:strVal val="visible"/>
                                      </p:to>
                                    </p:set>
                                    <p:anim calcmode="lin" valueType="num">
                                      <p:cBhvr additive="base">
                                        <p:cTn id="7" dur="1000"/>
                                        <p:tgtEl>
                                          <p:spTgt spid="3327"/>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3356"/>
                                        </p:tgtEl>
                                        <p:attrNameLst>
                                          <p:attrName>style.visibility</p:attrName>
                                        </p:attrNameLst>
                                      </p:cBhvr>
                                      <p:to>
                                        <p:strVal val="visible"/>
                                      </p:to>
                                    </p:set>
                                    <p:anim calcmode="lin" valueType="num">
                                      <p:cBhvr additive="base">
                                        <p:cTn id="10" dur="1000"/>
                                        <p:tgtEl>
                                          <p:spTgt spid="3356"/>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326"/>
                                        </p:tgtEl>
                                        <p:attrNameLst>
                                          <p:attrName>style.visibility</p:attrName>
                                        </p:attrNameLst>
                                      </p:cBhvr>
                                      <p:to>
                                        <p:strVal val="visible"/>
                                      </p:to>
                                    </p:set>
                                    <p:animEffect transition="in" filter="fade">
                                      <p:cBhvr>
                                        <p:cTn id="13" dur="1000"/>
                                        <p:tgtEl>
                                          <p:spTgt spid="3326"/>
                                        </p:tgtEl>
                                      </p:cBhvr>
                                    </p:animEffect>
                                  </p:childTnLst>
                                </p:cTn>
                              </p:par>
                              <p:par>
                                <p:cTn id="14" presetID="2" presetClass="entr" presetSubtype="8" fill="hold" nodeType="withEffect">
                                  <p:stCondLst>
                                    <p:cond delay="0"/>
                                  </p:stCondLst>
                                  <p:childTnLst>
                                    <p:set>
                                      <p:cBhvr>
                                        <p:cTn id="15" dur="1" fill="hold">
                                          <p:stCondLst>
                                            <p:cond delay="0"/>
                                          </p:stCondLst>
                                        </p:cTn>
                                        <p:tgtEl>
                                          <p:spTgt spid="3328"/>
                                        </p:tgtEl>
                                        <p:attrNameLst>
                                          <p:attrName>style.visibility</p:attrName>
                                        </p:attrNameLst>
                                      </p:cBhvr>
                                      <p:to>
                                        <p:strVal val="visible"/>
                                      </p:to>
                                    </p:set>
                                    <p:anim calcmode="lin" valueType="num">
                                      <p:cBhvr additive="base">
                                        <p:cTn id="16" dur="1000"/>
                                        <p:tgtEl>
                                          <p:spTgt spid="3328"/>
                                        </p:tgtEl>
                                        <p:attrNameLst>
                                          <p:attrName>ppt_x</p:attrName>
                                        </p:attrNameLst>
                                      </p:cBhvr>
                                      <p:tavLst>
                                        <p:tav tm="0">
                                          <p:val>
                                            <p:strVal val="#ppt_x-1"/>
                                          </p:val>
                                        </p:tav>
                                        <p:tav tm="100000">
                                          <p:val>
                                            <p:strVal val="#ppt_x"/>
                                          </p:val>
                                        </p:tav>
                                      </p:tavLst>
                                    </p:anim>
                                  </p:childTnLst>
                                </p:cTn>
                              </p:par>
                              <p:par>
                                <p:cTn id="17" presetID="23" presetClass="entr" presetSubtype="16" fill="hold" nodeType="withEffect">
                                  <p:stCondLst>
                                    <p:cond delay="0"/>
                                  </p:stCondLst>
                                  <p:childTnLst>
                                    <p:set>
                                      <p:cBhvr>
                                        <p:cTn id="18" dur="1" fill="hold">
                                          <p:stCondLst>
                                            <p:cond delay="0"/>
                                          </p:stCondLst>
                                        </p:cTn>
                                        <p:tgtEl>
                                          <p:spTgt spid="3354"/>
                                        </p:tgtEl>
                                        <p:attrNameLst>
                                          <p:attrName>style.visibility</p:attrName>
                                        </p:attrNameLst>
                                      </p:cBhvr>
                                      <p:to>
                                        <p:strVal val="visible"/>
                                      </p:to>
                                    </p:set>
                                    <p:anim calcmode="lin" valueType="num">
                                      <p:cBhvr additive="base">
                                        <p:cTn id="19" dur="1000"/>
                                        <p:tgtEl>
                                          <p:spTgt spid="3354"/>
                                        </p:tgtEl>
                                        <p:attrNameLst>
                                          <p:attrName>ppt_w</p:attrName>
                                        </p:attrNameLst>
                                      </p:cBhvr>
                                      <p:tavLst>
                                        <p:tav tm="0">
                                          <p:val>
                                            <p:strVal val="0"/>
                                          </p:val>
                                        </p:tav>
                                        <p:tav tm="100000">
                                          <p:val>
                                            <p:strVal val="#ppt_w"/>
                                          </p:val>
                                        </p:tav>
                                      </p:tavLst>
                                    </p:anim>
                                    <p:anim calcmode="lin" valueType="num">
                                      <p:cBhvr additive="base">
                                        <p:cTn id="20" dur="1000"/>
                                        <p:tgtEl>
                                          <p:spTgt spid="3354"/>
                                        </p:tgtEl>
                                        <p:attrNameLst>
                                          <p:attrName>ppt_h</p:attrName>
                                        </p:attrNameLst>
                                      </p:cBhvr>
                                      <p:tavLst>
                                        <p:tav tm="0">
                                          <p:val>
                                            <p:strVal val="0"/>
                                          </p:val>
                                        </p:tav>
                                        <p:tav tm="100000">
                                          <p:val>
                                            <p:strVal val="#ppt_h"/>
                                          </p:val>
                                        </p:tav>
                                      </p:tavLst>
                                    </p:anim>
                                  </p:childTnLst>
                                </p:cTn>
                              </p:par>
                              <p:par>
                                <p:cTn id="21" presetID="8" presetClass="emph" presetSubtype="0" fill="hold" nodeType="withEffect">
                                  <p:stCondLst>
                                    <p:cond delay="0"/>
                                  </p:stCondLst>
                                  <p:childTnLst>
                                    <p:animRot by="-21600000">
                                      <p:cBhvr>
                                        <p:cTn id="22" dur="1000" fill="hold"/>
                                        <p:tgtEl>
                                          <p:spTgt spid="3353"/>
                                        </p:tgtEl>
                                        <p:attrNameLst>
                                          <p:attrName>r</p:attrName>
                                        </p:attrNameLst>
                                      </p:cBhvr>
                                    </p:animRot>
                                  </p:childTnLst>
                                </p:cTn>
                              </p:par>
                              <p:par>
                                <p:cTn id="23" presetID="2" presetClass="entr" presetSubtype="2" fill="hold" nodeType="withEffect">
                                  <p:stCondLst>
                                    <p:cond delay="0"/>
                                  </p:stCondLst>
                                  <p:childTnLst>
                                    <p:set>
                                      <p:cBhvr>
                                        <p:cTn id="24" dur="1" fill="hold">
                                          <p:stCondLst>
                                            <p:cond delay="0"/>
                                          </p:stCondLst>
                                        </p:cTn>
                                        <p:tgtEl>
                                          <p:spTgt spid="3331"/>
                                        </p:tgtEl>
                                        <p:attrNameLst>
                                          <p:attrName>style.visibility</p:attrName>
                                        </p:attrNameLst>
                                      </p:cBhvr>
                                      <p:to>
                                        <p:strVal val="visible"/>
                                      </p:to>
                                    </p:set>
                                    <p:anim calcmode="lin" valueType="num">
                                      <p:cBhvr additive="base">
                                        <p:cTn id="25" dur="1000"/>
                                        <p:tgtEl>
                                          <p:spTgt spid="3331"/>
                                        </p:tgtEl>
                                        <p:attrNameLst>
                                          <p:attrName>ppt_x</p:attrName>
                                        </p:attrNameLst>
                                      </p:cBhvr>
                                      <p:tavLst>
                                        <p:tav tm="0">
                                          <p:val>
                                            <p:strVal val="#ppt_x+1"/>
                                          </p:val>
                                        </p:tav>
                                        <p:tav tm="100000">
                                          <p:val>
                                            <p:strVal val="#ppt_x"/>
                                          </p:val>
                                        </p:tav>
                                      </p:tavLst>
                                    </p:anim>
                                  </p:childTnLst>
                                </p:cTn>
                              </p:par>
                              <p:par>
                                <p:cTn id="26" presetID="2" presetClass="entr" presetSubtype="1" fill="hold" nodeType="withEffect">
                                  <p:stCondLst>
                                    <p:cond delay="0"/>
                                  </p:stCondLst>
                                  <p:childTnLst>
                                    <p:set>
                                      <p:cBhvr>
                                        <p:cTn id="27" dur="1" fill="hold">
                                          <p:stCondLst>
                                            <p:cond delay="0"/>
                                          </p:stCondLst>
                                        </p:cTn>
                                        <p:tgtEl>
                                          <p:spTgt spid="3355"/>
                                        </p:tgtEl>
                                        <p:attrNameLst>
                                          <p:attrName>style.visibility</p:attrName>
                                        </p:attrNameLst>
                                      </p:cBhvr>
                                      <p:to>
                                        <p:strVal val="visible"/>
                                      </p:to>
                                    </p:set>
                                    <p:anim calcmode="lin" valueType="num">
                                      <p:cBhvr additive="base">
                                        <p:cTn id="28" dur="1000"/>
                                        <p:tgtEl>
                                          <p:spTgt spid="3355"/>
                                        </p:tgtEl>
                                        <p:attrNameLst>
                                          <p:attrName>ppt_y</p:attrName>
                                        </p:attrNameLst>
                                      </p:cBhvr>
                                      <p:tavLst>
                                        <p:tav tm="0">
                                          <p:val>
                                            <p:strVal val="#ppt_y-1"/>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336"/>
                                        </p:tgtEl>
                                        <p:attrNameLst>
                                          <p:attrName>style.visibility</p:attrName>
                                        </p:attrNameLst>
                                      </p:cBhvr>
                                      <p:to>
                                        <p:strVal val="visible"/>
                                      </p:to>
                                    </p:set>
                                    <p:anim calcmode="lin" valueType="num">
                                      <p:cBhvr additive="base">
                                        <p:cTn id="31" dur="1000"/>
                                        <p:tgtEl>
                                          <p:spTgt spid="3336"/>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0"/>
                                  </p:stCondLst>
                                  <p:childTnLst>
                                    <p:set>
                                      <p:cBhvr>
                                        <p:cTn id="33" dur="1" fill="hold">
                                          <p:stCondLst>
                                            <p:cond delay="0"/>
                                          </p:stCondLst>
                                        </p:cTn>
                                        <p:tgtEl>
                                          <p:spTgt spid="3357"/>
                                        </p:tgtEl>
                                        <p:attrNameLst>
                                          <p:attrName>style.visibility</p:attrName>
                                        </p:attrNameLst>
                                      </p:cBhvr>
                                      <p:to>
                                        <p:strVal val="visible"/>
                                      </p:to>
                                    </p:set>
                                    <p:animEffect transition="in" filter="fade">
                                      <p:cBhvr>
                                        <p:cTn id="34" dur="1000"/>
                                        <p:tgtEl>
                                          <p:spTgt spid="3357"/>
                                        </p:tgtEl>
                                      </p:cBhvr>
                                    </p:animEffect>
                                  </p:childTnLst>
                                </p:cTn>
                              </p:par>
                              <p:par>
                                <p:cTn id="35" presetID="10" presetClass="entr" presetSubtype="0" fill="hold" nodeType="withEffect">
                                  <p:stCondLst>
                                    <p:cond delay="0"/>
                                  </p:stCondLst>
                                  <p:childTnLst>
                                    <p:set>
                                      <p:cBhvr>
                                        <p:cTn id="36" dur="1" fill="hold">
                                          <p:stCondLst>
                                            <p:cond delay="0"/>
                                          </p:stCondLst>
                                        </p:cTn>
                                        <p:tgtEl>
                                          <p:spTgt spid="3358"/>
                                        </p:tgtEl>
                                        <p:attrNameLst>
                                          <p:attrName>style.visibility</p:attrName>
                                        </p:attrNameLst>
                                      </p:cBhvr>
                                      <p:to>
                                        <p:strVal val="visible"/>
                                      </p:to>
                                    </p:set>
                                    <p:animEffect transition="in" filter="fade">
                                      <p:cBhvr>
                                        <p:cTn id="37" dur="1000"/>
                                        <p:tgtEl>
                                          <p:spTgt spid="3358"/>
                                        </p:tgtEl>
                                      </p:cBhvr>
                                    </p:animEffect>
                                  </p:childTnLst>
                                </p:cTn>
                              </p:par>
                              <p:par>
                                <p:cTn id="38" presetID="10" presetClass="entr" presetSubtype="0" fill="hold" nodeType="withEffect">
                                  <p:stCondLst>
                                    <p:cond delay="0"/>
                                  </p:stCondLst>
                                  <p:childTnLst>
                                    <p:set>
                                      <p:cBhvr>
                                        <p:cTn id="39" dur="1" fill="hold">
                                          <p:stCondLst>
                                            <p:cond delay="0"/>
                                          </p:stCondLst>
                                        </p:cTn>
                                        <p:tgtEl>
                                          <p:spTgt spid="3359"/>
                                        </p:tgtEl>
                                        <p:attrNameLst>
                                          <p:attrName>style.visibility</p:attrName>
                                        </p:attrNameLst>
                                      </p:cBhvr>
                                      <p:to>
                                        <p:strVal val="visible"/>
                                      </p:to>
                                    </p:set>
                                    <p:animEffect transition="in" filter="fade">
                                      <p:cBhvr>
                                        <p:cTn id="40" dur="1000"/>
                                        <p:tgtEl>
                                          <p:spTgt spid="3359"/>
                                        </p:tgtEl>
                                      </p:cBhvr>
                                    </p:animEffect>
                                  </p:childTnLst>
                                </p:cTn>
                              </p:par>
                              <p:par>
                                <p:cTn id="41" presetID="10" presetClass="entr" presetSubtype="0" fill="hold" nodeType="withEffect">
                                  <p:stCondLst>
                                    <p:cond delay="0"/>
                                  </p:stCondLst>
                                  <p:childTnLst>
                                    <p:set>
                                      <p:cBhvr>
                                        <p:cTn id="42" dur="1" fill="hold">
                                          <p:stCondLst>
                                            <p:cond delay="0"/>
                                          </p:stCondLst>
                                        </p:cTn>
                                        <p:tgtEl>
                                          <p:spTgt spid="3360"/>
                                        </p:tgtEl>
                                        <p:attrNameLst>
                                          <p:attrName>style.visibility</p:attrName>
                                        </p:attrNameLst>
                                      </p:cBhvr>
                                      <p:to>
                                        <p:strVal val="visible"/>
                                      </p:to>
                                    </p:set>
                                    <p:animEffect transition="in" filter="fade">
                                      <p:cBhvr>
                                        <p:cTn id="43" dur="1000"/>
                                        <p:tgtEl>
                                          <p:spTgt spid="3360"/>
                                        </p:tgtEl>
                                      </p:cBhvr>
                                    </p:animEffect>
                                  </p:childTnLst>
                                </p:cTn>
                              </p:par>
                              <p:par>
                                <p:cTn id="44" presetID="10" presetClass="entr" presetSubtype="0" fill="hold" nodeType="withEffect">
                                  <p:stCondLst>
                                    <p:cond delay="0"/>
                                  </p:stCondLst>
                                  <p:childTnLst>
                                    <p:set>
                                      <p:cBhvr>
                                        <p:cTn id="45" dur="1" fill="hold">
                                          <p:stCondLst>
                                            <p:cond delay="0"/>
                                          </p:stCondLst>
                                        </p:cTn>
                                        <p:tgtEl>
                                          <p:spTgt spid="3361"/>
                                        </p:tgtEl>
                                        <p:attrNameLst>
                                          <p:attrName>style.visibility</p:attrName>
                                        </p:attrNameLst>
                                      </p:cBhvr>
                                      <p:to>
                                        <p:strVal val="visible"/>
                                      </p:to>
                                    </p:set>
                                    <p:animEffect transition="in" filter="fade">
                                      <p:cBhvr>
                                        <p:cTn id="46" dur="1000"/>
                                        <p:tgtEl>
                                          <p:spTgt spid="3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54"/>
          <p:cNvSpPr txBox="1">
            <a:spLocks noGrp="1"/>
          </p:cNvSpPr>
          <p:nvPr>
            <p:ph type="title"/>
          </p:nvPr>
        </p:nvSpPr>
        <p:spPr>
          <a:xfrm>
            <a:off x="715500" y="538250"/>
            <a:ext cx="7713000" cy="420600"/>
          </a:xfrm>
          <a:prstGeom prst="rect">
            <a:avLst/>
          </a:prstGeom>
          <a:noFill/>
          <a:ln>
            <a:noFill/>
          </a:ln>
        </p:spPr>
        <p:txBody>
          <a:bodyPr spcFirstLastPara="1" wrap="square" lIns="91425" tIns="0" rIns="91425" bIns="91425" anchor="t" anchorCtr="0">
            <a:noAutofit/>
          </a:bodyPr>
          <a:lstStyle/>
          <a:p>
            <a:pPr marL="0" lvl="0" indent="0" algn="l" rtl="0">
              <a:lnSpc>
                <a:spcPct val="100000"/>
              </a:lnSpc>
              <a:spcBef>
                <a:spcPts val="0"/>
              </a:spcBef>
              <a:spcAft>
                <a:spcPts val="0"/>
              </a:spcAft>
              <a:buSzPts val="2900"/>
              <a:buNone/>
            </a:pPr>
            <a:r>
              <a:rPr lang="en"/>
              <a:t>DATA PROJECT ARCHITECTURE</a:t>
            </a:r>
            <a:endParaRPr/>
          </a:p>
        </p:txBody>
      </p:sp>
      <p:grpSp>
        <p:nvGrpSpPr>
          <p:cNvPr id="2515" name="Google Shape;2515;p54"/>
          <p:cNvGrpSpPr/>
          <p:nvPr/>
        </p:nvGrpSpPr>
        <p:grpSpPr>
          <a:xfrm>
            <a:off x="1135625" y="1553975"/>
            <a:ext cx="7178094" cy="2492778"/>
            <a:chOff x="982950" y="1504725"/>
            <a:chExt cx="7178094" cy="2492778"/>
          </a:xfrm>
        </p:grpSpPr>
        <p:sp>
          <p:nvSpPr>
            <p:cNvPr id="2516" name="Google Shape;2516;p54"/>
            <p:cNvSpPr/>
            <p:nvPr/>
          </p:nvSpPr>
          <p:spPr>
            <a:xfrm>
              <a:off x="982950"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Data Cleaning</a:t>
              </a:r>
              <a:endParaRPr sz="1800" b="1" i="0" u="none" strike="noStrike" cap="none">
                <a:solidFill>
                  <a:srgbClr val="F2F5F4"/>
                </a:solidFill>
                <a:latin typeface="Lexend"/>
                <a:ea typeface="Lexend"/>
                <a:cs typeface="Lexend"/>
                <a:sym typeface="Lexend"/>
              </a:endParaRPr>
            </a:p>
          </p:txBody>
        </p:sp>
        <p:sp>
          <p:nvSpPr>
            <p:cNvPr id="2517" name="Google Shape;2517;p54"/>
            <p:cNvSpPr/>
            <p:nvPr/>
          </p:nvSpPr>
          <p:spPr>
            <a:xfrm>
              <a:off x="991350" y="3424800"/>
              <a:ext cx="25275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Hyperparameter Tuning</a:t>
              </a:r>
              <a:endParaRPr sz="2100" b="0" i="0" u="none" strike="noStrike" cap="none">
                <a:solidFill>
                  <a:schemeClr val="lt1"/>
                </a:solidFill>
                <a:latin typeface="Aldrich"/>
                <a:ea typeface="Aldrich"/>
                <a:cs typeface="Aldrich"/>
                <a:sym typeface="Aldrich"/>
              </a:endParaRPr>
            </a:p>
          </p:txBody>
        </p:sp>
        <p:sp>
          <p:nvSpPr>
            <p:cNvPr id="2518" name="Google Shape;2518;p54"/>
            <p:cNvSpPr/>
            <p:nvPr/>
          </p:nvSpPr>
          <p:spPr>
            <a:xfrm>
              <a:off x="3427538" y="3424803"/>
              <a:ext cx="22911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Model Evaluation</a:t>
              </a:r>
              <a:endParaRPr sz="2100" b="0" i="0" u="none" strike="noStrike" cap="none">
                <a:solidFill>
                  <a:schemeClr val="lt1"/>
                </a:solidFill>
                <a:latin typeface="Aldrich"/>
                <a:ea typeface="Aldrich"/>
                <a:cs typeface="Aldrich"/>
                <a:sym typeface="Aldrich"/>
              </a:endParaRPr>
            </a:p>
          </p:txBody>
        </p:sp>
        <p:sp>
          <p:nvSpPr>
            <p:cNvPr id="2519" name="Google Shape;2519;p54"/>
            <p:cNvSpPr/>
            <p:nvPr/>
          </p:nvSpPr>
          <p:spPr>
            <a:xfrm>
              <a:off x="3426960" y="2466381"/>
              <a:ext cx="2292300" cy="572700"/>
            </a:xfrm>
            <a:prstGeom prst="roundRect">
              <a:avLst>
                <a:gd name="adj" fmla="val 0"/>
              </a:avLst>
            </a:prstGeom>
            <a:noFill/>
            <a:ln w="9525" cap="flat" cmpd="sng">
              <a:solidFill>
                <a:schemeClr val="dk2"/>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Modeling</a:t>
              </a:r>
              <a:endParaRPr sz="2100" b="0" i="0" u="none" strike="noStrike" cap="none">
                <a:solidFill>
                  <a:schemeClr val="lt1"/>
                </a:solidFill>
                <a:latin typeface="Aldrich"/>
                <a:ea typeface="Aldrich"/>
                <a:cs typeface="Aldrich"/>
                <a:sym typeface="Aldrich"/>
              </a:endParaRPr>
            </a:p>
          </p:txBody>
        </p:sp>
        <p:sp>
          <p:nvSpPr>
            <p:cNvPr id="2520" name="Google Shape;2520;p54"/>
            <p:cNvSpPr/>
            <p:nvPr/>
          </p:nvSpPr>
          <p:spPr>
            <a:xfrm>
              <a:off x="3425847"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Data Visualization</a:t>
              </a:r>
              <a:endParaRPr sz="1800" b="1" i="0" u="none" strike="noStrike" cap="none">
                <a:solidFill>
                  <a:srgbClr val="F2F5F4"/>
                </a:solidFill>
                <a:latin typeface="Lexend"/>
                <a:ea typeface="Lexend"/>
                <a:cs typeface="Lexend"/>
                <a:sym typeface="Lexend"/>
              </a:endParaRPr>
            </a:p>
          </p:txBody>
        </p:sp>
        <p:sp>
          <p:nvSpPr>
            <p:cNvPr id="2521" name="Google Shape;2521;p54"/>
            <p:cNvSpPr/>
            <p:nvPr/>
          </p:nvSpPr>
          <p:spPr>
            <a:xfrm>
              <a:off x="5868744" y="1504725"/>
              <a:ext cx="2292300" cy="572700"/>
            </a:xfrm>
            <a:prstGeom prst="roundRect">
              <a:avLst>
                <a:gd name="adj" fmla="val 0"/>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Aldrich"/>
                  <a:ea typeface="Aldrich"/>
                  <a:cs typeface="Aldrich"/>
                  <a:sym typeface="Aldrich"/>
                </a:rPr>
                <a:t>Data Preprocessing</a:t>
              </a:r>
              <a:endParaRPr sz="1800" b="1" i="0" u="none" strike="noStrike" cap="none">
                <a:solidFill>
                  <a:srgbClr val="F2F5F4"/>
                </a:solidFill>
                <a:latin typeface="Lexend"/>
                <a:ea typeface="Lexend"/>
                <a:cs typeface="Lexend"/>
                <a:sym typeface="Lexend"/>
              </a:endParaRPr>
            </a:p>
          </p:txBody>
        </p:sp>
        <p:cxnSp>
          <p:nvCxnSpPr>
            <p:cNvPr id="2522" name="Google Shape;2522;p54"/>
            <p:cNvCxnSpPr/>
            <p:nvPr/>
          </p:nvCxnSpPr>
          <p:spPr>
            <a:xfrm rot="10800000" flipH="1">
              <a:off x="5719268" y="1713588"/>
              <a:ext cx="150600" cy="2400"/>
            </a:xfrm>
            <a:prstGeom prst="straightConnector1">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cxnSp>
        <p:cxnSp>
          <p:nvCxnSpPr>
            <p:cNvPr id="2523" name="Google Shape;2523;p54"/>
            <p:cNvCxnSpPr>
              <a:stCxn id="2521" idx="3"/>
              <a:endCxn id="2519" idx="0"/>
            </p:cNvCxnSpPr>
            <p:nvPr/>
          </p:nvCxnSpPr>
          <p:spPr>
            <a:xfrm flipH="1">
              <a:off x="4573044" y="1791075"/>
              <a:ext cx="3588000" cy="675300"/>
            </a:xfrm>
            <a:prstGeom prst="bentConnector4">
              <a:avLst>
                <a:gd name="adj1" fmla="val -6637"/>
                <a:gd name="adj2" fmla="val 71184"/>
              </a:avLst>
            </a:prstGeom>
            <a:noFill/>
            <a:ln w="9525" cap="flat" cmpd="sng">
              <a:solidFill>
                <a:schemeClr val="lt1"/>
              </a:solidFill>
              <a:prstDash val="solid"/>
              <a:round/>
              <a:headEnd type="none" w="sm" len="sm"/>
              <a:tailEnd type="none" w="sm" len="sm"/>
            </a:ln>
          </p:spPr>
        </p:cxnSp>
        <p:cxnSp>
          <p:nvCxnSpPr>
            <p:cNvPr id="2524" name="Google Shape;2524;p54"/>
            <p:cNvCxnSpPr>
              <a:stCxn id="2519" idx="2"/>
              <a:endCxn id="2517" idx="1"/>
            </p:cNvCxnSpPr>
            <p:nvPr/>
          </p:nvCxnSpPr>
          <p:spPr>
            <a:xfrm rot="5400000">
              <a:off x="2446260" y="1584231"/>
              <a:ext cx="672000" cy="3581700"/>
            </a:xfrm>
            <a:prstGeom prst="bentConnector4">
              <a:avLst>
                <a:gd name="adj1" fmla="val 28699"/>
                <a:gd name="adj2" fmla="val 106651"/>
              </a:avLst>
            </a:prstGeom>
            <a:noFill/>
            <a:ln w="9525" cap="flat" cmpd="sng">
              <a:solidFill>
                <a:schemeClr val="lt1"/>
              </a:solidFill>
              <a:prstDash val="solid"/>
              <a:round/>
              <a:headEnd type="none" w="sm" len="sm"/>
              <a:tailEnd type="none" w="sm" len="sm"/>
            </a:ln>
          </p:spPr>
        </p:cxnSp>
        <p:cxnSp>
          <p:nvCxnSpPr>
            <p:cNvPr id="2525" name="Google Shape;2525;p54"/>
            <p:cNvCxnSpPr/>
            <p:nvPr/>
          </p:nvCxnSpPr>
          <p:spPr>
            <a:xfrm rot="10800000" flipH="1">
              <a:off x="3279972" y="1713588"/>
              <a:ext cx="150600" cy="2400"/>
            </a:xfrm>
            <a:prstGeom prst="straightConnector1">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cxnSp>
        <p:cxnSp>
          <p:nvCxnSpPr>
            <p:cNvPr id="2526" name="Google Shape;2526;p54"/>
            <p:cNvCxnSpPr/>
            <p:nvPr/>
          </p:nvCxnSpPr>
          <p:spPr>
            <a:xfrm rot="10800000" flipH="1">
              <a:off x="3275247" y="3709866"/>
              <a:ext cx="150600" cy="2400"/>
            </a:xfrm>
            <a:prstGeom prst="straightConnector1">
              <a:avLst/>
            </a:prstGeom>
            <a:noFill/>
            <a:ln w="9525" cap="flat" cmpd="sng">
              <a:solidFill>
                <a:schemeClr val="lt1"/>
              </a:solidFill>
              <a:prstDash val="solid"/>
              <a:round/>
              <a:headEnd type="none" w="sm" len="sm"/>
              <a:tailEnd type="none" w="sm" len="sm"/>
            </a:ln>
            <a:effectLst>
              <a:outerShdw blurRad="57150" algn="bl" rotWithShape="0">
                <a:srgbClr val="F2F5F4">
                  <a:alpha val="49803"/>
                </a:srgbClr>
              </a:outerShdw>
            </a:effectLst>
          </p:spPr>
        </p:cxnSp>
      </p:grpSp>
      <p:pic>
        <p:nvPicPr>
          <p:cNvPr id="2527" name="Google Shape;2527;p54"/>
          <p:cNvPicPr preferRelativeResize="0"/>
          <p:nvPr/>
        </p:nvPicPr>
        <p:blipFill rotWithShape="1">
          <a:blip r:embed="rId3">
            <a:alphaModFix/>
          </a:blip>
          <a:srcRect l="-48330" r="48329"/>
          <a:stretch/>
        </p:blipFill>
        <p:spPr>
          <a:xfrm>
            <a:off x="6616489" y="-1431875"/>
            <a:ext cx="2527512" cy="2681250"/>
          </a:xfrm>
          <a:prstGeom prst="rect">
            <a:avLst/>
          </a:prstGeom>
          <a:noFill/>
          <a:ln>
            <a:noFill/>
          </a:ln>
        </p:spPr>
      </p:pic>
      <p:grpSp>
        <p:nvGrpSpPr>
          <p:cNvPr id="2528" name="Google Shape;2528;p54"/>
          <p:cNvGrpSpPr/>
          <p:nvPr/>
        </p:nvGrpSpPr>
        <p:grpSpPr>
          <a:xfrm flipH="1">
            <a:off x="1794888" y="2659658"/>
            <a:ext cx="793256" cy="182899"/>
            <a:chOff x="2685575" y="2835950"/>
            <a:chExt cx="433000" cy="99825"/>
          </a:xfrm>
        </p:grpSpPr>
        <p:sp>
          <p:nvSpPr>
            <p:cNvPr id="2529" name="Google Shape;2529;p5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5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5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5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33" name="Google Shape;2533;p54"/>
          <p:cNvSpPr/>
          <p:nvPr/>
        </p:nvSpPr>
        <p:spPr>
          <a:xfrm flipH="1">
            <a:off x="6813911" y="24739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5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5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54">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5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5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514"/>
                                        </p:tgtEl>
                                        <p:attrNameLst>
                                          <p:attrName>style.visibility</p:attrName>
                                        </p:attrNameLst>
                                      </p:cBhvr>
                                      <p:to>
                                        <p:strVal val="visible"/>
                                      </p:to>
                                    </p:set>
                                    <p:anim calcmode="lin" valueType="num">
                                      <p:cBhvr additive="base">
                                        <p:cTn id="7" dur="1000"/>
                                        <p:tgtEl>
                                          <p:spTgt spid="251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533"/>
                                        </p:tgtEl>
                                        <p:attrNameLst>
                                          <p:attrName>style.visibility</p:attrName>
                                        </p:attrNameLst>
                                      </p:cBhvr>
                                      <p:to>
                                        <p:strVal val="visible"/>
                                      </p:to>
                                    </p:set>
                                    <p:anim calcmode="lin" valueType="num">
                                      <p:cBhvr additive="base">
                                        <p:cTn id="10" dur="1000"/>
                                        <p:tgtEl>
                                          <p:spTgt spid="2533"/>
                                        </p:tgtEl>
                                        <p:attrNameLst>
                                          <p:attrName>ppt_w</p:attrName>
                                        </p:attrNameLst>
                                      </p:cBhvr>
                                      <p:tavLst>
                                        <p:tav tm="0">
                                          <p:val>
                                            <p:strVal val="0"/>
                                          </p:val>
                                        </p:tav>
                                        <p:tav tm="100000">
                                          <p:val>
                                            <p:strVal val="#ppt_w"/>
                                          </p:val>
                                        </p:tav>
                                      </p:tavLst>
                                    </p:anim>
                                    <p:anim calcmode="lin" valueType="num">
                                      <p:cBhvr additive="base">
                                        <p:cTn id="11" dur="1000"/>
                                        <p:tgtEl>
                                          <p:spTgt spid="2533"/>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528"/>
                                        </p:tgtEl>
                                        <p:attrNameLst>
                                          <p:attrName>style.visibility</p:attrName>
                                        </p:attrNameLst>
                                      </p:cBhvr>
                                      <p:to>
                                        <p:strVal val="visible"/>
                                      </p:to>
                                    </p:set>
                                    <p:anim calcmode="lin" valueType="num">
                                      <p:cBhvr additive="base">
                                        <p:cTn id="14" dur="1000"/>
                                        <p:tgtEl>
                                          <p:spTgt spid="2528"/>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515"/>
                                        </p:tgtEl>
                                        <p:attrNameLst>
                                          <p:attrName>style.visibility</p:attrName>
                                        </p:attrNameLst>
                                      </p:cBhvr>
                                      <p:to>
                                        <p:strVal val="visible"/>
                                      </p:to>
                                    </p:set>
                                    <p:animEffect transition="in" filter="fade">
                                      <p:cBhvr>
                                        <p:cTn id="17" dur="1000"/>
                                        <p:tgtEl>
                                          <p:spTgt spid="2515"/>
                                        </p:tgtEl>
                                      </p:cBhvr>
                                    </p:animEffect>
                                  </p:childTnLst>
                                </p:cTn>
                              </p:par>
                              <p:par>
                                <p:cTn id="18" presetID="2" presetClass="entr" presetSubtype="1" fill="hold" nodeType="withEffect">
                                  <p:stCondLst>
                                    <p:cond delay="0"/>
                                  </p:stCondLst>
                                  <p:childTnLst>
                                    <p:set>
                                      <p:cBhvr>
                                        <p:cTn id="19" dur="1" fill="hold">
                                          <p:stCondLst>
                                            <p:cond delay="0"/>
                                          </p:stCondLst>
                                        </p:cTn>
                                        <p:tgtEl>
                                          <p:spTgt spid="2527"/>
                                        </p:tgtEl>
                                        <p:attrNameLst>
                                          <p:attrName>style.visibility</p:attrName>
                                        </p:attrNameLst>
                                      </p:cBhvr>
                                      <p:to>
                                        <p:strVal val="visible"/>
                                      </p:to>
                                    </p:set>
                                    <p:anim calcmode="lin" valueType="num">
                                      <p:cBhvr additive="base">
                                        <p:cTn id="20" dur="1000"/>
                                        <p:tgtEl>
                                          <p:spTgt spid="2527"/>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534"/>
                                        </p:tgtEl>
                                        <p:attrNameLst>
                                          <p:attrName>style.visibility</p:attrName>
                                        </p:attrNameLst>
                                      </p:cBhvr>
                                      <p:to>
                                        <p:strVal val="visible"/>
                                      </p:to>
                                    </p:set>
                                    <p:animEffect transition="in" filter="fade">
                                      <p:cBhvr>
                                        <p:cTn id="23" dur="1000"/>
                                        <p:tgtEl>
                                          <p:spTgt spid="2534"/>
                                        </p:tgtEl>
                                      </p:cBhvr>
                                    </p:animEffect>
                                  </p:childTnLst>
                                </p:cTn>
                              </p:par>
                              <p:par>
                                <p:cTn id="24" presetID="10" presetClass="entr" presetSubtype="0" fill="hold" nodeType="withEffect">
                                  <p:stCondLst>
                                    <p:cond delay="0"/>
                                  </p:stCondLst>
                                  <p:childTnLst>
                                    <p:set>
                                      <p:cBhvr>
                                        <p:cTn id="25" dur="1" fill="hold">
                                          <p:stCondLst>
                                            <p:cond delay="0"/>
                                          </p:stCondLst>
                                        </p:cTn>
                                        <p:tgtEl>
                                          <p:spTgt spid="2535"/>
                                        </p:tgtEl>
                                        <p:attrNameLst>
                                          <p:attrName>style.visibility</p:attrName>
                                        </p:attrNameLst>
                                      </p:cBhvr>
                                      <p:to>
                                        <p:strVal val="visible"/>
                                      </p:to>
                                    </p:set>
                                    <p:animEffect transition="in" filter="fade">
                                      <p:cBhvr>
                                        <p:cTn id="26" dur="1000"/>
                                        <p:tgtEl>
                                          <p:spTgt spid="2535"/>
                                        </p:tgtEl>
                                      </p:cBhvr>
                                    </p:animEffect>
                                  </p:childTnLst>
                                </p:cTn>
                              </p:par>
                              <p:par>
                                <p:cTn id="27" presetID="10" presetClass="entr" presetSubtype="0" fill="hold" nodeType="withEffect">
                                  <p:stCondLst>
                                    <p:cond delay="0"/>
                                  </p:stCondLst>
                                  <p:childTnLst>
                                    <p:set>
                                      <p:cBhvr>
                                        <p:cTn id="28" dur="1" fill="hold">
                                          <p:stCondLst>
                                            <p:cond delay="0"/>
                                          </p:stCondLst>
                                        </p:cTn>
                                        <p:tgtEl>
                                          <p:spTgt spid="2536"/>
                                        </p:tgtEl>
                                        <p:attrNameLst>
                                          <p:attrName>style.visibility</p:attrName>
                                        </p:attrNameLst>
                                      </p:cBhvr>
                                      <p:to>
                                        <p:strVal val="visible"/>
                                      </p:to>
                                    </p:set>
                                    <p:animEffect transition="in" filter="fade">
                                      <p:cBhvr>
                                        <p:cTn id="29" dur="1000"/>
                                        <p:tgtEl>
                                          <p:spTgt spid="2536"/>
                                        </p:tgtEl>
                                      </p:cBhvr>
                                    </p:animEffect>
                                  </p:childTnLst>
                                </p:cTn>
                              </p:par>
                              <p:par>
                                <p:cTn id="30" presetID="10" presetClass="entr" presetSubtype="0" fill="hold" nodeType="withEffect">
                                  <p:stCondLst>
                                    <p:cond delay="0"/>
                                  </p:stCondLst>
                                  <p:childTnLst>
                                    <p:set>
                                      <p:cBhvr>
                                        <p:cTn id="31" dur="1" fill="hold">
                                          <p:stCondLst>
                                            <p:cond delay="0"/>
                                          </p:stCondLst>
                                        </p:cTn>
                                        <p:tgtEl>
                                          <p:spTgt spid="2537"/>
                                        </p:tgtEl>
                                        <p:attrNameLst>
                                          <p:attrName>style.visibility</p:attrName>
                                        </p:attrNameLst>
                                      </p:cBhvr>
                                      <p:to>
                                        <p:strVal val="visible"/>
                                      </p:to>
                                    </p:set>
                                    <p:animEffect transition="in" filter="fade">
                                      <p:cBhvr>
                                        <p:cTn id="32" dur="1000"/>
                                        <p:tgtEl>
                                          <p:spTgt spid="2537"/>
                                        </p:tgtEl>
                                      </p:cBhvr>
                                    </p:animEffect>
                                  </p:childTnLst>
                                </p:cTn>
                              </p:par>
                              <p:par>
                                <p:cTn id="33" presetID="10" presetClass="entr" presetSubtype="0" fill="hold" nodeType="withEffect">
                                  <p:stCondLst>
                                    <p:cond delay="0"/>
                                  </p:stCondLst>
                                  <p:childTnLst>
                                    <p:set>
                                      <p:cBhvr>
                                        <p:cTn id="34" dur="1" fill="hold">
                                          <p:stCondLst>
                                            <p:cond delay="0"/>
                                          </p:stCondLst>
                                        </p:cTn>
                                        <p:tgtEl>
                                          <p:spTgt spid="2538"/>
                                        </p:tgtEl>
                                        <p:attrNameLst>
                                          <p:attrName>style.visibility</p:attrName>
                                        </p:attrNameLst>
                                      </p:cBhvr>
                                      <p:to>
                                        <p:strVal val="visible"/>
                                      </p:to>
                                    </p:set>
                                    <p:animEffect transition="in" filter="fade">
                                      <p:cBhvr>
                                        <p:cTn id="35" dur="1000"/>
                                        <p:tgtEl>
                                          <p:spTgt spid="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43" name="Google Shape;2543;p55"/>
          <p:cNvSpPr txBox="1">
            <a:spLocks noGrp="1"/>
          </p:cNvSpPr>
          <p:nvPr>
            <p:ph type="title"/>
          </p:nvPr>
        </p:nvSpPr>
        <p:spPr>
          <a:xfrm>
            <a:off x="917597" y="1577353"/>
            <a:ext cx="4906647" cy="1287900"/>
          </a:xfrm>
          <a:prstGeom prst="rect">
            <a:avLst/>
          </a:prstGeom>
          <a:noFill/>
          <a:ln>
            <a:noFill/>
          </a:ln>
        </p:spPr>
        <p:txBody>
          <a:bodyPr spcFirstLastPara="1" wrap="square" lIns="91425" tIns="0" rIns="91425" bIns="91425" anchor="t" anchorCtr="0">
            <a:noAutofit/>
          </a:bodyPr>
          <a:lstStyle/>
          <a:p>
            <a:pPr marL="0" lvl="0" indent="0" algn="r" rtl="0">
              <a:lnSpc>
                <a:spcPct val="100000"/>
              </a:lnSpc>
              <a:spcBef>
                <a:spcPts val="0"/>
              </a:spcBef>
              <a:spcAft>
                <a:spcPts val="0"/>
              </a:spcAft>
              <a:buSzPts val="3600"/>
              <a:buNone/>
            </a:pPr>
            <a:r>
              <a:rPr lang="en"/>
              <a:t>DATA MANIPULATION</a:t>
            </a:r>
            <a:endParaRPr/>
          </a:p>
        </p:txBody>
      </p:sp>
      <p:sp>
        <p:nvSpPr>
          <p:cNvPr id="2544" name="Google Shape;2544;p55"/>
          <p:cNvSpPr txBox="1">
            <a:spLocks noGrp="1"/>
          </p:cNvSpPr>
          <p:nvPr>
            <p:ph type="title" idx="2"/>
          </p:nvPr>
        </p:nvSpPr>
        <p:spPr>
          <a:xfrm>
            <a:off x="5638521" y="1356584"/>
            <a:ext cx="2575200" cy="15999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12000"/>
              <a:buNone/>
            </a:pPr>
            <a:r>
              <a:rPr lang="en"/>
              <a:t>02</a:t>
            </a:r>
            <a:endParaRPr/>
          </a:p>
        </p:txBody>
      </p:sp>
      <p:cxnSp>
        <p:nvCxnSpPr>
          <p:cNvPr id="2545" name="Google Shape;2545;p55"/>
          <p:cNvCxnSpPr/>
          <p:nvPr/>
        </p:nvCxnSpPr>
        <p:spPr>
          <a:xfrm>
            <a:off x="1337971" y="3176040"/>
            <a:ext cx="4218900" cy="0"/>
          </a:xfrm>
          <a:prstGeom prst="straightConnector1">
            <a:avLst/>
          </a:prstGeom>
          <a:noFill/>
          <a:ln w="9525" cap="flat" cmpd="sng">
            <a:solidFill>
              <a:schemeClr val="lt1"/>
            </a:solidFill>
            <a:prstDash val="solid"/>
            <a:round/>
            <a:headEnd type="none" w="sm" len="sm"/>
            <a:tailEnd type="none" w="sm" len="sm"/>
          </a:ln>
        </p:spPr>
      </p:cxnSp>
      <p:sp>
        <p:nvSpPr>
          <p:cNvPr id="2546" name="Google Shape;2546;p55"/>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7" name="Google Shape;2547;p55"/>
          <p:cNvGrpSpPr/>
          <p:nvPr/>
        </p:nvGrpSpPr>
        <p:grpSpPr>
          <a:xfrm flipH="1">
            <a:off x="5943474" y="3141820"/>
            <a:ext cx="1965289" cy="517060"/>
            <a:chOff x="3539975" y="3523525"/>
            <a:chExt cx="745925" cy="196250"/>
          </a:xfrm>
        </p:grpSpPr>
        <p:sp>
          <p:nvSpPr>
            <p:cNvPr id="2548" name="Google Shape;2548;p55"/>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55"/>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55"/>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55"/>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55"/>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55"/>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55"/>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55"/>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55"/>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55"/>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55"/>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55"/>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55"/>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55"/>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55"/>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55"/>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4" name="Google Shape;2564;p5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5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5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5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5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47"/>
                                        </p:tgtEl>
                                        <p:attrNameLst>
                                          <p:attrName>style.visibility</p:attrName>
                                        </p:attrNameLst>
                                      </p:cBhvr>
                                      <p:to>
                                        <p:strVal val="visible"/>
                                      </p:to>
                                    </p:set>
                                    <p:anim calcmode="lin" valueType="num">
                                      <p:cBhvr additive="base">
                                        <p:cTn id="7" dur="1000"/>
                                        <p:tgtEl>
                                          <p:spTgt spid="2547"/>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2544"/>
                                        </p:tgtEl>
                                        <p:attrNameLst>
                                          <p:attrName>style.visibility</p:attrName>
                                        </p:attrNameLst>
                                      </p:cBhvr>
                                      <p:to>
                                        <p:strVal val="visible"/>
                                      </p:to>
                                    </p:set>
                                    <p:anim calcmode="lin" valueType="num">
                                      <p:cBhvr additive="base">
                                        <p:cTn id="10" dur="1000"/>
                                        <p:tgtEl>
                                          <p:spTgt spid="254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2543"/>
                                        </p:tgtEl>
                                        <p:attrNameLst>
                                          <p:attrName>style.visibility</p:attrName>
                                        </p:attrNameLst>
                                      </p:cBhvr>
                                      <p:to>
                                        <p:strVal val="visible"/>
                                      </p:to>
                                    </p:set>
                                    <p:anim calcmode="lin" valueType="num">
                                      <p:cBhvr additive="base">
                                        <p:cTn id="13" dur="1000"/>
                                        <p:tgtEl>
                                          <p:spTgt spid="254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545"/>
                                        </p:tgtEl>
                                        <p:attrNameLst>
                                          <p:attrName>style.visibility</p:attrName>
                                        </p:attrNameLst>
                                      </p:cBhvr>
                                      <p:to>
                                        <p:strVal val="visible"/>
                                      </p:to>
                                    </p:set>
                                    <p:anim calcmode="lin" valueType="num">
                                      <p:cBhvr additive="base">
                                        <p:cTn id="16" dur="1000"/>
                                        <p:tgtEl>
                                          <p:spTgt spid="2545"/>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2546"/>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2564"/>
                                        </p:tgtEl>
                                        <p:attrNameLst>
                                          <p:attrName>style.visibility</p:attrName>
                                        </p:attrNameLst>
                                      </p:cBhvr>
                                      <p:to>
                                        <p:strVal val="visible"/>
                                      </p:to>
                                    </p:set>
                                    <p:animEffect transition="in" filter="fade">
                                      <p:cBhvr>
                                        <p:cTn id="21" dur="1000"/>
                                        <p:tgtEl>
                                          <p:spTgt spid="2564"/>
                                        </p:tgtEl>
                                      </p:cBhvr>
                                    </p:animEffect>
                                  </p:childTnLst>
                                </p:cTn>
                              </p:par>
                              <p:par>
                                <p:cTn id="22" presetID="10" presetClass="entr" presetSubtype="0" fill="hold" nodeType="withEffect">
                                  <p:stCondLst>
                                    <p:cond delay="0"/>
                                  </p:stCondLst>
                                  <p:childTnLst>
                                    <p:set>
                                      <p:cBhvr>
                                        <p:cTn id="23" dur="1" fill="hold">
                                          <p:stCondLst>
                                            <p:cond delay="0"/>
                                          </p:stCondLst>
                                        </p:cTn>
                                        <p:tgtEl>
                                          <p:spTgt spid="2565"/>
                                        </p:tgtEl>
                                        <p:attrNameLst>
                                          <p:attrName>style.visibility</p:attrName>
                                        </p:attrNameLst>
                                      </p:cBhvr>
                                      <p:to>
                                        <p:strVal val="visible"/>
                                      </p:to>
                                    </p:set>
                                    <p:animEffect transition="in" filter="fade">
                                      <p:cBhvr>
                                        <p:cTn id="24" dur="1000"/>
                                        <p:tgtEl>
                                          <p:spTgt spid="2565"/>
                                        </p:tgtEl>
                                      </p:cBhvr>
                                    </p:animEffect>
                                  </p:childTnLst>
                                </p:cTn>
                              </p:par>
                              <p:par>
                                <p:cTn id="25" presetID="10" presetClass="entr" presetSubtype="0" fill="hold" nodeType="withEffect">
                                  <p:stCondLst>
                                    <p:cond delay="0"/>
                                  </p:stCondLst>
                                  <p:childTnLst>
                                    <p:set>
                                      <p:cBhvr>
                                        <p:cTn id="26" dur="1" fill="hold">
                                          <p:stCondLst>
                                            <p:cond delay="0"/>
                                          </p:stCondLst>
                                        </p:cTn>
                                        <p:tgtEl>
                                          <p:spTgt spid="2566"/>
                                        </p:tgtEl>
                                        <p:attrNameLst>
                                          <p:attrName>style.visibility</p:attrName>
                                        </p:attrNameLst>
                                      </p:cBhvr>
                                      <p:to>
                                        <p:strVal val="visible"/>
                                      </p:to>
                                    </p:set>
                                    <p:animEffect transition="in" filter="fade">
                                      <p:cBhvr>
                                        <p:cTn id="27" dur="1000"/>
                                        <p:tgtEl>
                                          <p:spTgt spid="2566"/>
                                        </p:tgtEl>
                                      </p:cBhvr>
                                    </p:animEffect>
                                  </p:childTnLst>
                                </p:cTn>
                              </p:par>
                              <p:par>
                                <p:cTn id="28" presetID="10" presetClass="entr" presetSubtype="0" fill="hold" nodeType="withEffect">
                                  <p:stCondLst>
                                    <p:cond delay="0"/>
                                  </p:stCondLst>
                                  <p:childTnLst>
                                    <p:set>
                                      <p:cBhvr>
                                        <p:cTn id="29" dur="1" fill="hold">
                                          <p:stCondLst>
                                            <p:cond delay="0"/>
                                          </p:stCondLst>
                                        </p:cTn>
                                        <p:tgtEl>
                                          <p:spTgt spid="2567"/>
                                        </p:tgtEl>
                                        <p:attrNameLst>
                                          <p:attrName>style.visibility</p:attrName>
                                        </p:attrNameLst>
                                      </p:cBhvr>
                                      <p:to>
                                        <p:strVal val="visible"/>
                                      </p:to>
                                    </p:set>
                                    <p:animEffect transition="in" filter="fade">
                                      <p:cBhvr>
                                        <p:cTn id="30" dur="1000"/>
                                        <p:tgtEl>
                                          <p:spTgt spid="2567"/>
                                        </p:tgtEl>
                                      </p:cBhvr>
                                    </p:animEffect>
                                  </p:childTnLst>
                                </p:cTn>
                              </p:par>
                              <p:par>
                                <p:cTn id="31" presetID="10" presetClass="entr" presetSubtype="0" fill="hold" nodeType="withEffect">
                                  <p:stCondLst>
                                    <p:cond delay="0"/>
                                  </p:stCondLst>
                                  <p:childTnLst>
                                    <p:set>
                                      <p:cBhvr>
                                        <p:cTn id="32" dur="1" fill="hold">
                                          <p:stCondLst>
                                            <p:cond delay="0"/>
                                          </p:stCondLst>
                                        </p:cTn>
                                        <p:tgtEl>
                                          <p:spTgt spid="2568"/>
                                        </p:tgtEl>
                                        <p:attrNameLst>
                                          <p:attrName>style.visibility</p:attrName>
                                        </p:attrNameLst>
                                      </p:cBhvr>
                                      <p:to>
                                        <p:strVal val="visible"/>
                                      </p:to>
                                    </p:set>
                                    <p:animEffect transition="in" filter="fade">
                                      <p:cBhvr>
                                        <p:cTn id="33" dur="1000"/>
                                        <p:tgtEl>
                                          <p:spTgt spid="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2"/>
        <p:cNvGrpSpPr/>
        <p:nvPr/>
      </p:nvGrpSpPr>
      <p:grpSpPr>
        <a:xfrm>
          <a:off x="0" y="0"/>
          <a:ext cx="0" cy="0"/>
          <a:chOff x="0" y="0"/>
          <a:chExt cx="0" cy="0"/>
        </a:xfrm>
      </p:grpSpPr>
      <p:sp>
        <p:nvSpPr>
          <p:cNvPr id="2573" name="Google Shape;2573;p56"/>
          <p:cNvSpPr txBox="1">
            <a:spLocks noGrp="1"/>
          </p:cNvSpPr>
          <p:nvPr>
            <p:ph type="title"/>
          </p:nvPr>
        </p:nvSpPr>
        <p:spPr>
          <a:xfrm>
            <a:off x="1116125" y="1021700"/>
            <a:ext cx="5900700" cy="1287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1800"/>
              <a:t>Importing Libraries &amp; Connecting to Database</a:t>
            </a:r>
            <a:endParaRPr sz="1800"/>
          </a:p>
          <a:p>
            <a:pPr marL="0" lvl="0" indent="0" algn="r" rtl="0">
              <a:spcBef>
                <a:spcPts val="0"/>
              </a:spcBef>
              <a:spcAft>
                <a:spcPts val="0"/>
              </a:spcAft>
              <a:buNone/>
            </a:pPr>
            <a:endParaRPr/>
          </a:p>
        </p:txBody>
      </p:sp>
      <p:pic>
        <p:nvPicPr>
          <p:cNvPr id="2574" name="Google Shape;2574;p56"/>
          <p:cNvPicPr preferRelativeResize="0"/>
          <p:nvPr/>
        </p:nvPicPr>
        <p:blipFill>
          <a:blip r:embed="rId3">
            <a:alphaModFix/>
          </a:blip>
          <a:stretch>
            <a:fillRect/>
          </a:stretch>
        </p:blipFill>
        <p:spPr>
          <a:xfrm>
            <a:off x="366275" y="1467525"/>
            <a:ext cx="6650550" cy="252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57"/>
          <p:cNvSpPr txBox="1">
            <a:spLocks noGrp="1"/>
          </p:cNvSpPr>
          <p:nvPr>
            <p:ph type="title"/>
          </p:nvPr>
        </p:nvSpPr>
        <p:spPr>
          <a:xfrm>
            <a:off x="200206" y="1219437"/>
            <a:ext cx="7637100" cy="493200"/>
          </a:xfrm>
          <a:prstGeom prst="rect">
            <a:avLst/>
          </a:prstGeom>
          <a:noFill/>
          <a:ln>
            <a:noFill/>
          </a:ln>
        </p:spPr>
        <p:txBody>
          <a:bodyPr spcFirstLastPara="1" wrap="square" lIns="91425" tIns="0" rIns="91425" bIns="91425" anchor="t" anchorCtr="0">
            <a:noAutofit/>
          </a:bodyPr>
          <a:lstStyle/>
          <a:p>
            <a:pPr marL="0" lvl="0" indent="0" algn="ctr" rtl="0">
              <a:lnSpc>
                <a:spcPct val="100000"/>
              </a:lnSpc>
              <a:spcBef>
                <a:spcPts val="0"/>
              </a:spcBef>
              <a:spcAft>
                <a:spcPts val="0"/>
              </a:spcAft>
              <a:buSzPts val="2900"/>
              <a:buNone/>
            </a:pPr>
            <a:r>
              <a:rPr lang="en"/>
              <a:t>First, we’ll have to Join the two tables</a:t>
            </a:r>
            <a:endParaRPr/>
          </a:p>
        </p:txBody>
      </p:sp>
      <p:grpSp>
        <p:nvGrpSpPr>
          <p:cNvPr id="2580" name="Google Shape;2580;p57"/>
          <p:cNvGrpSpPr/>
          <p:nvPr/>
        </p:nvGrpSpPr>
        <p:grpSpPr>
          <a:xfrm>
            <a:off x="391864" y="3545270"/>
            <a:ext cx="289170" cy="284718"/>
            <a:chOff x="426000" y="3302025"/>
            <a:chExt cx="220875" cy="217475"/>
          </a:xfrm>
        </p:grpSpPr>
        <p:sp>
          <p:nvSpPr>
            <p:cNvPr id="2581" name="Google Shape;2581;p57"/>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5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83" name="Google Shape;2583;p57"/>
          <p:cNvGrpSpPr/>
          <p:nvPr/>
        </p:nvGrpSpPr>
        <p:grpSpPr>
          <a:xfrm rot="5400000">
            <a:off x="1273912" y="4127100"/>
            <a:ext cx="357454" cy="956304"/>
            <a:chOff x="357713" y="600975"/>
            <a:chExt cx="357454" cy="956304"/>
          </a:xfrm>
        </p:grpSpPr>
        <p:sp>
          <p:nvSpPr>
            <p:cNvPr id="2584" name="Google Shape;2584;p57"/>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57"/>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57"/>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57"/>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88" name="Google Shape;2588;p5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5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57">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5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5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93" name="Google Shape;2593;p57"/>
          <p:cNvPicPr preferRelativeResize="0"/>
          <p:nvPr/>
        </p:nvPicPr>
        <p:blipFill>
          <a:blip r:embed="rId4">
            <a:alphaModFix/>
          </a:blip>
          <a:stretch>
            <a:fillRect/>
          </a:stretch>
        </p:blipFill>
        <p:spPr>
          <a:xfrm>
            <a:off x="200198" y="1712625"/>
            <a:ext cx="1780200" cy="3126075"/>
          </a:xfrm>
          <a:prstGeom prst="rect">
            <a:avLst/>
          </a:prstGeom>
          <a:noFill/>
          <a:ln>
            <a:noFill/>
          </a:ln>
        </p:spPr>
      </p:pic>
      <p:pic>
        <p:nvPicPr>
          <p:cNvPr id="2594" name="Google Shape;2594;p57"/>
          <p:cNvPicPr preferRelativeResize="0"/>
          <p:nvPr/>
        </p:nvPicPr>
        <p:blipFill>
          <a:blip r:embed="rId5">
            <a:alphaModFix/>
          </a:blip>
          <a:stretch>
            <a:fillRect/>
          </a:stretch>
        </p:blipFill>
        <p:spPr>
          <a:xfrm>
            <a:off x="2295975" y="1712625"/>
            <a:ext cx="2411225" cy="2929250"/>
          </a:xfrm>
          <a:prstGeom prst="rect">
            <a:avLst/>
          </a:prstGeom>
          <a:noFill/>
          <a:ln>
            <a:noFill/>
          </a:ln>
        </p:spPr>
      </p:pic>
      <p:pic>
        <p:nvPicPr>
          <p:cNvPr id="2595" name="Google Shape;2595;p57"/>
          <p:cNvPicPr preferRelativeResize="0"/>
          <p:nvPr/>
        </p:nvPicPr>
        <p:blipFill>
          <a:blip r:embed="rId6">
            <a:alphaModFix/>
          </a:blip>
          <a:stretch>
            <a:fillRect/>
          </a:stretch>
        </p:blipFill>
        <p:spPr>
          <a:xfrm>
            <a:off x="5072375" y="1712625"/>
            <a:ext cx="4013900" cy="337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83"/>
                                        </p:tgtEl>
                                        <p:attrNameLst>
                                          <p:attrName>style.visibility</p:attrName>
                                        </p:attrNameLst>
                                      </p:cBhvr>
                                      <p:to>
                                        <p:strVal val="visible"/>
                                      </p:to>
                                    </p:set>
                                    <p:anim calcmode="lin" valueType="num">
                                      <p:cBhvr additive="base">
                                        <p:cTn id="7" dur="1000"/>
                                        <p:tgtEl>
                                          <p:spTgt spid="258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2580"/>
                                        </p:tgtEl>
                                        <p:attrNameLst>
                                          <p:attrName>style.visibility</p:attrName>
                                        </p:attrNameLst>
                                      </p:cBhvr>
                                      <p:to>
                                        <p:strVal val="visible"/>
                                      </p:to>
                                    </p:set>
                                    <p:anim calcmode="lin" valueType="num">
                                      <p:cBhvr additive="base">
                                        <p:cTn id="10" dur="1000"/>
                                        <p:tgtEl>
                                          <p:spTgt spid="2580"/>
                                        </p:tgtEl>
                                        <p:attrNameLst>
                                          <p:attrName>ppt_y</p:attrName>
                                        </p:attrNameLst>
                                      </p:cBhvr>
                                      <p:tavLst>
                                        <p:tav tm="0">
                                          <p:val>
                                            <p:strVal val="#ppt_y-1"/>
                                          </p:val>
                                        </p:tav>
                                        <p:tav tm="100000">
                                          <p:val>
                                            <p:strVal val="#ppt_y"/>
                                          </p:val>
                                        </p:tav>
                                      </p:tavLst>
                                    </p:anim>
                                  </p:childTnLst>
                                </p:cTn>
                              </p:par>
                              <p:par>
                                <p:cTn id="11" presetID="2" presetClass="entr" presetSubtype="2" fill="hold" nodeType="withEffect">
                                  <p:stCondLst>
                                    <p:cond delay="0"/>
                                  </p:stCondLst>
                                  <p:childTnLst>
                                    <p:set>
                                      <p:cBhvr>
                                        <p:cTn id="12" dur="1" fill="hold">
                                          <p:stCondLst>
                                            <p:cond delay="0"/>
                                          </p:stCondLst>
                                        </p:cTn>
                                        <p:tgtEl>
                                          <p:spTgt spid="2579"/>
                                        </p:tgtEl>
                                        <p:attrNameLst>
                                          <p:attrName>style.visibility</p:attrName>
                                        </p:attrNameLst>
                                      </p:cBhvr>
                                      <p:to>
                                        <p:strVal val="visible"/>
                                      </p:to>
                                    </p:set>
                                    <p:anim calcmode="lin" valueType="num">
                                      <p:cBhvr additive="base">
                                        <p:cTn id="13" dur="1000"/>
                                        <p:tgtEl>
                                          <p:spTgt spid="2579"/>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2588"/>
                                        </p:tgtEl>
                                        <p:attrNameLst>
                                          <p:attrName>style.visibility</p:attrName>
                                        </p:attrNameLst>
                                      </p:cBhvr>
                                      <p:to>
                                        <p:strVal val="visible"/>
                                      </p:to>
                                    </p:set>
                                    <p:animEffect transition="in" filter="fade">
                                      <p:cBhvr>
                                        <p:cTn id="16" dur="1000"/>
                                        <p:tgtEl>
                                          <p:spTgt spid="2588"/>
                                        </p:tgtEl>
                                      </p:cBhvr>
                                    </p:animEffect>
                                  </p:childTnLst>
                                </p:cTn>
                              </p:par>
                              <p:par>
                                <p:cTn id="17" presetID="10" presetClass="entr" presetSubtype="0" fill="hold" nodeType="withEffect">
                                  <p:stCondLst>
                                    <p:cond delay="0"/>
                                  </p:stCondLst>
                                  <p:childTnLst>
                                    <p:set>
                                      <p:cBhvr>
                                        <p:cTn id="18" dur="1" fill="hold">
                                          <p:stCondLst>
                                            <p:cond delay="0"/>
                                          </p:stCondLst>
                                        </p:cTn>
                                        <p:tgtEl>
                                          <p:spTgt spid="2589"/>
                                        </p:tgtEl>
                                        <p:attrNameLst>
                                          <p:attrName>style.visibility</p:attrName>
                                        </p:attrNameLst>
                                      </p:cBhvr>
                                      <p:to>
                                        <p:strVal val="visible"/>
                                      </p:to>
                                    </p:set>
                                    <p:animEffect transition="in" filter="fade">
                                      <p:cBhvr>
                                        <p:cTn id="19" dur="1000"/>
                                        <p:tgtEl>
                                          <p:spTgt spid="2589"/>
                                        </p:tgtEl>
                                      </p:cBhvr>
                                    </p:animEffect>
                                  </p:childTnLst>
                                </p:cTn>
                              </p:par>
                              <p:par>
                                <p:cTn id="20" presetID="10" presetClass="entr" presetSubtype="0" fill="hold" nodeType="withEffect">
                                  <p:stCondLst>
                                    <p:cond delay="0"/>
                                  </p:stCondLst>
                                  <p:childTnLst>
                                    <p:set>
                                      <p:cBhvr>
                                        <p:cTn id="21" dur="1" fill="hold">
                                          <p:stCondLst>
                                            <p:cond delay="0"/>
                                          </p:stCondLst>
                                        </p:cTn>
                                        <p:tgtEl>
                                          <p:spTgt spid="2590"/>
                                        </p:tgtEl>
                                        <p:attrNameLst>
                                          <p:attrName>style.visibility</p:attrName>
                                        </p:attrNameLst>
                                      </p:cBhvr>
                                      <p:to>
                                        <p:strVal val="visible"/>
                                      </p:to>
                                    </p:set>
                                    <p:animEffect transition="in" filter="fade">
                                      <p:cBhvr>
                                        <p:cTn id="22" dur="1000"/>
                                        <p:tgtEl>
                                          <p:spTgt spid="2590"/>
                                        </p:tgtEl>
                                      </p:cBhvr>
                                    </p:animEffect>
                                  </p:childTnLst>
                                </p:cTn>
                              </p:par>
                              <p:par>
                                <p:cTn id="23" presetID="10" presetClass="entr" presetSubtype="0" fill="hold" nodeType="withEffect">
                                  <p:stCondLst>
                                    <p:cond delay="0"/>
                                  </p:stCondLst>
                                  <p:childTnLst>
                                    <p:set>
                                      <p:cBhvr>
                                        <p:cTn id="24" dur="1" fill="hold">
                                          <p:stCondLst>
                                            <p:cond delay="0"/>
                                          </p:stCondLst>
                                        </p:cTn>
                                        <p:tgtEl>
                                          <p:spTgt spid="2591"/>
                                        </p:tgtEl>
                                        <p:attrNameLst>
                                          <p:attrName>style.visibility</p:attrName>
                                        </p:attrNameLst>
                                      </p:cBhvr>
                                      <p:to>
                                        <p:strVal val="visible"/>
                                      </p:to>
                                    </p:set>
                                    <p:animEffect transition="in" filter="fade">
                                      <p:cBhvr>
                                        <p:cTn id="25" dur="1000"/>
                                        <p:tgtEl>
                                          <p:spTgt spid="2591"/>
                                        </p:tgtEl>
                                      </p:cBhvr>
                                    </p:animEffect>
                                  </p:childTnLst>
                                </p:cTn>
                              </p:par>
                              <p:par>
                                <p:cTn id="26" presetID="10" presetClass="entr" presetSubtype="0" fill="hold" nodeType="withEffect">
                                  <p:stCondLst>
                                    <p:cond delay="0"/>
                                  </p:stCondLst>
                                  <p:childTnLst>
                                    <p:set>
                                      <p:cBhvr>
                                        <p:cTn id="27" dur="1" fill="hold">
                                          <p:stCondLst>
                                            <p:cond delay="0"/>
                                          </p:stCondLst>
                                        </p:cTn>
                                        <p:tgtEl>
                                          <p:spTgt spid="2592"/>
                                        </p:tgtEl>
                                        <p:attrNameLst>
                                          <p:attrName>style.visibility</p:attrName>
                                        </p:attrNameLst>
                                      </p:cBhvr>
                                      <p:to>
                                        <p:strVal val="visible"/>
                                      </p:to>
                                    </p:set>
                                    <p:animEffect transition="in" filter="fade">
                                      <p:cBhvr>
                                        <p:cTn id="28"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1548</Words>
  <Application>Microsoft Office PowerPoint</Application>
  <PresentationFormat>On-screen Show (16:9)</PresentationFormat>
  <Paragraphs>223</Paragraphs>
  <Slides>58</Slides>
  <Notes>58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Aldrich</vt:lpstr>
      <vt:lpstr>Anaheim</vt:lpstr>
      <vt:lpstr>Arial</vt:lpstr>
      <vt:lpstr>Bai Jamjuree</vt:lpstr>
      <vt:lpstr>Lexend</vt:lpstr>
      <vt:lpstr>Data Science Project Proposal XL by Slidesgo</vt:lpstr>
      <vt:lpstr>DATA SCIENCE Predicting Doctor Prescriptions Using Machine Learning</vt:lpstr>
      <vt:lpstr>TABLE OF CONTENTS</vt:lpstr>
      <vt:lpstr>About the project </vt:lpstr>
      <vt:lpstr>INTRODUCTION</vt:lpstr>
      <vt:lpstr>WHAT WE ARE WORKING ON</vt:lpstr>
      <vt:lpstr>DATA PROJECT ARCHITECTURE</vt:lpstr>
      <vt:lpstr>DATA MANIPULATION</vt:lpstr>
      <vt:lpstr>Importing Libraries &amp; Connecting to Database </vt:lpstr>
      <vt:lpstr>First, we’ll have to Join the two tables</vt:lpstr>
      <vt:lpstr>DATA CLEANING</vt:lpstr>
      <vt:lpstr>Let's Explore our data for cleaning and find out if there is duplicated data or NULLs  </vt:lpstr>
      <vt:lpstr>We concluded that there is no NULL data or duplication</vt:lpstr>
      <vt:lpstr>First we select the numeric data ONLY</vt:lpstr>
      <vt:lpstr>Check for skewness of data</vt:lpstr>
      <vt:lpstr>Analysis of skewness in data</vt:lpstr>
      <vt:lpstr>Conclusion</vt:lpstr>
      <vt:lpstr>DATA EXPLORATION</vt:lpstr>
      <vt:lpstr>Analyze the number of doctors prescribing any of the 6 drugs and compute related statistics. </vt:lpstr>
      <vt:lpstr>DATA VISUALIZATION</vt:lpstr>
      <vt:lpstr>Number of doctors for each class </vt:lpstr>
      <vt:lpstr>Number of doctors for each class  who wrote the medicine  VS. who didn't </vt:lpstr>
      <vt:lpstr>PowerPoint Presentation</vt:lpstr>
      <vt:lpstr>Dr Class and Workplace </vt:lpstr>
      <vt:lpstr>Number of Doctors of who wrote in each class and Workplace</vt:lpstr>
      <vt:lpstr>Most written medicine  </vt:lpstr>
      <vt:lpstr>Speciality column analysis  </vt:lpstr>
      <vt:lpstr>Number of doctors write &amp; didn’t write per speciality   </vt:lpstr>
      <vt:lpstr>IM Speciality </vt:lpstr>
      <vt:lpstr>Number of Doctors who didn't write Medicine for (im) speciality </vt:lpstr>
      <vt:lpstr>Targeting doctors within specific area ]:  </vt:lpstr>
      <vt:lpstr>Medicine Price  </vt:lpstr>
      <vt:lpstr>Exam price for class-a  </vt:lpstr>
      <vt:lpstr>Exam price for class-b </vt:lpstr>
      <vt:lpstr>Writes Rates by Exam Price for Clinics </vt:lpstr>
      <vt:lpstr>Distribution of exam_price across different specialties. </vt:lpstr>
      <vt:lpstr> </vt:lpstr>
      <vt:lpstr>PowerPoint Presentation</vt:lpstr>
      <vt:lpstr>avoid type 5 in ent speciality. speciality im is the most written and unwritten speciality and doctors in clinic are more likely not to write the medicine. for the im speciality doctors with b class are more likely to write the medicine in the prescription. focus on class b doctors only in area 1. focus on hospitals only for area 3 for class a doctors. in area 4 focus on class b doctors. avoid dealing with doctors with class a in area 5, area 6 and area 7. according outliers analysis most of the doctors who have very high exam price tend not to write the medicine.</vt:lpstr>
      <vt:lpstr>DATA PREPROCESSING</vt:lpstr>
      <vt:lpstr>CLUSTERING DATA</vt:lpstr>
      <vt:lpstr>CLUSTERING DATA</vt:lpstr>
      <vt:lpstr>PowerPoint Presentation</vt:lpstr>
      <vt:lpstr>Splitting the data into features and target label!</vt:lpstr>
      <vt:lpstr>MinMaxScaler</vt:lpstr>
      <vt:lpstr>Display of data</vt:lpstr>
      <vt:lpstr>Apply principle components analysis</vt:lpstr>
      <vt:lpstr>Splitting Data into Training set and test set</vt:lpstr>
      <vt:lpstr>MODEL SELECTION</vt:lpstr>
      <vt:lpstr>In this project, we will be using different machine learning models to try and achieve the best accuracy.</vt:lpstr>
      <vt:lpstr>Initialization of the variables</vt:lpstr>
      <vt:lpstr>Model training</vt:lpstr>
      <vt:lpstr>Display Results</vt:lpstr>
      <vt:lpstr>MODEL EVALUATION</vt:lpstr>
      <vt:lpstr>HYPERPARAMETER TUNING</vt:lpstr>
      <vt:lpstr>Display Results</vt:lpstr>
      <vt:lpstr>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Predicting Doctor Prescriptions Using Machine Learning</dc:title>
  <cp:lastModifiedBy>iso</cp:lastModifiedBy>
  <cp:revision>2</cp:revision>
  <dcterms:modified xsi:type="dcterms:W3CDTF">2024-10-28T19:00:44Z</dcterms:modified>
</cp:coreProperties>
</file>