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66F-FFA3-4D02-B7A3-0B49B0EC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BF08A-41C9-4BA0-A29C-10A04EC7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60B1-F10E-4756-BE96-D5F1C3F6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4594-ED18-43E0-B4A8-3DF9D937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6397-19A8-4D5F-B78B-3C0F06DC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7A26-EB5D-4F59-9943-306AB90A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02208-980E-461D-837E-1CDD3CE2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1182-C836-4D16-B54E-61E5252F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EC73-2F9C-4953-8999-9B6E3258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E5B0-7526-4C18-AA5D-6146BB39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64452-EBA6-4B3E-8050-2EB2AF74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026A-EA3A-47FE-8A89-055A0406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D07C-D883-45A6-848A-BB56DC50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42A0-57D5-4B42-BBA7-4F6664E9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8777-F7A3-43E1-9CD7-F8CF929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8D06-C9A7-4E38-BF5F-265FA743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E3F7-0EC0-4412-A486-33A16BA4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2E87-C9E2-4FFD-A48B-1034C762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7507-AA82-48DA-8090-C6B1E48B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D64C-64EC-40D6-A2BA-7519A7E9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84B1-EAD7-4147-86CB-77793BBB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7356-0523-4946-821D-B223B5E5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F592-25D4-4ACD-82B7-D24FE2AB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9230-9EDE-4F47-BEA0-72A7FF9D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14E8-7B99-4EA5-8C0A-C18ACF6D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A6A2-6744-4360-8575-FD5ACA92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98C3-BA27-47EF-826E-EB001C3A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DB0BD-A98E-4D93-BE8E-21635A98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3E58-34F2-4F32-BB0C-847BED96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C520-2A95-4A10-9129-227997C8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96E74-7753-42B4-BFE3-66F94EEE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C583-610C-42C3-8F10-F3C68695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5086-A169-4F31-BE9E-616CDDDA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DE524-8164-4600-ADF2-185EC347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63ACB-FE01-488C-B3BE-423AA8FA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02437-2977-4EE1-8FDE-E3DDCEBDB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47C4D-7679-4732-9A92-F0F0605B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0BEA6-87A4-48DD-8E38-73AAE8B5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5BAEA-6EB8-4060-AB23-12A55BE6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41D8-A315-45F6-9AF1-38209D21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3F8CE-6C68-4737-AB31-4B295BEE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2092B-C7F6-40FD-B53E-F68E26C9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57A0-072F-4DC3-9BE9-CDACA977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57FB-7FFB-4D0A-997A-F1620944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7B15-3DD0-4F91-B290-AA6125C4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5187-A33C-4988-A0EC-2E3B7B6F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3A25-BF9E-4C0A-8237-80A245B2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0D248-8C3F-43CE-87B2-C199FDA1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BA05E-2FAA-45C6-BE54-AD059213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F55B7-E948-40CF-9131-CFF5152D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7984-4917-4806-9215-FDD261F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AF75-119C-4C9A-901B-0ED8E09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6703-EFC8-475F-AB65-2D6E0D87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E157C-A4D0-4435-A788-11F9CBCEC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C304-E2AB-4910-A273-A3825596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1C067-CF35-4BFC-90E8-7695E85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02A74-F58A-4B63-B84C-1E369CFB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39EEC-213E-4265-B73D-8583EC7E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4B5C-DAE5-4D3A-8468-501F117C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0CA1-3D47-4ED8-B14E-DF429755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A4ED-562E-4543-B6F2-DF2FEA7A9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E3C08-F73E-4AB2-B764-8A3247E4090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A968-5303-47F0-8A4D-C3775D0F3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43B1-ECA1-4FC7-8FB0-58202E0BC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AFBE-DA03-42F7-B4E2-1FF80B64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0B5EA5-537D-4E6F-92B7-AC28305225AF}"/>
              </a:ext>
            </a:extLst>
          </p:cNvPr>
          <p:cNvSpPr/>
          <p:nvPr/>
        </p:nvSpPr>
        <p:spPr>
          <a:xfrm>
            <a:off x="35510" y="26626"/>
            <a:ext cx="1455938" cy="30539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CSV FILE Resource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0376903-9141-4AF7-B6BD-12C91186C32F}"/>
              </a:ext>
            </a:extLst>
          </p:cNvPr>
          <p:cNvSpPr/>
          <p:nvPr/>
        </p:nvSpPr>
        <p:spPr>
          <a:xfrm>
            <a:off x="1491448" y="1358277"/>
            <a:ext cx="958789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5754C23-4F94-4A5E-820D-A795C2A2B1FD}"/>
              </a:ext>
            </a:extLst>
          </p:cNvPr>
          <p:cNvSpPr/>
          <p:nvPr/>
        </p:nvSpPr>
        <p:spPr>
          <a:xfrm>
            <a:off x="2450237" y="1194909"/>
            <a:ext cx="2716567" cy="8345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Rest-service for parsing CSV File &amp; Kafka-Producer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644A20-CED1-45C7-9861-28E589AF717A}"/>
              </a:ext>
            </a:extLst>
          </p:cNvPr>
          <p:cNvSpPr/>
          <p:nvPr/>
        </p:nvSpPr>
        <p:spPr>
          <a:xfrm>
            <a:off x="5166804" y="1482564"/>
            <a:ext cx="2254928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0F692-9A4E-4393-A16D-58D177DB6E2F}"/>
              </a:ext>
            </a:extLst>
          </p:cNvPr>
          <p:cNvSpPr txBox="1"/>
          <p:nvPr/>
        </p:nvSpPr>
        <p:spPr>
          <a:xfrm>
            <a:off x="5286656" y="898283"/>
            <a:ext cx="237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 Records to Kafka (main Topic)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FB7880-F4F5-4F0D-914A-99D94C8A4472}"/>
              </a:ext>
            </a:extLst>
          </p:cNvPr>
          <p:cNvSpPr/>
          <p:nvPr/>
        </p:nvSpPr>
        <p:spPr>
          <a:xfrm>
            <a:off x="7421732" y="1212613"/>
            <a:ext cx="2716567" cy="8345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mainTopic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99734-CEF6-4ECA-8085-168AB9924744}"/>
              </a:ext>
            </a:extLst>
          </p:cNvPr>
          <p:cNvSpPr txBox="1"/>
          <p:nvPr/>
        </p:nvSpPr>
        <p:spPr>
          <a:xfrm>
            <a:off x="2556767" y="2051693"/>
            <a:ext cx="286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Front-service application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9747248-E361-4951-ACC1-A2F1575C5171}"/>
              </a:ext>
            </a:extLst>
          </p:cNvPr>
          <p:cNvSpPr/>
          <p:nvPr/>
        </p:nvSpPr>
        <p:spPr>
          <a:xfrm rot="5400000">
            <a:off x="8460418" y="2383704"/>
            <a:ext cx="958789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975E5-216D-479E-8A64-725916C90040}"/>
              </a:ext>
            </a:extLst>
          </p:cNvPr>
          <p:cNvSpPr/>
          <p:nvPr/>
        </p:nvSpPr>
        <p:spPr>
          <a:xfrm>
            <a:off x="5422775" y="3039890"/>
            <a:ext cx="6714478" cy="66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Kafka-Stream for filtering amounts &gt; 1000 &amp; &lt; =1000 EGP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2B0FC-0DB5-45E1-9518-E09FB4F6F5DE}"/>
              </a:ext>
            </a:extLst>
          </p:cNvPr>
          <p:cNvSpPr txBox="1"/>
          <p:nvPr/>
        </p:nvSpPr>
        <p:spPr>
          <a:xfrm>
            <a:off x="7421732" y="3726442"/>
            <a:ext cx="330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Project-Stream application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6939512-4167-49B3-8E4F-98732B224ECB}"/>
              </a:ext>
            </a:extLst>
          </p:cNvPr>
          <p:cNvCxnSpPr>
            <a:cxnSpLocks/>
          </p:cNvCxnSpPr>
          <p:nvPr/>
        </p:nvCxnSpPr>
        <p:spPr>
          <a:xfrm rot="5400000">
            <a:off x="5683898" y="3188923"/>
            <a:ext cx="1220738" cy="1179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D2CF68B6-B9F3-4397-8083-51AE9779049C}"/>
              </a:ext>
            </a:extLst>
          </p:cNvPr>
          <p:cNvSpPr/>
          <p:nvPr/>
        </p:nvSpPr>
        <p:spPr>
          <a:xfrm>
            <a:off x="8706390" y="4247257"/>
            <a:ext cx="2716567" cy="8345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Amount Topic (&lt;=1000)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21A44F6-5A2B-4370-8CAF-8C0B5D3D428C}"/>
              </a:ext>
            </a:extLst>
          </p:cNvPr>
          <p:cNvSpPr/>
          <p:nvPr/>
        </p:nvSpPr>
        <p:spPr>
          <a:xfrm>
            <a:off x="4577529" y="4181382"/>
            <a:ext cx="2716567" cy="83450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Amount Topic (&gt;1000)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18CDE39-E3CD-4672-8B48-9322FFF1B053}"/>
              </a:ext>
            </a:extLst>
          </p:cNvPr>
          <p:cNvSpPr/>
          <p:nvPr/>
        </p:nvSpPr>
        <p:spPr>
          <a:xfrm>
            <a:off x="1488846" y="4030462"/>
            <a:ext cx="2716567" cy="1136343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  <a:p>
            <a:pPr algn="ctr"/>
            <a:r>
              <a:rPr lang="en-US"/>
              <a:t>Consume filtered data &amp; </a:t>
            </a:r>
            <a:r>
              <a:rPr lang="en-US" dirty="0"/>
              <a:t>Save into File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82004A9-6E9B-4307-97F8-3651D87F0C19}"/>
              </a:ext>
            </a:extLst>
          </p:cNvPr>
          <p:cNvSpPr/>
          <p:nvPr/>
        </p:nvSpPr>
        <p:spPr>
          <a:xfrm>
            <a:off x="4105168" y="4414369"/>
            <a:ext cx="626604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891B27-EE9F-43F9-AB11-5E6A8ED3FB34}"/>
              </a:ext>
            </a:extLst>
          </p:cNvPr>
          <p:cNvSpPr/>
          <p:nvPr/>
        </p:nvSpPr>
        <p:spPr>
          <a:xfrm>
            <a:off x="24410" y="3542809"/>
            <a:ext cx="1179253" cy="18465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Generate File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&gt; 1000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6DE88E9-5EA8-4387-ACF6-8D48BC8D5466}"/>
              </a:ext>
            </a:extLst>
          </p:cNvPr>
          <p:cNvSpPr/>
          <p:nvPr/>
        </p:nvSpPr>
        <p:spPr>
          <a:xfrm rot="10800000">
            <a:off x="1167043" y="4370386"/>
            <a:ext cx="387280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F0544D9-9791-402C-9254-D994AD1B4DCD}"/>
              </a:ext>
            </a:extLst>
          </p:cNvPr>
          <p:cNvSpPr/>
          <p:nvPr/>
        </p:nvSpPr>
        <p:spPr>
          <a:xfrm>
            <a:off x="8735624" y="5495278"/>
            <a:ext cx="2716567" cy="1136343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</a:t>
            </a:r>
          </a:p>
          <a:p>
            <a:pPr algn="ctr"/>
            <a:r>
              <a:rPr lang="en-US" dirty="0"/>
              <a:t>Consume filtered data &amp; Save into File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39E712-5BDC-4B50-AB6C-AA5B5F7B4090}"/>
              </a:ext>
            </a:extLst>
          </p:cNvPr>
          <p:cNvSpPr/>
          <p:nvPr/>
        </p:nvSpPr>
        <p:spPr>
          <a:xfrm>
            <a:off x="5849432" y="5487815"/>
            <a:ext cx="1179253" cy="1136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Generate File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&lt; 1000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657FC-8844-4683-B951-EEAAC5D277E4}"/>
              </a:ext>
            </a:extLst>
          </p:cNvPr>
          <p:cNvCxnSpPr/>
          <p:nvPr/>
        </p:nvCxnSpPr>
        <p:spPr>
          <a:xfrm>
            <a:off x="10289219" y="3726442"/>
            <a:ext cx="0" cy="52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9B8791B-0049-4650-954A-7F1A7C7C1DC6}"/>
              </a:ext>
            </a:extLst>
          </p:cNvPr>
          <p:cNvSpPr/>
          <p:nvPr/>
        </p:nvSpPr>
        <p:spPr>
          <a:xfrm rot="16200000">
            <a:off x="9698454" y="5101304"/>
            <a:ext cx="626604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1AB3FF-89D4-422C-B890-4E62B221A896}"/>
              </a:ext>
            </a:extLst>
          </p:cNvPr>
          <p:cNvSpPr/>
          <p:nvPr/>
        </p:nvSpPr>
        <p:spPr>
          <a:xfrm rot="10800000">
            <a:off x="6951216" y="5846453"/>
            <a:ext cx="1908678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Ahmed</dc:creator>
  <cp:lastModifiedBy>Omar Ahmed</cp:lastModifiedBy>
  <cp:revision>4</cp:revision>
  <dcterms:created xsi:type="dcterms:W3CDTF">2022-11-06T03:03:19Z</dcterms:created>
  <dcterms:modified xsi:type="dcterms:W3CDTF">2022-11-06T06:19:07Z</dcterms:modified>
</cp:coreProperties>
</file>