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5" y="5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E8E5C-20F1-4DDA-82FD-44616D460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046A66-28E5-4427-B8D1-25190EDA5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1DC0E0-FD85-44B7-8B8B-642D79619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F91A-90BA-4B0B-A896-38C6EB26814F}" type="datetimeFigureOut">
              <a:rPr lang="es-MX" smtClean="0"/>
              <a:t>07/09/2018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82D49C-DAB7-4F3B-9C76-9A5BFEF2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AB82BF-7444-42D4-8ABA-19B73381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4CCD-FB78-4894-B21B-11D8A6EC9D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689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20B09-3786-49C8-83A1-F5F4D5AD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89CE93-B24F-4AD9-A6D6-0E4AA1436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AACF93-EFEE-4EA0-8C46-F6F1CB6A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F91A-90BA-4B0B-A896-38C6EB26814F}" type="datetimeFigureOut">
              <a:rPr lang="es-MX" smtClean="0"/>
              <a:t>07/09/2018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3CE11E-17B0-4DB0-BD28-9C1F1978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3C6B4F-959E-4B7C-8C9C-1925577F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4CCD-FB78-4894-B21B-11D8A6EC9D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701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FF24C6-B1F9-471E-9BCE-CBF49D00B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C5168D-DCA4-4C13-95C6-618328A92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659359-BC22-4541-9C50-CA7BE2E8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F91A-90BA-4B0B-A896-38C6EB26814F}" type="datetimeFigureOut">
              <a:rPr lang="es-MX" smtClean="0"/>
              <a:t>07/09/2018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008EEB-C5E3-49A2-AE28-84E8F629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C27319-2770-4445-A267-E9AE01549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4CCD-FB78-4894-B21B-11D8A6EC9D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214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BAA02-5A1B-4E90-AD2C-B64212D9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3AACDB-5A71-47FB-862C-6808335F3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3699C8-960E-45AD-8032-37DD3BF8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F91A-90BA-4B0B-A896-38C6EB26814F}" type="datetimeFigureOut">
              <a:rPr lang="es-MX" smtClean="0"/>
              <a:t>07/09/2018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60F484-7480-4285-AB11-E64053F2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4DED78-A323-42DC-8D3F-1C145A8C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4CCD-FB78-4894-B21B-11D8A6EC9D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593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E1372-A004-46ED-9570-5FCE96CA2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B6A8D5-43DE-4533-9A81-BED2E0980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AA620E-FDD5-4A37-B459-0A62FB2A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F91A-90BA-4B0B-A896-38C6EB26814F}" type="datetimeFigureOut">
              <a:rPr lang="es-MX" smtClean="0"/>
              <a:t>07/09/2018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7BF86C-9AD4-4C59-B9EF-640D4784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9A6C10-2DCA-4B68-B0DC-C29EFDBA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4CCD-FB78-4894-B21B-11D8A6EC9D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078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6C80E-023E-4C5F-8691-39A53647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5B2D9C-9061-4090-91F3-85772D545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154CF4-0242-49DF-BD5B-22DBE2F13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D8A8FE-E87F-468A-80F2-072625C5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F91A-90BA-4B0B-A896-38C6EB26814F}" type="datetimeFigureOut">
              <a:rPr lang="es-MX" smtClean="0"/>
              <a:t>07/09/2018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30A1B2-8740-478F-9675-B40514A8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DF824A-8CA8-4A0B-AC50-79FF392F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4CCD-FB78-4894-B21B-11D8A6EC9D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682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4997C-E992-4767-BAA8-CA6A54CFC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65AFE0-7C72-43C7-BB08-800C3768A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E27659-4AB7-4A9A-BEAE-622A11BA2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CA33346-3504-427A-A43A-25AFF3FFC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15563C4-722C-461C-B0E7-21918D2B4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0D02E4A-48AA-4D90-8953-006719DC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F91A-90BA-4B0B-A896-38C6EB26814F}" type="datetimeFigureOut">
              <a:rPr lang="es-MX" smtClean="0"/>
              <a:t>07/09/2018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9AAC9F-9B3B-489D-B9B6-4E7B8340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F9B24C-2253-452F-94C1-4B72301D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4CCD-FB78-4894-B21B-11D8A6EC9D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070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79425-F5C4-4EB9-BB71-A276CA1F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9C0436-5B03-409A-98F9-F7796EAC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F91A-90BA-4B0B-A896-38C6EB26814F}" type="datetimeFigureOut">
              <a:rPr lang="es-MX" smtClean="0"/>
              <a:t>07/09/2018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EA92EF-A81D-435A-BCD5-8F8400C6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61D3D91-9C24-491A-85D4-376B3884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4CCD-FB78-4894-B21B-11D8A6EC9D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230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297A8AE-AD11-4FB8-8511-FE5F7EDB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F91A-90BA-4B0B-A896-38C6EB26814F}" type="datetimeFigureOut">
              <a:rPr lang="es-MX" smtClean="0"/>
              <a:t>07/09/2018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EB4CE43-812A-4AE3-86CA-F62CAEE8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38330F-7D09-4204-A65C-7C336C5A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4CCD-FB78-4894-B21B-11D8A6EC9D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908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5E467-4D9A-4648-BFE0-94BAC169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52F1D-1AE4-4CB0-BA92-2227BD69A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FD1218-6D72-4F27-ADCC-E62D3AE7B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23430B-247F-4CA1-935E-FA212ED6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F91A-90BA-4B0B-A896-38C6EB26814F}" type="datetimeFigureOut">
              <a:rPr lang="es-MX" smtClean="0"/>
              <a:t>07/09/2018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FD404D-67D1-41E9-AB7E-2C6D36AE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28C0C7-5F41-4AA9-AA6F-96B498DE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4CCD-FB78-4894-B21B-11D8A6EC9D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671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D8C20-4CE9-4AAD-868D-76D5E008D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29E0012-84C7-46D2-909F-7AD0B0212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F62CDD-9A7B-4E6E-BA04-B61673C93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6BDCA3-9C11-4F60-A8C6-A333F232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F91A-90BA-4B0B-A896-38C6EB26814F}" type="datetimeFigureOut">
              <a:rPr lang="es-MX" smtClean="0"/>
              <a:t>07/09/2018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C65A1D-BE86-4235-8E08-3F445AAA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9D0FA5-DC5D-490E-A553-74E51A51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4CCD-FB78-4894-B21B-11D8A6EC9D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381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EAD9FB7-7120-41B5-A888-88BE3E7AD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DC9B2A-6991-4835-8009-C6DB06329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EA7870-DC18-4AD3-8FC6-C3206BD4B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DF91A-90BA-4B0B-A896-38C6EB26814F}" type="datetimeFigureOut">
              <a:rPr lang="es-MX" smtClean="0"/>
              <a:t>07/09/2018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CAC5F6-42BF-41B6-A9D5-137323E57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07EC43-349E-4099-9F72-7BBA87AA2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C4CCD-FB78-4894-B21B-11D8A6EC9D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68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5AFE345-4333-4211-B63A-2407036C52F8}"/>
              </a:ext>
            </a:extLst>
          </p:cNvPr>
          <p:cNvSpPr/>
          <p:nvPr/>
        </p:nvSpPr>
        <p:spPr>
          <a:xfrm>
            <a:off x="0" y="800863"/>
            <a:ext cx="8821271" cy="5712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2AF7F9B-686A-4A49-B81A-278998E51A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30" t="36181" r="65544" b="50030"/>
          <a:stretch/>
        </p:blipFill>
        <p:spPr>
          <a:xfrm>
            <a:off x="5854570" y="2917624"/>
            <a:ext cx="2683949" cy="1635163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74EB328C-5D43-4427-BD44-3E4503E0BD09}"/>
              </a:ext>
            </a:extLst>
          </p:cNvPr>
          <p:cNvSpPr/>
          <p:nvPr/>
        </p:nvSpPr>
        <p:spPr>
          <a:xfrm>
            <a:off x="311972" y="2963154"/>
            <a:ext cx="1559859" cy="2417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2379BAF-9911-4552-B3F8-1E8F7DDB85A4}"/>
              </a:ext>
            </a:extLst>
          </p:cNvPr>
          <p:cNvSpPr/>
          <p:nvPr/>
        </p:nvSpPr>
        <p:spPr>
          <a:xfrm>
            <a:off x="0" y="404624"/>
            <a:ext cx="12192000" cy="3962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C32771-6476-4163-BDF6-E8D39BADAC64}"/>
              </a:ext>
            </a:extLst>
          </p:cNvPr>
          <p:cNvSpPr txBox="1"/>
          <p:nvPr/>
        </p:nvSpPr>
        <p:spPr>
          <a:xfrm>
            <a:off x="311972" y="441391"/>
            <a:ext cx="215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Editor de ecuaciones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C9C6C8C2-76F1-4D60-B13E-1C50720174BD}"/>
                  </a:ext>
                </a:extLst>
              </p:cNvPr>
              <p:cNvSpPr txBox="1"/>
              <p:nvPr/>
            </p:nvSpPr>
            <p:spPr>
              <a:xfrm>
                <a:off x="57166" y="418078"/>
                <a:ext cx="29783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s-MX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C9C6C8C2-76F1-4D60-B13E-1C5072017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6" y="418078"/>
                <a:ext cx="297838" cy="369332"/>
              </a:xfrm>
              <a:prstGeom prst="rect">
                <a:avLst/>
              </a:prstGeom>
              <a:blipFill>
                <a:blip r:embed="rId3"/>
                <a:stretch>
                  <a:fillRect l="-24490" r="-2449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B4ED4447-1667-45A1-BCC7-CBBECCB42361}"/>
              </a:ext>
            </a:extLst>
          </p:cNvPr>
          <p:cNvSpPr txBox="1"/>
          <p:nvPr/>
        </p:nvSpPr>
        <p:spPr>
          <a:xfrm>
            <a:off x="245017" y="2681661"/>
            <a:ext cx="1501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Campo (variables)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78458A6-5A1B-484A-AD7F-A55B27198FD8}"/>
              </a:ext>
            </a:extLst>
          </p:cNvPr>
          <p:cNvSpPr txBox="1"/>
          <p:nvPr/>
        </p:nvSpPr>
        <p:spPr>
          <a:xfrm>
            <a:off x="320664" y="2963154"/>
            <a:ext cx="870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Diámetro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EA72D7E-F5B0-46DA-BE53-D42CC9F06E36}"/>
              </a:ext>
            </a:extLst>
          </p:cNvPr>
          <p:cNvSpPr txBox="1"/>
          <p:nvPr/>
        </p:nvSpPr>
        <p:spPr>
          <a:xfrm>
            <a:off x="329356" y="3253609"/>
            <a:ext cx="914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Perímetro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037D287-B992-4CA3-8B51-36FD6D10ACDD}"/>
              </a:ext>
            </a:extLst>
          </p:cNvPr>
          <p:cNvSpPr txBox="1"/>
          <p:nvPr/>
        </p:nvSpPr>
        <p:spPr>
          <a:xfrm>
            <a:off x="329356" y="3535102"/>
            <a:ext cx="945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Área basal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E286F0F-7E84-41D9-8723-81897930F29F}"/>
              </a:ext>
            </a:extLst>
          </p:cNvPr>
          <p:cNvSpPr/>
          <p:nvPr/>
        </p:nvSpPr>
        <p:spPr>
          <a:xfrm>
            <a:off x="2092979" y="2963154"/>
            <a:ext cx="3726909" cy="2417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023BE8E-AD9A-439A-BA61-A53BBB95873C}"/>
              </a:ext>
            </a:extLst>
          </p:cNvPr>
          <p:cNvSpPr txBox="1"/>
          <p:nvPr/>
        </p:nvSpPr>
        <p:spPr>
          <a:xfrm>
            <a:off x="2058297" y="2681661"/>
            <a:ext cx="881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Ecuación: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B736739-2FDA-4175-A6EB-9FAD75859C6B}"/>
              </a:ext>
            </a:extLst>
          </p:cNvPr>
          <p:cNvSpPr/>
          <p:nvPr/>
        </p:nvSpPr>
        <p:spPr>
          <a:xfrm>
            <a:off x="311972" y="1295622"/>
            <a:ext cx="3726909" cy="253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B1FE334-4B73-40E6-923E-AE64DDDF2759}"/>
              </a:ext>
            </a:extLst>
          </p:cNvPr>
          <p:cNvSpPr txBox="1"/>
          <p:nvPr/>
        </p:nvSpPr>
        <p:spPr>
          <a:xfrm>
            <a:off x="245633" y="1016306"/>
            <a:ext cx="927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Inventario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123DC87-E222-46F2-9DF4-C5FB46CCF5A6}"/>
              </a:ext>
            </a:extLst>
          </p:cNvPr>
          <p:cNvSpPr/>
          <p:nvPr/>
        </p:nvSpPr>
        <p:spPr>
          <a:xfrm>
            <a:off x="311356" y="1908894"/>
            <a:ext cx="3726909" cy="253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5105FC6-E23C-4455-9AB6-E388AC89D3E3}"/>
              </a:ext>
            </a:extLst>
          </p:cNvPr>
          <p:cNvSpPr txBox="1"/>
          <p:nvPr/>
        </p:nvSpPr>
        <p:spPr>
          <a:xfrm>
            <a:off x="245017" y="1629578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N°</a:t>
            </a: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ecuación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3F0A8C7-7E04-4EC4-8AF6-407128786BBD}"/>
              </a:ext>
            </a:extLst>
          </p:cNvPr>
          <p:cNvSpPr/>
          <p:nvPr/>
        </p:nvSpPr>
        <p:spPr>
          <a:xfrm>
            <a:off x="4417192" y="1295622"/>
            <a:ext cx="3726909" cy="253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03A5101-DCAF-43CC-BD3B-5AC4BFBCC3A3}"/>
              </a:ext>
            </a:extLst>
          </p:cNvPr>
          <p:cNvSpPr txBox="1"/>
          <p:nvPr/>
        </p:nvSpPr>
        <p:spPr>
          <a:xfrm>
            <a:off x="4350853" y="1016306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UMAFOR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D18FFD2-E33A-4698-9570-BB11E8C1E98A}"/>
              </a:ext>
            </a:extLst>
          </p:cNvPr>
          <p:cNvSpPr/>
          <p:nvPr/>
        </p:nvSpPr>
        <p:spPr>
          <a:xfrm>
            <a:off x="4417192" y="1900811"/>
            <a:ext cx="3726909" cy="253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143EE587-6F5B-463C-92AD-78021EB22B12}"/>
              </a:ext>
            </a:extLst>
          </p:cNvPr>
          <p:cNvGrpSpPr/>
          <p:nvPr/>
        </p:nvGrpSpPr>
        <p:grpSpPr>
          <a:xfrm>
            <a:off x="7930964" y="2024760"/>
            <a:ext cx="139849" cy="68554"/>
            <a:chOff x="8939605" y="580121"/>
            <a:chExt cx="193637" cy="159958"/>
          </a:xfrm>
        </p:grpSpPr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9A164A63-B3C0-48B8-9E8A-D89C8A8FF3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39605" y="580121"/>
              <a:ext cx="96819" cy="150608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F0602F90-FF15-4EEA-B8A2-E7F3155BE0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6424" y="589471"/>
              <a:ext cx="96818" cy="150608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147DA24-F8ED-4DD4-901F-A6917AD407DA}"/>
              </a:ext>
            </a:extLst>
          </p:cNvPr>
          <p:cNvSpPr txBox="1"/>
          <p:nvPr/>
        </p:nvSpPr>
        <p:spPr>
          <a:xfrm>
            <a:off x="4397282" y="1873822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Especie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AC6E91D-0551-4730-A95B-C3AFEE72AC63}"/>
              </a:ext>
            </a:extLst>
          </p:cNvPr>
          <p:cNvSpPr/>
          <p:nvPr/>
        </p:nvSpPr>
        <p:spPr>
          <a:xfrm>
            <a:off x="4417191" y="2152308"/>
            <a:ext cx="3726909" cy="5591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1876524-4863-40E5-B645-161276C0183B}"/>
              </a:ext>
            </a:extLst>
          </p:cNvPr>
          <p:cNvSpPr txBox="1"/>
          <p:nvPr/>
        </p:nvSpPr>
        <p:spPr>
          <a:xfrm>
            <a:off x="4393684" y="2125274"/>
            <a:ext cx="1466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i="1" dirty="0" err="1"/>
              <a:t>Manilkara</a:t>
            </a:r>
            <a:r>
              <a:rPr lang="es-MX" sz="1400" i="1" dirty="0"/>
              <a:t> </a:t>
            </a:r>
            <a:r>
              <a:rPr lang="es-MX" sz="1400" i="1" dirty="0" err="1"/>
              <a:t>zapota</a:t>
            </a:r>
            <a:endParaRPr lang="es-MX" sz="1400" i="1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C006DBE-8001-4A22-B778-A48F56870BFC}"/>
              </a:ext>
            </a:extLst>
          </p:cNvPr>
          <p:cNvSpPr txBox="1"/>
          <p:nvPr/>
        </p:nvSpPr>
        <p:spPr>
          <a:xfrm>
            <a:off x="4417190" y="2360742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i="1" dirty="0" err="1"/>
              <a:t>Bursera</a:t>
            </a:r>
            <a:r>
              <a:rPr lang="es-MX" sz="1400" i="1" dirty="0"/>
              <a:t> simaruba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B17DB990-5889-4562-BE04-CA42BA5D2AD1}"/>
              </a:ext>
            </a:extLst>
          </p:cNvPr>
          <p:cNvSpPr/>
          <p:nvPr/>
        </p:nvSpPr>
        <p:spPr>
          <a:xfrm>
            <a:off x="306978" y="5933803"/>
            <a:ext cx="990078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Ok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32B31DC1-CD01-43A8-A02D-E7F00E4A546B}"/>
              </a:ext>
            </a:extLst>
          </p:cNvPr>
          <p:cNvSpPr/>
          <p:nvPr/>
        </p:nvSpPr>
        <p:spPr>
          <a:xfrm>
            <a:off x="1522931" y="5937138"/>
            <a:ext cx="990078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Cancelar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65AFE345-4333-4211-B63A-2407036C52F8}"/>
              </a:ext>
            </a:extLst>
          </p:cNvPr>
          <p:cNvSpPr/>
          <p:nvPr/>
        </p:nvSpPr>
        <p:spPr>
          <a:xfrm>
            <a:off x="9199582" y="803189"/>
            <a:ext cx="2978076" cy="5709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5953" y="2871205"/>
            <a:ext cx="285750" cy="1571625"/>
          </a:xfrm>
          <a:prstGeom prst="rect">
            <a:avLst/>
          </a:prstGeom>
        </p:spPr>
      </p:pic>
      <p:sp>
        <p:nvSpPr>
          <p:cNvPr id="39" name="Rectángulo 38">
            <a:extLst>
              <a:ext uri="{FF2B5EF4-FFF2-40B4-BE49-F238E27FC236}">
                <a16:creationId xmlns:a16="http://schemas.microsoft.com/office/drawing/2014/main" id="{7D18FFD2-E33A-4698-9570-BB11E8C1E98A}"/>
              </a:ext>
            </a:extLst>
          </p:cNvPr>
          <p:cNvSpPr/>
          <p:nvPr/>
        </p:nvSpPr>
        <p:spPr>
          <a:xfrm>
            <a:off x="9235598" y="934053"/>
            <a:ext cx="2895968" cy="2514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143EE587-6F5B-463C-92AD-78021EB22B12}"/>
              </a:ext>
            </a:extLst>
          </p:cNvPr>
          <p:cNvGrpSpPr/>
          <p:nvPr/>
        </p:nvGrpSpPr>
        <p:grpSpPr>
          <a:xfrm>
            <a:off x="11833632" y="1031001"/>
            <a:ext cx="139849" cy="68554"/>
            <a:chOff x="8939605" y="580121"/>
            <a:chExt cx="193637" cy="159958"/>
          </a:xfrm>
        </p:grpSpPr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9A164A63-B3C0-48B8-9E8A-D89C8A8FF3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39605" y="580121"/>
              <a:ext cx="96819" cy="150608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F0602F90-FF15-4EEA-B8A2-E7F3155BE0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6424" y="589471"/>
              <a:ext cx="96818" cy="150608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3" name="Rectángulo 42">
            <a:extLst>
              <a:ext uri="{FF2B5EF4-FFF2-40B4-BE49-F238E27FC236}">
                <a16:creationId xmlns:a16="http://schemas.microsoft.com/office/drawing/2014/main" id="{3AC6E91D-0551-4730-A95B-C3AFEE72AC63}"/>
              </a:ext>
            </a:extLst>
          </p:cNvPr>
          <p:cNvSpPr/>
          <p:nvPr/>
        </p:nvSpPr>
        <p:spPr>
          <a:xfrm>
            <a:off x="9225522" y="1199400"/>
            <a:ext cx="2906043" cy="47344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D1876524-4863-40E5-B645-161276C0183B}"/>
              </a:ext>
            </a:extLst>
          </p:cNvPr>
          <p:cNvSpPr txBox="1"/>
          <p:nvPr/>
        </p:nvSpPr>
        <p:spPr>
          <a:xfrm>
            <a:off x="9199580" y="1187876"/>
            <a:ext cx="2773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i="1" dirty="0"/>
              <a:t>Manilkara </a:t>
            </a:r>
            <a:r>
              <a:rPr lang="es-MX" sz="1400" i="1" dirty="0" smtClean="0"/>
              <a:t>zapota – Zona </a:t>
            </a:r>
            <a:r>
              <a:rPr lang="es-MX" sz="1400" i="1" dirty="0" err="1" smtClean="0"/>
              <a:t>Chunjujub</a:t>
            </a:r>
            <a:endParaRPr lang="es-MX" sz="1400" i="1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C006DBE-8001-4A22-B778-A48F56870BFC}"/>
              </a:ext>
            </a:extLst>
          </p:cNvPr>
          <p:cNvSpPr txBox="1"/>
          <p:nvPr/>
        </p:nvSpPr>
        <p:spPr>
          <a:xfrm>
            <a:off x="9199581" y="1405508"/>
            <a:ext cx="2931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/>
              <a:t>Bursera </a:t>
            </a:r>
            <a:r>
              <a:rPr lang="es-MX" sz="1400" i="1" dirty="0" smtClean="0"/>
              <a:t>simaruba – Norte de Q. Roo</a:t>
            </a:r>
            <a:endParaRPr lang="es-MX" sz="1400" i="1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147DA24-F8ED-4DD4-901F-A6917AD407DA}"/>
              </a:ext>
            </a:extLst>
          </p:cNvPr>
          <p:cNvSpPr txBox="1"/>
          <p:nvPr/>
        </p:nvSpPr>
        <p:spPr>
          <a:xfrm>
            <a:off x="9225522" y="942680"/>
            <a:ext cx="833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Ecuación</a:t>
            </a:r>
            <a:endParaRPr lang="es-MX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C006DBE-8001-4A22-B778-A48F56870BFC}"/>
              </a:ext>
            </a:extLst>
          </p:cNvPr>
          <p:cNvSpPr txBox="1"/>
          <p:nvPr/>
        </p:nvSpPr>
        <p:spPr>
          <a:xfrm>
            <a:off x="9191786" y="1623140"/>
            <a:ext cx="2931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/>
              <a:t>Bursera </a:t>
            </a:r>
            <a:r>
              <a:rPr lang="es-MX" sz="1400" i="1" dirty="0" smtClean="0"/>
              <a:t>simaruba </a:t>
            </a:r>
            <a:r>
              <a:rPr lang="es-MX" sz="1400" i="1" dirty="0"/>
              <a:t>– Zona </a:t>
            </a:r>
            <a:r>
              <a:rPr lang="es-MX" sz="1400" i="1" dirty="0" err="1"/>
              <a:t>Chunjujub</a:t>
            </a:r>
            <a:endParaRPr lang="es-MX" sz="1400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6330" y="6126665"/>
            <a:ext cx="314454" cy="320530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1600" y="6110809"/>
            <a:ext cx="306919" cy="303787"/>
          </a:xfrm>
          <a:prstGeom prst="rect">
            <a:avLst/>
          </a:prstGeom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078458A6-5A1B-484A-AD7F-A55B27198FD8}"/>
              </a:ext>
            </a:extLst>
          </p:cNvPr>
          <p:cNvSpPr txBox="1"/>
          <p:nvPr/>
        </p:nvSpPr>
        <p:spPr>
          <a:xfrm>
            <a:off x="7504861" y="6124379"/>
            <a:ext cx="783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>
                <a:solidFill>
                  <a:schemeClr val="bg1">
                    <a:lumMod val="50000"/>
                  </a:schemeClr>
                </a:solidFill>
              </a:rPr>
              <a:t>Guardar</a:t>
            </a:r>
            <a:endParaRPr lang="es-MX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78458A6-5A1B-484A-AD7F-A55B27198FD8}"/>
              </a:ext>
            </a:extLst>
          </p:cNvPr>
          <p:cNvSpPr txBox="1"/>
          <p:nvPr/>
        </p:nvSpPr>
        <p:spPr>
          <a:xfrm>
            <a:off x="11178398" y="610681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>
                <a:solidFill>
                  <a:schemeClr val="bg1">
                    <a:lumMod val="50000"/>
                  </a:schemeClr>
                </a:solidFill>
              </a:rPr>
              <a:t>Editar</a:t>
            </a:r>
            <a:endParaRPr lang="es-MX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444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47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Nestor</dc:creator>
  <cp:lastModifiedBy>Salvador</cp:lastModifiedBy>
  <cp:revision>7</cp:revision>
  <dcterms:created xsi:type="dcterms:W3CDTF">2018-09-06T22:56:07Z</dcterms:created>
  <dcterms:modified xsi:type="dcterms:W3CDTF">2018-09-07T14:33:13Z</dcterms:modified>
</cp:coreProperties>
</file>