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9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6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147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E7B08A-87FC-4F0D-8B1A-498BFED46A5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9F5317-5F80-430A-AB63-CC5D162C58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Objective: Predict whether an individual's annual income exceeds $50,000 using SVM, Decision Tree, and KNN.</a:t>
          </a:r>
        </a:p>
      </dgm:t>
    </dgm:pt>
    <dgm:pt modelId="{55AFF2E8-8E53-4C41-A48E-33B4847D9BE8}" type="parTrans" cxnId="{28A0A6D4-8DAF-4460-B213-700ED5F542E0}">
      <dgm:prSet/>
      <dgm:spPr/>
      <dgm:t>
        <a:bodyPr/>
        <a:lstStyle/>
        <a:p>
          <a:endParaRPr lang="en-US"/>
        </a:p>
      </dgm:t>
    </dgm:pt>
    <dgm:pt modelId="{CE85E388-887C-4918-9EFB-AC87B1E26849}" type="sibTrans" cxnId="{28A0A6D4-8DAF-4460-B213-700ED5F542E0}">
      <dgm:prSet/>
      <dgm:spPr/>
      <dgm:t>
        <a:bodyPr/>
        <a:lstStyle/>
        <a:p>
          <a:endParaRPr lang="en-US"/>
        </a:p>
      </dgm:t>
    </dgm:pt>
    <dgm:pt modelId="{BAB032FB-D7D2-411A-848A-9694A877EB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Dataset: UCI Census Income Dataset (48,841 instances, 15 attributes).</a:t>
          </a:r>
        </a:p>
      </dgm:t>
    </dgm:pt>
    <dgm:pt modelId="{F3EB722D-E2DC-49BB-A0C8-7E6949682046}" type="parTrans" cxnId="{4B4338F6-4883-413D-B2DE-A4A81DFE0A21}">
      <dgm:prSet/>
      <dgm:spPr/>
      <dgm:t>
        <a:bodyPr/>
        <a:lstStyle/>
        <a:p>
          <a:endParaRPr lang="en-US"/>
        </a:p>
      </dgm:t>
    </dgm:pt>
    <dgm:pt modelId="{78A2CF4F-ABD3-41F5-99D0-C6A41DB28380}" type="sibTrans" cxnId="{4B4338F6-4883-413D-B2DE-A4A81DFE0A21}">
      <dgm:prSet/>
      <dgm:spPr/>
      <dgm:t>
        <a:bodyPr/>
        <a:lstStyle/>
        <a:p>
          <a:endParaRPr lang="en-US"/>
        </a:p>
      </dgm:t>
    </dgm:pt>
    <dgm:pt modelId="{7C4DAB6B-C026-45DD-A214-66B1E228C3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Challenges: Handling class imbalance, optimizing parameters, and data preprocessing.</a:t>
          </a:r>
        </a:p>
      </dgm:t>
    </dgm:pt>
    <dgm:pt modelId="{D2D633B2-5A36-4354-A72C-C1F7CFEE2632}" type="parTrans" cxnId="{457B5C82-6F50-4F16-A799-4FF1147E6865}">
      <dgm:prSet/>
      <dgm:spPr/>
      <dgm:t>
        <a:bodyPr/>
        <a:lstStyle/>
        <a:p>
          <a:endParaRPr lang="en-US"/>
        </a:p>
      </dgm:t>
    </dgm:pt>
    <dgm:pt modelId="{BFBC671C-BDDE-49AD-AD41-19395E2CD266}" type="sibTrans" cxnId="{457B5C82-6F50-4F16-A799-4FF1147E6865}">
      <dgm:prSet/>
      <dgm:spPr/>
      <dgm:t>
        <a:bodyPr/>
        <a:lstStyle/>
        <a:p>
          <a:endParaRPr lang="en-US"/>
        </a:p>
      </dgm:t>
    </dgm:pt>
    <dgm:pt modelId="{1BAD96DA-E957-47F1-B7F4-E37DCD9893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Key Steps: Data preprocessing, model training, evaluation, and reporting.</a:t>
          </a:r>
        </a:p>
      </dgm:t>
    </dgm:pt>
    <dgm:pt modelId="{4582F572-BF7D-4F16-84F1-CEC4EE501E08}" type="parTrans" cxnId="{8616E627-B59D-4FBD-B99B-2B487968435E}">
      <dgm:prSet/>
      <dgm:spPr/>
      <dgm:t>
        <a:bodyPr/>
        <a:lstStyle/>
        <a:p>
          <a:endParaRPr lang="en-US"/>
        </a:p>
      </dgm:t>
    </dgm:pt>
    <dgm:pt modelId="{A345424A-80EE-4F5F-BB3E-99FD7D37799D}" type="sibTrans" cxnId="{8616E627-B59D-4FBD-B99B-2B487968435E}">
      <dgm:prSet/>
      <dgm:spPr/>
      <dgm:t>
        <a:bodyPr/>
        <a:lstStyle/>
        <a:p>
          <a:endParaRPr lang="en-US"/>
        </a:p>
      </dgm:t>
    </dgm:pt>
    <dgm:pt modelId="{9BCB6D6C-9E87-446E-8806-F8CBF00FE606}" type="pres">
      <dgm:prSet presAssocID="{08E7B08A-87FC-4F0D-8B1A-498BFED46A5E}" presName="root" presStyleCnt="0">
        <dgm:presLayoutVars>
          <dgm:dir/>
          <dgm:resizeHandles val="exact"/>
        </dgm:presLayoutVars>
      </dgm:prSet>
      <dgm:spPr/>
    </dgm:pt>
    <dgm:pt modelId="{7F1B5C82-CC72-42B9-8353-6CB03BE7EF32}" type="pres">
      <dgm:prSet presAssocID="{F89F5317-5F80-430A-AB63-CC5D162C589A}" presName="compNode" presStyleCnt="0"/>
      <dgm:spPr/>
    </dgm:pt>
    <dgm:pt modelId="{23E7C46F-87AB-4130-BA14-EC2AC38D6842}" type="pres">
      <dgm:prSet presAssocID="{F89F5317-5F80-430A-AB63-CC5D162C589A}" presName="bgRect" presStyleLbl="bgShp" presStyleIdx="0" presStyleCnt="4"/>
      <dgm:spPr/>
    </dgm:pt>
    <dgm:pt modelId="{766E496A-B8F4-4606-BA74-57798B832069}" type="pres">
      <dgm:prSet presAssocID="{F89F5317-5F80-430A-AB63-CC5D162C589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11779ECA-92A8-4327-851B-E7A7E3507125}" type="pres">
      <dgm:prSet presAssocID="{F89F5317-5F80-430A-AB63-CC5D162C589A}" presName="spaceRect" presStyleCnt="0"/>
      <dgm:spPr/>
    </dgm:pt>
    <dgm:pt modelId="{0816797B-C9C3-4F1F-A83F-980578CC57E4}" type="pres">
      <dgm:prSet presAssocID="{F89F5317-5F80-430A-AB63-CC5D162C589A}" presName="parTx" presStyleLbl="revTx" presStyleIdx="0" presStyleCnt="4">
        <dgm:presLayoutVars>
          <dgm:chMax val="0"/>
          <dgm:chPref val="0"/>
        </dgm:presLayoutVars>
      </dgm:prSet>
      <dgm:spPr/>
    </dgm:pt>
    <dgm:pt modelId="{CF009754-79DC-4A28-BA15-EF5BC859647C}" type="pres">
      <dgm:prSet presAssocID="{CE85E388-887C-4918-9EFB-AC87B1E26849}" presName="sibTrans" presStyleCnt="0"/>
      <dgm:spPr/>
    </dgm:pt>
    <dgm:pt modelId="{1D3C0016-9AD5-4B23-AE80-BF1EDF911DD6}" type="pres">
      <dgm:prSet presAssocID="{BAB032FB-D7D2-411A-848A-9694A877EBEC}" presName="compNode" presStyleCnt="0"/>
      <dgm:spPr/>
    </dgm:pt>
    <dgm:pt modelId="{186D7EDE-09AC-445E-AB5F-40D25A60BC1F}" type="pres">
      <dgm:prSet presAssocID="{BAB032FB-D7D2-411A-848A-9694A877EBEC}" presName="bgRect" presStyleLbl="bgShp" presStyleIdx="1" presStyleCnt="4"/>
      <dgm:spPr/>
    </dgm:pt>
    <dgm:pt modelId="{BCD3BF26-2D04-42B1-AEA3-6C6AE7EF38C8}" type="pres">
      <dgm:prSet presAssocID="{BAB032FB-D7D2-411A-848A-9694A877EBE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483AB4B-7FB6-4DF3-BE3D-87F5EBCBF978}" type="pres">
      <dgm:prSet presAssocID="{BAB032FB-D7D2-411A-848A-9694A877EBEC}" presName="spaceRect" presStyleCnt="0"/>
      <dgm:spPr/>
    </dgm:pt>
    <dgm:pt modelId="{B44DAC0B-78EE-4425-8B1A-CD4A4671452E}" type="pres">
      <dgm:prSet presAssocID="{BAB032FB-D7D2-411A-848A-9694A877EBEC}" presName="parTx" presStyleLbl="revTx" presStyleIdx="1" presStyleCnt="4">
        <dgm:presLayoutVars>
          <dgm:chMax val="0"/>
          <dgm:chPref val="0"/>
        </dgm:presLayoutVars>
      </dgm:prSet>
      <dgm:spPr/>
    </dgm:pt>
    <dgm:pt modelId="{2EC60B2C-4D42-4F5D-AF52-9656EBCADA40}" type="pres">
      <dgm:prSet presAssocID="{78A2CF4F-ABD3-41F5-99D0-C6A41DB28380}" presName="sibTrans" presStyleCnt="0"/>
      <dgm:spPr/>
    </dgm:pt>
    <dgm:pt modelId="{27A7BA54-3847-476A-9000-03FC020B1FDC}" type="pres">
      <dgm:prSet presAssocID="{7C4DAB6B-C026-45DD-A214-66B1E228C325}" presName="compNode" presStyleCnt="0"/>
      <dgm:spPr/>
    </dgm:pt>
    <dgm:pt modelId="{A87D8FAB-5B88-43E8-ADBF-D1C37A6214F2}" type="pres">
      <dgm:prSet presAssocID="{7C4DAB6B-C026-45DD-A214-66B1E228C325}" presName="bgRect" presStyleLbl="bgShp" presStyleIdx="2" presStyleCnt="4"/>
      <dgm:spPr/>
    </dgm:pt>
    <dgm:pt modelId="{ED577A55-3F73-4104-B8D9-C452968F0FF7}" type="pres">
      <dgm:prSet presAssocID="{7C4DAB6B-C026-45DD-A214-66B1E228C3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65ACA50-BFB9-4EA1-8C6C-D9AE5153DC01}" type="pres">
      <dgm:prSet presAssocID="{7C4DAB6B-C026-45DD-A214-66B1E228C325}" presName="spaceRect" presStyleCnt="0"/>
      <dgm:spPr/>
    </dgm:pt>
    <dgm:pt modelId="{CB669F02-2B3B-4220-91FC-A896104CB256}" type="pres">
      <dgm:prSet presAssocID="{7C4DAB6B-C026-45DD-A214-66B1E228C325}" presName="parTx" presStyleLbl="revTx" presStyleIdx="2" presStyleCnt="4">
        <dgm:presLayoutVars>
          <dgm:chMax val="0"/>
          <dgm:chPref val="0"/>
        </dgm:presLayoutVars>
      </dgm:prSet>
      <dgm:spPr/>
    </dgm:pt>
    <dgm:pt modelId="{6D1504A8-2BEF-43B4-A0B8-7A35BDAE48A8}" type="pres">
      <dgm:prSet presAssocID="{BFBC671C-BDDE-49AD-AD41-19395E2CD266}" presName="sibTrans" presStyleCnt="0"/>
      <dgm:spPr/>
    </dgm:pt>
    <dgm:pt modelId="{01D592A0-256B-4105-ABA7-78E5DC6085B1}" type="pres">
      <dgm:prSet presAssocID="{1BAD96DA-E957-47F1-B7F4-E37DCD989381}" presName="compNode" presStyleCnt="0"/>
      <dgm:spPr/>
    </dgm:pt>
    <dgm:pt modelId="{0B02F6CF-F7D5-401B-B4CF-B403392B1DA2}" type="pres">
      <dgm:prSet presAssocID="{1BAD96DA-E957-47F1-B7F4-E37DCD989381}" presName="bgRect" presStyleLbl="bgShp" presStyleIdx="3" presStyleCnt="4"/>
      <dgm:spPr/>
    </dgm:pt>
    <dgm:pt modelId="{390B5786-BE3A-442B-834B-2D56A5FDBC63}" type="pres">
      <dgm:prSet presAssocID="{1BAD96DA-E957-47F1-B7F4-E37DCD98938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E9FFB1D-8F46-42C6-A2EA-AD96427FDBC7}" type="pres">
      <dgm:prSet presAssocID="{1BAD96DA-E957-47F1-B7F4-E37DCD989381}" presName="spaceRect" presStyleCnt="0"/>
      <dgm:spPr/>
    </dgm:pt>
    <dgm:pt modelId="{BC770AF1-9A91-4E4C-8427-25737F4CB9E5}" type="pres">
      <dgm:prSet presAssocID="{1BAD96DA-E957-47F1-B7F4-E37DCD98938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A34B006-ADB5-4EE8-A3C5-04631F0600E1}" type="presOf" srcId="{7C4DAB6B-C026-45DD-A214-66B1E228C325}" destId="{CB669F02-2B3B-4220-91FC-A896104CB256}" srcOrd="0" destOrd="0" presId="urn:microsoft.com/office/officeart/2018/2/layout/IconVerticalSolidList"/>
    <dgm:cxn modelId="{5E7E5008-54F9-4ABE-8C49-44BFD0E627EB}" type="presOf" srcId="{BAB032FB-D7D2-411A-848A-9694A877EBEC}" destId="{B44DAC0B-78EE-4425-8B1A-CD4A4671452E}" srcOrd="0" destOrd="0" presId="urn:microsoft.com/office/officeart/2018/2/layout/IconVerticalSolidList"/>
    <dgm:cxn modelId="{8616E627-B59D-4FBD-B99B-2B487968435E}" srcId="{08E7B08A-87FC-4F0D-8B1A-498BFED46A5E}" destId="{1BAD96DA-E957-47F1-B7F4-E37DCD989381}" srcOrd="3" destOrd="0" parTransId="{4582F572-BF7D-4F16-84F1-CEC4EE501E08}" sibTransId="{A345424A-80EE-4F5F-BB3E-99FD7D37799D}"/>
    <dgm:cxn modelId="{457B5C82-6F50-4F16-A799-4FF1147E6865}" srcId="{08E7B08A-87FC-4F0D-8B1A-498BFED46A5E}" destId="{7C4DAB6B-C026-45DD-A214-66B1E228C325}" srcOrd="2" destOrd="0" parTransId="{D2D633B2-5A36-4354-A72C-C1F7CFEE2632}" sibTransId="{BFBC671C-BDDE-49AD-AD41-19395E2CD266}"/>
    <dgm:cxn modelId="{DA578899-71C8-4E12-AE3C-8F123330C076}" type="presOf" srcId="{F89F5317-5F80-430A-AB63-CC5D162C589A}" destId="{0816797B-C9C3-4F1F-A83F-980578CC57E4}" srcOrd="0" destOrd="0" presId="urn:microsoft.com/office/officeart/2018/2/layout/IconVerticalSolidList"/>
    <dgm:cxn modelId="{B7F3C2BA-1930-4CCB-B710-2E383CE64A62}" type="presOf" srcId="{08E7B08A-87FC-4F0D-8B1A-498BFED46A5E}" destId="{9BCB6D6C-9E87-446E-8806-F8CBF00FE606}" srcOrd="0" destOrd="0" presId="urn:microsoft.com/office/officeart/2018/2/layout/IconVerticalSolidList"/>
    <dgm:cxn modelId="{28A0A6D4-8DAF-4460-B213-700ED5F542E0}" srcId="{08E7B08A-87FC-4F0D-8B1A-498BFED46A5E}" destId="{F89F5317-5F80-430A-AB63-CC5D162C589A}" srcOrd="0" destOrd="0" parTransId="{55AFF2E8-8E53-4C41-A48E-33B4847D9BE8}" sibTransId="{CE85E388-887C-4918-9EFB-AC87B1E26849}"/>
    <dgm:cxn modelId="{F6B314EF-B3C7-4BAB-83D7-09DFF1F8AA14}" type="presOf" srcId="{1BAD96DA-E957-47F1-B7F4-E37DCD989381}" destId="{BC770AF1-9A91-4E4C-8427-25737F4CB9E5}" srcOrd="0" destOrd="0" presId="urn:microsoft.com/office/officeart/2018/2/layout/IconVerticalSolidList"/>
    <dgm:cxn modelId="{4B4338F6-4883-413D-B2DE-A4A81DFE0A21}" srcId="{08E7B08A-87FC-4F0D-8B1A-498BFED46A5E}" destId="{BAB032FB-D7D2-411A-848A-9694A877EBEC}" srcOrd="1" destOrd="0" parTransId="{F3EB722D-E2DC-49BB-A0C8-7E6949682046}" sibTransId="{78A2CF4F-ABD3-41F5-99D0-C6A41DB28380}"/>
    <dgm:cxn modelId="{F2CEB55F-DA8F-4F9D-A04F-2C1AB72031C2}" type="presParOf" srcId="{9BCB6D6C-9E87-446E-8806-F8CBF00FE606}" destId="{7F1B5C82-CC72-42B9-8353-6CB03BE7EF32}" srcOrd="0" destOrd="0" presId="urn:microsoft.com/office/officeart/2018/2/layout/IconVerticalSolidList"/>
    <dgm:cxn modelId="{88295FD8-ED4C-4590-ADD9-CD0E61FA1D4C}" type="presParOf" srcId="{7F1B5C82-CC72-42B9-8353-6CB03BE7EF32}" destId="{23E7C46F-87AB-4130-BA14-EC2AC38D6842}" srcOrd="0" destOrd="0" presId="urn:microsoft.com/office/officeart/2018/2/layout/IconVerticalSolidList"/>
    <dgm:cxn modelId="{BB0CE590-058F-489B-B658-D0D7C62685F5}" type="presParOf" srcId="{7F1B5C82-CC72-42B9-8353-6CB03BE7EF32}" destId="{766E496A-B8F4-4606-BA74-57798B832069}" srcOrd="1" destOrd="0" presId="urn:microsoft.com/office/officeart/2018/2/layout/IconVerticalSolidList"/>
    <dgm:cxn modelId="{235505F0-F404-484E-9E75-0DC50D5D7748}" type="presParOf" srcId="{7F1B5C82-CC72-42B9-8353-6CB03BE7EF32}" destId="{11779ECA-92A8-4327-851B-E7A7E3507125}" srcOrd="2" destOrd="0" presId="urn:microsoft.com/office/officeart/2018/2/layout/IconVerticalSolidList"/>
    <dgm:cxn modelId="{1B23DCEF-1BD6-4059-8D1F-69CC9C088577}" type="presParOf" srcId="{7F1B5C82-CC72-42B9-8353-6CB03BE7EF32}" destId="{0816797B-C9C3-4F1F-A83F-980578CC57E4}" srcOrd="3" destOrd="0" presId="urn:microsoft.com/office/officeart/2018/2/layout/IconVerticalSolidList"/>
    <dgm:cxn modelId="{8C86317F-BDA5-4DAB-9659-76AF172F4E49}" type="presParOf" srcId="{9BCB6D6C-9E87-446E-8806-F8CBF00FE606}" destId="{CF009754-79DC-4A28-BA15-EF5BC859647C}" srcOrd="1" destOrd="0" presId="urn:microsoft.com/office/officeart/2018/2/layout/IconVerticalSolidList"/>
    <dgm:cxn modelId="{86DB725F-C5F6-4CAE-9B2D-6EA57CF5E4EF}" type="presParOf" srcId="{9BCB6D6C-9E87-446E-8806-F8CBF00FE606}" destId="{1D3C0016-9AD5-4B23-AE80-BF1EDF911DD6}" srcOrd="2" destOrd="0" presId="urn:microsoft.com/office/officeart/2018/2/layout/IconVerticalSolidList"/>
    <dgm:cxn modelId="{458DB8D3-23DA-4BBE-89F0-DA89744F7570}" type="presParOf" srcId="{1D3C0016-9AD5-4B23-AE80-BF1EDF911DD6}" destId="{186D7EDE-09AC-445E-AB5F-40D25A60BC1F}" srcOrd="0" destOrd="0" presId="urn:microsoft.com/office/officeart/2018/2/layout/IconVerticalSolidList"/>
    <dgm:cxn modelId="{5DA5A269-590C-4501-9C24-CA8424BA958E}" type="presParOf" srcId="{1D3C0016-9AD5-4B23-AE80-BF1EDF911DD6}" destId="{BCD3BF26-2D04-42B1-AEA3-6C6AE7EF38C8}" srcOrd="1" destOrd="0" presId="urn:microsoft.com/office/officeart/2018/2/layout/IconVerticalSolidList"/>
    <dgm:cxn modelId="{2DC66CD5-581D-4991-B3D4-8060BAE53103}" type="presParOf" srcId="{1D3C0016-9AD5-4B23-AE80-BF1EDF911DD6}" destId="{0483AB4B-7FB6-4DF3-BE3D-87F5EBCBF978}" srcOrd="2" destOrd="0" presId="urn:microsoft.com/office/officeart/2018/2/layout/IconVerticalSolidList"/>
    <dgm:cxn modelId="{265424A1-3BC2-48FF-A841-31301D95E8AB}" type="presParOf" srcId="{1D3C0016-9AD5-4B23-AE80-BF1EDF911DD6}" destId="{B44DAC0B-78EE-4425-8B1A-CD4A4671452E}" srcOrd="3" destOrd="0" presId="urn:microsoft.com/office/officeart/2018/2/layout/IconVerticalSolidList"/>
    <dgm:cxn modelId="{1C77B491-3055-481D-8062-4F154FA160BD}" type="presParOf" srcId="{9BCB6D6C-9E87-446E-8806-F8CBF00FE606}" destId="{2EC60B2C-4D42-4F5D-AF52-9656EBCADA40}" srcOrd="3" destOrd="0" presId="urn:microsoft.com/office/officeart/2018/2/layout/IconVerticalSolidList"/>
    <dgm:cxn modelId="{BD81DE29-445E-4181-8F56-01C05E6E9C0A}" type="presParOf" srcId="{9BCB6D6C-9E87-446E-8806-F8CBF00FE606}" destId="{27A7BA54-3847-476A-9000-03FC020B1FDC}" srcOrd="4" destOrd="0" presId="urn:microsoft.com/office/officeart/2018/2/layout/IconVerticalSolidList"/>
    <dgm:cxn modelId="{9D06B63E-404B-4426-A188-0D0562F54A6E}" type="presParOf" srcId="{27A7BA54-3847-476A-9000-03FC020B1FDC}" destId="{A87D8FAB-5B88-43E8-ADBF-D1C37A6214F2}" srcOrd="0" destOrd="0" presId="urn:microsoft.com/office/officeart/2018/2/layout/IconVerticalSolidList"/>
    <dgm:cxn modelId="{8F0D9C30-791E-4EE2-9EAA-0F2EC57C3815}" type="presParOf" srcId="{27A7BA54-3847-476A-9000-03FC020B1FDC}" destId="{ED577A55-3F73-4104-B8D9-C452968F0FF7}" srcOrd="1" destOrd="0" presId="urn:microsoft.com/office/officeart/2018/2/layout/IconVerticalSolidList"/>
    <dgm:cxn modelId="{45044422-054C-4B72-98EF-C986B230C10F}" type="presParOf" srcId="{27A7BA54-3847-476A-9000-03FC020B1FDC}" destId="{865ACA50-BFB9-4EA1-8C6C-D9AE5153DC01}" srcOrd="2" destOrd="0" presId="urn:microsoft.com/office/officeart/2018/2/layout/IconVerticalSolidList"/>
    <dgm:cxn modelId="{55D076AA-0475-45C0-B0B7-E1B64CA9E633}" type="presParOf" srcId="{27A7BA54-3847-476A-9000-03FC020B1FDC}" destId="{CB669F02-2B3B-4220-91FC-A896104CB256}" srcOrd="3" destOrd="0" presId="urn:microsoft.com/office/officeart/2018/2/layout/IconVerticalSolidList"/>
    <dgm:cxn modelId="{192DDC48-A52F-4581-A1A8-BDFBFC7FE66D}" type="presParOf" srcId="{9BCB6D6C-9E87-446E-8806-F8CBF00FE606}" destId="{6D1504A8-2BEF-43B4-A0B8-7A35BDAE48A8}" srcOrd="5" destOrd="0" presId="urn:microsoft.com/office/officeart/2018/2/layout/IconVerticalSolidList"/>
    <dgm:cxn modelId="{1DC3ECD1-9541-448D-A7B4-6B13F473A25E}" type="presParOf" srcId="{9BCB6D6C-9E87-446E-8806-F8CBF00FE606}" destId="{01D592A0-256B-4105-ABA7-78E5DC6085B1}" srcOrd="6" destOrd="0" presId="urn:microsoft.com/office/officeart/2018/2/layout/IconVerticalSolidList"/>
    <dgm:cxn modelId="{29EC1C03-D752-4045-9B07-9D32317853E7}" type="presParOf" srcId="{01D592A0-256B-4105-ABA7-78E5DC6085B1}" destId="{0B02F6CF-F7D5-401B-B4CF-B403392B1DA2}" srcOrd="0" destOrd="0" presId="urn:microsoft.com/office/officeart/2018/2/layout/IconVerticalSolidList"/>
    <dgm:cxn modelId="{15743EEB-A0EE-479F-BAF0-A7CB940F741D}" type="presParOf" srcId="{01D592A0-256B-4105-ABA7-78E5DC6085B1}" destId="{390B5786-BE3A-442B-834B-2D56A5FDBC63}" srcOrd="1" destOrd="0" presId="urn:microsoft.com/office/officeart/2018/2/layout/IconVerticalSolidList"/>
    <dgm:cxn modelId="{02909C59-0B61-43BD-B1C9-E2284CE5D94B}" type="presParOf" srcId="{01D592A0-256B-4105-ABA7-78E5DC6085B1}" destId="{5E9FFB1D-8F46-42C6-A2EA-AD96427FDBC7}" srcOrd="2" destOrd="0" presId="urn:microsoft.com/office/officeart/2018/2/layout/IconVerticalSolidList"/>
    <dgm:cxn modelId="{D20D635A-26E5-43B3-BE43-14130F0728E4}" type="presParOf" srcId="{01D592A0-256B-4105-ABA7-78E5DC6085B1}" destId="{BC770AF1-9A91-4E4C-8427-25737F4CB9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1DD4EA-8EEA-434E-8D81-7DD9C27DADC2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F87069D-CFCA-478C-84B0-179313C95275}">
      <dgm:prSet custT="1"/>
      <dgm:spPr/>
      <dgm:t>
        <a:bodyPr/>
        <a:lstStyle/>
        <a:p>
          <a:r>
            <a:rPr lang="en-US" sz="1200" dirty="0"/>
            <a:t>Attributes: Numerical (e.g., age, hours-per-week) and categorical (e.g., </a:t>
          </a:r>
          <a:r>
            <a:rPr lang="en-US" sz="1200" dirty="0" err="1"/>
            <a:t>workclass</a:t>
          </a:r>
          <a:r>
            <a:rPr lang="en-US" sz="1200" dirty="0"/>
            <a:t>, occupation).</a:t>
          </a:r>
        </a:p>
      </dgm:t>
    </dgm:pt>
    <dgm:pt modelId="{AC75D19F-4ECE-4061-A91D-00DE3B3D5D54}" type="parTrans" cxnId="{B421BCE7-B741-468F-8E53-57CD50814877}">
      <dgm:prSet/>
      <dgm:spPr/>
      <dgm:t>
        <a:bodyPr/>
        <a:lstStyle/>
        <a:p>
          <a:endParaRPr lang="en-US"/>
        </a:p>
      </dgm:t>
    </dgm:pt>
    <dgm:pt modelId="{E67A4FF3-2D48-4383-BBE6-8573EA2FEB01}" type="sibTrans" cxnId="{B421BCE7-B741-468F-8E53-57CD50814877}">
      <dgm:prSet/>
      <dgm:spPr/>
      <dgm:t>
        <a:bodyPr/>
        <a:lstStyle/>
        <a:p>
          <a:endParaRPr lang="en-US"/>
        </a:p>
      </dgm:t>
    </dgm:pt>
    <dgm:pt modelId="{9A9E97F9-A2DB-41D4-9E90-39ADA07D11EA}">
      <dgm:prSet/>
      <dgm:spPr/>
      <dgm:t>
        <a:bodyPr/>
        <a:lstStyle/>
        <a:p>
          <a:r>
            <a:rPr lang="en-US"/>
            <a:t>Target Variable: Binary classification (&lt;=50K and &gt;50K).</a:t>
          </a:r>
        </a:p>
      </dgm:t>
    </dgm:pt>
    <dgm:pt modelId="{14583441-A2DF-487F-93F2-23EA70633E80}" type="parTrans" cxnId="{02C9C4A8-6C0B-49E4-BC04-B068BAEF4C81}">
      <dgm:prSet/>
      <dgm:spPr/>
      <dgm:t>
        <a:bodyPr/>
        <a:lstStyle/>
        <a:p>
          <a:endParaRPr lang="en-US"/>
        </a:p>
      </dgm:t>
    </dgm:pt>
    <dgm:pt modelId="{53F065E6-B1F5-443B-9C00-D360451C8A0A}" type="sibTrans" cxnId="{02C9C4A8-6C0B-49E4-BC04-B068BAEF4C81}">
      <dgm:prSet/>
      <dgm:spPr/>
      <dgm:t>
        <a:bodyPr/>
        <a:lstStyle/>
        <a:p>
          <a:endParaRPr lang="en-US"/>
        </a:p>
      </dgm:t>
    </dgm:pt>
    <dgm:pt modelId="{B42FDDF7-868B-4CA9-AFB8-9BCB49ACE5F2}">
      <dgm:prSet/>
      <dgm:spPr/>
      <dgm:t>
        <a:bodyPr/>
        <a:lstStyle/>
        <a:p>
          <a:r>
            <a:rPr lang="en-US"/>
            <a:t>Preprocessing: Handled missing values, normalized numerical features, and encoded categorical features.</a:t>
          </a:r>
        </a:p>
      </dgm:t>
    </dgm:pt>
    <dgm:pt modelId="{25D8F658-0C17-486A-8607-0D6EC3599525}" type="parTrans" cxnId="{9E357922-5EA7-469B-918E-339B7BC571AA}">
      <dgm:prSet/>
      <dgm:spPr/>
      <dgm:t>
        <a:bodyPr/>
        <a:lstStyle/>
        <a:p>
          <a:endParaRPr lang="en-US"/>
        </a:p>
      </dgm:t>
    </dgm:pt>
    <dgm:pt modelId="{838E85D6-CD06-4086-B092-6149AC0CB5A7}" type="sibTrans" cxnId="{9E357922-5EA7-469B-918E-339B7BC571AA}">
      <dgm:prSet/>
      <dgm:spPr/>
      <dgm:t>
        <a:bodyPr/>
        <a:lstStyle/>
        <a:p>
          <a:endParaRPr lang="en-US"/>
        </a:p>
      </dgm:t>
    </dgm:pt>
    <dgm:pt modelId="{0690C467-ED31-4F96-9F0D-EC6857F0DBF4}" type="pres">
      <dgm:prSet presAssocID="{A41DD4EA-8EEA-434E-8D81-7DD9C27DADC2}" presName="diagram" presStyleCnt="0">
        <dgm:presLayoutVars>
          <dgm:dir/>
          <dgm:resizeHandles val="exact"/>
        </dgm:presLayoutVars>
      </dgm:prSet>
      <dgm:spPr/>
    </dgm:pt>
    <dgm:pt modelId="{68B7FADE-BDE2-429B-A65E-DC59D44F6655}" type="pres">
      <dgm:prSet presAssocID="{8F87069D-CFCA-478C-84B0-179313C95275}" presName="arrow" presStyleLbl="node1" presStyleIdx="0" presStyleCnt="3">
        <dgm:presLayoutVars>
          <dgm:bulletEnabled val="1"/>
        </dgm:presLayoutVars>
      </dgm:prSet>
      <dgm:spPr/>
    </dgm:pt>
    <dgm:pt modelId="{BD86F721-147B-4D18-8B8C-F872FF1290B1}" type="pres">
      <dgm:prSet presAssocID="{9A9E97F9-A2DB-41D4-9E90-39ADA07D11EA}" presName="arrow" presStyleLbl="node1" presStyleIdx="1" presStyleCnt="3">
        <dgm:presLayoutVars>
          <dgm:bulletEnabled val="1"/>
        </dgm:presLayoutVars>
      </dgm:prSet>
      <dgm:spPr/>
    </dgm:pt>
    <dgm:pt modelId="{3633492F-171C-48A5-9D1E-A80A7A00B5CF}" type="pres">
      <dgm:prSet presAssocID="{B42FDDF7-868B-4CA9-AFB8-9BCB49ACE5F2}" presName="arrow" presStyleLbl="node1" presStyleIdx="2" presStyleCnt="3">
        <dgm:presLayoutVars>
          <dgm:bulletEnabled val="1"/>
        </dgm:presLayoutVars>
      </dgm:prSet>
      <dgm:spPr/>
    </dgm:pt>
  </dgm:ptLst>
  <dgm:cxnLst>
    <dgm:cxn modelId="{9E357922-5EA7-469B-918E-339B7BC571AA}" srcId="{A41DD4EA-8EEA-434E-8D81-7DD9C27DADC2}" destId="{B42FDDF7-868B-4CA9-AFB8-9BCB49ACE5F2}" srcOrd="2" destOrd="0" parTransId="{25D8F658-0C17-486A-8607-0D6EC3599525}" sibTransId="{838E85D6-CD06-4086-B092-6149AC0CB5A7}"/>
    <dgm:cxn modelId="{682F9E7A-BDD4-4E50-985C-A30595FB1D13}" type="presOf" srcId="{B42FDDF7-868B-4CA9-AFB8-9BCB49ACE5F2}" destId="{3633492F-171C-48A5-9D1E-A80A7A00B5CF}" srcOrd="0" destOrd="0" presId="urn:microsoft.com/office/officeart/2005/8/layout/arrow5"/>
    <dgm:cxn modelId="{B52E7C7E-F7C5-43E5-B812-B3666C87D3A5}" type="presOf" srcId="{9A9E97F9-A2DB-41D4-9E90-39ADA07D11EA}" destId="{BD86F721-147B-4D18-8B8C-F872FF1290B1}" srcOrd="0" destOrd="0" presId="urn:microsoft.com/office/officeart/2005/8/layout/arrow5"/>
    <dgm:cxn modelId="{B1B2828E-B5C3-42B3-B35A-D59B4DE9BB0E}" type="presOf" srcId="{A41DD4EA-8EEA-434E-8D81-7DD9C27DADC2}" destId="{0690C467-ED31-4F96-9F0D-EC6857F0DBF4}" srcOrd="0" destOrd="0" presId="urn:microsoft.com/office/officeart/2005/8/layout/arrow5"/>
    <dgm:cxn modelId="{02C9C4A8-6C0B-49E4-BC04-B068BAEF4C81}" srcId="{A41DD4EA-8EEA-434E-8D81-7DD9C27DADC2}" destId="{9A9E97F9-A2DB-41D4-9E90-39ADA07D11EA}" srcOrd="1" destOrd="0" parTransId="{14583441-A2DF-487F-93F2-23EA70633E80}" sibTransId="{53F065E6-B1F5-443B-9C00-D360451C8A0A}"/>
    <dgm:cxn modelId="{30C724B0-31B5-4687-9317-23D93D54E658}" type="presOf" srcId="{8F87069D-CFCA-478C-84B0-179313C95275}" destId="{68B7FADE-BDE2-429B-A65E-DC59D44F6655}" srcOrd="0" destOrd="0" presId="urn:microsoft.com/office/officeart/2005/8/layout/arrow5"/>
    <dgm:cxn modelId="{B421BCE7-B741-468F-8E53-57CD50814877}" srcId="{A41DD4EA-8EEA-434E-8D81-7DD9C27DADC2}" destId="{8F87069D-CFCA-478C-84B0-179313C95275}" srcOrd="0" destOrd="0" parTransId="{AC75D19F-4ECE-4061-A91D-00DE3B3D5D54}" sibTransId="{E67A4FF3-2D48-4383-BBE6-8573EA2FEB01}"/>
    <dgm:cxn modelId="{5F8BCD7F-560B-4048-97E7-F6603AA95311}" type="presParOf" srcId="{0690C467-ED31-4F96-9F0D-EC6857F0DBF4}" destId="{68B7FADE-BDE2-429B-A65E-DC59D44F6655}" srcOrd="0" destOrd="0" presId="urn:microsoft.com/office/officeart/2005/8/layout/arrow5"/>
    <dgm:cxn modelId="{2C339CE1-8391-4553-80DC-A5B29218C91E}" type="presParOf" srcId="{0690C467-ED31-4F96-9F0D-EC6857F0DBF4}" destId="{BD86F721-147B-4D18-8B8C-F872FF1290B1}" srcOrd="1" destOrd="0" presId="urn:microsoft.com/office/officeart/2005/8/layout/arrow5"/>
    <dgm:cxn modelId="{F83E15AE-A41D-44B5-9ADC-BFD2171AF4B6}" type="presParOf" srcId="{0690C467-ED31-4F96-9F0D-EC6857F0DBF4}" destId="{3633492F-171C-48A5-9D1E-A80A7A00B5CF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3FA84B-2339-4AF3-BCA6-CBBB405F708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2BFA2D-8529-4BCF-A877-289DDE32DF1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1. Support Vector Machine (SVM): Efficient for high-dimensional data, handles non-linearity with kernels.</a:t>
          </a:r>
        </a:p>
      </dgm:t>
    </dgm:pt>
    <dgm:pt modelId="{5B4F4D50-BA1F-439F-9CDC-446B0580CE55}" type="parTrans" cxnId="{3C98982A-CB83-4C28-BD95-F6B81F5AA3A9}">
      <dgm:prSet/>
      <dgm:spPr/>
      <dgm:t>
        <a:bodyPr/>
        <a:lstStyle/>
        <a:p>
          <a:endParaRPr lang="en-US"/>
        </a:p>
      </dgm:t>
    </dgm:pt>
    <dgm:pt modelId="{EF21721C-8B7A-4E03-B6B1-6014C67F0E91}" type="sibTrans" cxnId="{3C98982A-CB83-4C28-BD95-F6B81F5AA3A9}">
      <dgm:prSet/>
      <dgm:spPr/>
      <dgm:t>
        <a:bodyPr/>
        <a:lstStyle/>
        <a:p>
          <a:endParaRPr lang="en-US"/>
        </a:p>
      </dgm:t>
    </dgm:pt>
    <dgm:pt modelId="{79668BFD-CA47-4911-94CE-1B198A91BD6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2. Decision Tree: Simple, interpretable, handles non-linear relationships.</a:t>
          </a:r>
        </a:p>
      </dgm:t>
    </dgm:pt>
    <dgm:pt modelId="{A8C5EA2C-DFB3-47BF-98C7-08EFC45BA9BF}" type="parTrans" cxnId="{5523BBDC-8B25-4617-9D0F-51A18E3A9C20}">
      <dgm:prSet/>
      <dgm:spPr/>
      <dgm:t>
        <a:bodyPr/>
        <a:lstStyle/>
        <a:p>
          <a:endParaRPr lang="en-US"/>
        </a:p>
      </dgm:t>
    </dgm:pt>
    <dgm:pt modelId="{135B85D4-1B2E-43BF-9648-144027EF9BC2}" type="sibTrans" cxnId="{5523BBDC-8B25-4617-9D0F-51A18E3A9C20}">
      <dgm:prSet/>
      <dgm:spPr/>
      <dgm:t>
        <a:bodyPr/>
        <a:lstStyle/>
        <a:p>
          <a:endParaRPr lang="en-US"/>
        </a:p>
      </dgm:t>
    </dgm:pt>
    <dgm:pt modelId="{BF030251-986D-4CB5-979A-4A875AC9253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3. k-Nearest Neighbors (KNN): Non-parametric, effective for smaller datasets.</a:t>
          </a:r>
        </a:p>
      </dgm:t>
    </dgm:pt>
    <dgm:pt modelId="{4A9E2E89-F3CB-4B53-B1E4-F8D888FC8FB1}" type="parTrans" cxnId="{49CB442E-E8EF-4AC8-8171-5718806D97E4}">
      <dgm:prSet/>
      <dgm:spPr/>
      <dgm:t>
        <a:bodyPr/>
        <a:lstStyle/>
        <a:p>
          <a:endParaRPr lang="en-US"/>
        </a:p>
      </dgm:t>
    </dgm:pt>
    <dgm:pt modelId="{ECCF37B9-DCC3-4546-936F-656179C0482F}" type="sibTrans" cxnId="{49CB442E-E8EF-4AC8-8171-5718806D97E4}">
      <dgm:prSet/>
      <dgm:spPr/>
      <dgm:t>
        <a:bodyPr/>
        <a:lstStyle/>
        <a:p>
          <a:endParaRPr lang="en-US"/>
        </a:p>
      </dgm:t>
    </dgm:pt>
    <dgm:pt modelId="{52144D29-BF80-4A2D-BCFD-0DA2CE0D2ABE}" type="pres">
      <dgm:prSet presAssocID="{273FA84B-2339-4AF3-BCA6-CBBB405F7086}" presName="root" presStyleCnt="0">
        <dgm:presLayoutVars>
          <dgm:dir/>
          <dgm:resizeHandles val="exact"/>
        </dgm:presLayoutVars>
      </dgm:prSet>
      <dgm:spPr/>
    </dgm:pt>
    <dgm:pt modelId="{4E4A9EA3-24BD-4397-BA1F-2266753D879F}" type="pres">
      <dgm:prSet presAssocID="{E82BFA2D-8529-4BCF-A877-289DDE32DF18}" presName="compNode" presStyleCnt="0"/>
      <dgm:spPr/>
    </dgm:pt>
    <dgm:pt modelId="{29EEBD55-7382-4F57-BB4B-FD60B9EAA7DE}" type="pres">
      <dgm:prSet presAssocID="{E82BFA2D-8529-4BCF-A877-289DDE32DF1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8F28F283-9543-4ECD-AE08-2A3C9D131CC6}" type="pres">
      <dgm:prSet presAssocID="{E82BFA2D-8529-4BCF-A877-289DDE32DF18}" presName="spaceRect" presStyleCnt="0"/>
      <dgm:spPr/>
    </dgm:pt>
    <dgm:pt modelId="{8E60C197-8252-4380-9CF2-F7351C4F2C0E}" type="pres">
      <dgm:prSet presAssocID="{E82BFA2D-8529-4BCF-A877-289DDE32DF18}" presName="textRect" presStyleLbl="revTx" presStyleIdx="0" presStyleCnt="3">
        <dgm:presLayoutVars>
          <dgm:chMax val="1"/>
          <dgm:chPref val="1"/>
        </dgm:presLayoutVars>
      </dgm:prSet>
      <dgm:spPr/>
    </dgm:pt>
    <dgm:pt modelId="{F86953F7-B4D6-4B46-8B70-FBD5D14715F5}" type="pres">
      <dgm:prSet presAssocID="{EF21721C-8B7A-4E03-B6B1-6014C67F0E91}" presName="sibTrans" presStyleCnt="0"/>
      <dgm:spPr/>
    </dgm:pt>
    <dgm:pt modelId="{990444C6-C941-4238-A1B8-679B5565AC1D}" type="pres">
      <dgm:prSet presAssocID="{79668BFD-CA47-4911-94CE-1B198A91BD6D}" presName="compNode" presStyleCnt="0"/>
      <dgm:spPr/>
    </dgm:pt>
    <dgm:pt modelId="{7D3A3AC3-47C2-401B-A218-EF3C23014206}" type="pres">
      <dgm:prSet presAssocID="{79668BFD-CA47-4911-94CE-1B198A91BD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1B5894F7-A0D2-44E6-AEB8-C681E8AACBFC}" type="pres">
      <dgm:prSet presAssocID="{79668BFD-CA47-4911-94CE-1B198A91BD6D}" presName="spaceRect" presStyleCnt="0"/>
      <dgm:spPr/>
    </dgm:pt>
    <dgm:pt modelId="{34D83882-CB7B-4686-A310-2D2DBB355EC1}" type="pres">
      <dgm:prSet presAssocID="{79668BFD-CA47-4911-94CE-1B198A91BD6D}" presName="textRect" presStyleLbl="revTx" presStyleIdx="1" presStyleCnt="3">
        <dgm:presLayoutVars>
          <dgm:chMax val="1"/>
          <dgm:chPref val="1"/>
        </dgm:presLayoutVars>
      </dgm:prSet>
      <dgm:spPr/>
    </dgm:pt>
    <dgm:pt modelId="{CA3380A9-15CA-488F-BE41-7C53CC3A6741}" type="pres">
      <dgm:prSet presAssocID="{135B85D4-1B2E-43BF-9648-144027EF9BC2}" presName="sibTrans" presStyleCnt="0"/>
      <dgm:spPr/>
    </dgm:pt>
    <dgm:pt modelId="{7F64E1A6-DC6C-4E37-B6A8-F0003E938533}" type="pres">
      <dgm:prSet presAssocID="{BF030251-986D-4CB5-979A-4A875AC9253F}" presName="compNode" presStyleCnt="0"/>
      <dgm:spPr/>
    </dgm:pt>
    <dgm:pt modelId="{F705270F-C496-45AF-A377-C4F37022C930}" type="pres">
      <dgm:prSet presAssocID="{BF030251-986D-4CB5-979A-4A875AC925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E9B9D03-5E23-402A-BB11-D110881B5F22}" type="pres">
      <dgm:prSet presAssocID="{BF030251-986D-4CB5-979A-4A875AC9253F}" presName="spaceRect" presStyleCnt="0"/>
      <dgm:spPr/>
    </dgm:pt>
    <dgm:pt modelId="{9D90AAB6-6C2F-44B3-BF2A-AFEB9504D675}" type="pres">
      <dgm:prSet presAssocID="{BF030251-986D-4CB5-979A-4A875AC9253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F03CF08-6A67-4FED-92F3-83698A5677AC}" type="presOf" srcId="{273FA84B-2339-4AF3-BCA6-CBBB405F7086}" destId="{52144D29-BF80-4A2D-BCFD-0DA2CE0D2ABE}" srcOrd="0" destOrd="0" presId="urn:microsoft.com/office/officeart/2018/2/layout/IconLabelList"/>
    <dgm:cxn modelId="{3C98982A-CB83-4C28-BD95-F6B81F5AA3A9}" srcId="{273FA84B-2339-4AF3-BCA6-CBBB405F7086}" destId="{E82BFA2D-8529-4BCF-A877-289DDE32DF18}" srcOrd="0" destOrd="0" parTransId="{5B4F4D50-BA1F-439F-9CDC-446B0580CE55}" sibTransId="{EF21721C-8B7A-4E03-B6B1-6014C67F0E91}"/>
    <dgm:cxn modelId="{49CB442E-E8EF-4AC8-8171-5718806D97E4}" srcId="{273FA84B-2339-4AF3-BCA6-CBBB405F7086}" destId="{BF030251-986D-4CB5-979A-4A875AC9253F}" srcOrd="2" destOrd="0" parTransId="{4A9E2E89-F3CB-4B53-B1E4-F8D888FC8FB1}" sibTransId="{ECCF37B9-DCC3-4546-936F-656179C0482F}"/>
    <dgm:cxn modelId="{34DFC538-D67C-457D-823D-1D7832E2C43E}" type="presOf" srcId="{79668BFD-CA47-4911-94CE-1B198A91BD6D}" destId="{34D83882-CB7B-4686-A310-2D2DBB355EC1}" srcOrd="0" destOrd="0" presId="urn:microsoft.com/office/officeart/2018/2/layout/IconLabelList"/>
    <dgm:cxn modelId="{FA63665A-14B0-4410-8A21-BDE501176FA8}" type="presOf" srcId="{E82BFA2D-8529-4BCF-A877-289DDE32DF18}" destId="{8E60C197-8252-4380-9CF2-F7351C4F2C0E}" srcOrd="0" destOrd="0" presId="urn:microsoft.com/office/officeart/2018/2/layout/IconLabelList"/>
    <dgm:cxn modelId="{1E923193-82B9-4496-86E7-52CE9DF9367D}" type="presOf" srcId="{BF030251-986D-4CB5-979A-4A875AC9253F}" destId="{9D90AAB6-6C2F-44B3-BF2A-AFEB9504D675}" srcOrd="0" destOrd="0" presId="urn:microsoft.com/office/officeart/2018/2/layout/IconLabelList"/>
    <dgm:cxn modelId="{5523BBDC-8B25-4617-9D0F-51A18E3A9C20}" srcId="{273FA84B-2339-4AF3-BCA6-CBBB405F7086}" destId="{79668BFD-CA47-4911-94CE-1B198A91BD6D}" srcOrd="1" destOrd="0" parTransId="{A8C5EA2C-DFB3-47BF-98C7-08EFC45BA9BF}" sibTransId="{135B85D4-1B2E-43BF-9648-144027EF9BC2}"/>
    <dgm:cxn modelId="{A9012164-3498-4027-B29B-75F63AC54537}" type="presParOf" srcId="{52144D29-BF80-4A2D-BCFD-0DA2CE0D2ABE}" destId="{4E4A9EA3-24BD-4397-BA1F-2266753D879F}" srcOrd="0" destOrd="0" presId="urn:microsoft.com/office/officeart/2018/2/layout/IconLabelList"/>
    <dgm:cxn modelId="{EFAD6940-1EFE-4ED6-A7FE-CE2AE8E00072}" type="presParOf" srcId="{4E4A9EA3-24BD-4397-BA1F-2266753D879F}" destId="{29EEBD55-7382-4F57-BB4B-FD60B9EAA7DE}" srcOrd="0" destOrd="0" presId="urn:microsoft.com/office/officeart/2018/2/layout/IconLabelList"/>
    <dgm:cxn modelId="{FBCC9F96-2C4E-42DE-8D36-789007005A55}" type="presParOf" srcId="{4E4A9EA3-24BD-4397-BA1F-2266753D879F}" destId="{8F28F283-9543-4ECD-AE08-2A3C9D131CC6}" srcOrd="1" destOrd="0" presId="urn:microsoft.com/office/officeart/2018/2/layout/IconLabelList"/>
    <dgm:cxn modelId="{62B6A172-2482-4926-8F92-18000318B013}" type="presParOf" srcId="{4E4A9EA3-24BD-4397-BA1F-2266753D879F}" destId="{8E60C197-8252-4380-9CF2-F7351C4F2C0E}" srcOrd="2" destOrd="0" presId="urn:microsoft.com/office/officeart/2018/2/layout/IconLabelList"/>
    <dgm:cxn modelId="{EF9EDDAB-C90F-455E-85D9-C348F2854B25}" type="presParOf" srcId="{52144D29-BF80-4A2D-BCFD-0DA2CE0D2ABE}" destId="{F86953F7-B4D6-4B46-8B70-FBD5D14715F5}" srcOrd="1" destOrd="0" presId="urn:microsoft.com/office/officeart/2018/2/layout/IconLabelList"/>
    <dgm:cxn modelId="{8F326027-8676-4EB5-BE96-D32705285CE6}" type="presParOf" srcId="{52144D29-BF80-4A2D-BCFD-0DA2CE0D2ABE}" destId="{990444C6-C941-4238-A1B8-679B5565AC1D}" srcOrd="2" destOrd="0" presId="urn:microsoft.com/office/officeart/2018/2/layout/IconLabelList"/>
    <dgm:cxn modelId="{95097DE8-8441-4E46-A5FD-B474FC00F117}" type="presParOf" srcId="{990444C6-C941-4238-A1B8-679B5565AC1D}" destId="{7D3A3AC3-47C2-401B-A218-EF3C23014206}" srcOrd="0" destOrd="0" presId="urn:microsoft.com/office/officeart/2018/2/layout/IconLabelList"/>
    <dgm:cxn modelId="{CD776DBB-98D4-46B6-B744-B1B4F2C60E4E}" type="presParOf" srcId="{990444C6-C941-4238-A1B8-679B5565AC1D}" destId="{1B5894F7-A0D2-44E6-AEB8-C681E8AACBFC}" srcOrd="1" destOrd="0" presId="urn:microsoft.com/office/officeart/2018/2/layout/IconLabelList"/>
    <dgm:cxn modelId="{9D6515DA-F239-4789-AE42-4307D4918566}" type="presParOf" srcId="{990444C6-C941-4238-A1B8-679B5565AC1D}" destId="{34D83882-CB7B-4686-A310-2D2DBB355EC1}" srcOrd="2" destOrd="0" presId="urn:microsoft.com/office/officeart/2018/2/layout/IconLabelList"/>
    <dgm:cxn modelId="{06048C82-2CE0-4A99-B3E6-5A2DF6E0BEA0}" type="presParOf" srcId="{52144D29-BF80-4A2D-BCFD-0DA2CE0D2ABE}" destId="{CA3380A9-15CA-488F-BE41-7C53CC3A6741}" srcOrd="3" destOrd="0" presId="urn:microsoft.com/office/officeart/2018/2/layout/IconLabelList"/>
    <dgm:cxn modelId="{11D0D74D-CA27-4ED1-B133-0AF36B2E12E6}" type="presParOf" srcId="{52144D29-BF80-4A2D-BCFD-0DA2CE0D2ABE}" destId="{7F64E1A6-DC6C-4E37-B6A8-F0003E938533}" srcOrd="4" destOrd="0" presId="urn:microsoft.com/office/officeart/2018/2/layout/IconLabelList"/>
    <dgm:cxn modelId="{BF36DC32-489F-4C76-8023-8D48D870F217}" type="presParOf" srcId="{7F64E1A6-DC6C-4E37-B6A8-F0003E938533}" destId="{F705270F-C496-45AF-A377-C4F37022C930}" srcOrd="0" destOrd="0" presId="urn:microsoft.com/office/officeart/2018/2/layout/IconLabelList"/>
    <dgm:cxn modelId="{57675D51-986F-4D69-9F66-67CC50085E46}" type="presParOf" srcId="{7F64E1A6-DC6C-4E37-B6A8-F0003E938533}" destId="{5E9B9D03-5E23-402A-BB11-D110881B5F22}" srcOrd="1" destOrd="0" presId="urn:microsoft.com/office/officeart/2018/2/layout/IconLabelList"/>
    <dgm:cxn modelId="{CC5DC90E-A702-44E5-8F61-CFA5C610B0D9}" type="presParOf" srcId="{7F64E1A6-DC6C-4E37-B6A8-F0003E938533}" destId="{9D90AAB6-6C2F-44B3-BF2A-AFEB9504D67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EF421E-A522-491E-AA4D-C5EDC58A627D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CFBFDC-5675-4CD7-B5E0-23F7C7B29A31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/>
            <a:t>1. Accuracy: Correctly classified samples.</a:t>
          </a:r>
        </a:p>
      </dgm:t>
    </dgm:pt>
    <dgm:pt modelId="{0FD1EFB2-6854-4E08-9DCD-CD13EA524CB1}" type="parTrans" cxnId="{70234E9D-E676-40E1-8AB3-F21F0C151D74}">
      <dgm:prSet/>
      <dgm:spPr/>
      <dgm:t>
        <a:bodyPr/>
        <a:lstStyle/>
        <a:p>
          <a:endParaRPr lang="en-US"/>
        </a:p>
      </dgm:t>
    </dgm:pt>
    <dgm:pt modelId="{0A65CB95-6098-4642-8324-68D440C00BE7}" type="sibTrans" cxnId="{70234E9D-E676-40E1-8AB3-F21F0C151D74}">
      <dgm:prSet/>
      <dgm:spPr/>
      <dgm:t>
        <a:bodyPr/>
        <a:lstStyle/>
        <a:p>
          <a:endParaRPr lang="en-US"/>
        </a:p>
      </dgm:t>
    </dgm:pt>
    <dgm:pt modelId="{80230F49-BDE2-49D9-85FC-884B66662E42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/>
            <a:t>2. Precision: True positives out of all predicted positives.</a:t>
          </a:r>
        </a:p>
      </dgm:t>
    </dgm:pt>
    <dgm:pt modelId="{B3E7E404-9D12-4D95-9B86-C45A42F20BCD}" type="parTrans" cxnId="{FBE31D19-FE52-4043-9C09-FD752467B3C3}">
      <dgm:prSet/>
      <dgm:spPr/>
      <dgm:t>
        <a:bodyPr/>
        <a:lstStyle/>
        <a:p>
          <a:endParaRPr lang="en-US"/>
        </a:p>
      </dgm:t>
    </dgm:pt>
    <dgm:pt modelId="{4C9E78EC-6997-4B61-A1DB-6C34D4DCECFF}" type="sibTrans" cxnId="{FBE31D19-FE52-4043-9C09-FD752467B3C3}">
      <dgm:prSet/>
      <dgm:spPr/>
      <dgm:t>
        <a:bodyPr/>
        <a:lstStyle/>
        <a:p>
          <a:endParaRPr lang="en-US"/>
        </a:p>
      </dgm:t>
    </dgm:pt>
    <dgm:pt modelId="{609D08B5-4DA3-4CF3-A343-C08AC7E4ECD2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/>
            <a:t>3. Recall: True positives out of all actual positives.</a:t>
          </a:r>
        </a:p>
      </dgm:t>
    </dgm:pt>
    <dgm:pt modelId="{00349414-CB2B-4DA1-8A1F-B158532EF00C}" type="parTrans" cxnId="{C71FF0EB-D80E-4A14-AEA0-81BD8466F75B}">
      <dgm:prSet/>
      <dgm:spPr/>
      <dgm:t>
        <a:bodyPr/>
        <a:lstStyle/>
        <a:p>
          <a:endParaRPr lang="en-US"/>
        </a:p>
      </dgm:t>
    </dgm:pt>
    <dgm:pt modelId="{9DB5ABC3-DE0C-48E7-BE75-FA4378FD2B18}" type="sibTrans" cxnId="{C71FF0EB-D80E-4A14-AEA0-81BD8466F75B}">
      <dgm:prSet/>
      <dgm:spPr/>
      <dgm:t>
        <a:bodyPr/>
        <a:lstStyle/>
        <a:p>
          <a:endParaRPr lang="en-US"/>
        </a:p>
      </dgm:t>
    </dgm:pt>
    <dgm:pt modelId="{4B413F5D-437B-43B2-80B9-627A845AFD6A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/>
            <a:t>4. F1-Score: Harmonic mean of precision and recall.</a:t>
          </a:r>
        </a:p>
      </dgm:t>
    </dgm:pt>
    <dgm:pt modelId="{C498228D-2EDF-4DFE-91FE-E4FD06561AC1}" type="parTrans" cxnId="{B34B6298-0FA1-4BC2-8335-CC4694C5C7BC}">
      <dgm:prSet/>
      <dgm:spPr/>
      <dgm:t>
        <a:bodyPr/>
        <a:lstStyle/>
        <a:p>
          <a:endParaRPr lang="en-US"/>
        </a:p>
      </dgm:t>
    </dgm:pt>
    <dgm:pt modelId="{E10FD755-D32E-45D4-A8FE-26DF5FF6EB31}" type="sibTrans" cxnId="{B34B6298-0FA1-4BC2-8335-CC4694C5C7BC}">
      <dgm:prSet/>
      <dgm:spPr/>
      <dgm:t>
        <a:bodyPr/>
        <a:lstStyle/>
        <a:p>
          <a:endParaRPr lang="en-US"/>
        </a:p>
      </dgm:t>
    </dgm:pt>
    <dgm:pt modelId="{A73BFF81-7C5D-4806-B443-537611F54831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/>
            <a:t>5. Confusion Matrix: Summary of true/false positives and negatives.</a:t>
          </a:r>
        </a:p>
      </dgm:t>
    </dgm:pt>
    <dgm:pt modelId="{90F6F12B-127F-4678-A18B-24198B23327E}" type="parTrans" cxnId="{C7177938-C01A-426C-BCD1-49C13E4F4F1B}">
      <dgm:prSet/>
      <dgm:spPr/>
      <dgm:t>
        <a:bodyPr/>
        <a:lstStyle/>
        <a:p>
          <a:endParaRPr lang="en-US"/>
        </a:p>
      </dgm:t>
    </dgm:pt>
    <dgm:pt modelId="{C32571D9-5ECE-4B5C-84AB-B8E59A086F10}" type="sibTrans" cxnId="{C7177938-C01A-426C-BCD1-49C13E4F4F1B}">
      <dgm:prSet/>
      <dgm:spPr/>
      <dgm:t>
        <a:bodyPr/>
        <a:lstStyle/>
        <a:p>
          <a:endParaRPr lang="en-US"/>
        </a:p>
      </dgm:t>
    </dgm:pt>
    <dgm:pt modelId="{BDEBC209-5A39-4576-A994-9CFCCAEFBA1B}" type="pres">
      <dgm:prSet presAssocID="{B9EF421E-A522-491E-AA4D-C5EDC58A627D}" presName="diagram" presStyleCnt="0">
        <dgm:presLayoutVars>
          <dgm:dir/>
          <dgm:resizeHandles val="exact"/>
        </dgm:presLayoutVars>
      </dgm:prSet>
      <dgm:spPr/>
    </dgm:pt>
    <dgm:pt modelId="{08579C43-A22A-48E2-822A-14006E3B5037}" type="pres">
      <dgm:prSet presAssocID="{68CFBFDC-5675-4CD7-B5E0-23F7C7B29A31}" presName="node" presStyleLbl="node1" presStyleIdx="0" presStyleCnt="5">
        <dgm:presLayoutVars>
          <dgm:bulletEnabled val="1"/>
        </dgm:presLayoutVars>
      </dgm:prSet>
      <dgm:spPr/>
    </dgm:pt>
    <dgm:pt modelId="{3FCA0316-6A5B-4B67-8625-88789A53CF58}" type="pres">
      <dgm:prSet presAssocID="{0A65CB95-6098-4642-8324-68D440C00BE7}" presName="sibTrans" presStyleLbl="sibTrans2D1" presStyleIdx="0" presStyleCnt="4"/>
      <dgm:spPr/>
    </dgm:pt>
    <dgm:pt modelId="{09AC5B3B-B054-44C2-9FD1-A3A9BCB3A51B}" type="pres">
      <dgm:prSet presAssocID="{0A65CB95-6098-4642-8324-68D440C00BE7}" presName="connectorText" presStyleLbl="sibTrans2D1" presStyleIdx="0" presStyleCnt="4"/>
      <dgm:spPr/>
    </dgm:pt>
    <dgm:pt modelId="{13791EE4-64FD-4DD5-943A-01675A11D2B2}" type="pres">
      <dgm:prSet presAssocID="{80230F49-BDE2-49D9-85FC-884B66662E42}" presName="node" presStyleLbl="node1" presStyleIdx="1" presStyleCnt="5">
        <dgm:presLayoutVars>
          <dgm:bulletEnabled val="1"/>
        </dgm:presLayoutVars>
      </dgm:prSet>
      <dgm:spPr/>
    </dgm:pt>
    <dgm:pt modelId="{5F61B0C6-7F40-421F-AF32-7EDAAD024E2F}" type="pres">
      <dgm:prSet presAssocID="{4C9E78EC-6997-4B61-A1DB-6C34D4DCECFF}" presName="sibTrans" presStyleLbl="sibTrans2D1" presStyleIdx="1" presStyleCnt="4"/>
      <dgm:spPr/>
    </dgm:pt>
    <dgm:pt modelId="{79DE8719-43EC-4A3B-9DB2-A8AC183B807A}" type="pres">
      <dgm:prSet presAssocID="{4C9E78EC-6997-4B61-A1DB-6C34D4DCECFF}" presName="connectorText" presStyleLbl="sibTrans2D1" presStyleIdx="1" presStyleCnt="4"/>
      <dgm:spPr/>
    </dgm:pt>
    <dgm:pt modelId="{9C8C10DB-B4A7-4CF5-BCE7-9C2B0704FA84}" type="pres">
      <dgm:prSet presAssocID="{609D08B5-4DA3-4CF3-A343-C08AC7E4ECD2}" presName="node" presStyleLbl="node1" presStyleIdx="2" presStyleCnt="5">
        <dgm:presLayoutVars>
          <dgm:bulletEnabled val="1"/>
        </dgm:presLayoutVars>
      </dgm:prSet>
      <dgm:spPr/>
    </dgm:pt>
    <dgm:pt modelId="{F54FDC37-7D62-4F11-B751-31CAF07132E8}" type="pres">
      <dgm:prSet presAssocID="{9DB5ABC3-DE0C-48E7-BE75-FA4378FD2B18}" presName="sibTrans" presStyleLbl="sibTrans2D1" presStyleIdx="2" presStyleCnt="4"/>
      <dgm:spPr/>
    </dgm:pt>
    <dgm:pt modelId="{73279EB5-085B-49FB-BAA8-5F6220322890}" type="pres">
      <dgm:prSet presAssocID="{9DB5ABC3-DE0C-48E7-BE75-FA4378FD2B18}" presName="connectorText" presStyleLbl="sibTrans2D1" presStyleIdx="2" presStyleCnt="4"/>
      <dgm:spPr/>
    </dgm:pt>
    <dgm:pt modelId="{28DBF019-B163-4175-A095-E237204E90F2}" type="pres">
      <dgm:prSet presAssocID="{4B413F5D-437B-43B2-80B9-627A845AFD6A}" presName="node" presStyleLbl="node1" presStyleIdx="3" presStyleCnt="5">
        <dgm:presLayoutVars>
          <dgm:bulletEnabled val="1"/>
        </dgm:presLayoutVars>
      </dgm:prSet>
      <dgm:spPr/>
    </dgm:pt>
    <dgm:pt modelId="{61C47C96-688A-4048-982E-CAAB11C2A688}" type="pres">
      <dgm:prSet presAssocID="{E10FD755-D32E-45D4-A8FE-26DF5FF6EB31}" presName="sibTrans" presStyleLbl="sibTrans2D1" presStyleIdx="3" presStyleCnt="4"/>
      <dgm:spPr/>
    </dgm:pt>
    <dgm:pt modelId="{426C4C00-95FD-4801-99B8-3B5BF73CA6CE}" type="pres">
      <dgm:prSet presAssocID="{E10FD755-D32E-45D4-A8FE-26DF5FF6EB31}" presName="connectorText" presStyleLbl="sibTrans2D1" presStyleIdx="3" presStyleCnt="4"/>
      <dgm:spPr/>
    </dgm:pt>
    <dgm:pt modelId="{5239CCDA-9639-4038-95DD-FF087F45FCB8}" type="pres">
      <dgm:prSet presAssocID="{A73BFF81-7C5D-4806-B443-537611F54831}" presName="node" presStyleLbl="node1" presStyleIdx="4" presStyleCnt="5">
        <dgm:presLayoutVars>
          <dgm:bulletEnabled val="1"/>
        </dgm:presLayoutVars>
      </dgm:prSet>
      <dgm:spPr/>
    </dgm:pt>
  </dgm:ptLst>
  <dgm:cxnLst>
    <dgm:cxn modelId="{06B1A603-722F-496F-994F-B46B4D2EE9F8}" type="presOf" srcId="{4C9E78EC-6997-4B61-A1DB-6C34D4DCECFF}" destId="{79DE8719-43EC-4A3B-9DB2-A8AC183B807A}" srcOrd="1" destOrd="0" presId="urn:microsoft.com/office/officeart/2005/8/layout/process5"/>
    <dgm:cxn modelId="{5B34C70B-4A0B-4F02-9032-9A6399429EDD}" type="presOf" srcId="{80230F49-BDE2-49D9-85FC-884B66662E42}" destId="{13791EE4-64FD-4DD5-943A-01675A11D2B2}" srcOrd="0" destOrd="0" presId="urn:microsoft.com/office/officeart/2005/8/layout/process5"/>
    <dgm:cxn modelId="{A0FA9D10-B746-42C7-98F7-04E5868B11AD}" type="presOf" srcId="{68CFBFDC-5675-4CD7-B5E0-23F7C7B29A31}" destId="{08579C43-A22A-48E2-822A-14006E3B5037}" srcOrd="0" destOrd="0" presId="urn:microsoft.com/office/officeart/2005/8/layout/process5"/>
    <dgm:cxn modelId="{FBE31D19-FE52-4043-9C09-FD752467B3C3}" srcId="{B9EF421E-A522-491E-AA4D-C5EDC58A627D}" destId="{80230F49-BDE2-49D9-85FC-884B66662E42}" srcOrd="1" destOrd="0" parTransId="{B3E7E404-9D12-4D95-9B86-C45A42F20BCD}" sibTransId="{4C9E78EC-6997-4B61-A1DB-6C34D4DCECFF}"/>
    <dgm:cxn modelId="{91B9B02A-84B2-474B-98F5-71BD04BF6737}" type="presOf" srcId="{609D08B5-4DA3-4CF3-A343-C08AC7E4ECD2}" destId="{9C8C10DB-B4A7-4CF5-BCE7-9C2B0704FA84}" srcOrd="0" destOrd="0" presId="urn:microsoft.com/office/officeart/2005/8/layout/process5"/>
    <dgm:cxn modelId="{C7177938-C01A-426C-BCD1-49C13E4F4F1B}" srcId="{B9EF421E-A522-491E-AA4D-C5EDC58A627D}" destId="{A73BFF81-7C5D-4806-B443-537611F54831}" srcOrd="4" destOrd="0" parTransId="{90F6F12B-127F-4678-A18B-24198B23327E}" sibTransId="{C32571D9-5ECE-4B5C-84AB-B8E59A086F10}"/>
    <dgm:cxn modelId="{F379D43C-A19F-4289-8CC1-090E3C253891}" type="presOf" srcId="{A73BFF81-7C5D-4806-B443-537611F54831}" destId="{5239CCDA-9639-4038-95DD-FF087F45FCB8}" srcOrd="0" destOrd="0" presId="urn:microsoft.com/office/officeart/2005/8/layout/process5"/>
    <dgm:cxn modelId="{D794B043-03F3-4E8B-B2B7-27579E6A5CF9}" type="presOf" srcId="{9DB5ABC3-DE0C-48E7-BE75-FA4378FD2B18}" destId="{73279EB5-085B-49FB-BAA8-5F6220322890}" srcOrd="1" destOrd="0" presId="urn:microsoft.com/office/officeart/2005/8/layout/process5"/>
    <dgm:cxn modelId="{FBEE6C64-8FEA-49BB-89AD-46235DDFCF73}" type="presOf" srcId="{E10FD755-D32E-45D4-A8FE-26DF5FF6EB31}" destId="{61C47C96-688A-4048-982E-CAAB11C2A688}" srcOrd="0" destOrd="0" presId="urn:microsoft.com/office/officeart/2005/8/layout/process5"/>
    <dgm:cxn modelId="{96C65B46-DD27-4CB9-9518-64BE1EC26652}" type="presOf" srcId="{B9EF421E-A522-491E-AA4D-C5EDC58A627D}" destId="{BDEBC209-5A39-4576-A994-9CFCCAEFBA1B}" srcOrd="0" destOrd="0" presId="urn:microsoft.com/office/officeart/2005/8/layout/process5"/>
    <dgm:cxn modelId="{B34B6298-0FA1-4BC2-8335-CC4694C5C7BC}" srcId="{B9EF421E-A522-491E-AA4D-C5EDC58A627D}" destId="{4B413F5D-437B-43B2-80B9-627A845AFD6A}" srcOrd="3" destOrd="0" parTransId="{C498228D-2EDF-4DFE-91FE-E4FD06561AC1}" sibTransId="{E10FD755-D32E-45D4-A8FE-26DF5FF6EB31}"/>
    <dgm:cxn modelId="{70234E9D-E676-40E1-8AB3-F21F0C151D74}" srcId="{B9EF421E-A522-491E-AA4D-C5EDC58A627D}" destId="{68CFBFDC-5675-4CD7-B5E0-23F7C7B29A31}" srcOrd="0" destOrd="0" parTransId="{0FD1EFB2-6854-4E08-9DCD-CD13EA524CB1}" sibTransId="{0A65CB95-6098-4642-8324-68D440C00BE7}"/>
    <dgm:cxn modelId="{DEE9F49E-45EC-42D6-882F-2BD4D8D340E2}" type="presOf" srcId="{4C9E78EC-6997-4B61-A1DB-6C34D4DCECFF}" destId="{5F61B0C6-7F40-421F-AF32-7EDAAD024E2F}" srcOrd="0" destOrd="0" presId="urn:microsoft.com/office/officeart/2005/8/layout/process5"/>
    <dgm:cxn modelId="{ABE680AA-05EC-4325-B0A1-5380AD9B5DF7}" type="presOf" srcId="{4B413F5D-437B-43B2-80B9-627A845AFD6A}" destId="{28DBF019-B163-4175-A095-E237204E90F2}" srcOrd="0" destOrd="0" presId="urn:microsoft.com/office/officeart/2005/8/layout/process5"/>
    <dgm:cxn modelId="{FBED13AF-1E1F-4519-976D-284FC625E662}" type="presOf" srcId="{0A65CB95-6098-4642-8324-68D440C00BE7}" destId="{3FCA0316-6A5B-4B67-8625-88789A53CF58}" srcOrd="0" destOrd="0" presId="urn:microsoft.com/office/officeart/2005/8/layout/process5"/>
    <dgm:cxn modelId="{2F3383B4-937B-44B5-A43D-666CD3F6DBC0}" type="presOf" srcId="{0A65CB95-6098-4642-8324-68D440C00BE7}" destId="{09AC5B3B-B054-44C2-9FD1-A3A9BCB3A51B}" srcOrd="1" destOrd="0" presId="urn:microsoft.com/office/officeart/2005/8/layout/process5"/>
    <dgm:cxn modelId="{3AFF40CB-95AE-45C0-984B-1541A4F8452F}" type="presOf" srcId="{9DB5ABC3-DE0C-48E7-BE75-FA4378FD2B18}" destId="{F54FDC37-7D62-4F11-B751-31CAF07132E8}" srcOrd="0" destOrd="0" presId="urn:microsoft.com/office/officeart/2005/8/layout/process5"/>
    <dgm:cxn modelId="{9C33E9E7-6A24-4BB9-A58C-826F8E14A9C5}" type="presOf" srcId="{E10FD755-D32E-45D4-A8FE-26DF5FF6EB31}" destId="{426C4C00-95FD-4801-99B8-3B5BF73CA6CE}" srcOrd="1" destOrd="0" presId="urn:microsoft.com/office/officeart/2005/8/layout/process5"/>
    <dgm:cxn modelId="{C71FF0EB-D80E-4A14-AEA0-81BD8466F75B}" srcId="{B9EF421E-A522-491E-AA4D-C5EDC58A627D}" destId="{609D08B5-4DA3-4CF3-A343-C08AC7E4ECD2}" srcOrd="2" destOrd="0" parTransId="{00349414-CB2B-4DA1-8A1F-B158532EF00C}" sibTransId="{9DB5ABC3-DE0C-48E7-BE75-FA4378FD2B18}"/>
    <dgm:cxn modelId="{F5089B76-5196-45CB-A5F5-11C7182362DF}" type="presParOf" srcId="{BDEBC209-5A39-4576-A994-9CFCCAEFBA1B}" destId="{08579C43-A22A-48E2-822A-14006E3B5037}" srcOrd="0" destOrd="0" presId="urn:microsoft.com/office/officeart/2005/8/layout/process5"/>
    <dgm:cxn modelId="{4E917A16-D49B-4E44-9131-287BE594F80D}" type="presParOf" srcId="{BDEBC209-5A39-4576-A994-9CFCCAEFBA1B}" destId="{3FCA0316-6A5B-4B67-8625-88789A53CF58}" srcOrd="1" destOrd="0" presId="urn:microsoft.com/office/officeart/2005/8/layout/process5"/>
    <dgm:cxn modelId="{C28B8CCB-ED86-4B72-AF65-E8A42EA3A02E}" type="presParOf" srcId="{3FCA0316-6A5B-4B67-8625-88789A53CF58}" destId="{09AC5B3B-B054-44C2-9FD1-A3A9BCB3A51B}" srcOrd="0" destOrd="0" presId="urn:microsoft.com/office/officeart/2005/8/layout/process5"/>
    <dgm:cxn modelId="{666A24BC-D9D8-41D0-BE30-64CFDC2947F1}" type="presParOf" srcId="{BDEBC209-5A39-4576-A994-9CFCCAEFBA1B}" destId="{13791EE4-64FD-4DD5-943A-01675A11D2B2}" srcOrd="2" destOrd="0" presId="urn:microsoft.com/office/officeart/2005/8/layout/process5"/>
    <dgm:cxn modelId="{1661DC0E-25D4-4BED-B4E4-9ED91882F047}" type="presParOf" srcId="{BDEBC209-5A39-4576-A994-9CFCCAEFBA1B}" destId="{5F61B0C6-7F40-421F-AF32-7EDAAD024E2F}" srcOrd="3" destOrd="0" presId="urn:microsoft.com/office/officeart/2005/8/layout/process5"/>
    <dgm:cxn modelId="{9799BA17-7D3B-440F-BBE5-346E5DBB256D}" type="presParOf" srcId="{5F61B0C6-7F40-421F-AF32-7EDAAD024E2F}" destId="{79DE8719-43EC-4A3B-9DB2-A8AC183B807A}" srcOrd="0" destOrd="0" presId="urn:microsoft.com/office/officeart/2005/8/layout/process5"/>
    <dgm:cxn modelId="{38544AFB-16F1-476C-85C4-367C2BE88BC2}" type="presParOf" srcId="{BDEBC209-5A39-4576-A994-9CFCCAEFBA1B}" destId="{9C8C10DB-B4A7-4CF5-BCE7-9C2B0704FA84}" srcOrd="4" destOrd="0" presId="urn:microsoft.com/office/officeart/2005/8/layout/process5"/>
    <dgm:cxn modelId="{BA319785-2FF0-424F-A657-FB6DCF5D2313}" type="presParOf" srcId="{BDEBC209-5A39-4576-A994-9CFCCAEFBA1B}" destId="{F54FDC37-7D62-4F11-B751-31CAF07132E8}" srcOrd="5" destOrd="0" presId="urn:microsoft.com/office/officeart/2005/8/layout/process5"/>
    <dgm:cxn modelId="{3076FC9E-4DE8-41A4-A1CE-A65928D11E69}" type="presParOf" srcId="{F54FDC37-7D62-4F11-B751-31CAF07132E8}" destId="{73279EB5-085B-49FB-BAA8-5F6220322890}" srcOrd="0" destOrd="0" presId="urn:microsoft.com/office/officeart/2005/8/layout/process5"/>
    <dgm:cxn modelId="{422AE8C6-1DFB-4F6C-92D9-0CCDD29AB83B}" type="presParOf" srcId="{BDEBC209-5A39-4576-A994-9CFCCAEFBA1B}" destId="{28DBF019-B163-4175-A095-E237204E90F2}" srcOrd="6" destOrd="0" presId="urn:microsoft.com/office/officeart/2005/8/layout/process5"/>
    <dgm:cxn modelId="{4151DEA2-4904-476E-B6BE-9B510B637A4E}" type="presParOf" srcId="{BDEBC209-5A39-4576-A994-9CFCCAEFBA1B}" destId="{61C47C96-688A-4048-982E-CAAB11C2A688}" srcOrd="7" destOrd="0" presId="urn:microsoft.com/office/officeart/2005/8/layout/process5"/>
    <dgm:cxn modelId="{75FB83DB-672E-4E35-BE15-C60E0D87391E}" type="presParOf" srcId="{61C47C96-688A-4048-982E-CAAB11C2A688}" destId="{426C4C00-95FD-4801-99B8-3B5BF73CA6CE}" srcOrd="0" destOrd="0" presId="urn:microsoft.com/office/officeart/2005/8/layout/process5"/>
    <dgm:cxn modelId="{537037E6-015D-4D7B-BD86-AFB2ED7CC75A}" type="presParOf" srcId="{BDEBC209-5A39-4576-A994-9CFCCAEFBA1B}" destId="{5239CCDA-9639-4038-95DD-FF087F45FCB8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DC4F96-0902-481E-BDBA-C19DF4C049FE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F2AE08C-E32C-4EB5-8F07-35E79F9F1909}">
      <dgm:prSet/>
      <dgm:spPr/>
      <dgm:t>
        <a:bodyPr/>
        <a:lstStyle/>
        <a:p>
          <a:r>
            <a:rPr lang="en-US"/>
            <a:t>1. SVM: Accuracy 84.4%, Precision 0.86, Recall 0.69, F1-Score 0.77.</a:t>
          </a:r>
        </a:p>
      </dgm:t>
    </dgm:pt>
    <dgm:pt modelId="{74D5ED73-3B62-4BD8-8D29-39A0F67EFBB5}" type="parTrans" cxnId="{1EA0BB9F-29DF-46D0-AE2B-508C4BF97B97}">
      <dgm:prSet/>
      <dgm:spPr/>
      <dgm:t>
        <a:bodyPr/>
        <a:lstStyle/>
        <a:p>
          <a:endParaRPr lang="en-US"/>
        </a:p>
      </dgm:t>
    </dgm:pt>
    <dgm:pt modelId="{45090C1E-7684-4335-86AC-C123EFE80FC3}" type="sibTrans" cxnId="{1EA0BB9F-29DF-46D0-AE2B-508C4BF97B97}">
      <dgm:prSet/>
      <dgm:spPr/>
      <dgm:t>
        <a:bodyPr/>
        <a:lstStyle/>
        <a:p>
          <a:endParaRPr lang="en-US"/>
        </a:p>
      </dgm:t>
    </dgm:pt>
    <dgm:pt modelId="{A05EFCB3-E341-4298-A051-74C8282ABB6A}">
      <dgm:prSet/>
      <dgm:spPr/>
      <dgm:t>
        <a:bodyPr/>
        <a:lstStyle/>
        <a:p>
          <a:r>
            <a:rPr lang="en-US"/>
            <a:t>2. Decision Tree: Accuracy 84.5%, Precision 0.86, Recall 0.70, F1-Score 0.77.</a:t>
          </a:r>
        </a:p>
      </dgm:t>
    </dgm:pt>
    <dgm:pt modelId="{05448534-FE27-4353-8C07-F145DEC7BAED}" type="parTrans" cxnId="{91346CC5-4AD4-4BA0-844B-7F828044369E}">
      <dgm:prSet/>
      <dgm:spPr/>
      <dgm:t>
        <a:bodyPr/>
        <a:lstStyle/>
        <a:p>
          <a:endParaRPr lang="en-US"/>
        </a:p>
      </dgm:t>
    </dgm:pt>
    <dgm:pt modelId="{2FF8F97D-CBE3-4015-871F-12EA2F0FA002}" type="sibTrans" cxnId="{91346CC5-4AD4-4BA0-844B-7F828044369E}">
      <dgm:prSet/>
      <dgm:spPr/>
      <dgm:t>
        <a:bodyPr/>
        <a:lstStyle/>
        <a:p>
          <a:endParaRPr lang="en-US"/>
        </a:p>
      </dgm:t>
    </dgm:pt>
    <dgm:pt modelId="{9A916EC3-95EF-4BA8-A751-BC7F47D4F2C0}">
      <dgm:prSet/>
      <dgm:spPr/>
      <dgm:t>
        <a:bodyPr/>
        <a:lstStyle/>
        <a:p>
          <a:r>
            <a:rPr lang="en-US"/>
            <a:t>3. KNN: Accuracy 82.9%, Precision 0.66, Recall 0.58, F1-Score 0.61.</a:t>
          </a:r>
        </a:p>
      </dgm:t>
    </dgm:pt>
    <dgm:pt modelId="{482320C5-19AF-4EA0-A733-8A4B1DDFE51D}" type="parTrans" cxnId="{F09E1B8D-1E55-40D1-B61E-B78A2550F959}">
      <dgm:prSet/>
      <dgm:spPr/>
      <dgm:t>
        <a:bodyPr/>
        <a:lstStyle/>
        <a:p>
          <a:endParaRPr lang="en-US"/>
        </a:p>
      </dgm:t>
    </dgm:pt>
    <dgm:pt modelId="{51CD328D-931D-46B9-B363-E0340193585C}" type="sibTrans" cxnId="{F09E1B8D-1E55-40D1-B61E-B78A2550F959}">
      <dgm:prSet/>
      <dgm:spPr/>
      <dgm:t>
        <a:bodyPr/>
        <a:lstStyle/>
        <a:p>
          <a:endParaRPr lang="en-US"/>
        </a:p>
      </dgm:t>
    </dgm:pt>
    <dgm:pt modelId="{7079779B-E477-4C13-9534-DFD6FD7ED6CB}" type="pres">
      <dgm:prSet presAssocID="{0DDC4F96-0902-481E-BDBA-C19DF4C049F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AB0EA11-ADE8-4A69-A086-35A86C9321A5}" type="pres">
      <dgm:prSet presAssocID="{AF2AE08C-E32C-4EB5-8F07-35E79F9F1909}" presName="hierRoot1" presStyleCnt="0"/>
      <dgm:spPr/>
    </dgm:pt>
    <dgm:pt modelId="{77D8CB64-2371-447D-9C7B-70E149D8BA87}" type="pres">
      <dgm:prSet presAssocID="{AF2AE08C-E32C-4EB5-8F07-35E79F9F1909}" presName="composite" presStyleCnt="0"/>
      <dgm:spPr/>
    </dgm:pt>
    <dgm:pt modelId="{9CD80A05-12F0-4368-A515-BFAF7F69068B}" type="pres">
      <dgm:prSet presAssocID="{AF2AE08C-E32C-4EB5-8F07-35E79F9F1909}" presName="background" presStyleLbl="node0" presStyleIdx="0" presStyleCnt="3"/>
      <dgm:spPr/>
    </dgm:pt>
    <dgm:pt modelId="{A99728E1-0997-4C1A-95B7-FFFC51B2290D}" type="pres">
      <dgm:prSet presAssocID="{AF2AE08C-E32C-4EB5-8F07-35E79F9F1909}" presName="text" presStyleLbl="fgAcc0" presStyleIdx="0" presStyleCnt="3">
        <dgm:presLayoutVars>
          <dgm:chPref val="3"/>
        </dgm:presLayoutVars>
      </dgm:prSet>
      <dgm:spPr/>
    </dgm:pt>
    <dgm:pt modelId="{FE976CCA-396D-4D54-A130-8DBAE2190A2C}" type="pres">
      <dgm:prSet presAssocID="{AF2AE08C-E32C-4EB5-8F07-35E79F9F1909}" presName="hierChild2" presStyleCnt="0"/>
      <dgm:spPr/>
    </dgm:pt>
    <dgm:pt modelId="{DAFD67D7-ACF5-4A37-9ED7-D0AB5BDB137D}" type="pres">
      <dgm:prSet presAssocID="{A05EFCB3-E341-4298-A051-74C8282ABB6A}" presName="hierRoot1" presStyleCnt="0"/>
      <dgm:spPr/>
    </dgm:pt>
    <dgm:pt modelId="{5718D117-3967-480F-B63F-1199815BEE64}" type="pres">
      <dgm:prSet presAssocID="{A05EFCB3-E341-4298-A051-74C8282ABB6A}" presName="composite" presStyleCnt="0"/>
      <dgm:spPr/>
    </dgm:pt>
    <dgm:pt modelId="{C3554499-C070-4C02-8C4B-9D80D4E3BC47}" type="pres">
      <dgm:prSet presAssocID="{A05EFCB3-E341-4298-A051-74C8282ABB6A}" presName="background" presStyleLbl="node0" presStyleIdx="1" presStyleCnt="3"/>
      <dgm:spPr/>
    </dgm:pt>
    <dgm:pt modelId="{F8FABA26-5B71-4D08-B309-9715FA6BB8EA}" type="pres">
      <dgm:prSet presAssocID="{A05EFCB3-E341-4298-A051-74C8282ABB6A}" presName="text" presStyleLbl="fgAcc0" presStyleIdx="1" presStyleCnt="3">
        <dgm:presLayoutVars>
          <dgm:chPref val="3"/>
        </dgm:presLayoutVars>
      </dgm:prSet>
      <dgm:spPr/>
    </dgm:pt>
    <dgm:pt modelId="{5F2DB476-E55E-4695-B3AA-3E5A04E93862}" type="pres">
      <dgm:prSet presAssocID="{A05EFCB3-E341-4298-A051-74C8282ABB6A}" presName="hierChild2" presStyleCnt="0"/>
      <dgm:spPr/>
    </dgm:pt>
    <dgm:pt modelId="{F3AE5966-F0CB-4C4F-ABB0-974C681A796F}" type="pres">
      <dgm:prSet presAssocID="{9A916EC3-95EF-4BA8-A751-BC7F47D4F2C0}" presName="hierRoot1" presStyleCnt="0"/>
      <dgm:spPr/>
    </dgm:pt>
    <dgm:pt modelId="{3EF8DAA5-D01F-4B8E-BE8C-B7AA4375ABCD}" type="pres">
      <dgm:prSet presAssocID="{9A916EC3-95EF-4BA8-A751-BC7F47D4F2C0}" presName="composite" presStyleCnt="0"/>
      <dgm:spPr/>
    </dgm:pt>
    <dgm:pt modelId="{CC740553-C48A-4751-AB83-F2627103A996}" type="pres">
      <dgm:prSet presAssocID="{9A916EC3-95EF-4BA8-A751-BC7F47D4F2C0}" presName="background" presStyleLbl="node0" presStyleIdx="2" presStyleCnt="3"/>
      <dgm:spPr/>
    </dgm:pt>
    <dgm:pt modelId="{6B138DF1-1C50-4EE7-8A3D-CCB2422A7E7F}" type="pres">
      <dgm:prSet presAssocID="{9A916EC3-95EF-4BA8-A751-BC7F47D4F2C0}" presName="text" presStyleLbl="fgAcc0" presStyleIdx="2" presStyleCnt="3">
        <dgm:presLayoutVars>
          <dgm:chPref val="3"/>
        </dgm:presLayoutVars>
      </dgm:prSet>
      <dgm:spPr/>
    </dgm:pt>
    <dgm:pt modelId="{3BFA2046-C826-4D06-9AED-671262068C77}" type="pres">
      <dgm:prSet presAssocID="{9A916EC3-95EF-4BA8-A751-BC7F47D4F2C0}" presName="hierChild2" presStyleCnt="0"/>
      <dgm:spPr/>
    </dgm:pt>
  </dgm:ptLst>
  <dgm:cxnLst>
    <dgm:cxn modelId="{7CB1E62F-3692-407D-8B51-D3A46BD92364}" type="presOf" srcId="{A05EFCB3-E341-4298-A051-74C8282ABB6A}" destId="{F8FABA26-5B71-4D08-B309-9715FA6BB8EA}" srcOrd="0" destOrd="0" presId="urn:microsoft.com/office/officeart/2005/8/layout/hierarchy1"/>
    <dgm:cxn modelId="{F09E1B8D-1E55-40D1-B61E-B78A2550F959}" srcId="{0DDC4F96-0902-481E-BDBA-C19DF4C049FE}" destId="{9A916EC3-95EF-4BA8-A751-BC7F47D4F2C0}" srcOrd="2" destOrd="0" parTransId="{482320C5-19AF-4EA0-A733-8A4B1DDFE51D}" sibTransId="{51CD328D-931D-46B9-B363-E0340193585C}"/>
    <dgm:cxn modelId="{1EA0BB9F-29DF-46D0-AE2B-508C4BF97B97}" srcId="{0DDC4F96-0902-481E-BDBA-C19DF4C049FE}" destId="{AF2AE08C-E32C-4EB5-8F07-35E79F9F1909}" srcOrd="0" destOrd="0" parTransId="{74D5ED73-3B62-4BD8-8D29-39A0F67EFBB5}" sibTransId="{45090C1E-7684-4335-86AC-C123EFE80FC3}"/>
    <dgm:cxn modelId="{1E72D1BE-BAA1-4DE6-A7AF-53C6A8BAC1C0}" type="presOf" srcId="{0DDC4F96-0902-481E-BDBA-C19DF4C049FE}" destId="{7079779B-E477-4C13-9534-DFD6FD7ED6CB}" srcOrd="0" destOrd="0" presId="urn:microsoft.com/office/officeart/2005/8/layout/hierarchy1"/>
    <dgm:cxn modelId="{91346CC5-4AD4-4BA0-844B-7F828044369E}" srcId="{0DDC4F96-0902-481E-BDBA-C19DF4C049FE}" destId="{A05EFCB3-E341-4298-A051-74C8282ABB6A}" srcOrd="1" destOrd="0" parTransId="{05448534-FE27-4353-8C07-F145DEC7BAED}" sibTransId="{2FF8F97D-CBE3-4015-871F-12EA2F0FA002}"/>
    <dgm:cxn modelId="{07F376E2-6ED8-43BF-A708-2BB01D321F04}" type="presOf" srcId="{9A916EC3-95EF-4BA8-A751-BC7F47D4F2C0}" destId="{6B138DF1-1C50-4EE7-8A3D-CCB2422A7E7F}" srcOrd="0" destOrd="0" presId="urn:microsoft.com/office/officeart/2005/8/layout/hierarchy1"/>
    <dgm:cxn modelId="{6CE969F7-997F-4CB5-8C06-889DAC789B32}" type="presOf" srcId="{AF2AE08C-E32C-4EB5-8F07-35E79F9F1909}" destId="{A99728E1-0997-4C1A-95B7-FFFC51B2290D}" srcOrd="0" destOrd="0" presId="urn:microsoft.com/office/officeart/2005/8/layout/hierarchy1"/>
    <dgm:cxn modelId="{D543E647-AD90-45B8-A123-33CE578BC56B}" type="presParOf" srcId="{7079779B-E477-4C13-9534-DFD6FD7ED6CB}" destId="{0AB0EA11-ADE8-4A69-A086-35A86C9321A5}" srcOrd="0" destOrd="0" presId="urn:microsoft.com/office/officeart/2005/8/layout/hierarchy1"/>
    <dgm:cxn modelId="{67399805-DECD-4F81-A5DB-837D915F42A5}" type="presParOf" srcId="{0AB0EA11-ADE8-4A69-A086-35A86C9321A5}" destId="{77D8CB64-2371-447D-9C7B-70E149D8BA87}" srcOrd="0" destOrd="0" presId="urn:microsoft.com/office/officeart/2005/8/layout/hierarchy1"/>
    <dgm:cxn modelId="{AFA4ECAD-356E-465F-850C-FA6378EA5BF0}" type="presParOf" srcId="{77D8CB64-2371-447D-9C7B-70E149D8BA87}" destId="{9CD80A05-12F0-4368-A515-BFAF7F69068B}" srcOrd="0" destOrd="0" presId="urn:microsoft.com/office/officeart/2005/8/layout/hierarchy1"/>
    <dgm:cxn modelId="{7A6E2376-D2C4-4D2B-8525-C60620FA2982}" type="presParOf" srcId="{77D8CB64-2371-447D-9C7B-70E149D8BA87}" destId="{A99728E1-0997-4C1A-95B7-FFFC51B2290D}" srcOrd="1" destOrd="0" presId="urn:microsoft.com/office/officeart/2005/8/layout/hierarchy1"/>
    <dgm:cxn modelId="{8199373A-B999-4AD9-8740-1D4023F7AEE5}" type="presParOf" srcId="{0AB0EA11-ADE8-4A69-A086-35A86C9321A5}" destId="{FE976CCA-396D-4D54-A130-8DBAE2190A2C}" srcOrd="1" destOrd="0" presId="urn:microsoft.com/office/officeart/2005/8/layout/hierarchy1"/>
    <dgm:cxn modelId="{9BEC4BB8-82F0-48D4-90BA-C208578A23EA}" type="presParOf" srcId="{7079779B-E477-4C13-9534-DFD6FD7ED6CB}" destId="{DAFD67D7-ACF5-4A37-9ED7-D0AB5BDB137D}" srcOrd="1" destOrd="0" presId="urn:microsoft.com/office/officeart/2005/8/layout/hierarchy1"/>
    <dgm:cxn modelId="{E2E0321E-F62D-4117-90C7-78526B1EDD6B}" type="presParOf" srcId="{DAFD67D7-ACF5-4A37-9ED7-D0AB5BDB137D}" destId="{5718D117-3967-480F-B63F-1199815BEE64}" srcOrd="0" destOrd="0" presId="urn:microsoft.com/office/officeart/2005/8/layout/hierarchy1"/>
    <dgm:cxn modelId="{1E65B0EB-1DF1-45E6-8D5B-A93C9F52272D}" type="presParOf" srcId="{5718D117-3967-480F-B63F-1199815BEE64}" destId="{C3554499-C070-4C02-8C4B-9D80D4E3BC47}" srcOrd="0" destOrd="0" presId="urn:microsoft.com/office/officeart/2005/8/layout/hierarchy1"/>
    <dgm:cxn modelId="{91361F15-AA92-4CAC-8DD7-F8102FA1D3BD}" type="presParOf" srcId="{5718D117-3967-480F-B63F-1199815BEE64}" destId="{F8FABA26-5B71-4D08-B309-9715FA6BB8EA}" srcOrd="1" destOrd="0" presId="urn:microsoft.com/office/officeart/2005/8/layout/hierarchy1"/>
    <dgm:cxn modelId="{3852D511-6E8B-460E-BF35-3D30D025971F}" type="presParOf" srcId="{DAFD67D7-ACF5-4A37-9ED7-D0AB5BDB137D}" destId="{5F2DB476-E55E-4695-B3AA-3E5A04E93862}" srcOrd="1" destOrd="0" presId="urn:microsoft.com/office/officeart/2005/8/layout/hierarchy1"/>
    <dgm:cxn modelId="{BF3AFF70-703E-4AEB-8E7F-5B59FA72B783}" type="presParOf" srcId="{7079779B-E477-4C13-9534-DFD6FD7ED6CB}" destId="{F3AE5966-F0CB-4C4F-ABB0-974C681A796F}" srcOrd="2" destOrd="0" presId="urn:microsoft.com/office/officeart/2005/8/layout/hierarchy1"/>
    <dgm:cxn modelId="{044FAE59-36E8-4906-8C17-754A020D9A6C}" type="presParOf" srcId="{F3AE5966-F0CB-4C4F-ABB0-974C681A796F}" destId="{3EF8DAA5-D01F-4B8E-BE8C-B7AA4375ABCD}" srcOrd="0" destOrd="0" presId="urn:microsoft.com/office/officeart/2005/8/layout/hierarchy1"/>
    <dgm:cxn modelId="{EFCA0353-5A56-409C-94E1-06C00591D918}" type="presParOf" srcId="{3EF8DAA5-D01F-4B8E-BE8C-B7AA4375ABCD}" destId="{CC740553-C48A-4751-AB83-F2627103A996}" srcOrd="0" destOrd="0" presId="urn:microsoft.com/office/officeart/2005/8/layout/hierarchy1"/>
    <dgm:cxn modelId="{BF9240C8-193F-4A4B-9EBE-DAAC1405082C}" type="presParOf" srcId="{3EF8DAA5-D01F-4B8E-BE8C-B7AA4375ABCD}" destId="{6B138DF1-1C50-4EE7-8A3D-CCB2422A7E7F}" srcOrd="1" destOrd="0" presId="urn:microsoft.com/office/officeart/2005/8/layout/hierarchy1"/>
    <dgm:cxn modelId="{2063EB91-CC7A-4064-8D6C-32262AF99CBC}" type="presParOf" srcId="{F3AE5966-F0CB-4C4F-ABB0-974C681A796F}" destId="{3BFA2046-C826-4D06-9AED-671262068C7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8F6F8D-FC24-4D3F-9CDC-A117355D3C0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DB2A56-C785-4F90-AF16-E1AD42EBA630}">
      <dgm:prSet/>
      <dgm:spPr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US"/>
            <a:t>Decision Tree narrowly outperformed SVM in accuracy.</a:t>
          </a:r>
        </a:p>
      </dgm:t>
    </dgm:pt>
    <dgm:pt modelId="{370C9193-6DCA-4800-B155-B63C21BEF486}" type="parTrans" cxnId="{BE32E380-2D5E-4634-A1CE-FCAE92721B66}">
      <dgm:prSet/>
      <dgm:spPr/>
      <dgm:t>
        <a:bodyPr/>
        <a:lstStyle/>
        <a:p>
          <a:endParaRPr lang="en-US"/>
        </a:p>
      </dgm:t>
    </dgm:pt>
    <dgm:pt modelId="{03FB84DF-DC74-492D-B7B1-F89FBE8E55B4}" type="sibTrans" cxnId="{BE32E380-2D5E-4634-A1CE-FCAE92721B66}">
      <dgm:prSet/>
      <dgm:spPr/>
      <dgm:t>
        <a:bodyPr/>
        <a:lstStyle/>
        <a:p>
          <a:endParaRPr lang="en-US"/>
        </a:p>
      </dgm:t>
    </dgm:pt>
    <dgm:pt modelId="{FAC35AC0-61FA-4F96-9312-4125FF534C94}">
      <dgm:prSet/>
      <dgm:spPr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US"/>
            <a:t>SVM demonstrated better generalization.</a:t>
          </a:r>
        </a:p>
      </dgm:t>
    </dgm:pt>
    <dgm:pt modelId="{AA265E1F-514F-4424-A170-4B523A95F046}" type="parTrans" cxnId="{79212066-1D7C-488B-AABF-8F5920BA4402}">
      <dgm:prSet/>
      <dgm:spPr/>
      <dgm:t>
        <a:bodyPr/>
        <a:lstStyle/>
        <a:p>
          <a:endParaRPr lang="en-US"/>
        </a:p>
      </dgm:t>
    </dgm:pt>
    <dgm:pt modelId="{E1C96248-76F8-42B8-926A-9E17A571A1F8}" type="sibTrans" cxnId="{79212066-1D7C-488B-AABF-8F5920BA4402}">
      <dgm:prSet/>
      <dgm:spPr/>
      <dgm:t>
        <a:bodyPr/>
        <a:lstStyle/>
        <a:p>
          <a:endParaRPr lang="en-US"/>
        </a:p>
      </dgm:t>
    </dgm:pt>
    <dgm:pt modelId="{EC5E57FA-827C-4358-8176-49D71A98D124}">
      <dgm:prSet/>
      <dgm:spPr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US"/>
            <a:t>KNN struggled with class imbalance and computational cost.</a:t>
          </a:r>
        </a:p>
      </dgm:t>
    </dgm:pt>
    <dgm:pt modelId="{F6DFB135-8953-45F3-B094-66874F2DECA1}" type="parTrans" cxnId="{621CA994-9452-4200-BDB7-C5E4809848A8}">
      <dgm:prSet/>
      <dgm:spPr/>
      <dgm:t>
        <a:bodyPr/>
        <a:lstStyle/>
        <a:p>
          <a:endParaRPr lang="en-US"/>
        </a:p>
      </dgm:t>
    </dgm:pt>
    <dgm:pt modelId="{98CF08DE-F9E0-47AC-8878-12BA143696D7}" type="sibTrans" cxnId="{621CA994-9452-4200-BDB7-C5E4809848A8}">
      <dgm:prSet/>
      <dgm:spPr/>
      <dgm:t>
        <a:bodyPr/>
        <a:lstStyle/>
        <a:p>
          <a:endParaRPr lang="en-US"/>
        </a:p>
      </dgm:t>
    </dgm:pt>
    <dgm:pt modelId="{A51012CB-957C-4CB6-A064-4E9E4ED0200E}" type="pres">
      <dgm:prSet presAssocID="{AF8F6F8D-FC24-4D3F-9CDC-A117355D3C0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805698-923A-464A-896D-7F55593276F8}" type="pres">
      <dgm:prSet presAssocID="{BADB2A56-C785-4F90-AF16-E1AD42EBA630}" presName="hierRoot1" presStyleCnt="0"/>
      <dgm:spPr/>
    </dgm:pt>
    <dgm:pt modelId="{FC322B81-3ABE-41A4-B0FA-3B83B5AFD011}" type="pres">
      <dgm:prSet presAssocID="{BADB2A56-C785-4F90-AF16-E1AD42EBA630}" presName="composite" presStyleCnt="0"/>
      <dgm:spPr/>
    </dgm:pt>
    <dgm:pt modelId="{907B0A1F-3143-42CB-B424-00A7F2E5C0FE}" type="pres">
      <dgm:prSet presAssocID="{BADB2A56-C785-4F90-AF16-E1AD42EBA630}" presName="background" presStyleLbl="node0" presStyleIdx="0" presStyleCnt="3"/>
      <dgm:spPr>
        <a:solidFill>
          <a:schemeClr val="tx1">
            <a:lumMod val="50000"/>
            <a:lumOff val="50000"/>
          </a:schemeClr>
        </a:solidFill>
      </dgm:spPr>
    </dgm:pt>
    <dgm:pt modelId="{45739F31-EE6B-4CA2-8ED3-C442609DE4A8}" type="pres">
      <dgm:prSet presAssocID="{BADB2A56-C785-4F90-AF16-E1AD42EBA630}" presName="text" presStyleLbl="fgAcc0" presStyleIdx="0" presStyleCnt="3">
        <dgm:presLayoutVars>
          <dgm:chPref val="3"/>
        </dgm:presLayoutVars>
      </dgm:prSet>
      <dgm:spPr/>
    </dgm:pt>
    <dgm:pt modelId="{91EF3408-0F4A-4008-8F12-F2E0F942D8E3}" type="pres">
      <dgm:prSet presAssocID="{BADB2A56-C785-4F90-AF16-E1AD42EBA630}" presName="hierChild2" presStyleCnt="0"/>
      <dgm:spPr/>
    </dgm:pt>
    <dgm:pt modelId="{06834C1D-AF97-4C65-BF5F-8B71DC23B1B7}" type="pres">
      <dgm:prSet presAssocID="{FAC35AC0-61FA-4F96-9312-4125FF534C94}" presName="hierRoot1" presStyleCnt="0"/>
      <dgm:spPr/>
    </dgm:pt>
    <dgm:pt modelId="{641C79FC-78C5-4299-88F1-228A761238EE}" type="pres">
      <dgm:prSet presAssocID="{FAC35AC0-61FA-4F96-9312-4125FF534C94}" presName="composite" presStyleCnt="0"/>
      <dgm:spPr/>
    </dgm:pt>
    <dgm:pt modelId="{ED9D1CF0-C678-4EAD-906B-CFFE5F1F5CBC}" type="pres">
      <dgm:prSet presAssocID="{FAC35AC0-61FA-4F96-9312-4125FF534C94}" presName="background" presStyleLbl="node0" presStyleIdx="1" presStyleCnt="3"/>
      <dgm:spPr>
        <a:solidFill>
          <a:schemeClr val="tx1">
            <a:lumMod val="50000"/>
            <a:lumOff val="50000"/>
          </a:schemeClr>
        </a:solidFill>
      </dgm:spPr>
    </dgm:pt>
    <dgm:pt modelId="{162C4FBF-EA1B-4B52-95AA-E532881B3A44}" type="pres">
      <dgm:prSet presAssocID="{FAC35AC0-61FA-4F96-9312-4125FF534C94}" presName="text" presStyleLbl="fgAcc0" presStyleIdx="1" presStyleCnt="3">
        <dgm:presLayoutVars>
          <dgm:chPref val="3"/>
        </dgm:presLayoutVars>
      </dgm:prSet>
      <dgm:spPr/>
    </dgm:pt>
    <dgm:pt modelId="{650613E0-6510-4BB1-AD94-6B2319A53D77}" type="pres">
      <dgm:prSet presAssocID="{FAC35AC0-61FA-4F96-9312-4125FF534C94}" presName="hierChild2" presStyleCnt="0"/>
      <dgm:spPr/>
    </dgm:pt>
    <dgm:pt modelId="{E81FCC53-D9E2-4719-8B58-7D09B88D6695}" type="pres">
      <dgm:prSet presAssocID="{EC5E57FA-827C-4358-8176-49D71A98D124}" presName="hierRoot1" presStyleCnt="0"/>
      <dgm:spPr/>
    </dgm:pt>
    <dgm:pt modelId="{DC1C9AE1-9924-435B-8826-DBF0D46D6DC0}" type="pres">
      <dgm:prSet presAssocID="{EC5E57FA-827C-4358-8176-49D71A98D124}" presName="composite" presStyleCnt="0"/>
      <dgm:spPr/>
    </dgm:pt>
    <dgm:pt modelId="{4E4E9789-206E-4153-8991-338592C8382A}" type="pres">
      <dgm:prSet presAssocID="{EC5E57FA-827C-4358-8176-49D71A98D124}" presName="background" presStyleLbl="node0" presStyleIdx="2" presStyleCnt="3"/>
      <dgm:spPr>
        <a:solidFill>
          <a:schemeClr val="tx1">
            <a:lumMod val="50000"/>
            <a:lumOff val="50000"/>
          </a:schemeClr>
        </a:solidFill>
      </dgm:spPr>
    </dgm:pt>
    <dgm:pt modelId="{BFC0DC90-F80C-4545-8D74-7AE6EC6A47AA}" type="pres">
      <dgm:prSet presAssocID="{EC5E57FA-827C-4358-8176-49D71A98D124}" presName="text" presStyleLbl="fgAcc0" presStyleIdx="2" presStyleCnt="3">
        <dgm:presLayoutVars>
          <dgm:chPref val="3"/>
        </dgm:presLayoutVars>
      </dgm:prSet>
      <dgm:spPr/>
    </dgm:pt>
    <dgm:pt modelId="{3F9D8633-5203-4780-ACB9-6BF93DEEC10F}" type="pres">
      <dgm:prSet presAssocID="{EC5E57FA-827C-4358-8176-49D71A98D124}" presName="hierChild2" presStyleCnt="0"/>
      <dgm:spPr/>
    </dgm:pt>
  </dgm:ptLst>
  <dgm:cxnLst>
    <dgm:cxn modelId="{79212066-1D7C-488B-AABF-8F5920BA4402}" srcId="{AF8F6F8D-FC24-4D3F-9CDC-A117355D3C0F}" destId="{FAC35AC0-61FA-4F96-9312-4125FF534C94}" srcOrd="1" destOrd="0" parTransId="{AA265E1F-514F-4424-A170-4B523A95F046}" sibTransId="{E1C96248-76F8-42B8-926A-9E17A571A1F8}"/>
    <dgm:cxn modelId="{1B24FD4D-9C1A-436F-AD8F-EC0A9C913A76}" type="presOf" srcId="{BADB2A56-C785-4F90-AF16-E1AD42EBA630}" destId="{45739F31-EE6B-4CA2-8ED3-C442609DE4A8}" srcOrd="0" destOrd="0" presId="urn:microsoft.com/office/officeart/2005/8/layout/hierarchy1"/>
    <dgm:cxn modelId="{BE32E380-2D5E-4634-A1CE-FCAE92721B66}" srcId="{AF8F6F8D-FC24-4D3F-9CDC-A117355D3C0F}" destId="{BADB2A56-C785-4F90-AF16-E1AD42EBA630}" srcOrd="0" destOrd="0" parTransId="{370C9193-6DCA-4800-B155-B63C21BEF486}" sibTransId="{03FB84DF-DC74-492D-B7B1-F89FBE8E55B4}"/>
    <dgm:cxn modelId="{621CA994-9452-4200-BDB7-C5E4809848A8}" srcId="{AF8F6F8D-FC24-4D3F-9CDC-A117355D3C0F}" destId="{EC5E57FA-827C-4358-8176-49D71A98D124}" srcOrd="2" destOrd="0" parTransId="{F6DFB135-8953-45F3-B094-66874F2DECA1}" sibTransId="{98CF08DE-F9E0-47AC-8878-12BA143696D7}"/>
    <dgm:cxn modelId="{9652F996-AAF8-4C36-9286-65217A119612}" type="presOf" srcId="{FAC35AC0-61FA-4F96-9312-4125FF534C94}" destId="{162C4FBF-EA1B-4B52-95AA-E532881B3A44}" srcOrd="0" destOrd="0" presId="urn:microsoft.com/office/officeart/2005/8/layout/hierarchy1"/>
    <dgm:cxn modelId="{6A1464B8-8A83-48EA-B119-419036D9AD2E}" type="presOf" srcId="{AF8F6F8D-FC24-4D3F-9CDC-A117355D3C0F}" destId="{A51012CB-957C-4CB6-A064-4E9E4ED0200E}" srcOrd="0" destOrd="0" presId="urn:microsoft.com/office/officeart/2005/8/layout/hierarchy1"/>
    <dgm:cxn modelId="{931EBED1-5B5E-44D5-BD2D-E72B17DD3284}" type="presOf" srcId="{EC5E57FA-827C-4358-8176-49D71A98D124}" destId="{BFC0DC90-F80C-4545-8D74-7AE6EC6A47AA}" srcOrd="0" destOrd="0" presId="urn:microsoft.com/office/officeart/2005/8/layout/hierarchy1"/>
    <dgm:cxn modelId="{D227457D-F4C0-495D-871D-37A60263CF88}" type="presParOf" srcId="{A51012CB-957C-4CB6-A064-4E9E4ED0200E}" destId="{C8805698-923A-464A-896D-7F55593276F8}" srcOrd="0" destOrd="0" presId="urn:microsoft.com/office/officeart/2005/8/layout/hierarchy1"/>
    <dgm:cxn modelId="{2206CE2D-0533-4F81-AD33-DF8AAF4C8D1B}" type="presParOf" srcId="{C8805698-923A-464A-896D-7F55593276F8}" destId="{FC322B81-3ABE-41A4-B0FA-3B83B5AFD011}" srcOrd="0" destOrd="0" presId="urn:microsoft.com/office/officeart/2005/8/layout/hierarchy1"/>
    <dgm:cxn modelId="{0256292B-094F-4A01-A167-05BAEE1417D6}" type="presParOf" srcId="{FC322B81-3ABE-41A4-B0FA-3B83B5AFD011}" destId="{907B0A1F-3143-42CB-B424-00A7F2E5C0FE}" srcOrd="0" destOrd="0" presId="urn:microsoft.com/office/officeart/2005/8/layout/hierarchy1"/>
    <dgm:cxn modelId="{7D504228-3CD6-486D-B067-F9922E0F9A57}" type="presParOf" srcId="{FC322B81-3ABE-41A4-B0FA-3B83B5AFD011}" destId="{45739F31-EE6B-4CA2-8ED3-C442609DE4A8}" srcOrd="1" destOrd="0" presId="urn:microsoft.com/office/officeart/2005/8/layout/hierarchy1"/>
    <dgm:cxn modelId="{88C75071-03ED-406D-8C5A-4B1CE1BEEB4B}" type="presParOf" srcId="{C8805698-923A-464A-896D-7F55593276F8}" destId="{91EF3408-0F4A-4008-8F12-F2E0F942D8E3}" srcOrd="1" destOrd="0" presId="urn:microsoft.com/office/officeart/2005/8/layout/hierarchy1"/>
    <dgm:cxn modelId="{7BBFA24F-973A-44EF-81B7-4CB23A6E3802}" type="presParOf" srcId="{A51012CB-957C-4CB6-A064-4E9E4ED0200E}" destId="{06834C1D-AF97-4C65-BF5F-8B71DC23B1B7}" srcOrd="1" destOrd="0" presId="urn:microsoft.com/office/officeart/2005/8/layout/hierarchy1"/>
    <dgm:cxn modelId="{CC6F253D-B384-47E3-B8C2-6ABB5ACD8D19}" type="presParOf" srcId="{06834C1D-AF97-4C65-BF5F-8B71DC23B1B7}" destId="{641C79FC-78C5-4299-88F1-228A761238EE}" srcOrd="0" destOrd="0" presId="urn:microsoft.com/office/officeart/2005/8/layout/hierarchy1"/>
    <dgm:cxn modelId="{E22CFC99-01E7-4620-B2DB-E610711E2620}" type="presParOf" srcId="{641C79FC-78C5-4299-88F1-228A761238EE}" destId="{ED9D1CF0-C678-4EAD-906B-CFFE5F1F5CBC}" srcOrd="0" destOrd="0" presId="urn:microsoft.com/office/officeart/2005/8/layout/hierarchy1"/>
    <dgm:cxn modelId="{B8B8DFEC-F278-4A1A-BB2B-DE5AC4A3199A}" type="presParOf" srcId="{641C79FC-78C5-4299-88F1-228A761238EE}" destId="{162C4FBF-EA1B-4B52-95AA-E532881B3A44}" srcOrd="1" destOrd="0" presId="urn:microsoft.com/office/officeart/2005/8/layout/hierarchy1"/>
    <dgm:cxn modelId="{86B5B4E1-04E8-43B1-A0E7-81BA1EBA8920}" type="presParOf" srcId="{06834C1D-AF97-4C65-BF5F-8B71DC23B1B7}" destId="{650613E0-6510-4BB1-AD94-6B2319A53D77}" srcOrd="1" destOrd="0" presId="urn:microsoft.com/office/officeart/2005/8/layout/hierarchy1"/>
    <dgm:cxn modelId="{818698ED-EE4D-406D-9827-16327FB78660}" type="presParOf" srcId="{A51012CB-957C-4CB6-A064-4E9E4ED0200E}" destId="{E81FCC53-D9E2-4719-8B58-7D09B88D6695}" srcOrd="2" destOrd="0" presId="urn:microsoft.com/office/officeart/2005/8/layout/hierarchy1"/>
    <dgm:cxn modelId="{FE9D4D36-1C9D-4B86-8E0D-C1445F5083C9}" type="presParOf" srcId="{E81FCC53-D9E2-4719-8B58-7D09B88D6695}" destId="{DC1C9AE1-9924-435B-8826-DBF0D46D6DC0}" srcOrd="0" destOrd="0" presId="urn:microsoft.com/office/officeart/2005/8/layout/hierarchy1"/>
    <dgm:cxn modelId="{F60CF2F1-F246-4E69-B2BA-B767A2D1B08C}" type="presParOf" srcId="{DC1C9AE1-9924-435B-8826-DBF0D46D6DC0}" destId="{4E4E9789-206E-4153-8991-338592C8382A}" srcOrd="0" destOrd="0" presId="urn:microsoft.com/office/officeart/2005/8/layout/hierarchy1"/>
    <dgm:cxn modelId="{846468A4-4294-4BAF-AFD5-E475AB9884C6}" type="presParOf" srcId="{DC1C9AE1-9924-435B-8826-DBF0D46D6DC0}" destId="{BFC0DC90-F80C-4545-8D74-7AE6EC6A47AA}" srcOrd="1" destOrd="0" presId="urn:microsoft.com/office/officeart/2005/8/layout/hierarchy1"/>
    <dgm:cxn modelId="{AF46362B-E7F4-4FC4-9545-1EB6569BEFEB}" type="presParOf" srcId="{E81FCC53-D9E2-4719-8B58-7D09B88D6695}" destId="{3F9D8633-5203-4780-ACB9-6BF93DEEC10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6C7B98F-55A3-4C26-A691-165E0524B60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45D329-536D-4D76-ABF2-9A34C25E3FFA}">
      <dgm:prSet custT="1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sz="2400" b="1" dirty="0"/>
            <a:t>Conclusion:</a:t>
          </a:r>
        </a:p>
      </dgm:t>
    </dgm:pt>
    <dgm:pt modelId="{9A8C15DA-72B1-4B4E-A99A-BE41C32F0BFB}" type="parTrans" cxnId="{232D5264-AAF1-4F3E-B417-430FF6F65064}">
      <dgm:prSet/>
      <dgm:spPr/>
      <dgm:t>
        <a:bodyPr/>
        <a:lstStyle/>
        <a:p>
          <a:endParaRPr lang="en-US"/>
        </a:p>
      </dgm:t>
    </dgm:pt>
    <dgm:pt modelId="{1364DAF7-23CA-470F-921E-DCF8316CE047}" type="sibTrans" cxnId="{232D5264-AAF1-4F3E-B417-430FF6F65064}">
      <dgm:prSet/>
      <dgm:spPr/>
      <dgm:t>
        <a:bodyPr/>
        <a:lstStyle/>
        <a:p>
          <a:endParaRPr lang="en-US"/>
        </a:p>
      </dgm:t>
    </dgm:pt>
    <dgm:pt modelId="{EAC10102-3B4F-47BA-9B1A-2795D6F193D3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/>
            <a:t>Decision Tree and SVM emerged as top-performing algorithms.</a:t>
          </a:r>
        </a:p>
      </dgm:t>
    </dgm:pt>
    <dgm:pt modelId="{1107F398-9642-4410-A00D-ACF9257FFBC0}" type="parTrans" cxnId="{7C7B3ACA-9462-431B-8D95-0CF1F16CE7EB}">
      <dgm:prSet/>
      <dgm:spPr/>
      <dgm:t>
        <a:bodyPr/>
        <a:lstStyle/>
        <a:p>
          <a:endParaRPr lang="en-US"/>
        </a:p>
      </dgm:t>
    </dgm:pt>
    <dgm:pt modelId="{C996FB3E-6CE3-4BC3-BB91-9331C1FE7C07}" type="sibTrans" cxnId="{7C7B3ACA-9462-431B-8D95-0CF1F16CE7EB}">
      <dgm:prSet/>
      <dgm:spPr/>
      <dgm:t>
        <a:bodyPr/>
        <a:lstStyle/>
        <a:p>
          <a:endParaRPr lang="en-US"/>
        </a:p>
      </dgm:t>
    </dgm:pt>
    <dgm:pt modelId="{BC487C72-AABF-4F66-88F2-CF27871BD145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dirty="0"/>
            <a:t>KNN was less effective due to class imbalance.</a:t>
          </a:r>
        </a:p>
      </dgm:t>
    </dgm:pt>
    <dgm:pt modelId="{8996914D-5176-49BD-BD69-1A9B7AE52562}" type="parTrans" cxnId="{56A6D6E3-BA52-44E7-87D4-B5F88626D0ED}">
      <dgm:prSet/>
      <dgm:spPr/>
      <dgm:t>
        <a:bodyPr/>
        <a:lstStyle/>
        <a:p>
          <a:endParaRPr lang="en-US"/>
        </a:p>
      </dgm:t>
    </dgm:pt>
    <dgm:pt modelId="{9BCC3E8E-BA69-4A1B-AE9D-63F4AB31A42A}" type="sibTrans" cxnId="{56A6D6E3-BA52-44E7-87D4-B5F88626D0ED}">
      <dgm:prSet/>
      <dgm:spPr/>
      <dgm:t>
        <a:bodyPr/>
        <a:lstStyle/>
        <a:p>
          <a:endParaRPr lang="en-US"/>
        </a:p>
      </dgm:t>
    </dgm:pt>
    <dgm:pt modelId="{CD5CBB1E-2C73-44A9-B05F-78058D0385BB}">
      <dgm:prSet custT="1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sz="2400" b="1" dirty="0"/>
            <a:t>Future Work:</a:t>
          </a:r>
        </a:p>
      </dgm:t>
    </dgm:pt>
    <dgm:pt modelId="{67293494-EB1C-40E6-A0C8-54EE60126C99}" type="parTrans" cxnId="{1F4FC0E2-EE3F-41E4-BD9F-A95A5398B5A3}">
      <dgm:prSet/>
      <dgm:spPr/>
      <dgm:t>
        <a:bodyPr/>
        <a:lstStyle/>
        <a:p>
          <a:endParaRPr lang="en-US"/>
        </a:p>
      </dgm:t>
    </dgm:pt>
    <dgm:pt modelId="{C54A268A-BC90-45F6-B372-1241B4DC98CE}" type="sibTrans" cxnId="{1F4FC0E2-EE3F-41E4-BD9F-A95A5398B5A3}">
      <dgm:prSet/>
      <dgm:spPr/>
      <dgm:t>
        <a:bodyPr/>
        <a:lstStyle/>
        <a:p>
          <a:endParaRPr lang="en-US"/>
        </a:p>
      </dgm:t>
    </dgm:pt>
    <dgm:pt modelId="{76FE69D6-718E-4D08-B79A-2A17EBFD1FEE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/>
            <a:t>Address class imbalance using SMOTE or class-weighted models.</a:t>
          </a:r>
        </a:p>
      </dgm:t>
    </dgm:pt>
    <dgm:pt modelId="{967596C8-C23D-4464-BFC2-B0D6E58FF4C5}" type="parTrans" cxnId="{19671635-53C3-405A-9683-3CE60E1BBAF3}">
      <dgm:prSet/>
      <dgm:spPr/>
      <dgm:t>
        <a:bodyPr/>
        <a:lstStyle/>
        <a:p>
          <a:endParaRPr lang="en-US"/>
        </a:p>
      </dgm:t>
    </dgm:pt>
    <dgm:pt modelId="{28195F2D-425B-4962-897E-21B1AC7521F2}" type="sibTrans" cxnId="{19671635-53C3-405A-9683-3CE60E1BBAF3}">
      <dgm:prSet/>
      <dgm:spPr/>
      <dgm:t>
        <a:bodyPr/>
        <a:lstStyle/>
        <a:p>
          <a:endParaRPr lang="en-US"/>
        </a:p>
      </dgm:t>
    </dgm:pt>
    <dgm:pt modelId="{13CEE7C4-5B96-44AC-B23E-9690AC6CF05B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dirty="0"/>
            <a:t>Perform hyperparameter tuning for SVM and other models.</a:t>
          </a:r>
        </a:p>
      </dgm:t>
    </dgm:pt>
    <dgm:pt modelId="{C46AE43E-5CD1-4B64-98E2-E8A6FADF0B11}" type="parTrans" cxnId="{EA2EB1E5-76D1-4B1D-A142-5E29E4946282}">
      <dgm:prSet/>
      <dgm:spPr/>
      <dgm:t>
        <a:bodyPr/>
        <a:lstStyle/>
        <a:p>
          <a:endParaRPr lang="en-US"/>
        </a:p>
      </dgm:t>
    </dgm:pt>
    <dgm:pt modelId="{D1F4FA56-EB4A-4C66-833A-215E52F7356D}" type="sibTrans" cxnId="{EA2EB1E5-76D1-4B1D-A142-5E29E4946282}">
      <dgm:prSet/>
      <dgm:spPr/>
      <dgm:t>
        <a:bodyPr/>
        <a:lstStyle/>
        <a:p>
          <a:endParaRPr lang="en-US"/>
        </a:p>
      </dgm:t>
    </dgm:pt>
    <dgm:pt modelId="{3B2A99E5-84B6-4E02-A32C-EEFE2E9EE5B5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dirty="0"/>
            <a:t>Explore ensemble methods like Random Forest and Gradient Boosting.</a:t>
          </a:r>
        </a:p>
      </dgm:t>
    </dgm:pt>
    <dgm:pt modelId="{CF4C5201-78EE-4C48-B1ED-CDADC65A2687}" type="parTrans" cxnId="{FE102772-9FD1-4002-939F-BB9BCB6DD578}">
      <dgm:prSet/>
      <dgm:spPr/>
      <dgm:t>
        <a:bodyPr/>
        <a:lstStyle/>
        <a:p>
          <a:endParaRPr lang="en-US"/>
        </a:p>
      </dgm:t>
    </dgm:pt>
    <dgm:pt modelId="{D0F27018-D5B7-4374-9387-13937F864EC4}" type="sibTrans" cxnId="{FE102772-9FD1-4002-939F-BB9BCB6DD578}">
      <dgm:prSet/>
      <dgm:spPr/>
      <dgm:t>
        <a:bodyPr/>
        <a:lstStyle/>
        <a:p>
          <a:endParaRPr lang="en-US"/>
        </a:p>
      </dgm:t>
    </dgm:pt>
    <dgm:pt modelId="{AB103FE1-AE60-4EE4-948F-0A9B8082709D}" type="pres">
      <dgm:prSet presAssocID="{36C7B98F-55A3-4C26-A691-165E0524B602}" presName="linear" presStyleCnt="0">
        <dgm:presLayoutVars>
          <dgm:animLvl val="lvl"/>
          <dgm:resizeHandles val="exact"/>
        </dgm:presLayoutVars>
      </dgm:prSet>
      <dgm:spPr/>
    </dgm:pt>
    <dgm:pt modelId="{40D519E2-8CBA-48BD-88F0-6BC748866BD8}" type="pres">
      <dgm:prSet presAssocID="{8245D329-536D-4D76-ABF2-9A34C25E3FFA}" presName="parentText" presStyleLbl="node1" presStyleIdx="0" presStyleCnt="7" custLinFactY="6730" custLinFactNeighborY="100000">
        <dgm:presLayoutVars>
          <dgm:chMax val="0"/>
          <dgm:bulletEnabled val="1"/>
        </dgm:presLayoutVars>
      </dgm:prSet>
      <dgm:spPr/>
    </dgm:pt>
    <dgm:pt modelId="{00E78297-E82C-42D9-9963-F8B84292C6C4}" type="pres">
      <dgm:prSet presAssocID="{1364DAF7-23CA-470F-921E-DCF8316CE047}" presName="spacer" presStyleCnt="0"/>
      <dgm:spPr/>
    </dgm:pt>
    <dgm:pt modelId="{E12F6809-361F-4F86-8B5A-1678D875A75F}" type="pres">
      <dgm:prSet presAssocID="{EAC10102-3B4F-47BA-9B1A-2795D6F193D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02A0C4F-B918-4D28-B54E-4A4A9C0C1582}" type="pres">
      <dgm:prSet presAssocID="{C996FB3E-6CE3-4BC3-BB91-9331C1FE7C07}" presName="spacer" presStyleCnt="0"/>
      <dgm:spPr/>
    </dgm:pt>
    <dgm:pt modelId="{E1BA3A1C-5788-4EB8-B350-2ABD0BE4F7BE}" type="pres">
      <dgm:prSet presAssocID="{BC487C72-AABF-4F66-88F2-CF27871BD145}" presName="parentText" presStyleLbl="node1" presStyleIdx="2" presStyleCnt="7" custLinFactY="-16666" custLinFactNeighborY="-100000">
        <dgm:presLayoutVars>
          <dgm:chMax val="0"/>
          <dgm:bulletEnabled val="1"/>
        </dgm:presLayoutVars>
      </dgm:prSet>
      <dgm:spPr/>
    </dgm:pt>
    <dgm:pt modelId="{EB08234C-D1E2-416C-B882-8246B2B170B2}" type="pres">
      <dgm:prSet presAssocID="{9BCC3E8E-BA69-4A1B-AE9D-63F4AB31A42A}" presName="spacer" presStyleCnt="0"/>
      <dgm:spPr/>
    </dgm:pt>
    <dgm:pt modelId="{D483F4F9-DB5E-4AE0-9412-EF436C98BA6A}" type="pres">
      <dgm:prSet presAssocID="{CD5CBB1E-2C73-44A9-B05F-78058D0385BB}" presName="parentText" presStyleLbl="node1" presStyleIdx="3" presStyleCnt="7" custLinFactY="8150" custLinFactNeighborY="100000">
        <dgm:presLayoutVars>
          <dgm:chMax val="0"/>
          <dgm:bulletEnabled val="1"/>
        </dgm:presLayoutVars>
      </dgm:prSet>
      <dgm:spPr/>
    </dgm:pt>
    <dgm:pt modelId="{9CBCEEA8-732B-4A3F-A727-D0AF15CE3677}" type="pres">
      <dgm:prSet presAssocID="{C54A268A-BC90-45F6-B372-1241B4DC98CE}" presName="spacer" presStyleCnt="0"/>
      <dgm:spPr/>
    </dgm:pt>
    <dgm:pt modelId="{7CA81DF1-A9B8-4310-90F9-C092B5FB75A8}" type="pres">
      <dgm:prSet presAssocID="{76FE69D6-718E-4D08-B79A-2A17EBFD1FE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B3D9966-4C5C-498B-8A5E-E7D34B4063BE}" type="pres">
      <dgm:prSet presAssocID="{28195F2D-425B-4962-897E-21B1AC7521F2}" presName="spacer" presStyleCnt="0"/>
      <dgm:spPr/>
    </dgm:pt>
    <dgm:pt modelId="{B38DD0A3-AE0B-4532-A1BB-A8C961715505}" type="pres">
      <dgm:prSet presAssocID="{13CEE7C4-5B96-44AC-B23E-9690AC6CF05B}" presName="parentText" presStyleLbl="node1" presStyleIdx="5" presStyleCnt="7" custLinFactY="-9569" custLinFactNeighborY="-100000">
        <dgm:presLayoutVars>
          <dgm:chMax val="0"/>
          <dgm:bulletEnabled val="1"/>
        </dgm:presLayoutVars>
      </dgm:prSet>
      <dgm:spPr/>
    </dgm:pt>
    <dgm:pt modelId="{A0FC0743-5389-4C98-A82A-2591F6BC4771}" type="pres">
      <dgm:prSet presAssocID="{D1F4FA56-EB4A-4C66-833A-215E52F7356D}" presName="spacer" presStyleCnt="0"/>
      <dgm:spPr/>
    </dgm:pt>
    <dgm:pt modelId="{BC00E00F-F79E-4F20-A3B8-21315606A7CA}" type="pres">
      <dgm:prSet presAssocID="{3B2A99E5-84B6-4E02-A32C-EEFE2E9EE5B5}" presName="parentText" presStyleLbl="node1" presStyleIdx="6" presStyleCnt="7" custLinFactY="-26602" custLinFactNeighborY="-100000">
        <dgm:presLayoutVars>
          <dgm:chMax val="0"/>
          <dgm:bulletEnabled val="1"/>
        </dgm:presLayoutVars>
      </dgm:prSet>
      <dgm:spPr/>
    </dgm:pt>
  </dgm:ptLst>
  <dgm:cxnLst>
    <dgm:cxn modelId="{EADBBE15-21F7-4F2B-A7C5-71B566360613}" type="presOf" srcId="{13CEE7C4-5B96-44AC-B23E-9690AC6CF05B}" destId="{B38DD0A3-AE0B-4532-A1BB-A8C961715505}" srcOrd="0" destOrd="0" presId="urn:microsoft.com/office/officeart/2005/8/layout/vList2"/>
    <dgm:cxn modelId="{0CB39425-1D4C-4FBF-8CB8-62D24867B8E2}" type="presOf" srcId="{8245D329-536D-4D76-ABF2-9A34C25E3FFA}" destId="{40D519E2-8CBA-48BD-88F0-6BC748866BD8}" srcOrd="0" destOrd="0" presId="urn:microsoft.com/office/officeart/2005/8/layout/vList2"/>
    <dgm:cxn modelId="{19671635-53C3-405A-9683-3CE60E1BBAF3}" srcId="{36C7B98F-55A3-4C26-A691-165E0524B602}" destId="{76FE69D6-718E-4D08-B79A-2A17EBFD1FEE}" srcOrd="4" destOrd="0" parTransId="{967596C8-C23D-4464-BFC2-B0D6E58FF4C5}" sibTransId="{28195F2D-425B-4962-897E-21B1AC7521F2}"/>
    <dgm:cxn modelId="{D11B0F36-E99C-4221-8F51-3EEA3A698710}" type="presOf" srcId="{CD5CBB1E-2C73-44A9-B05F-78058D0385BB}" destId="{D483F4F9-DB5E-4AE0-9412-EF436C98BA6A}" srcOrd="0" destOrd="0" presId="urn:microsoft.com/office/officeart/2005/8/layout/vList2"/>
    <dgm:cxn modelId="{232D5264-AAF1-4F3E-B417-430FF6F65064}" srcId="{36C7B98F-55A3-4C26-A691-165E0524B602}" destId="{8245D329-536D-4D76-ABF2-9A34C25E3FFA}" srcOrd="0" destOrd="0" parTransId="{9A8C15DA-72B1-4B4E-A99A-BE41C32F0BFB}" sibTransId="{1364DAF7-23CA-470F-921E-DCF8316CE047}"/>
    <dgm:cxn modelId="{281BD668-5EBE-4334-8CFF-047AEA8F3D5C}" type="presOf" srcId="{36C7B98F-55A3-4C26-A691-165E0524B602}" destId="{AB103FE1-AE60-4EE4-948F-0A9B8082709D}" srcOrd="0" destOrd="0" presId="urn:microsoft.com/office/officeart/2005/8/layout/vList2"/>
    <dgm:cxn modelId="{FE102772-9FD1-4002-939F-BB9BCB6DD578}" srcId="{36C7B98F-55A3-4C26-A691-165E0524B602}" destId="{3B2A99E5-84B6-4E02-A32C-EEFE2E9EE5B5}" srcOrd="6" destOrd="0" parTransId="{CF4C5201-78EE-4C48-B1ED-CDADC65A2687}" sibTransId="{D0F27018-D5B7-4374-9387-13937F864EC4}"/>
    <dgm:cxn modelId="{051FEB8B-2638-4407-9ABF-A4CAE5EED4CD}" type="presOf" srcId="{3B2A99E5-84B6-4E02-A32C-EEFE2E9EE5B5}" destId="{BC00E00F-F79E-4F20-A3B8-21315606A7CA}" srcOrd="0" destOrd="0" presId="urn:microsoft.com/office/officeart/2005/8/layout/vList2"/>
    <dgm:cxn modelId="{BC269ABA-F3DD-4E19-8744-305B59C68761}" type="presOf" srcId="{EAC10102-3B4F-47BA-9B1A-2795D6F193D3}" destId="{E12F6809-361F-4F86-8B5A-1678D875A75F}" srcOrd="0" destOrd="0" presId="urn:microsoft.com/office/officeart/2005/8/layout/vList2"/>
    <dgm:cxn modelId="{7C7B3ACA-9462-431B-8D95-0CF1F16CE7EB}" srcId="{36C7B98F-55A3-4C26-A691-165E0524B602}" destId="{EAC10102-3B4F-47BA-9B1A-2795D6F193D3}" srcOrd="1" destOrd="0" parTransId="{1107F398-9642-4410-A00D-ACF9257FFBC0}" sibTransId="{C996FB3E-6CE3-4BC3-BB91-9331C1FE7C07}"/>
    <dgm:cxn modelId="{240FBBD7-AD0D-4F19-A3A4-FDFF7258A105}" type="presOf" srcId="{BC487C72-AABF-4F66-88F2-CF27871BD145}" destId="{E1BA3A1C-5788-4EB8-B350-2ABD0BE4F7BE}" srcOrd="0" destOrd="0" presId="urn:microsoft.com/office/officeart/2005/8/layout/vList2"/>
    <dgm:cxn modelId="{1F4FC0E2-EE3F-41E4-BD9F-A95A5398B5A3}" srcId="{36C7B98F-55A3-4C26-A691-165E0524B602}" destId="{CD5CBB1E-2C73-44A9-B05F-78058D0385BB}" srcOrd="3" destOrd="0" parTransId="{67293494-EB1C-40E6-A0C8-54EE60126C99}" sibTransId="{C54A268A-BC90-45F6-B372-1241B4DC98CE}"/>
    <dgm:cxn modelId="{56A6D6E3-BA52-44E7-87D4-B5F88626D0ED}" srcId="{36C7B98F-55A3-4C26-A691-165E0524B602}" destId="{BC487C72-AABF-4F66-88F2-CF27871BD145}" srcOrd="2" destOrd="0" parTransId="{8996914D-5176-49BD-BD69-1A9B7AE52562}" sibTransId="{9BCC3E8E-BA69-4A1B-AE9D-63F4AB31A42A}"/>
    <dgm:cxn modelId="{EA2EB1E5-76D1-4B1D-A142-5E29E4946282}" srcId="{36C7B98F-55A3-4C26-A691-165E0524B602}" destId="{13CEE7C4-5B96-44AC-B23E-9690AC6CF05B}" srcOrd="5" destOrd="0" parTransId="{C46AE43E-5CD1-4B64-98E2-E8A6FADF0B11}" sibTransId="{D1F4FA56-EB4A-4C66-833A-215E52F7356D}"/>
    <dgm:cxn modelId="{F99BB8FA-C780-4AA7-A29E-1C00689CC3EB}" type="presOf" srcId="{76FE69D6-718E-4D08-B79A-2A17EBFD1FEE}" destId="{7CA81DF1-A9B8-4310-90F9-C092B5FB75A8}" srcOrd="0" destOrd="0" presId="urn:microsoft.com/office/officeart/2005/8/layout/vList2"/>
    <dgm:cxn modelId="{64DE7107-BB03-4089-AEEC-1A3D76E4D89D}" type="presParOf" srcId="{AB103FE1-AE60-4EE4-948F-0A9B8082709D}" destId="{40D519E2-8CBA-48BD-88F0-6BC748866BD8}" srcOrd="0" destOrd="0" presId="urn:microsoft.com/office/officeart/2005/8/layout/vList2"/>
    <dgm:cxn modelId="{8F3F1DB7-9ED9-4231-9063-1048CA73ECCA}" type="presParOf" srcId="{AB103FE1-AE60-4EE4-948F-0A9B8082709D}" destId="{00E78297-E82C-42D9-9963-F8B84292C6C4}" srcOrd="1" destOrd="0" presId="urn:microsoft.com/office/officeart/2005/8/layout/vList2"/>
    <dgm:cxn modelId="{4D3D1E54-5BC9-4FA6-880D-31FA868AAC95}" type="presParOf" srcId="{AB103FE1-AE60-4EE4-948F-0A9B8082709D}" destId="{E12F6809-361F-4F86-8B5A-1678D875A75F}" srcOrd="2" destOrd="0" presId="urn:microsoft.com/office/officeart/2005/8/layout/vList2"/>
    <dgm:cxn modelId="{EEA4555F-41D2-434E-A6D8-44F9C51F5823}" type="presParOf" srcId="{AB103FE1-AE60-4EE4-948F-0A9B8082709D}" destId="{302A0C4F-B918-4D28-B54E-4A4A9C0C1582}" srcOrd="3" destOrd="0" presId="urn:microsoft.com/office/officeart/2005/8/layout/vList2"/>
    <dgm:cxn modelId="{7188468D-4461-4408-ACAE-FD081896FFCA}" type="presParOf" srcId="{AB103FE1-AE60-4EE4-948F-0A9B8082709D}" destId="{E1BA3A1C-5788-4EB8-B350-2ABD0BE4F7BE}" srcOrd="4" destOrd="0" presId="urn:microsoft.com/office/officeart/2005/8/layout/vList2"/>
    <dgm:cxn modelId="{D5A82808-A621-4E39-90CD-A336A9B1444B}" type="presParOf" srcId="{AB103FE1-AE60-4EE4-948F-0A9B8082709D}" destId="{EB08234C-D1E2-416C-B882-8246B2B170B2}" srcOrd="5" destOrd="0" presId="urn:microsoft.com/office/officeart/2005/8/layout/vList2"/>
    <dgm:cxn modelId="{772C1DC8-D4D9-4822-8401-F313A3E741FD}" type="presParOf" srcId="{AB103FE1-AE60-4EE4-948F-0A9B8082709D}" destId="{D483F4F9-DB5E-4AE0-9412-EF436C98BA6A}" srcOrd="6" destOrd="0" presId="urn:microsoft.com/office/officeart/2005/8/layout/vList2"/>
    <dgm:cxn modelId="{12634B51-03B6-444C-B3B2-82D7354D0FA0}" type="presParOf" srcId="{AB103FE1-AE60-4EE4-948F-0A9B8082709D}" destId="{9CBCEEA8-732B-4A3F-A727-D0AF15CE3677}" srcOrd="7" destOrd="0" presId="urn:microsoft.com/office/officeart/2005/8/layout/vList2"/>
    <dgm:cxn modelId="{B7885CBE-8E81-425C-A7F4-0DBBAFF33411}" type="presParOf" srcId="{AB103FE1-AE60-4EE4-948F-0A9B8082709D}" destId="{7CA81DF1-A9B8-4310-90F9-C092B5FB75A8}" srcOrd="8" destOrd="0" presId="urn:microsoft.com/office/officeart/2005/8/layout/vList2"/>
    <dgm:cxn modelId="{168E2077-C27C-411B-8967-C888B6688241}" type="presParOf" srcId="{AB103FE1-AE60-4EE4-948F-0A9B8082709D}" destId="{2B3D9966-4C5C-498B-8A5E-E7D34B4063BE}" srcOrd="9" destOrd="0" presId="urn:microsoft.com/office/officeart/2005/8/layout/vList2"/>
    <dgm:cxn modelId="{C3FA8C53-DE81-46DB-9764-468D32B867BA}" type="presParOf" srcId="{AB103FE1-AE60-4EE4-948F-0A9B8082709D}" destId="{B38DD0A3-AE0B-4532-A1BB-A8C961715505}" srcOrd="10" destOrd="0" presId="urn:microsoft.com/office/officeart/2005/8/layout/vList2"/>
    <dgm:cxn modelId="{683B2350-C1F2-42D0-8E8B-AF6D5B0CC82A}" type="presParOf" srcId="{AB103FE1-AE60-4EE4-948F-0A9B8082709D}" destId="{A0FC0743-5389-4C98-A82A-2591F6BC4771}" srcOrd="11" destOrd="0" presId="urn:microsoft.com/office/officeart/2005/8/layout/vList2"/>
    <dgm:cxn modelId="{7D53144B-DD11-4DC6-B14D-77E6A895476E}" type="presParOf" srcId="{AB103FE1-AE60-4EE4-948F-0A9B8082709D}" destId="{BC00E00F-F79E-4F20-A3B8-21315606A7CA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7C46F-87AB-4130-BA14-EC2AC38D6842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6E496A-B8F4-4606-BA74-57798B832069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6797B-C9C3-4F1F-A83F-980578CC57E4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Objective: Predict whether an individual's annual income exceeds $50,000 using SVM, Decision Tree, and KNN.</a:t>
          </a:r>
        </a:p>
      </dsp:txBody>
      <dsp:txXfrm>
        <a:off x="1099610" y="1878"/>
        <a:ext cx="7129989" cy="952043"/>
      </dsp:txXfrm>
    </dsp:sp>
    <dsp:sp modelId="{186D7EDE-09AC-445E-AB5F-40D25A60BC1F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3BF26-2D04-42B1-AEA3-6C6AE7EF38C8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4DAC0B-78EE-4425-8B1A-CD4A4671452E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Dataset: UCI Census Income Dataset (48,841 instances, 15 attributes).</a:t>
          </a:r>
        </a:p>
      </dsp:txBody>
      <dsp:txXfrm>
        <a:off x="1099610" y="1191932"/>
        <a:ext cx="7129989" cy="952043"/>
      </dsp:txXfrm>
    </dsp:sp>
    <dsp:sp modelId="{A87D8FAB-5B88-43E8-ADBF-D1C37A6214F2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577A55-3F73-4104-B8D9-C452968F0FF7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669F02-2B3B-4220-91FC-A896104CB256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Challenges: Handling class imbalance, optimizing parameters, and data preprocessing.</a:t>
          </a:r>
        </a:p>
      </dsp:txBody>
      <dsp:txXfrm>
        <a:off x="1099610" y="2381986"/>
        <a:ext cx="7129989" cy="952043"/>
      </dsp:txXfrm>
    </dsp:sp>
    <dsp:sp modelId="{0B02F6CF-F7D5-401B-B4CF-B403392B1DA2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0B5786-BE3A-442B-834B-2D56A5FDBC63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70AF1-9A91-4E4C-8427-25737F4CB9E5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Key Steps: Data preprocessing, model training, evaluation, and reporting.</a:t>
          </a:r>
        </a:p>
      </dsp:txBody>
      <dsp:txXfrm>
        <a:off x="1099610" y="3572041"/>
        <a:ext cx="7129989" cy="9520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B7FADE-BDE2-429B-A65E-DC59D44F6655}">
      <dsp:nvSpPr>
        <dsp:cNvPr id="0" name=""/>
        <dsp:cNvSpPr/>
      </dsp:nvSpPr>
      <dsp:spPr>
        <a:xfrm>
          <a:off x="2983631" y="13"/>
          <a:ext cx="2262336" cy="226233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Attributes: Numerical (e.g., age, hours-per-week) and categorical (e.g., </a:t>
          </a:r>
          <a:r>
            <a:rPr lang="en-US" sz="1200" kern="1200" dirty="0" err="1"/>
            <a:t>workclass</a:t>
          </a:r>
          <a:r>
            <a:rPr lang="en-US" sz="1200" kern="1200" dirty="0"/>
            <a:t>, occupation).</a:t>
          </a:r>
        </a:p>
      </dsp:txBody>
      <dsp:txXfrm>
        <a:off x="3549215" y="13"/>
        <a:ext cx="1131168" cy="1866427"/>
      </dsp:txXfrm>
    </dsp:sp>
    <dsp:sp modelId="{BD86F721-147B-4D18-8B8C-F872FF1290B1}">
      <dsp:nvSpPr>
        <dsp:cNvPr id="0" name=""/>
        <dsp:cNvSpPr/>
      </dsp:nvSpPr>
      <dsp:spPr>
        <a:xfrm rot="7200000">
          <a:off x="4290522" y="2263613"/>
          <a:ext cx="2262336" cy="226233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Target Variable: Binary classification (&lt;=50K and &gt;50K).</a:t>
          </a:r>
        </a:p>
      </dsp:txBody>
      <dsp:txXfrm rot="-5400000">
        <a:off x="4659911" y="2928174"/>
        <a:ext cx="1866427" cy="1131168"/>
      </dsp:txXfrm>
    </dsp:sp>
    <dsp:sp modelId="{3633492F-171C-48A5-9D1E-A80A7A00B5CF}">
      <dsp:nvSpPr>
        <dsp:cNvPr id="0" name=""/>
        <dsp:cNvSpPr/>
      </dsp:nvSpPr>
      <dsp:spPr>
        <a:xfrm rot="14400000">
          <a:off x="1676741" y="2263613"/>
          <a:ext cx="2262336" cy="226233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Preprocessing: Handled missing values, normalized numerical features, and encoded categorical features.</a:t>
          </a:r>
        </a:p>
      </dsp:txBody>
      <dsp:txXfrm rot="5400000">
        <a:off x="1703262" y="2928174"/>
        <a:ext cx="1866427" cy="11311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EEBD55-7382-4F57-BB4B-FD60B9EAA7DE}">
      <dsp:nvSpPr>
        <dsp:cNvPr id="0" name=""/>
        <dsp:cNvSpPr/>
      </dsp:nvSpPr>
      <dsp:spPr>
        <a:xfrm>
          <a:off x="890763" y="213710"/>
          <a:ext cx="981188" cy="981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0C197-8252-4380-9CF2-F7351C4F2C0E}">
      <dsp:nvSpPr>
        <dsp:cNvPr id="0" name=""/>
        <dsp:cNvSpPr/>
      </dsp:nvSpPr>
      <dsp:spPr>
        <a:xfrm>
          <a:off x="291148" y="1757174"/>
          <a:ext cx="2180418" cy="22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1. Support Vector Machine (SVM): Efficient for high-dimensional data, handles non-linearity with kernels.</a:t>
          </a:r>
        </a:p>
      </dsp:txBody>
      <dsp:txXfrm>
        <a:off x="291148" y="1757174"/>
        <a:ext cx="2180418" cy="2205000"/>
      </dsp:txXfrm>
    </dsp:sp>
    <dsp:sp modelId="{7D3A3AC3-47C2-401B-A218-EF3C23014206}">
      <dsp:nvSpPr>
        <dsp:cNvPr id="0" name=""/>
        <dsp:cNvSpPr/>
      </dsp:nvSpPr>
      <dsp:spPr>
        <a:xfrm>
          <a:off x="3452755" y="213710"/>
          <a:ext cx="981188" cy="981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83882-CB7B-4686-A310-2D2DBB355EC1}">
      <dsp:nvSpPr>
        <dsp:cNvPr id="0" name=""/>
        <dsp:cNvSpPr/>
      </dsp:nvSpPr>
      <dsp:spPr>
        <a:xfrm>
          <a:off x="2853140" y="1757174"/>
          <a:ext cx="2180418" cy="22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2. Decision Tree: Simple, interpretable, handles non-linear relationships.</a:t>
          </a:r>
        </a:p>
      </dsp:txBody>
      <dsp:txXfrm>
        <a:off x="2853140" y="1757174"/>
        <a:ext cx="2180418" cy="2205000"/>
      </dsp:txXfrm>
    </dsp:sp>
    <dsp:sp modelId="{F705270F-C496-45AF-A377-C4F37022C930}">
      <dsp:nvSpPr>
        <dsp:cNvPr id="0" name=""/>
        <dsp:cNvSpPr/>
      </dsp:nvSpPr>
      <dsp:spPr>
        <a:xfrm>
          <a:off x="6014747" y="213710"/>
          <a:ext cx="981188" cy="981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0AAB6-6C2F-44B3-BF2A-AFEB9504D675}">
      <dsp:nvSpPr>
        <dsp:cNvPr id="0" name=""/>
        <dsp:cNvSpPr/>
      </dsp:nvSpPr>
      <dsp:spPr>
        <a:xfrm>
          <a:off x="5415132" y="1757174"/>
          <a:ext cx="2180418" cy="22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3. k-Nearest Neighbors (KNN): Non-parametric, effective for smaller datasets.</a:t>
          </a:r>
        </a:p>
      </dsp:txBody>
      <dsp:txXfrm>
        <a:off x="5415132" y="1757174"/>
        <a:ext cx="2180418" cy="2205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79C43-A22A-48E2-822A-14006E3B5037}">
      <dsp:nvSpPr>
        <dsp:cNvPr id="0" name=""/>
        <dsp:cNvSpPr/>
      </dsp:nvSpPr>
      <dsp:spPr>
        <a:xfrm>
          <a:off x="7312" y="330313"/>
          <a:ext cx="2185647" cy="1311388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1. Accuracy: Correctly classified samples.</a:t>
          </a:r>
        </a:p>
      </dsp:txBody>
      <dsp:txXfrm>
        <a:off x="45721" y="368722"/>
        <a:ext cx="2108829" cy="1234570"/>
      </dsp:txXfrm>
    </dsp:sp>
    <dsp:sp modelId="{3FCA0316-6A5B-4B67-8625-88789A53CF58}">
      <dsp:nvSpPr>
        <dsp:cNvPr id="0" name=""/>
        <dsp:cNvSpPr/>
      </dsp:nvSpPr>
      <dsp:spPr>
        <a:xfrm>
          <a:off x="2385297" y="714987"/>
          <a:ext cx="463357" cy="5420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385297" y="823395"/>
        <a:ext cx="324350" cy="325224"/>
      </dsp:txXfrm>
    </dsp:sp>
    <dsp:sp modelId="{13791EE4-64FD-4DD5-943A-01675A11D2B2}">
      <dsp:nvSpPr>
        <dsp:cNvPr id="0" name=""/>
        <dsp:cNvSpPr/>
      </dsp:nvSpPr>
      <dsp:spPr>
        <a:xfrm>
          <a:off x="3067219" y="330313"/>
          <a:ext cx="2185647" cy="1311388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2. Precision: True positives out of all predicted positives.</a:t>
          </a:r>
        </a:p>
      </dsp:txBody>
      <dsp:txXfrm>
        <a:off x="3105628" y="368722"/>
        <a:ext cx="2108829" cy="1234570"/>
      </dsp:txXfrm>
    </dsp:sp>
    <dsp:sp modelId="{5F61B0C6-7F40-421F-AF32-7EDAAD024E2F}">
      <dsp:nvSpPr>
        <dsp:cNvPr id="0" name=""/>
        <dsp:cNvSpPr/>
      </dsp:nvSpPr>
      <dsp:spPr>
        <a:xfrm>
          <a:off x="5445204" y="714987"/>
          <a:ext cx="463357" cy="5420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445204" y="823395"/>
        <a:ext cx="324350" cy="325224"/>
      </dsp:txXfrm>
    </dsp:sp>
    <dsp:sp modelId="{9C8C10DB-B4A7-4CF5-BCE7-9C2B0704FA84}">
      <dsp:nvSpPr>
        <dsp:cNvPr id="0" name=""/>
        <dsp:cNvSpPr/>
      </dsp:nvSpPr>
      <dsp:spPr>
        <a:xfrm>
          <a:off x="6127126" y="330313"/>
          <a:ext cx="2185647" cy="1311388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3. Recall: True positives out of all actual positives.</a:t>
          </a:r>
        </a:p>
      </dsp:txBody>
      <dsp:txXfrm>
        <a:off x="6165535" y="368722"/>
        <a:ext cx="2108829" cy="1234570"/>
      </dsp:txXfrm>
    </dsp:sp>
    <dsp:sp modelId="{F54FDC37-7D62-4F11-B751-31CAF07132E8}">
      <dsp:nvSpPr>
        <dsp:cNvPr id="0" name=""/>
        <dsp:cNvSpPr/>
      </dsp:nvSpPr>
      <dsp:spPr>
        <a:xfrm rot="5400000">
          <a:off x="6988271" y="1794697"/>
          <a:ext cx="463357" cy="5420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7057338" y="1834039"/>
        <a:ext cx="325224" cy="324350"/>
      </dsp:txXfrm>
    </dsp:sp>
    <dsp:sp modelId="{28DBF019-B163-4175-A095-E237204E90F2}">
      <dsp:nvSpPr>
        <dsp:cNvPr id="0" name=""/>
        <dsp:cNvSpPr/>
      </dsp:nvSpPr>
      <dsp:spPr>
        <a:xfrm>
          <a:off x="6127126" y="2515961"/>
          <a:ext cx="2185647" cy="1311388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4. F1-Score: Harmonic mean of precision and recall.</a:t>
          </a:r>
        </a:p>
      </dsp:txBody>
      <dsp:txXfrm>
        <a:off x="6165535" y="2554370"/>
        <a:ext cx="2108829" cy="1234570"/>
      </dsp:txXfrm>
    </dsp:sp>
    <dsp:sp modelId="{61C47C96-688A-4048-982E-CAAB11C2A688}">
      <dsp:nvSpPr>
        <dsp:cNvPr id="0" name=""/>
        <dsp:cNvSpPr/>
      </dsp:nvSpPr>
      <dsp:spPr>
        <a:xfrm rot="10800000">
          <a:off x="5471432" y="2900635"/>
          <a:ext cx="463357" cy="5420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5610439" y="3009043"/>
        <a:ext cx="324350" cy="325224"/>
      </dsp:txXfrm>
    </dsp:sp>
    <dsp:sp modelId="{5239CCDA-9639-4038-95DD-FF087F45FCB8}">
      <dsp:nvSpPr>
        <dsp:cNvPr id="0" name=""/>
        <dsp:cNvSpPr/>
      </dsp:nvSpPr>
      <dsp:spPr>
        <a:xfrm>
          <a:off x="3067219" y="2515961"/>
          <a:ext cx="2185647" cy="1311388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5. Confusion Matrix: Summary of true/false positives and negatives.</a:t>
          </a:r>
        </a:p>
      </dsp:txBody>
      <dsp:txXfrm>
        <a:off x="3105628" y="2554370"/>
        <a:ext cx="2108829" cy="12345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80A05-12F0-4368-A515-BFAF7F69068B}">
      <dsp:nvSpPr>
        <dsp:cNvPr id="0" name=""/>
        <dsp:cNvSpPr/>
      </dsp:nvSpPr>
      <dsp:spPr>
        <a:xfrm>
          <a:off x="0" y="794338"/>
          <a:ext cx="2189202" cy="13901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728E1-0997-4C1A-95B7-FFFC51B2290D}">
      <dsp:nvSpPr>
        <dsp:cNvPr id="0" name=""/>
        <dsp:cNvSpPr/>
      </dsp:nvSpPr>
      <dsp:spPr>
        <a:xfrm>
          <a:off x="243244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1. SVM: Accuracy 84.4%, Precision 0.86, Recall 0.69, F1-Score 0.77.</a:t>
          </a:r>
        </a:p>
      </dsp:txBody>
      <dsp:txXfrm>
        <a:off x="283960" y="1066136"/>
        <a:ext cx="2107770" cy="1308711"/>
      </dsp:txXfrm>
    </dsp:sp>
    <dsp:sp modelId="{C3554499-C070-4C02-8C4B-9D80D4E3BC47}">
      <dsp:nvSpPr>
        <dsp:cNvPr id="0" name=""/>
        <dsp:cNvSpPr/>
      </dsp:nvSpPr>
      <dsp:spPr>
        <a:xfrm>
          <a:off x="2675691" y="794338"/>
          <a:ext cx="2189202" cy="13901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ABA26-5B71-4D08-B309-9715FA6BB8EA}">
      <dsp:nvSpPr>
        <dsp:cNvPr id="0" name=""/>
        <dsp:cNvSpPr/>
      </dsp:nvSpPr>
      <dsp:spPr>
        <a:xfrm>
          <a:off x="2918936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2. Decision Tree: Accuracy 84.5%, Precision 0.86, Recall 0.70, F1-Score 0.77.</a:t>
          </a:r>
        </a:p>
      </dsp:txBody>
      <dsp:txXfrm>
        <a:off x="2959652" y="1066136"/>
        <a:ext cx="2107770" cy="1308711"/>
      </dsp:txXfrm>
    </dsp:sp>
    <dsp:sp modelId="{CC740553-C48A-4751-AB83-F2627103A996}">
      <dsp:nvSpPr>
        <dsp:cNvPr id="0" name=""/>
        <dsp:cNvSpPr/>
      </dsp:nvSpPr>
      <dsp:spPr>
        <a:xfrm>
          <a:off x="5351383" y="794338"/>
          <a:ext cx="2189202" cy="13901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38DF1-1C50-4EE7-8A3D-CCB2422A7E7F}">
      <dsp:nvSpPr>
        <dsp:cNvPr id="0" name=""/>
        <dsp:cNvSpPr/>
      </dsp:nvSpPr>
      <dsp:spPr>
        <a:xfrm>
          <a:off x="5594627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3. KNN: Accuracy 82.9%, Precision 0.66, Recall 0.58, F1-Score 0.61.</a:t>
          </a:r>
        </a:p>
      </dsp:txBody>
      <dsp:txXfrm>
        <a:off x="5635343" y="1066136"/>
        <a:ext cx="2107770" cy="13087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7B0A1F-3143-42CB-B424-00A7F2E5C0FE}">
      <dsp:nvSpPr>
        <dsp:cNvPr id="0" name=""/>
        <dsp:cNvSpPr/>
      </dsp:nvSpPr>
      <dsp:spPr>
        <a:xfrm>
          <a:off x="0" y="1354343"/>
          <a:ext cx="2218134" cy="1408515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39F31-EE6B-4CA2-8ED3-C442609DE4A8}">
      <dsp:nvSpPr>
        <dsp:cNvPr id="0" name=""/>
        <dsp:cNvSpPr/>
      </dsp:nvSpPr>
      <dsp:spPr>
        <a:xfrm>
          <a:off x="246459" y="1588479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>
              <a:lumMod val="95000"/>
              <a:lumOff val="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Decision Tree narrowly outperformed SVM in accuracy.</a:t>
          </a:r>
        </a:p>
      </dsp:txBody>
      <dsp:txXfrm>
        <a:off x="287713" y="1629733"/>
        <a:ext cx="2135626" cy="1326007"/>
      </dsp:txXfrm>
    </dsp:sp>
    <dsp:sp modelId="{ED9D1CF0-C678-4EAD-906B-CFFE5F1F5CBC}">
      <dsp:nvSpPr>
        <dsp:cNvPr id="0" name=""/>
        <dsp:cNvSpPr/>
      </dsp:nvSpPr>
      <dsp:spPr>
        <a:xfrm>
          <a:off x="2711053" y="1354343"/>
          <a:ext cx="2218134" cy="1408515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C4FBF-EA1B-4B52-95AA-E532881B3A44}">
      <dsp:nvSpPr>
        <dsp:cNvPr id="0" name=""/>
        <dsp:cNvSpPr/>
      </dsp:nvSpPr>
      <dsp:spPr>
        <a:xfrm>
          <a:off x="2957512" y="1588479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>
              <a:lumMod val="95000"/>
              <a:lumOff val="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SVM demonstrated better generalization.</a:t>
          </a:r>
        </a:p>
      </dsp:txBody>
      <dsp:txXfrm>
        <a:off x="2998766" y="1629733"/>
        <a:ext cx="2135626" cy="1326007"/>
      </dsp:txXfrm>
    </dsp:sp>
    <dsp:sp modelId="{4E4E9789-206E-4153-8991-338592C8382A}">
      <dsp:nvSpPr>
        <dsp:cNvPr id="0" name=""/>
        <dsp:cNvSpPr/>
      </dsp:nvSpPr>
      <dsp:spPr>
        <a:xfrm>
          <a:off x="5422106" y="1354343"/>
          <a:ext cx="2218134" cy="1408515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C0DC90-F80C-4545-8D74-7AE6EC6A47AA}">
      <dsp:nvSpPr>
        <dsp:cNvPr id="0" name=""/>
        <dsp:cNvSpPr/>
      </dsp:nvSpPr>
      <dsp:spPr>
        <a:xfrm>
          <a:off x="5668565" y="1588479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>
              <a:lumMod val="95000"/>
              <a:lumOff val="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KNN struggled with class imbalance and computational cost.</a:t>
          </a:r>
        </a:p>
      </dsp:txBody>
      <dsp:txXfrm>
        <a:off x="5709819" y="1629733"/>
        <a:ext cx="2135626" cy="132600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519E2-8CBA-48BD-88F0-6BC748866BD8}">
      <dsp:nvSpPr>
        <dsp:cNvPr id="0" name=""/>
        <dsp:cNvSpPr/>
      </dsp:nvSpPr>
      <dsp:spPr>
        <a:xfrm>
          <a:off x="0" y="97733"/>
          <a:ext cx="7886700" cy="576810"/>
        </a:xfrm>
        <a:prstGeom prst="roundRect">
          <a:avLst/>
        </a:prstGeom>
        <a:solidFill>
          <a:schemeClr val="bg2">
            <a:lumMod val="2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Conclusion:</a:t>
          </a:r>
        </a:p>
      </dsp:txBody>
      <dsp:txXfrm>
        <a:off x="28158" y="125891"/>
        <a:ext cx="7830384" cy="520494"/>
      </dsp:txXfrm>
    </dsp:sp>
    <dsp:sp modelId="{E12F6809-361F-4F86-8B5A-1678D875A75F}">
      <dsp:nvSpPr>
        <dsp:cNvPr id="0" name=""/>
        <dsp:cNvSpPr/>
      </dsp:nvSpPr>
      <dsp:spPr>
        <a:xfrm>
          <a:off x="0" y="635724"/>
          <a:ext cx="7886700" cy="576810"/>
        </a:xfrm>
        <a:prstGeom prst="roundRect">
          <a:avLst/>
        </a:prstGeom>
        <a:solidFill>
          <a:schemeClr val="bg2">
            <a:lumMod val="2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Decision Tree and SVM emerged as top-performing algorithms.</a:t>
          </a:r>
        </a:p>
      </dsp:txBody>
      <dsp:txXfrm>
        <a:off x="28158" y="663882"/>
        <a:ext cx="7830384" cy="520494"/>
      </dsp:txXfrm>
    </dsp:sp>
    <dsp:sp modelId="{E1BA3A1C-5788-4EB8-B350-2ABD0BE4F7BE}">
      <dsp:nvSpPr>
        <dsp:cNvPr id="0" name=""/>
        <dsp:cNvSpPr/>
      </dsp:nvSpPr>
      <dsp:spPr>
        <a:xfrm>
          <a:off x="0" y="1116402"/>
          <a:ext cx="7886700" cy="576810"/>
        </a:xfrm>
        <a:prstGeom prst="roundRect">
          <a:avLst/>
        </a:prstGeom>
        <a:solidFill>
          <a:schemeClr val="bg2">
            <a:lumMod val="2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KNN was less effective due to class imbalance.</a:t>
          </a:r>
        </a:p>
      </dsp:txBody>
      <dsp:txXfrm>
        <a:off x="28158" y="1144560"/>
        <a:ext cx="7830384" cy="520494"/>
      </dsp:txXfrm>
    </dsp:sp>
    <dsp:sp modelId="{D483F4F9-DB5E-4AE0-9412-EF436C98BA6A}">
      <dsp:nvSpPr>
        <dsp:cNvPr id="0" name=""/>
        <dsp:cNvSpPr/>
      </dsp:nvSpPr>
      <dsp:spPr>
        <a:xfrm>
          <a:off x="0" y="1983234"/>
          <a:ext cx="7886700" cy="576810"/>
        </a:xfrm>
        <a:prstGeom prst="roundRect">
          <a:avLst/>
        </a:prstGeom>
        <a:solidFill>
          <a:schemeClr val="bg2">
            <a:lumMod val="2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Future Work:</a:t>
          </a:r>
        </a:p>
      </dsp:txBody>
      <dsp:txXfrm>
        <a:off x="28158" y="2011392"/>
        <a:ext cx="7830384" cy="520494"/>
      </dsp:txXfrm>
    </dsp:sp>
    <dsp:sp modelId="{7CA81DF1-A9B8-4310-90F9-C092B5FB75A8}">
      <dsp:nvSpPr>
        <dsp:cNvPr id="0" name=""/>
        <dsp:cNvSpPr/>
      </dsp:nvSpPr>
      <dsp:spPr>
        <a:xfrm>
          <a:off x="0" y="2513034"/>
          <a:ext cx="7886700" cy="576810"/>
        </a:xfrm>
        <a:prstGeom prst="roundRect">
          <a:avLst/>
        </a:prstGeom>
        <a:solidFill>
          <a:schemeClr val="bg2">
            <a:lumMod val="2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Address class imbalance using SMOTE or class-weighted models.</a:t>
          </a:r>
        </a:p>
      </dsp:txBody>
      <dsp:txXfrm>
        <a:off x="28158" y="2541192"/>
        <a:ext cx="7830384" cy="520494"/>
      </dsp:txXfrm>
    </dsp:sp>
    <dsp:sp modelId="{B38DD0A3-AE0B-4532-A1BB-A8C961715505}">
      <dsp:nvSpPr>
        <dsp:cNvPr id="0" name=""/>
        <dsp:cNvSpPr/>
      </dsp:nvSpPr>
      <dsp:spPr>
        <a:xfrm>
          <a:off x="0" y="3034649"/>
          <a:ext cx="7886700" cy="576810"/>
        </a:xfrm>
        <a:prstGeom prst="roundRect">
          <a:avLst/>
        </a:prstGeom>
        <a:solidFill>
          <a:schemeClr val="bg2">
            <a:lumMod val="2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Perform hyperparameter tuning for SVM and other models.</a:t>
          </a:r>
        </a:p>
      </dsp:txBody>
      <dsp:txXfrm>
        <a:off x="28158" y="3062807"/>
        <a:ext cx="7830384" cy="520494"/>
      </dsp:txXfrm>
    </dsp:sp>
    <dsp:sp modelId="{BC00E00F-F79E-4F20-A3B8-21315606A7CA}">
      <dsp:nvSpPr>
        <dsp:cNvPr id="0" name=""/>
        <dsp:cNvSpPr/>
      </dsp:nvSpPr>
      <dsp:spPr>
        <a:xfrm>
          <a:off x="0" y="3562171"/>
          <a:ext cx="7886700" cy="576810"/>
        </a:xfrm>
        <a:prstGeom prst="roundRect">
          <a:avLst/>
        </a:prstGeom>
        <a:solidFill>
          <a:schemeClr val="bg2">
            <a:lumMod val="2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Explore ensemble methods like Random Forest and Gradient Boosting.</a:t>
          </a:r>
        </a:p>
      </dsp:txBody>
      <dsp:txXfrm>
        <a:off x="28158" y="3590329"/>
        <a:ext cx="7830384" cy="520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D3DC-3861-F6BA-4BF8-AA0BFFAA7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FEB8D-9CD5-47CF-25A6-DD20B0731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9B031-C16B-4227-EFD3-37162005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1FF57-5330-D43D-E652-BD63CC0DA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BE142-67C2-BFA8-CE29-F37A5434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EB918-8B71-ABF0-B63E-AC225AC9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642E4-CB1B-5B8A-3D5C-08F10AF1F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29279-8C38-0F5C-387F-2BA759D52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3991D-0637-2AAF-139A-24BFD4E95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D0F66-2410-A4A0-0484-710B352F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8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C636A-42C0-1F01-1CA2-F5B1D147D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040C8-7AD2-F147-32DC-963E378F3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6DAAE-DD66-E527-2337-47D945735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4550A-B0B4-2855-9686-F30DC8E8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D9378-93A1-918E-D94B-F2E2E2A4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6057-52E8-95DD-A5F0-07BA706F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74192-EBC5-91AF-83BF-E5BA62BCA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9319B-45E8-50DF-7259-A1425AB8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8A608-FA6E-5F8A-A36C-0DE49213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48C7A-2931-71EA-2ED1-C01D0A81C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3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C235-7CBF-54B6-CC4C-BD4AC5A4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A002E-7B92-08AB-965C-DD4925900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7A925-642B-694B-3EF7-491A819C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9A46-DA48-3129-6FDC-2986BB87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EDBC7-20A3-9B59-33DD-0B0982AF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6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A22F-464D-8F34-DB9C-655A18835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80FE1-C116-863C-4220-4A3949605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763AB-2368-4A31-4400-24E403D03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5B1E0-53F4-D7EA-446D-8C275BCF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8D17C-CF72-2F77-1358-0D719290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BFCFF-6ACD-8B45-AFE9-B1C7832A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4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B0F0C-9F5A-C82A-4C3F-E827DFD58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8CA8E-FE64-53ED-A1B7-621BBC72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B7276-5599-545B-0D0A-AEF37706D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347A0-37F4-9608-9C28-C5E5FBAED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B18442-7599-E0AF-83F9-587E9951E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C8EFFB-5315-3DC8-CAE4-655D7FA2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4AD16D-3AAD-7A31-D1F2-76E637BB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58CAB7-AC45-FAB8-0F87-F567F766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3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88971-2DB2-9416-A531-66491EAA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6D720C-70FB-8E1A-226D-4771A1A9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8C2E6-D97F-B142-7EF2-0F976619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F5F03-E988-272A-672F-42275D9C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0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4EFD16-D081-581F-57D6-524A9266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5C9397-4971-0620-FCCD-B914E8DD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971C7-5739-5B31-8F43-6E0308E7C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6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40BF-B05E-C287-B94C-579A513B3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EFCF4-E6BB-7368-D6A7-2098841B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88379-CF11-A028-71C4-7ED7DF0AC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A7FAD-A423-76F1-5383-ED407EB9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4BD3D-9E36-B0B7-4CAD-42E8ED02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ED1A3-F539-19C1-EAFF-28BF898D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3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38B0-537F-6B87-D8A5-42EF01C4B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113453-3E9A-5A07-A8C6-9365A9A60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CD153-D80F-8880-C969-444725AE1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77FAB-903A-3753-D6AB-98AAA1A1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60A1D-7D15-DB88-870A-61EF23669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45B86-2EC3-6DCA-BBE8-2E06B63A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3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400334-0195-5762-7AE6-8B4E32088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8E133-B4D8-F07D-D111-BAE98E8C7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669F9-EBC6-75AB-60BF-C4A6B9899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55C71-4FE8-AB4B-2767-58D115AC8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98B15-348A-BCFB-A377-C0B8EE896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0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81539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sz="4400" dirty="0"/>
              <a:t>Machine Learning Classifiers for Predicting Annual Income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2A6AFE-9D6F-FFA8-0472-89347F9A0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780065"/>
              </p:ext>
            </p:extLst>
          </p:nvPr>
        </p:nvGraphicFramePr>
        <p:xfrm>
          <a:off x="1209261" y="3191501"/>
          <a:ext cx="6725478" cy="33713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65443">
                  <a:extLst>
                    <a:ext uri="{9D8B030D-6E8A-4147-A177-3AD203B41FA5}">
                      <a16:colId xmlns:a16="http://schemas.microsoft.com/office/drawing/2014/main" val="1993072186"/>
                    </a:ext>
                  </a:extLst>
                </a:gridCol>
                <a:gridCol w="1855305">
                  <a:extLst>
                    <a:ext uri="{9D8B030D-6E8A-4147-A177-3AD203B41FA5}">
                      <a16:colId xmlns:a16="http://schemas.microsoft.com/office/drawing/2014/main" val="3235947088"/>
                    </a:ext>
                  </a:extLst>
                </a:gridCol>
                <a:gridCol w="1404730">
                  <a:extLst>
                    <a:ext uri="{9D8B030D-6E8A-4147-A177-3AD203B41FA5}">
                      <a16:colId xmlns:a16="http://schemas.microsoft.com/office/drawing/2014/main" val="400048971"/>
                    </a:ext>
                  </a:extLst>
                </a:gridCol>
              </a:tblGrid>
              <a:tr h="5800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Student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Student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Section 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1362973"/>
                  </a:ext>
                </a:extLst>
              </a:tr>
              <a:tr h="705393">
                <a:tc>
                  <a:txBody>
                    <a:bodyPr/>
                    <a:lstStyle/>
                    <a:p>
                      <a:pPr algn="ctr"/>
                      <a:endParaRPr lang="en-US" sz="1600" b="1" u="none" strike="noStrike" kern="1200" baseline="0" dirty="0">
                        <a:solidFill>
                          <a:schemeClr val="dk1"/>
                        </a:solidFill>
                      </a:endParaRPr>
                    </a:p>
                    <a:p>
                      <a:pPr algn="ctr"/>
                      <a:r>
                        <a:rPr lang="en-US" sz="1600" b="1" u="none" strike="noStrike" kern="1200" baseline="0" dirty="0">
                          <a:solidFill>
                            <a:schemeClr val="dk1"/>
                          </a:solidFill>
                        </a:rPr>
                        <a:t>Omar Yousef </a:t>
                      </a:r>
                      <a:r>
                        <a:rPr lang="en-US" sz="1600" b="1" u="none" strike="noStrike" kern="1200" baseline="0" dirty="0" err="1">
                          <a:solidFill>
                            <a:schemeClr val="dk1"/>
                          </a:solidFill>
                        </a:rPr>
                        <a:t>Alnosyan</a:t>
                      </a:r>
                      <a:r>
                        <a:rPr lang="en-US" sz="1600" b="1" u="none" strike="noStrike" kern="1200" baseline="0" dirty="0">
                          <a:solidFill>
                            <a:schemeClr val="dk1"/>
                          </a:solidFill>
                        </a:rPr>
                        <a:t> 	</a:t>
                      </a:r>
                    </a:p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 u="none" strike="noStrike" kern="1200" baseline="0" dirty="0">
                        <a:solidFill>
                          <a:schemeClr val="dk1"/>
                        </a:solidFill>
                      </a:endParaRPr>
                    </a:p>
                    <a:p>
                      <a:pPr algn="ctr"/>
                      <a:r>
                        <a:rPr lang="en-US" sz="1600" b="1" u="none" strike="noStrike" kern="1200" baseline="0" dirty="0">
                          <a:solidFill>
                            <a:schemeClr val="dk1"/>
                          </a:solidFill>
                        </a:rPr>
                        <a:t>	</a:t>
                      </a:r>
                    </a:p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403601"/>
                  </a:ext>
                </a:extLst>
              </a:tr>
              <a:tr h="901525">
                <a:tc>
                  <a:txBody>
                    <a:bodyPr/>
                    <a:lstStyle/>
                    <a:p>
                      <a:pPr algn="ctr"/>
                      <a:endParaRPr lang="en-US" sz="1600" b="1" u="none" strike="noStrike" kern="1200" baseline="0" dirty="0">
                        <a:solidFill>
                          <a:schemeClr val="dk1"/>
                        </a:solidFill>
                      </a:endParaRPr>
                    </a:p>
                    <a:p>
                      <a:pPr algn="ctr"/>
                      <a:r>
                        <a:rPr lang="en-US" sz="1600" b="1" u="none" strike="noStrike" kern="1200" baseline="0" dirty="0">
                          <a:solidFill>
                            <a:schemeClr val="dk1"/>
                          </a:solidFill>
                        </a:rPr>
                        <a:t> Hassan Abdullah </a:t>
                      </a:r>
                      <a:r>
                        <a:rPr lang="en-US" sz="1600" b="1" u="none" strike="noStrike" kern="1200" baseline="0" dirty="0" err="1">
                          <a:solidFill>
                            <a:schemeClr val="dk1"/>
                          </a:solidFill>
                        </a:rPr>
                        <a:t>Alyemni</a:t>
                      </a:r>
                      <a:r>
                        <a:rPr lang="en-US" sz="1600" b="1" u="none" strike="noStrike" kern="1200" baseline="0" dirty="0">
                          <a:solidFill>
                            <a:schemeClr val="dk1"/>
                          </a:solidFill>
                        </a:rPr>
                        <a:t> 	</a:t>
                      </a:r>
                    </a:p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 u="none" strike="noStrike" kern="1200" baseline="0" dirty="0">
                        <a:solidFill>
                          <a:schemeClr val="dk1"/>
                        </a:solidFill>
                      </a:endParaRPr>
                    </a:p>
                    <a:p>
                      <a:pPr algn="ctr"/>
                      <a:r>
                        <a:rPr lang="en-US" sz="1600" b="1" u="none" strike="noStrike" kern="1200" baseline="0" dirty="0">
                          <a:solidFill>
                            <a:schemeClr val="dk1"/>
                          </a:solidFill>
                        </a:rPr>
                        <a:t>	</a:t>
                      </a:r>
                    </a:p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218836"/>
                  </a:ext>
                </a:extLst>
              </a:tr>
              <a:tr h="755751">
                <a:tc>
                  <a:txBody>
                    <a:bodyPr/>
                    <a:lstStyle/>
                    <a:p>
                      <a:pPr algn="ctr"/>
                      <a:endParaRPr lang="en-US" sz="1600" b="1" u="none" strike="noStrike" kern="1200" baseline="0" dirty="0">
                        <a:solidFill>
                          <a:schemeClr val="dk1"/>
                        </a:solidFill>
                      </a:endParaRPr>
                    </a:p>
                    <a:p>
                      <a:pPr algn="ctr"/>
                      <a:r>
                        <a:rPr lang="en-US" sz="1600" b="1" u="none" strike="noStrike" kern="1200" baseline="0" dirty="0">
                          <a:solidFill>
                            <a:schemeClr val="dk1"/>
                          </a:solidFill>
                        </a:rPr>
                        <a:t> Abdullah Abdulaziz </a:t>
                      </a:r>
                      <a:r>
                        <a:rPr lang="en-US" sz="1600" b="1" u="none" strike="noStrike" kern="1200" baseline="0" dirty="0" err="1">
                          <a:solidFill>
                            <a:schemeClr val="dk1"/>
                          </a:solidFill>
                        </a:rPr>
                        <a:t>Almohammed</a:t>
                      </a:r>
                      <a:r>
                        <a:rPr lang="en-US" sz="1600" b="1" u="none" strike="noStrike" kern="1200" baseline="0" dirty="0">
                          <a:solidFill>
                            <a:schemeClr val="dk1"/>
                          </a:solidFill>
                        </a:rPr>
                        <a:t> 	</a:t>
                      </a:r>
                    </a:p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 u="none" strike="noStrike" kern="1200" baseline="0" dirty="0">
                        <a:solidFill>
                          <a:schemeClr val="dk1"/>
                        </a:solidFill>
                      </a:endParaRPr>
                    </a:p>
                    <a:p>
                      <a:pPr algn="ctr"/>
                      <a:r>
                        <a:rPr lang="en-US" sz="1600" b="1" u="none" strike="noStrike" kern="1200" baseline="0" dirty="0">
                          <a:solidFill>
                            <a:schemeClr val="dk1"/>
                          </a:solidFill>
                        </a:rPr>
                        <a:t>	</a:t>
                      </a:r>
                    </a:p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29274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86EE0A1-AE07-CA60-8FE2-2CBC9E222F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4739" y="132356"/>
            <a:ext cx="815340" cy="8153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66FA83-E931-2F66-A294-C0C20BEE6C8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279351" y="169186"/>
            <a:ext cx="549910" cy="7785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AD09C5-8FDE-3CC1-970E-C1D93C342438}"/>
              </a:ext>
            </a:extLst>
          </p:cNvPr>
          <p:cNvSpPr txBox="1"/>
          <p:nvPr/>
        </p:nvSpPr>
        <p:spPr>
          <a:xfrm>
            <a:off x="2362200" y="169186"/>
            <a:ext cx="4572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Imam Mohammad Ibn Saud Islamic University</a:t>
            </a:r>
          </a:p>
          <a:p>
            <a:pPr algn="ctr"/>
            <a:r>
              <a:rPr lang="en-US" sz="1400" b="1" dirty="0">
                <a:solidFill>
                  <a:schemeClr val="accent1"/>
                </a:solidFill>
              </a:rPr>
              <a:t>College of Computer and Information Sciences</a:t>
            </a:r>
          </a:p>
          <a:p>
            <a:pPr algn="ctr"/>
            <a:r>
              <a:rPr lang="en-US" sz="1400" b="1" dirty="0">
                <a:solidFill>
                  <a:schemeClr val="accent1"/>
                </a:solidFill>
              </a:rPr>
              <a:t>Computer Science Department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5420967" cy="834196"/>
          </a:xfrm>
        </p:spPr>
        <p:txBody>
          <a:bodyPr>
            <a:normAutofit/>
          </a:bodyPr>
          <a:lstStyle/>
          <a:p>
            <a:r>
              <a:rPr lang="en-US" sz="4000" b="1" dirty="0"/>
              <a:t>Key Observations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8C150026-2C3B-AF01-D74F-214A8D876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869592"/>
              </p:ext>
            </p:extLst>
          </p:nvPr>
        </p:nvGraphicFramePr>
        <p:xfrm>
          <a:off x="628650" y="1388303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Conclusion and Future Work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49E7C56-357C-FB67-6FD4-B224D062A8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872298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4042741" cy="608909"/>
          </a:xfrm>
        </p:spPr>
        <p:txBody>
          <a:bodyPr/>
          <a:lstStyle/>
          <a:p>
            <a:r>
              <a:rPr lang="en-US" b="1" dirty="0"/>
              <a:t>Project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529717-6476-FE58-67D3-ACDD7DDF9C8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53690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389" y="219353"/>
            <a:ext cx="6958220" cy="867326"/>
          </a:xfrm>
        </p:spPr>
        <p:txBody>
          <a:bodyPr/>
          <a:lstStyle/>
          <a:p>
            <a:r>
              <a:rPr b="1" dirty="0"/>
              <a:t>Dataset Description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79CF362-6917-4C0E-78AB-B4F90257EE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46935"/>
              </p:ext>
            </p:extLst>
          </p:nvPr>
        </p:nvGraphicFramePr>
        <p:xfrm>
          <a:off x="457200" y="147081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02D364-7B09-5CAB-0439-20B5FD7A1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8ED3-4E6A-529E-040B-6C46875BE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4" y="273185"/>
            <a:ext cx="4147930" cy="1058658"/>
          </a:xfrm>
        </p:spPr>
        <p:txBody>
          <a:bodyPr anchor="ctr">
            <a:normAutofit/>
          </a:bodyPr>
          <a:lstStyle/>
          <a:p>
            <a:r>
              <a:rPr lang="en-US" sz="3600" b="1" dirty="0"/>
              <a:t>Target Concept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18CF0-139F-E675-B19C-D6509C646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84" y="2160103"/>
            <a:ext cx="7504265" cy="2153275"/>
          </a:xfrm>
        </p:spPr>
        <p:txBody>
          <a:bodyPr anchor="ctr">
            <a:normAutofit/>
          </a:bodyPr>
          <a:lstStyle/>
          <a:p>
            <a:r>
              <a:rPr lang="en-US" sz="2100" b="0" i="0" u="none" strike="noStrike" baseline="0" dirty="0">
                <a:latin typeface="Times New Roman" panose="02020603050405020304" pitchFamily="18" charset="0"/>
              </a:rPr>
              <a:t>The goal is to predict whether the annual income of an individual exceeds $50,000 (&gt;50K) or not (&lt;=50K). This binary classification problem helps evaluate the ability of different machine learning models to handle datasets with mixed feature types and class imbalance. 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351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1908E9-9139-F412-80CA-A9EA3A9F8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17652-F623-DB1C-3A12-7EBCEE50B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913" y="346072"/>
            <a:ext cx="4060947" cy="899632"/>
          </a:xfrm>
        </p:spPr>
        <p:txBody>
          <a:bodyPr anchor="ctr">
            <a:normAutofit/>
          </a:bodyPr>
          <a:lstStyle/>
          <a:p>
            <a:r>
              <a:rPr lang="en-US" sz="3600" b="1" i="0" u="none" strike="noStrike" baseline="0" dirty="0">
                <a:solidFill>
                  <a:srgbClr val="000000"/>
                </a:solidFill>
              </a:rPr>
              <a:t>Visualizations </a:t>
            </a:r>
            <a:endParaRPr lang="en-US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4E9359-92F1-DAF8-5479-768F9588A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590" y="1912947"/>
            <a:ext cx="3505454" cy="1070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count plot reveals that the dataset is imbalanced, with most instances belonging to the &lt;=50K class. 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5A65F7-FD7C-29F8-7007-B2BB126A4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2104"/>
            <a:ext cx="4386044" cy="33859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CCDC2F-3596-D086-09B8-66ED6DDDB9FD}"/>
              </a:ext>
            </a:extLst>
          </p:cNvPr>
          <p:cNvSpPr txBox="1"/>
          <p:nvPr/>
        </p:nvSpPr>
        <p:spPr>
          <a:xfrm>
            <a:off x="5294244" y="1912947"/>
            <a:ext cx="35054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histogram illustrates that most individuals fall between the ages of 25 and 50.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3C15C2-2D95-3B7C-8B9F-0D4E86AE9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22104"/>
            <a:ext cx="4452730" cy="344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6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u="none" strike="noStrike" baseline="0" dirty="0">
                <a:solidFill>
                  <a:srgbClr val="000000"/>
                </a:solidFill>
              </a:rPr>
              <a:t>Machine Learning Model Selection </a:t>
            </a:r>
            <a:endParaRPr sz="48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A6AABC-5D2C-9E5F-3393-C5608AE7C9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709914"/>
              </p:ext>
            </p:extLst>
          </p:nvPr>
        </p:nvGraphicFramePr>
        <p:xfrm>
          <a:off x="628650" y="2001078"/>
          <a:ext cx="7886700" cy="4175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48" y="365126"/>
            <a:ext cx="4987114" cy="741432"/>
          </a:xfrm>
        </p:spPr>
        <p:txBody>
          <a:bodyPr>
            <a:normAutofit/>
          </a:bodyPr>
          <a:lstStyle/>
          <a:p>
            <a:r>
              <a:rPr lang="en-US" sz="3500" b="1" dirty="0"/>
              <a:t>Evaluation Metrics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AE87ACA1-32E4-2D13-798C-A1788F2112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220223"/>
              </p:ext>
            </p:extLst>
          </p:nvPr>
        </p:nvGraphicFramePr>
        <p:xfrm>
          <a:off x="410766" y="2133600"/>
          <a:ext cx="8320087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141" y="240056"/>
            <a:ext cx="4001311" cy="1065284"/>
          </a:xfrm>
        </p:spPr>
        <p:txBody>
          <a:bodyPr anchor="ctr">
            <a:normAutofit/>
          </a:bodyPr>
          <a:lstStyle/>
          <a:p>
            <a:r>
              <a:rPr lang="en-US" b="1" dirty="0"/>
              <a:t>Results Summary</a:t>
            </a: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40FB9764-B8A1-BDFB-E4CA-94F6AF8385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293392"/>
              </p:ext>
            </p:extLst>
          </p:nvPr>
        </p:nvGraphicFramePr>
        <p:xfrm>
          <a:off x="680085" y="1930841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E23244-FB0D-2643-0149-97A607D78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5F156-E38D-C0CF-1E9B-37EDCC67F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48" y="365125"/>
            <a:ext cx="5914766" cy="1125745"/>
          </a:xfrm>
        </p:spPr>
        <p:txBody>
          <a:bodyPr>
            <a:normAutofit/>
          </a:bodyPr>
          <a:lstStyle/>
          <a:p>
            <a:r>
              <a:rPr lang="en-US" sz="3200" b="1" i="0" u="none" strike="noStrike" baseline="0" dirty="0">
                <a:solidFill>
                  <a:srgbClr val="000000"/>
                </a:solidFill>
              </a:rPr>
              <a:t>Performance of the Models </a:t>
            </a:r>
            <a:endParaRPr lang="en-US" sz="48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970D0BC-4CFA-F9D8-3FA9-349FE56CCB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596887"/>
              </p:ext>
            </p:extLst>
          </p:nvPr>
        </p:nvGraphicFramePr>
        <p:xfrm>
          <a:off x="575641" y="2084042"/>
          <a:ext cx="7886700" cy="402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2737202037"/>
                    </a:ext>
                  </a:extLst>
                </a:gridCol>
                <a:gridCol w="1544375">
                  <a:extLst>
                    <a:ext uri="{9D8B030D-6E8A-4147-A177-3AD203B41FA5}">
                      <a16:colId xmlns:a16="http://schemas.microsoft.com/office/drawing/2014/main" val="464487204"/>
                    </a:ext>
                  </a:extLst>
                </a:gridCol>
                <a:gridCol w="1610305">
                  <a:extLst>
                    <a:ext uri="{9D8B030D-6E8A-4147-A177-3AD203B41FA5}">
                      <a16:colId xmlns:a16="http://schemas.microsoft.com/office/drawing/2014/main" val="2957138794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3156966860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697160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strike="noStrike" kern="1200" baseline="0" dirty="0">
                          <a:solidFill>
                            <a:schemeClr val="lt1"/>
                          </a:solidFill>
                        </a:rPr>
                        <a:t>Precision (Class 1) </a:t>
                      </a:r>
                      <a:r>
                        <a:rPr lang="en-US" sz="2000" b="0" u="none" strike="noStrike" kern="1200" baseline="0" dirty="0">
                          <a:solidFill>
                            <a:schemeClr val="lt1"/>
                          </a:solidFill>
                        </a:rPr>
                        <a:t>	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strike="noStrike" kern="1200" baseline="0" dirty="0">
                          <a:solidFill>
                            <a:schemeClr val="lt1"/>
                          </a:solidFill>
                        </a:rPr>
                        <a:t>Recall (Class 1) </a:t>
                      </a:r>
                      <a:r>
                        <a:rPr lang="en-US" sz="2000" b="0" u="none" strike="noStrike" kern="1200" baseline="0" dirty="0">
                          <a:solidFill>
                            <a:schemeClr val="lt1"/>
                          </a:solidFill>
                        </a:rPr>
                        <a:t>	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u="none" strike="noStrike" kern="1200" baseline="0" dirty="0">
                          <a:solidFill>
                            <a:schemeClr val="lt1"/>
                          </a:solidFill>
                        </a:rPr>
                        <a:t>F1-Score (Class 1) </a:t>
                      </a:r>
                      <a:r>
                        <a:rPr lang="en-US" sz="2000" b="0" u="none" strike="noStrike" kern="1200" baseline="0" dirty="0">
                          <a:solidFill>
                            <a:schemeClr val="lt1"/>
                          </a:solidFill>
                        </a:rPr>
                        <a:t>	</a:t>
                      </a:r>
                      <a:endParaRPr lang="en-US" sz="20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32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strike="noStrike" kern="1200" baseline="0" dirty="0">
                          <a:solidFill>
                            <a:schemeClr val="dk1"/>
                          </a:solidFill>
                        </a:rPr>
                        <a:t>SVM </a:t>
                      </a:r>
                      <a:r>
                        <a:rPr lang="en-US" sz="2000" b="0" u="none" strike="noStrike" kern="1200" baseline="0" dirty="0">
                          <a:solidFill>
                            <a:schemeClr val="dk1"/>
                          </a:solidFill>
                        </a:rPr>
                        <a:t>	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u="none" strike="noStrike" kern="1200" baseline="0" dirty="0">
                          <a:solidFill>
                            <a:schemeClr val="dk1"/>
                          </a:solidFill>
                        </a:rPr>
                        <a:t>84.4% 	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strike="noStrike" kern="1200" baseline="0" dirty="0">
                          <a:solidFill>
                            <a:schemeClr val="dk1"/>
                          </a:solidFill>
                        </a:rPr>
                        <a:t>Decision Tree </a:t>
                      </a:r>
                      <a:r>
                        <a:rPr lang="en-US" sz="2000" b="0" u="none" strike="noStrike" kern="1200" baseline="0" dirty="0">
                          <a:solidFill>
                            <a:schemeClr val="dk1"/>
                          </a:solidFill>
                        </a:rPr>
                        <a:t>	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u="none" strike="noStrike" kern="1200" baseline="0" dirty="0">
                          <a:solidFill>
                            <a:schemeClr val="dk1"/>
                          </a:solidFill>
                        </a:rPr>
                        <a:t>84.5% 	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4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strike="noStrike" kern="1200" baseline="0" dirty="0">
                          <a:solidFill>
                            <a:schemeClr val="dk1"/>
                          </a:solidFill>
                        </a:rPr>
                        <a:t>KNN (k=7) </a:t>
                      </a:r>
                      <a:r>
                        <a:rPr lang="en-US" sz="2000" b="0" u="none" strike="noStrike" kern="1200" baseline="0" dirty="0">
                          <a:solidFill>
                            <a:schemeClr val="dk1"/>
                          </a:solidFill>
                        </a:rPr>
                        <a:t>	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u="none" strike="noStrike" kern="1200" baseline="0" dirty="0">
                          <a:solidFill>
                            <a:schemeClr val="dk1"/>
                          </a:solidFill>
                        </a:rPr>
                        <a:t>82.9% 	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039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29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535</Words>
  <Application>Microsoft Office PowerPoint</Application>
  <PresentationFormat>On-screen Show (4:3)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Office Theme</vt:lpstr>
      <vt:lpstr>PowerPoint Presentation</vt:lpstr>
      <vt:lpstr>Project Overview</vt:lpstr>
      <vt:lpstr>Dataset Description</vt:lpstr>
      <vt:lpstr>Target Concept</vt:lpstr>
      <vt:lpstr>Visualizations </vt:lpstr>
      <vt:lpstr>Machine Learning Model Selection </vt:lpstr>
      <vt:lpstr>Evaluation Metrics</vt:lpstr>
      <vt:lpstr>Results Summary</vt:lpstr>
      <vt:lpstr>Performance of the Models </vt:lpstr>
      <vt:lpstr>Key Observations</vt:lpstr>
      <vt:lpstr>Conclusion and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</dc:creator>
  <cp:keywords/>
  <dc:description>generated using python-pptx</dc:description>
  <cp:lastModifiedBy>omar yousef abdurahman alnesian</cp:lastModifiedBy>
  <cp:revision>7</cp:revision>
  <dcterms:created xsi:type="dcterms:W3CDTF">2013-01-27T09:14:16Z</dcterms:created>
  <dcterms:modified xsi:type="dcterms:W3CDTF">2025-03-06T19:24:15Z</dcterms:modified>
  <cp:category/>
</cp:coreProperties>
</file>