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8"/>
  </p:normalViewPr>
  <p:slideViewPr>
    <p:cSldViewPr snapToGrid="0">
      <p:cViewPr varScale="1">
        <p:scale>
          <a:sx n="111" d="100"/>
          <a:sy n="111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519B9-9D46-764B-830B-5033C6FCD021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80FF7-85C1-D64E-941B-A7759A3419D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1355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his is not reliable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80FF7-85C1-D64E-941B-A7759A3419DC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117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298A-DF68-BCD7-0F4D-609292DC5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94AD-D622-78DA-696A-3B3777382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8F3C-9E42-5C78-5143-83393404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ACC69-B866-95E8-0155-27EAC292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5142C-8066-5A77-5F75-43C002A3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549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EEE2-5965-A3A5-8A47-D14F3391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04146-201C-B92F-2B19-17A667E13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2FFF-84E8-EBB2-E3E4-82A4BAB0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15EB-E8C5-2D36-6CEE-4AE6D720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637D8-D9F6-B78E-A640-9C3FA281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394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BF904-BC09-DAAA-3392-C13538B38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FA2A6-72AA-86A5-7D0A-7BA42CDE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91AC-21D0-17C9-53D8-A7560AA2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84F8-3688-3848-F342-058FB34E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E15ED-72D3-DB43-BF52-44EEBE59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89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4F7E-F073-8777-826F-6D951A39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3688-E576-0B08-9FBA-E694EB26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724E-E49B-32F5-E413-AB15D8F5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92A2-AD95-FDAA-9287-73227EDE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C2B61-ACF1-0F59-22EE-79C7D3B3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40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74A3-D056-00A4-6492-86D03A1E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BF24-E98D-DEAD-4A93-DA68F1AFD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2255-8A1A-999F-1303-AC7CB0E0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FC7A8-EA10-CBD2-111A-E30AF8A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7AFF-D1A9-74B0-A64E-971B91CE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656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74DF-3C58-1521-3944-49F910CA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A32A-BC16-9AB0-740B-3BF56B440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48509-FC68-2394-C3C3-20788AFF9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4BE77-EE60-DB71-5F77-E9C192B6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3A9C-C574-8AC5-B038-22E2A253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FC5C-903C-4701-34A3-4BC16CF8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63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0DA9-FE6E-7F0B-BC8D-6B136037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1F249-0C3C-362C-047D-E61D9993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EE43-A80D-B01E-731E-061CFF18C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E8635-1924-2B08-3818-A68A83063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BA1F9-4BF0-6DE7-1DB3-531E8A840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80EF4-5A91-2161-F651-AC875B1D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C7AAB-1AD2-40ED-1FD3-9B496305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3C601-41B7-F040-DF91-A0DA0188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907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E80C-924E-9F3B-B3C2-05CB0F9A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A2E63-EE97-AE7E-8A40-572C4028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1C52D-D661-4F7F-4E5A-7BDE205C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D36FB-9893-C0A8-0CFB-F51BA88F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07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48797-F2B5-7B47-6A3F-0B40CE63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84266-C6BD-0AB8-6546-64B9D28D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64FCA-9173-F8CD-289F-9012330A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067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9046-723D-2822-679C-EFB56B0C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AC89-FDC7-BBEC-10C3-EE818B36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8D243-7769-F717-7833-CB43D629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6452-846F-EF39-895B-DD7DB385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3226-8C33-4E76-2176-C6DE367C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914B-72CC-6FDB-2C11-BA114747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45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76CD-FAA3-3CC8-4204-F27CFF85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B4680-7DBA-FD7D-2D63-FB275E6A4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C839D-389B-B929-8FA9-B629E48AE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ACF3-4D61-CA66-EED7-FFCCF0E8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D0168-C658-D5F8-B42F-7F5606C4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34CC3-68A1-5F62-5D31-37A7FD2A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82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F342B-A550-7F15-DE6F-5832D32C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43E7-D57B-4052-8BB8-160BB860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3592-6FEF-BC53-48FF-68CF5D985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2C76-48F0-C443-B2D5-B69B967B73FA}" type="datetimeFigureOut">
              <a:rPr lang="en-DE" smtClean="0"/>
              <a:t>09.06.23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E495-5EDE-B8AE-BAA3-561E67F93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E3CB8-95DA-757A-DC9B-6DE833E60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9DFC9-7390-CC4E-8AA5-459B26138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027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05B22409-C12B-8A19-53F6-880D229862D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175000" y="2249632"/>
            <a:ext cx="5842000" cy="438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59B29E-1BFE-38E9-82D4-8C63DD0528DA}"/>
              </a:ext>
            </a:extLst>
          </p:cNvPr>
          <p:cNvSpPr txBox="1"/>
          <p:nvPr/>
        </p:nvSpPr>
        <p:spPr>
          <a:xfrm>
            <a:off x="1856509" y="1427018"/>
            <a:ext cx="5032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More balanced data: fast 1 to 1 ratio for training set</a:t>
            </a:r>
          </a:p>
          <a:p>
            <a:r>
              <a:rPr lang="en-GB" dirty="0"/>
              <a:t>U</a:t>
            </a:r>
            <a:r>
              <a:rPr lang="en-DE" dirty="0"/>
              <a:t>1 = N(4,4)</a:t>
            </a:r>
          </a:p>
          <a:p>
            <a:r>
              <a:rPr lang="en-DE" dirty="0"/>
              <a:t>U2 = N(2.5, 4)</a:t>
            </a:r>
          </a:p>
        </p:txBody>
      </p:sp>
    </p:spTree>
    <p:extLst>
      <p:ext uri="{BB962C8B-B14F-4D97-AF65-F5344CB8AC3E}">
        <p14:creationId xmlns:p14="http://schemas.microsoft.com/office/powerpoint/2010/main" val="104854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flowchart&#10;&#10;Description automatically generated with low confidence">
            <a:extLst>
              <a:ext uri="{FF2B5EF4-FFF2-40B4-BE49-F238E27FC236}">
                <a16:creationId xmlns:a16="http://schemas.microsoft.com/office/drawing/2014/main" id="{EC805070-A5EA-0FBF-66CE-BF927E6BE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803" y="124912"/>
            <a:ext cx="5455506" cy="6356851"/>
          </a:xfrm>
        </p:spPr>
      </p:pic>
    </p:spTree>
    <p:extLst>
      <p:ext uri="{BB962C8B-B14F-4D97-AF65-F5344CB8AC3E}">
        <p14:creationId xmlns:p14="http://schemas.microsoft.com/office/powerpoint/2010/main" val="307822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FEFA-87B4-B231-B410-5BA878C5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 descr="A picture containing diagram, text, circle, line&#10;&#10;Description automatically generated">
            <a:extLst>
              <a:ext uri="{FF2B5EF4-FFF2-40B4-BE49-F238E27FC236}">
                <a16:creationId xmlns:a16="http://schemas.microsoft.com/office/drawing/2014/main" id="{A2A8E2BA-0C60-A340-10BB-E6DF06DCC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350" y="1943894"/>
            <a:ext cx="7099300" cy="4114800"/>
          </a:xfrm>
        </p:spPr>
      </p:pic>
    </p:spTree>
    <p:extLst>
      <p:ext uri="{BB962C8B-B14F-4D97-AF65-F5344CB8AC3E}">
        <p14:creationId xmlns:p14="http://schemas.microsoft.com/office/powerpoint/2010/main" val="54553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nt, diagram, white, line&#10;&#10;Description automatically generated">
            <a:extLst>
              <a:ext uri="{FF2B5EF4-FFF2-40B4-BE49-F238E27FC236}">
                <a16:creationId xmlns:a16="http://schemas.microsoft.com/office/drawing/2014/main" id="{9DE841B2-450D-0765-72AE-ABA697F55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0" y="854364"/>
            <a:ext cx="2823882" cy="1422400"/>
          </a:xfrm>
          <a:prstGeom prst="rect">
            <a:avLst/>
          </a:prstGeom>
        </p:spPr>
      </p:pic>
      <p:pic>
        <p:nvPicPr>
          <p:cNvPr id="7" name="Picture 6" descr="A picture containing font, text, white, handwriting&#10;&#10;Description automatically generated">
            <a:extLst>
              <a:ext uri="{FF2B5EF4-FFF2-40B4-BE49-F238E27FC236}">
                <a16:creationId xmlns:a16="http://schemas.microsoft.com/office/drawing/2014/main" id="{C2E0BC66-3C0F-3BE9-E828-67E2F85D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95" y="2919844"/>
            <a:ext cx="6158093" cy="1521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B73C8-80EC-5914-4216-7BC936DB3A6C}"/>
              </a:ext>
            </a:extLst>
          </p:cNvPr>
          <p:cNvSpPr txBox="1"/>
          <p:nvPr/>
        </p:nvSpPr>
        <p:spPr>
          <a:xfrm>
            <a:off x="1939636" y="1565564"/>
            <a:ext cx="192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Stopping criterion: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A984A-B94A-835E-F756-D7F524C9F79B}"/>
              </a:ext>
            </a:extLst>
          </p:cNvPr>
          <p:cNvSpPr txBox="1"/>
          <p:nvPr/>
        </p:nvSpPr>
        <p:spPr>
          <a:xfrm>
            <a:off x="965651" y="3496023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Learning function :</a:t>
            </a:r>
          </a:p>
        </p:txBody>
      </p:sp>
    </p:spTree>
    <p:extLst>
      <p:ext uri="{BB962C8B-B14F-4D97-AF65-F5344CB8AC3E}">
        <p14:creationId xmlns:p14="http://schemas.microsoft.com/office/powerpoint/2010/main" val="285942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font, black, white&#10;&#10;Description automatically generated">
            <a:extLst>
              <a:ext uri="{FF2B5EF4-FFF2-40B4-BE49-F238E27FC236}">
                <a16:creationId xmlns:a16="http://schemas.microsoft.com/office/drawing/2014/main" id="{41842F12-B394-B965-69B5-5ECAAB52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3" y="925412"/>
            <a:ext cx="2273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2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ED0-5157-72DE-17B9-2D237B15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Testing data</a:t>
            </a:r>
          </a:p>
        </p:txBody>
      </p:sp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A81024F6-E829-F522-C3A9-A7E13D4170F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239871" y="1238250"/>
            <a:ext cx="58420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A66B8-537D-2668-3583-D7BC4375657E}"/>
              </a:ext>
            </a:extLst>
          </p:cNvPr>
          <p:cNvSpPr txBox="1"/>
          <p:nvPr/>
        </p:nvSpPr>
        <p:spPr>
          <a:xfrm>
            <a:off x="682906" y="2245489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</a:t>
            </a:r>
            <a:r>
              <a:rPr lang="en-DE" dirty="0"/>
              <a:t>1 = N(4,4)</a:t>
            </a:r>
          </a:p>
          <a:p>
            <a:r>
              <a:rPr lang="en-DE" dirty="0"/>
              <a:t>U2 = N(-2,2)</a:t>
            </a:r>
          </a:p>
        </p:txBody>
      </p:sp>
    </p:spTree>
    <p:extLst>
      <p:ext uri="{BB962C8B-B14F-4D97-AF65-F5344CB8AC3E}">
        <p14:creationId xmlns:p14="http://schemas.microsoft.com/office/powerpoint/2010/main" val="163187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92335DE0-0620-AC89-BFFA-D43ED00A7DF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775690" y="598343"/>
            <a:ext cx="7548417" cy="56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2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484E-5956-D131-E936-CB627C5AC7F9}"/>
              </a:ext>
            </a:extLst>
          </p:cNvPr>
          <p:cNvSpPr txBox="1"/>
          <p:nvPr/>
        </p:nvSpPr>
        <p:spPr>
          <a:xfrm>
            <a:off x="401782" y="748145"/>
            <a:ext cx="4542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Hypothesis testing: </a:t>
            </a:r>
          </a:p>
          <a:p>
            <a:r>
              <a:rPr lang="en-DE" dirty="0"/>
              <a:t>H0: the means are the same</a:t>
            </a:r>
          </a:p>
          <a:p>
            <a:r>
              <a:rPr lang="en-DE" dirty="0"/>
              <a:t>H1: there is significant difference in the means</a:t>
            </a:r>
          </a:p>
          <a:p>
            <a:r>
              <a:rPr lang="en-DE" dirty="0"/>
              <a:t>T_test: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B0D57-EA31-0CB6-9CA4-EF994CEA7CE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7441" y="1948474"/>
            <a:ext cx="4660900" cy="1079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BBCA4C-FC96-9046-A5EF-9D2D88E4C3B7}"/>
              </a:ext>
            </a:extLst>
          </p:cNvPr>
          <p:cNvSpPr txBox="1"/>
          <p:nvPr/>
        </p:nvSpPr>
        <p:spPr>
          <a:xfrm>
            <a:off x="401782" y="3244334"/>
            <a:ext cx="534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Reject the null hypothesis with 95% level of confidence</a:t>
            </a:r>
          </a:p>
        </p:txBody>
      </p:sp>
    </p:spTree>
    <p:extLst>
      <p:ext uri="{BB962C8B-B14F-4D97-AF65-F5344CB8AC3E}">
        <p14:creationId xmlns:p14="http://schemas.microsoft.com/office/powerpoint/2010/main" val="78964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2D7B-4FF2-3611-50E6-1E625B47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NN architecture	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420C1E-8FDC-8524-CD2B-A72CF0B0D15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1312" t="18953" r="17466" b="20799"/>
          <a:stretch/>
        </p:blipFill>
        <p:spPr>
          <a:xfrm>
            <a:off x="3912243" y="365125"/>
            <a:ext cx="7441557" cy="50040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F4989-7CAE-6E29-8AA7-F482AC007736}"/>
              </a:ext>
            </a:extLst>
          </p:cNvPr>
          <p:cNvSpPr txBox="1"/>
          <p:nvPr/>
        </p:nvSpPr>
        <p:spPr>
          <a:xfrm>
            <a:off x="838200" y="1956122"/>
            <a:ext cx="27455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Random initial weights</a:t>
            </a:r>
          </a:p>
          <a:p>
            <a:r>
              <a:rPr lang="en-DE" dirty="0"/>
              <a:t>Sigmoid activation function</a:t>
            </a:r>
          </a:p>
          <a:p>
            <a:r>
              <a:rPr lang="en-DE" dirty="0"/>
              <a:t>BCE loss function</a:t>
            </a:r>
          </a:p>
          <a:p>
            <a:r>
              <a:rPr lang="en-DE" dirty="0"/>
              <a:t>Learning rate = 0,01</a:t>
            </a:r>
          </a:p>
          <a:p>
            <a:r>
              <a:rPr lang="en-DE" dirty="0"/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58652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529BE784-4106-C0F9-D177-B28436BBD84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96670" y="593202"/>
            <a:ext cx="7562127" cy="56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6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8E636-97CA-4872-4CC3-403DE78A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1898743" y="783904"/>
            <a:ext cx="7180536" cy="5385402"/>
          </a:xfrm>
        </p:spPr>
      </p:pic>
    </p:spTree>
    <p:extLst>
      <p:ext uri="{BB962C8B-B14F-4D97-AF65-F5344CB8AC3E}">
        <p14:creationId xmlns:p14="http://schemas.microsoft.com/office/powerpoint/2010/main" val="100631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749B981B-D08A-56C7-0C72-3D5DEC4E0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/>
          <a:srcRect r="1342" b="5053"/>
          <a:stretch/>
        </p:blipFill>
        <p:spPr>
          <a:xfrm>
            <a:off x="1378257" y="462987"/>
            <a:ext cx="7516361" cy="542519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E3CB48-CB9E-670F-57A7-142C36E43CE1}"/>
              </a:ext>
            </a:extLst>
          </p:cNvPr>
          <p:cNvSpPr txBox="1"/>
          <p:nvPr/>
        </p:nvSpPr>
        <p:spPr>
          <a:xfrm>
            <a:off x="4017818" y="5888182"/>
            <a:ext cx="283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number of training samples</a:t>
            </a:r>
          </a:p>
        </p:txBody>
      </p:sp>
    </p:spTree>
    <p:extLst>
      <p:ext uri="{BB962C8B-B14F-4D97-AF65-F5344CB8AC3E}">
        <p14:creationId xmlns:p14="http://schemas.microsoft.com/office/powerpoint/2010/main" val="16499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A8A17D2A-4857-73FC-736C-813EAF562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824" y="569118"/>
            <a:ext cx="7626351" cy="5719763"/>
          </a:xfrm>
        </p:spPr>
      </p:pic>
    </p:spTree>
    <p:extLst>
      <p:ext uri="{BB962C8B-B14F-4D97-AF65-F5344CB8AC3E}">
        <p14:creationId xmlns:p14="http://schemas.microsoft.com/office/powerpoint/2010/main" val="416272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8188</TotalTime>
  <Words>109</Words>
  <Application>Microsoft Macintosh PowerPoint</Application>
  <PresentationFormat>Widescreen</PresentationFormat>
  <Paragraphs>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Testing data</vt:lpstr>
      <vt:lpstr>PowerPoint Presentation</vt:lpstr>
      <vt:lpstr>PowerPoint Presentation</vt:lpstr>
      <vt:lpstr>NN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Bouattour</dc:creator>
  <cp:lastModifiedBy>Omar Bouattour</cp:lastModifiedBy>
  <cp:revision>3</cp:revision>
  <dcterms:created xsi:type="dcterms:W3CDTF">2023-06-05T13:50:31Z</dcterms:created>
  <dcterms:modified xsi:type="dcterms:W3CDTF">2023-06-11T10:18:03Z</dcterms:modified>
</cp:coreProperties>
</file>