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09"/>
  </p:normalViewPr>
  <p:slideViewPr>
    <p:cSldViewPr snapToGrid="0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EE8F-6890-21B5-919D-10DB7AF1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82F4-A4FF-5DB2-B336-45CD252D8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FDBB-3785-FF59-11AF-03D510C8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FA0F-CFC1-1EAF-0972-F3DA44DE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4C6C-6B54-D28A-92B1-E1E0ABED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64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CF5B-4EC6-F00D-3118-EA1C833B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D61B-8972-858F-2B9D-D18C701A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E64D-BA4E-FFC2-C6CE-CB460F15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4CE8-4308-C4DD-4E19-A93966C1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915C-8637-1F98-F4D7-261EE53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76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33995-6BC9-F93F-1704-40BF215E1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91FD-E780-D631-25E7-C69D85B7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2BF49-6182-46AB-1296-B6243E2A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95EF-47A5-C0C0-EF9E-0FD59AC2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FB30-B426-FFE3-5CB5-86DA9418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809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F891-8641-37B4-E5FD-FA782AC8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107A-A128-67A4-19FF-64DDA22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F1D4-25EB-7AC3-16DD-C6EA497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2EDE-EF00-CF53-02C9-429B1B5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3327-577B-29C0-3276-EB82719F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55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276A-AD9D-5FA2-675F-27DF43A7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ED7D-E138-989E-E802-E3D109F0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7968-FC58-44D6-BEE3-917A75D3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FFC0-E6AF-3E32-F57E-A9BA3F8F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8C9E-8CE5-75E9-64F6-0837A09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47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FC04-96AE-8986-692C-29D0C41B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73A7-97B6-06B5-FF62-BAF249AC5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2515-701D-420F-D460-664CEBEC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E0143-166C-B140-806C-A387703E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B4B41-BAAC-F859-8816-88EF7EC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02647-D488-1BC7-14B1-95324AE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487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E4CC-AF57-F3CF-64BD-8EE43E56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C3A55-93B6-F653-2D35-167BA1FA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B6EB-98FD-5611-F638-D1DE6DBCB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8256A-8057-AEC8-434C-DD66AF18E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96D13-F431-1E93-67CD-7E12B258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8ACAA-5ED6-BCD9-0B66-5B6C5AAB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15203-699F-B28C-48D1-A7D2FFB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90EFB-4D5C-8D73-09FE-D645379F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03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8586-0AE5-48D9-FD4A-B0E3D9A4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B4E5-00C4-BE22-979B-D3EBE76E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A8EA-933E-6E55-704D-66F30A71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6EBAC-91E7-A993-3263-C1AADD78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597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90CF6-1FDE-9976-F453-90E1C4D5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DE30B-16C2-643E-B41E-DAA90907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2919-DD8C-DE32-FDB5-A6FD697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22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1BB-383E-2283-48A6-4AB7E3C3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DCE6-96C1-75EE-B2A6-7C5A0C82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CB2E-D035-CFC8-4B73-F366A5FB7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BE52B-3CE4-04A0-37CC-9B88DB8F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9156D-ABD4-DB48-62C4-9294C9E6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909F8-295F-05A3-A314-FB935C35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320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0168-3460-DAF1-F8E9-49E39F61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F9147-DF98-A1BD-33EC-C720A6208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3DEFE-C852-E8E3-FCCA-5CB29B85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C0AB-58D2-85F9-5C8B-861F0C9C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96CD0-4F5F-FC1F-A109-A80756C8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B5B1-4527-F7B8-FDE5-4B1E5C49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705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8FC13-2AEA-69C8-B1B0-F974A994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9835-467C-D467-C010-1DBBE541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60A9-5E09-A69F-756A-FB9B27B5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30B2-747E-524C-92BF-0821825B35DA}" type="datetimeFigureOut">
              <a:rPr lang="en-DE" smtClean="0"/>
              <a:t>25.06.23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8CC-72A2-30C0-361D-12A8CA796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DA5B-4F16-B6BC-559B-C33D539F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0F79-1FA2-954D-AECD-D4BBF7E197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8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font, handwriting, line&#10;&#10;Description automatically generated">
            <a:extLst>
              <a:ext uri="{FF2B5EF4-FFF2-40B4-BE49-F238E27FC236}">
                <a16:creationId xmlns:a16="http://schemas.microsoft.com/office/drawing/2014/main" id="{6150F3C9-57A5-38C8-5189-0AFD6FCE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81" y="472786"/>
            <a:ext cx="4734379" cy="265834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89AA887-C64C-7344-7256-0AF375DFC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87095"/>
              </p:ext>
            </p:extLst>
          </p:nvPr>
        </p:nvGraphicFramePr>
        <p:xfrm>
          <a:off x="305574" y="623487"/>
          <a:ext cx="6801807" cy="2805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269">
                  <a:extLst>
                    <a:ext uri="{9D8B030D-6E8A-4147-A177-3AD203B41FA5}">
                      <a16:colId xmlns:a16="http://schemas.microsoft.com/office/drawing/2014/main" val="4271608756"/>
                    </a:ext>
                  </a:extLst>
                </a:gridCol>
                <a:gridCol w="2267269">
                  <a:extLst>
                    <a:ext uri="{9D8B030D-6E8A-4147-A177-3AD203B41FA5}">
                      <a16:colId xmlns:a16="http://schemas.microsoft.com/office/drawing/2014/main" val="1519529937"/>
                    </a:ext>
                  </a:extLst>
                </a:gridCol>
                <a:gridCol w="2267269">
                  <a:extLst>
                    <a:ext uri="{9D8B030D-6E8A-4147-A177-3AD203B41FA5}">
                      <a16:colId xmlns:a16="http://schemas.microsoft.com/office/drawing/2014/main" val="2514695280"/>
                    </a:ext>
                  </a:extLst>
                </a:gridCol>
              </a:tblGrid>
              <a:tr h="329896">
                <a:tc>
                  <a:txBody>
                    <a:bodyPr/>
                    <a:lstStyle/>
                    <a:p>
                      <a:r>
                        <a:rPr lang="en-DE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Pf_hat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#function_calls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12359"/>
                  </a:ext>
                </a:extLst>
              </a:tr>
              <a:tr h="329896">
                <a:tc>
                  <a:txBody>
                    <a:bodyPr/>
                    <a:lstStyle/>
                    <a:p>
                      <a:r>
                        <a:rPr lang="en-DE" dirty="0"/>
                        <a:t>MCS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4.432* 10</a:t>
                      </a:r>
                      <a:r>
                        <a:rPr lang="en-DE" baseline="30000" dirty="0"/>
                        <a:t>-3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 </a:t>
                      </a:r>
                      <a:r>
                        <a:rPr lang="en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DE" sz="1800" b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DE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28545"/>
                  </a:ext>
                </a:extLst>
              </a:tr>
              <a:tr h="32989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DE" dirty="0"/>
                        <a:t>daptive ANNs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4.196*10</a:t>
                      </a:r>
                      <a:r>
                        <a:rPr lang="en-DE" baseline="30000" dirty="0"/>
                        <a:t>-3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24714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Non-adaptive ANN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4.37.* 10</a:t>
                      </a:r>
                      <a:r>
                        <a:rPr lang="en-DE" baseline="30000" dirty="0"/>
                        <a:t>-3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27618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AK_MCS_U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4.354*10</a:t>
                      </a:r>
                      <a:r>
                        <a:rPr lang="en-DE" baseline="30000" dirty="0"/>
                        <a:t>-3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35626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NN_classifier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4.38 * 10</a:t>
                      </a:r>
                      <a:r>
                        <a:rPr lang="en-DE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7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8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A0D522B4-DCAC-977C-F5AD-16EF438A0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10" t="9418" r="2884" b="5652"/>
          <a:stretch/>
        </p:blipFill>
        <p:spPr>
          <a:xfrm>
            <a:off x="415637" y="0"/>
            <a:ext cx="11610109" cy="6622472"/>
          </a:xfrm>
        </p:spPr>
      </p:pic>
    </p:spTree>
    <p:extLst>
      <p:ext uri="{BB962C8B-B14F-4D97-AF65-F5344CB8AC3E}">
        <p14:creationId xmlns:p14="http://schemas.microsoft.com/office/powerpoint/2010/main" val="41463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39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Bouattour</dc:creator>
  <cp:lastModifiedBy>Omar Bouattour</cp:lastModifiedBy>
  <cp:revision>1</cp:revision>
  <dcterms:created xsi:type="dcterms:W3CDTF">2023-06-25T15:38:06Z</dcterms:created>
  <dcterms:modified xsi:type="dcterms:W3CDTF">2023-06-27T16:28:26Z</dcterms:modified>
</cp:coreProperties>
</file>