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83B25-F4CE-40EA-A443-A87B4518180D}" type="datetimeFigureOut">
              <a:rPr lang="es-MX" smtClean="0"/>
              <a:t>20/03/2024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4AF7F-6D61-4A23-A0A4-0EE35BDED0D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64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08036B2-F214-4F88-93E3-E1F45B74C539}" type="datetime1">
              <a:rPr lang="es-MX" smtClean="0"/>
              <a:t>20/03/2024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45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F7DE-CC80-4041-8DB9-14709723553E}" type="datetime1">
              <a:rPr lang="es-MX" smtClean="0"/>
              <a:t>20/03/2024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9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6CFEEED8-F98F-435F-8C60-45CFE2BA98D9}" type="datetime1">
              <a:rPr lang="es-MX" smtClean="0"/>
              <a:t>20/03/2024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1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5088-D7E2-4155-891C-F1362DD512F1}" type="datetime1">
              <a:rPr lang="es-MX" smtClean="0"/>
              <a:t>20/03/2024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07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2E2A706B-8C3B-423D-8C33-AF360F34AE3C}" type="datetime1">
              <a:rPr lang="es-MX" smtClean="0"/>
              <a:t>20/03/2024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086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0B1D90-4193-4BFE-8E9E-692A83950259}" type="datetime1">
              <a:rPr lang="es-MX" smtClean="0"/>
              <a:t>20/03/2024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2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511AC17-2423-43E2-9B89-1779CE7919E4}" type="datetime1">
              <a:rPr lang="es-MX" smtClean="0"/>
              <a:t>20/03/2024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3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3305-44C7-4BD0-A5E5-D8245176B95D}" type="datetime1">
              <a:rPr lang="es-MX" smtClean="0"/>
              <a:t>20/03/2024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71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A73062C-32A8-4F3E-8DAE-A09E15969E06}" type="datetime1">
              <a:rPr lang="es-MX" smtClean="0"/>
              <a:t>20/03/2024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56F4-E7CF-45D4-BF39-D32EB7301391}" type="datetime1">
              <a:rPr lang="es-MX" smtClean="0"/>
              <a:t>20/03/2024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8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9D87E3D-569E-4EBD-A0CA-67DD46A3FFDE}" type="datetime1">
              <a:rPr lang="es-MX" smtClean="0"/>
              <a:t>20/03/2024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25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E41E-9C04-4963-BC62-69243D3A9DB1}" type="datetime1">
              <a:rPr lang="es-MX" smtClean="0"/>
              <a:t>20/03/2024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4C99E-AEBA-4A77-AB8B-B8A30ECF04E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Arial Rounded MT Bold" panose="020F0704030504030204" pitchFamily="34" charset="0"/>
              </a:rPr>
              <a:t>REPORTE DE FUNDAMENTOS DE PROGRAMACION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dirty="0">
                <a:latin typeface="Arial Rounded MT Bold" panose="020F0704030504030204" pitchFamily="34" charset="0"/>
              </a:rPr>
              <a:t>Materia: Fundamentos de programación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dirty="0">
                <a:latin typeface="Arial Rounded MT Bold" panose="020F0704030504030204" pitchFamily="34" charset="0"/>
              </a:rPr>
              <a:t>Nombre: Omar Emiliano González Ayala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dirty="0">
                <a:latin typeface="Arial Rounded MT Bold" panose="020F0704030504030204" pitchFamily="34" charset="0"/>
              </a:rPr>
              <a:t>Grupo:13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dirty="0">
                <a:latin typeface="Arial Rounded MT Bold" panose="020F0704030504030204" pitchFamily="34" charset="0"/>
              </a:rPr>
              <a:t>Fecha:14/02/2024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202" y="5343153"/>
            <a:ext cx="1623328" cy="16291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66" b="94180" l="9901" r="89604">
                        <a14:foregroundMark x1="62376" y1="10582" x2="62376" y2="10582"/>
                        <a14:foregroundMark x1="67822" y1="8466" x2="67822" y2="8466"/>
                        <a14:foregroundMark x1="40099" y1="8995" x2="40099" y2="8995"/>
                        <a14:foregroundMark x1="52475" y1="92063" x2="52475" y2="92063"/>
                        <a14:foregroundMark x1="51980" y1="91534" x2="52475" y2="93122"/>
                        <a14:foregroundMark x1="52970" y1="92063" x2="53465" y2="941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14325" y="0"/>
            <a:ext cx="1857375" cy="17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Clase No.4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23/02/2024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COMPILADOR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600" dirty="0">
                <a:latin typeface="Arial Narrow" panose="020B0606020202030204" pitchFamily="34" charset="0"/>
              </a:rPr>
              <a:t>En el navegador buscamos el compilador de C++,para saber que como funcionaba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10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20035" t="9342" r="298" b="23192"/>
          <a:stretch/>
        </p:blipFill>
        <p:spPr>
          <a:xfrm>
            <a:off x="5188447" y="2497667"/>
            <a:ext cx="5758700" cy="2743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5167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PROYECTO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Autofit/>
          </a:bodyPr>
          <a:lstStyle/>
          <a:p>
            <a:pPr lvl="1"/>
            <a:r>
              <a:rPr lang="es-MX" sz="2000" b="1" dirty="0">
                <a:latin typeface="Arial Narrow" panose="020B0606020202030204" pitchFamily="34" charset="0"/>
              </a:rPr>
              <a:t>PLANEAR UN PROYECTO DE PROGRAMACION</a:t>
            </a:r>
          </a:p>
          <a:p>
            <a:pPr lvl="1"/>
            <a:r>
              <a:rPr lang="es-MX" sz="2000" dirty="0">
                <a:latin typeface="Arial Narrow" panose="020B0606020202030204" pitchFamily="34" charset="0"/>
              </a:rPr>
              <a:t>¿Qué quieres hacer?</a:t>
            </a:r>
          </a:p>
          <a:p>
            <a:pPr lvl="1"/>
            <a:r>
              <a:rPr lang="es-MX" sz="2000" dirty="0">
                <a:latin typeface="Arial Narrow" panose="020B0606020202030204" pitchFamily="34" charset="0"/>
              </a:rPr>
              <a:t>¿Qué estrategia </a:t>
            </a:r>
            <a:r>
              <a:rPr lang="es-MX" sz="2000" dirty="0" err="1">
                <a:latin typeface="Arial Narrow" panose="020B0606020202030204" pitchFamily="34" charset="0"/>
              </a:rPr>
              <a:t>usarias</a:t>
            </a:r>
            <a:r>
              <a:rPr lang="es-MX" sz="2000" dirty="0">
                <a:latin typeface="Arial Narrow" panose="020B0606020202030204" pitchFamily="34" charset="0"/>
              </a:rPr>
              <a:t>?</a:t>
            </a:r>
          </a:p>
          <a:p>
            <a:pPr lvl="1"/>
            <a:r>
              <a:rPr lang="es-MX" sz="2000" dirty="0">
                <a:latin typeface="Arial Narrow" panose="020B0606020202030204" pitchFamily="34" charset="0"/>
              </a:rPr>
              <a:t>¿Qué características incluirá?</a:t>
            </a:r>
          </a:p>
          <a:p>
            <a:pPr lvl="1"/>
            <a:r>
              <a:rPr lang="es-MX" sz="2000" dirty="0">
                <a:latin typeface="Arial Narrow" panose="020B0606020202030204" pitchFamily="34" charset="0"/>
              </a:rPr>
              <a:t>Pero que  características debe incluir?</a:t>
            </a:r>
          </a:p>
          <a:p>
            <a:pPr lvl="1"/>
            <a:r>
              <a:rPr lang="es-MX" sz="2000" dirty="0">
                <a:latin typeface="Arial Narrow" panose="020B0606020202030204" pitchFamily="34" charset="0"/>
              </a:rPr>
              <a:t>¿Cómo lo vas a implementar?</a:t>
            </a:r>
          </a:p>
          <a:p>
            <a:pPr lvl="1"/>
            <a:r>
              <a:rPr lang="es-MX" sz="2000" dirty="0">
                <a:latin typeface="Arial Narrow" panose="020B0606020202030204" pitchFamily="34" charset="0"/>
              </a:rPr>
              <a:t>¿Cuál es tu cronograma?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1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COMANDOS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387610" y="-638391"/>
            <a:ext cx="7218021" cy="4819693"/>
          </a:xfrm>
        </p:spPr>
        <p:txBody>
          <a:bodyPr>
            <a:normAutofit/>
          </a:bodyPr>
          <a:lstStyle/>
          <a:p>
            <a:pPr lvl="1"/>
            <a:r>
              <a:rPr lang="es-MX" sz="1600" dirty="0">
                <a:latin typeface="Arial Narrow" panose="020B0606020202030204" pitchFamily="34" charset="0"/>
              </a:rPr>
              <a:t>Para regresar a la carpeta:</a:t>
            </a:r>
          </a:p>
          <a:p>
            <a:pPr marL="457200" lvl="1" indent="0">
              <a:buNone/>
            </a:pPr>
            <a:r>
              <a:rPr lang="es-MX" dirty="0">
                <a:latin typeface="Arial Narrow" panose="020B0606020202030204" pitchFamily="34" charset="0"/>
              </a:rPr>
              <a:t>Cd ... Y </a:t>
            </a:r>
            <a:r>
              <a:rPr lang="es-MX" dirty="0" err="1">
                <a:latin typeface="Arial Narrow" panose="020B0606020202030204" pitchFamily="34" charset="0"/>
              </a:rPr>
              <a:t>enter</a:t>
            </a:r>
            <a:endParaRPr lang="es-MX" dirty="0">
              <a:latin typeface="Arial Narrow" panose="020B0606020202030204" pitchFamily="34" charset="0"/>
            </a:endParaRPr>
          </a:p>
          <a:p>
            <a:pPr lvl="1"/>
            <a:r>
              <a:rPr lang="es-MX" sz="1600" dirty="0">
                <a:latin typeface="Arial Narrow" panose="020B0606020202030204" pitchFamily="34" charset="0"/>
              </a:rPr>
              <a:t>Para crear carpeta: </a:t>
            </a:r>
            <a:r>
              <a:rPr lang="es-MX" sz="1600" dirty="0" err="1">
                <a:latin typeface="Arial Narrow" panose="020B0606020202030204" pitchFamily="34" charset="0"/>
              </a:rPr>
              <a:t>mkdir</a:t>
            </a:r>
            <a:endParaRPr lang="es-MX" sz="1600" dirty="0">
              <a:latin typeface="Arial Narrow" panose="020B0606020202030204" pitchFamily="34" charset="0"/>
            </a:endParaRPr>
          </a:p>
          <a:p>
            <a:pPr lvl="1"/>
            <a:r>
              <a:rPr lang="es-MX" dirty="0" err="1">
                <a:latin typeface="Arial Narrow" panose="020B0606020202030204" pitchFamily="34" charset="0"/>
              </a:rPr>
              <a:t>notepade</a:t>
            </a:r>
            <a:r>
              <a:rPr lang="es-MX" dirty="0">
                <a:latin typeface="Arial Narrow" panose="020B0606020202030204" pitchFamily="34" charset="0"/>
              </a:rPr>
              <a:t> para crear una carpeta con archivo nuevo</a:t>
            </a:r>
            <a:endParaRPr lang="es-MX" sz="1600" dirty="0">
              <a:latin typeface="Arial Narrow" panose="020B0606020202030204" pitchFamily="34" charset="0"/>
            </a:endParaRPr>
          </a:p>
          <a:p>
            <a:pPr lvl="1"/>
            <a:endParaRPr lang="es-MX" sz="16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12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9934" t="10041" r="2449" b="3993"/>
          <a:stretch/>
        </p:blipFill>
        <p:spPr>
          <a:xfrm>
            <a:off x="4956695" y="2179088"/>
            <a:ext cx="6427585" cy="40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Clase No.5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28/02/2024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GIT Y GITHUB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600" dirty="0">
                <a:latin typeface="Arial Narrow" panose="020B0606020202030204" pitchFamily="34" charset="0"/>
              </a:rPr>
              <a:t>Nos metimos a </a:t>
            </a:r>
            <a:r>
              <a:rPr lang="es-MX" sz="1600" dirty="0" err="1">
                <a:latin typeface="Arial Narrow" panose="020B0606020202030204" pitchFamily="34" charset="0"/>
              </a:rPr>
              <a:t>github</a:t>
            </a:r>
            <a:r>
              <a:rPr lang="es-MX" sz="1600" dirty="0">
                <a:latin typeface="Arial Narrow" panose="020B0606020202030204" pitchFamily="34" charset="0"/>
              </a:rPr>
              <a:t> que viene siendo un Facebook para quienes codifican o programan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13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858" t="12025" r="996" b="13970"/>
          <a:stretch/>
        </p:blipFill>
        <p:spPr>
          <a:xfrm>
            <a:off x="4746049" y="1781175"/>
            <a:ext cx="5599350" cy="29805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610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COMPILACION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600" dirty="0">
                <a:latin typeface="Arial Narrow" panose="020B0606020202030204" pitchFamily="34" charset="0"/>
              </a:rPr>
              <a:t>Creamos una carpeta y la compilamos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14</a:t>
            </a:fld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7" t="2935" r="5833" b="32528"/>
          <a:stretch/>
        </p:blipFill>
        <p:spPr>
          <a:xfrm>
            <a:off x="4758533" y="2484293"/>
            <a:ext cx="6798246" cy="261937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18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Clase No.6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01/03/2024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GITHUB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Ejecutamos un código en </a:t>
            </a:r>
            <a:r>
              <a:rPr lang="es-MX" sz="1800" b="0" i="0" u="none" strike="noStrike" dirty="0" err="1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developer</a:t>
            </a:r>
            <a:r>
              <a:rPr lang="es-MX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s-MX" sz="1800" b="0" i="0" u="none" strike="noStrike" dirty="0" err="1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powershell</a:t>
            </a:r>
            <a:r>
              <a:rPr lang="es-MX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 para ejecutar una matriz visual </a:t>
            </a:r>
            <a:r>
              <a:rPr lang="es-MX" sz="1800" b="0" i="0" u="none" strike="noStrike" dirty="0" err="1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studio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15</a:t>
            </a:fld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16555-750C-83EF-F06E-1728F8AC3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6" t="44823" r="37846" b="31773"/>
          <a:stretch/>
        </p:blipFill>
        <p:spPr bwMode="auto">
          <a:xfrm>
            <a:off x="5137217" y="2894518"/>
            <a:ext cx="6040877" cy="16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3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latin typeface="Arial Rounded MT Bold" panose="020F0704030504030204" pitchFamily="34" charset="0"/>
              </a:rPr>
              <a:t>Ejecutamos la matriz</a:t>
            </a:r>
            <a:endParaRPr lang="es-MX" sz="3200" dirty="0">
              <a:latin typeface="Arial Rounded MT Bold" panose="020F0704030504030204" pitchFamily="34" charset="0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600" dirty="0">
                <a:latin typeface="Arial Narrow" panose="020B0606020202030204" pitchFamily="34" charset="0"/>
              </a:rPr>
              <a:t>En el navegador buscamos el compilador de C++,para </a:t>
            </a:r>
            <a:r>
              <a:rPr lang="es-MX" dirty="0">
                <a:latin typeface="Arial Narrow" panose="020B0606020202030204" pitchFamily="34" charset="0"/>
              </a:rPr>
              <a:t>compilar la </a:t>
            </a:r>
            <a:r>
              <a:rPr lang="es-MX" dirty="0" err="1">
                <a:latin typeface="Arial Narrow" panose="020B0606020202030204" pitchFamily="34" charset="0"/>
              </a:rPr>
              <a:t>triz</a:t>
            </a:r>
            <a:r>
              <a:rPr lang="es-MX" dirty="0">
                <a:latin typeface="Arial Narrow" panose="020B0606020202030204" pitchFamily="34" charset="0"/>
              </a:rPr>
              <a:t> ya que me mi computadora no tenía visual </a:t>
            </a:r>
            <a:r>
              <a:rPr lang="es-MX" dirty="0" err="1">
                <a:latin typeface="Arial Narrow" panose="020B0606020202030204" pitchFamily="34" charset="0"/>
              </a:rPr>
              <a:t>studio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16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DD7F07-EBA2-F05F-AD69-7D012C31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20" y="2725491"/>
            <a:ext cx="6923471" cy="337496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91230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Clase No.7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07/03/2024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GITHUB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Ejecutamos un código en un compilador online de </a:t>
            </a:r>
            <a:r>
              <a:rPr lang="es-MX" sz="1800" b="0" i="0" u="none" strike="noStrike" dirty="0" err="1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c++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17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CBD0CC-7DE4-FC17-B0D0-0A648183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276" y="2609495"/>
            <a:ext cx="5895804" cy="3762121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512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Clase No.8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15/03/2024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GITHUB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Ejecutamos un código en un compilador online de </a:t>
            </a:r>
            <a:r>
              <a:rPr lang="es-MX" sz="1800" b="0" i="0" u="none" strike="noStrike" dirty="0" err="1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c++</a:t>
            </a:r>
            <a:r>
              <a:rPr lang="es-MX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 para obtener variables 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18</a:t>
            </a:fld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CE0773-846B-5AED-4B37-6389B8A8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6" y="2668694"/>
            <a:ext cx="5991880" cy="38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Clase No.9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20/03/2024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Examen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48646" y="1539543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Ejecutamos un código en un compilador online de </a:t>
            </a:r>
            <a:r>
              <a:rPr lang="es-MX" sz="1800" b="0" i="0" u="none" strike="noStrike" dirty="0" err="1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c++</a:t>
            </a:r>
            <a:r>
              <a:rPr lang="es-MX" sz="1800" b="0" i="0" u="none" strike="noStrike" dirty="0">
                <a:solidFill>
                  <a:srgbClr val="3F3F3F"/>
                </a:solidFill>
                <a:effectLst/>
                <a:latin typeface="Trebuchet MS" panose="020B0603020202020204" pitchFamily="34" charset="0"/>
              </a:rPr>
              <a:t> para saber cuánto alimento consumen conejos y volvimos a realizar ejercicios con matrices para el examen.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19</a:t>
            </a:fld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E8A802-0D16-8653-E2DE-BE3A654A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04" y="2837801"/>
            <a:ext cx="5582104" cy="37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Clase No.1: Curso de Paint y reporte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53396" y="-442255"/>
            <a:ext cx="6213179" cy="5248622"/>
          </a:xfrm>
        </p:spPr>
        <p:txBody>
          <a:bodyPr>
            <a:normAutofit/>
          </a:bodyPr>
          <a:lstStyle/>
          <a:p>
            <a:pPr algn="just"/>
            <a:r>
              <a:rPr lang="es-MX" sz="2000" dirty="0">
                <a:latin typeface="Arial Narrow" panose="020B0606020202030204" pitchFamily="34" charset="0"/>
              </a:rPr>
              <a:t>Nuestra actividad fue conocer las funciones básicas del programa Paint,comezando por copiar la pantalla de inicio y dibujar sobre ella.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54" y="3275214"/>
            <a:ext cx="4788168" cy="269334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0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Desconexión de internet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1698" y="-734669"/>
            <a:ext cx="6281873" cy="5248622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Arial Narrow" panose="020B0606020202030204" pitchFamily="34" charset="0"/>
              </a:rPr>
              <a:t>Desconectamos el internet para jugar en Chrome el juego del </a:t>
            </a:r>
            <a:r>
              <a:rPr lang="es-MX" sz="2000" dirty="0" err="1">
                <a:latin typeface="Arial Narrow" panose="020B0606020202030204" pitchFamily="34" charset="0"/>
              </a:rPr>
              <a:t>dinosaurio,obtuve</a:t>
            </a:r>
            <a:r>
              <a:rPr lang="es-MX" sz="2000" dirty="0">
                <a:latin typeface="Arial Narrow" panose="020B0606020202030204" pitchFamily="34" charset="0"/>
              </a:rPr>
              <a:t> un total de 351 puntos.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91" y="2918298"/>
            <a:ext cx="5127085" cy="2883985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Trabajo colaborativo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838007" y="415637"/>
            <a:ext cx="6728569" cy="6442363"/>
          </a:xfrm>
        </p:spPr>
        <p:txBody>
          <a:bodyPr>
            <a:normAutofit fontScale="77500" lnSpcReduction="20000"/>
          </a:bodyPr>
          <a:lstStyle/>
          <a:p>
            <a:r>
              <a:rPr lang="es-MX" sz="1600" dirty="0">
                <a:latin typeface="Arial Narrow" panose="020B0606020202030204" pitchFamily="34" charset="0"/>
              </a:rPr>
              <a:t>¿Qué es? Es realizar una acción 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¿Cuál es la diferencia entre trabajo en equipo  y trabajo colaborativo?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¿Qué es una computadora? Un dispositivo electrónico digital de forma automatizada que funciona con leguaje binario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¿Para que aprender a programar? Para resolver problemas de forma automatizada ya sea problemas caseros, industriales y académicos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¿Qué es un lenguaje de programación? Códigos que permiten operar el software de una computadora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¿Cómo se clasifica los lenguajes de programación?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¿Cuánto es 10110111+11111010? 21,221,121.00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¿Para que solo 0 y 1? Son valores que las computadoras 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Escribe el  </a:t>
            </a:r>
            <a:r>
              <a:rPr lang="es-MX" sz="1600" b="1" dirty="0">
                <a:latin typeface="Arial Narrow" panose="020B0606020202030204" pitchFamily="34" charset="0"/>
              </a:rPr>
              <a:t>128</a:t>
            </a:r>
            <a:r>
              <a:rPr lang="es-MX" sz="1600" dirty="0">
                <a:latin typeface="Arial Narrow" panose="020B0606020202030204" pitchFamily="34" charset="0"/>
              </a:rPr>
              <a:t> en: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Vigesimal:64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Hexadecimal:80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Binario:</a:t>
            </a:r>
            <a:r>
              <a:rPr lang="es-MX" dirty="0"/>
              <a:t>10000000</a:t>
            </a:r>
            <a:endParaRPr lang="es-MX" sz="1600" dirty="0">
              <a:latin typeface="Arial Narrow" panose="020B0606020202030204" pitchFamily="34" charset="0"/>
            </a:endParaRPr>
          </a:p>
          <a:p>
            <a:r>
              <a:rPr lang="es-MX" sz="1600" dirty="0">
                <a:latin typeface="Arial Narrow" panose="020B0606020202030204" pitchFamily="34" charset="0"/>
              </a:rPr>
              <a:t>Senario:51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Octal:200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Octal:200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Terciario:42.66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Octal:200</a:t>
            </a:r>
          </a:p>
          <a:p>
            <a:r>
              <a:rPr lang="es-MX" sz="1600" dirty="0">
                <a:latin typeface="Arial Narrow" panose="020B0606020202030204" pitchFamily="34" charset="0"/>
              </a:rPr>
              <a:t>algún otro:64/1</a:t>
            </a:r>
          </a:p>
          <a:p>
            <a:endParaRPr lang="es-MX" sz="1600" dirty="0">
              <a:latin typeface="Arial Narrow" panose="020B0606020202030204" pitchFamily="34" charset="0"/>
            </a:endParaRPr>
          </a:p>
          <a:p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7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Abaco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736064" y="2209127"/>
            <a:ext cx="4166868" cy="2738036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Arial Narrow" panose="020B0606020202030204" pitchFamily="34" charset="0"/>
              </a:rPr>
              <a:t>5+10+12+3-4=26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5-3+10+6-10-3=5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5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50-10-6-4-5-20+1-2+12=16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50-12=38+150-53=97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204" t="17275" r="56363" b="43469"/>
          <a:stretch/>
        </p:blipFill>
        <p:spPr>
          <a:xfrm>
            <a:off x="8316190" y="2027726"/>
            <a:ext cx="3200400" cy="2778641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5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Arial Rounded MT Bold" panose="020F0704030504030204" pitchFamily="34" charset="0"/>
              </a:rPr>
              <a:t>Clase No.2</a:t>
            </a:r>
            <a:br>
              <a:rPr lang="es-MX" sz="3200" dirty="0">
                <a:latin typeface="Arial Rounded MT Bold" panose="020F0704030504030204" pitchFamily="34" charset="0"/>
              </a:rPr>
            </a:br>
            <a:r>
              <a:rPr lang="es-MX" sz="3200" dirty="0">
                <a:latin typeface="Arial Rounded MT Bold" panose="020F0704030504030204" pitchFamily="34" charset="0"/>
              </a:rPr>
              <a:t>16/02/2024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624846" y="4519810"/>
            <a:ext cx="7218021" cy="1354975"/>
          </a:xfrm>
        </p:spPr>
        <p:txBody>
          <a:bodyPr>
            <a:normAutofit/>
          </a:bodyPr>
          <a:lstStyle/>
          <a:p>
            <a:pPr lvl="1"/>
            <a:r>
              <a:rPr lang="es-MX" sz="1600" dirty="0">
                <a:latin typeface="Arial Narrow" panose="020B0606020202030204" pitchFamily="34" charset="0"/>
              </a:rPr>
              <a:t>Abrimos el programa </a:t>
            </a:r>
            <a:r>
              <a:rPr lang="es-MX" sz="1600" dirty="0" err="1">
                <a:latin typeface="Arial Narrow" panose="020B0606020202030204" pitchFamily="34" charset="0"/>
              </a:rPr>
              <a:t>Powershell</a:t>
            </a:r>
            <a:r>
              <a:rPr lang="es-MX" sz="1600" dirty="0">
                <a:latin typeface="Arial Narrow" panose="020B0606020202030204" pitchFamily="34" charset="0"/>
              </a:rPr>
              <a:t> para poner en practica el código </a:t>
            </a:r>
            <a:r>
              <a:rPr lang="es-MX" sz="1600" dirty="0" err="1">
                <a:latin typeface="Arial Narrow" panose="020B0606020202030204" pitchFamily="34" charset="0"/>
              </a:rPr>
              <a:t>git</a:t>
            </a:r>
            <a:r>
              <a:rPr lang="es-MX" sz="1600" dirty="0">
                <a:latin typeface="Arial Narrow" panose="020B0606020202030204" pitchFamily="34" charset="0"/>
              </a:rPr>
              <a:t> para ver su funcionamiento y que es lo que realizaba, a mi entender se ocupa para ver los códigos pasados y también vimos como se escribía el hola mundo mediante la IA de </a:t>
            </a:r>
            <a:r>
              <a:rPr lang="es-MX" sz="1600" dirty="0" err="1">
                <a:latin typeface="Arial Narrow" panose="020B0606020202030204" pitchFamily="34" charset="0"/>
              </a:rPr>
              <a:t>Edge</a:t>
            </a:r>
            <a:r>
              <a:rPr lang="es-MX" sz="1600" dirty="0">
                <a:latin typeface="Arial Narrow" panose="020B0606020202030204" pitchFamily="34" charset="0"/>
              </a:rPr>
              <a:t> en el leguaje </a:t>
            </a:r>
            <a:r>
              <a:rPr lang="es-MX" dirty="0">
                <a:latin typeface="Arial Narrow" panose="020B0606020202030204" pitchFamily="34" charset="0"/>
              </a:rPr>
              <a:t>de programación: C++, Python y Visual </a:t>
            </a:r>
            <a:r>
              <a:rPr lang="es-MX" dirty="0" err="1">
                <a:latin typeface="Arial Narrow" panose="020B0606020202030204" pitchFamily="34" charset="0"/>
              </a:rPr>
              <a:t>face</a:t>
            </a:r>
            <a:endParaRPr lang="es-MX" sz="1600" dirty="0">
              <a:latin typeface="Arial Narrow" panose="020B0606020202030204" pitchFamily="34" charset="0"/>
            </a:endParaRPr>
          </a:p>
          <a:p>
            <a:pPr marL="457200" lvl="1" indent="0">
              <a:buNone/>
            </a:pPr>
            <a:endParaRPr lang="es-MX" sz="1600" dirty="0">
              <a:latin typeface="Arial Narrow" panose="020B0606020202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-90" t="321" r="48299" b="35026"/>
          <a:stretch/>
        </p:blipFill>
        <p:spPr>
          <a:xfrm>
            <a:off x="4624846" y="682991"/>
            <a:ext cx="4292086" cy="3013858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051" t="14083" r="65520" b="19001"/>
          <a:stretch/>
        </p:blipFill>
        <p:spPr>
          <a:xfrm>
            <a:off x="9154168" y="268901"/>
            <a:ext cx="2771132" cy="34279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Clasificar los lenguajes en compilados y scripts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MX" sz="2900" b="1" dirty="0" err="1">
                <a:latin typeface="Arial Narrow" panose="020B0606020202030204" pitchFamily="34" charset="0"/>
              </a:rPr>
              <a:t>HTML</a:t>
            </a:r>
            <a:r>
              <a:rPr lang="es-MX" sz="2900" dirty="0" err="1">
                <a:latin typeface="Arial Narrow" panose="020B0606020202030204" pitchFamily="34" charset="0"/>
              </a:rPr>
              <a:t>:E</a:t>
            </a:r>
            <a:r>
              <a:rPr lang="es-MX" sz="2900" b="0" i="0" dirty="0" err="1">
                <a:effectLst/>
                <a:latin typeface="Arial Narrow" panose="020B0606020202030204" pitchFamily="34" charset="0"/>
              </a:rPr>
              <a:t>s</a:t>
            </a:r>
            <a:r>
              <a:rPr lang="es-MX" sz="2900" b="0" i="0" dirty="0">
                <a:effectLst/>
                <a:latin typeface="Arial Narrow" panose="020B0606020202030204" pitchFamily="34" charset="0"/>
              </a:rPr>
              <a:t> estático en su naturaleza y se utiliza principalmente para definir la estructura y el contenido de una página web.</a:t>
            </a:r>
            <a:endParaRPr lang="es-MX" sz="2900" dirty="0">
              <a:latin typeface="Arial Narrow" panose="020B0606020202030204" pitchFamily="34" charset="0"/>
            </a:endParaRPr>
          </a:p>
          <a:p>
            <a:r>
              <a:rPr lang="es-MX" sz="2900" b="1" dirty="0">
                <a:latin typeface="Arial Narrow" panose="020B0606020202030204" pitchFamily="34" charset="0"/>
              </a:rPr>
              <a:t>CSS</a:t>
            </a:r>
            <a:r>
              <a:rPr lang="es-MX" sz="2900" dirty="0">
                <a:latin typeface="Arial Narrow" panose="020B0606020202030204" pitchFamily="34" charset="0"/>
              </a:rPr>
              <a:t> :E</a:t>
            </a:r>
            <a:r>
              <a:rPr lang="es-MX" sz="2900" b="0" i="0" dirty="0">
                <a:effectLst/>
                <a:latin typeface="Arial Narrow" panose="020B0606020202030204" pitchFamily="34" charset="0"/>
              </a:rPr>
              <a:t>s un lenguaje de estilo utilizado para describir la presentación y el aspecto visual de un documento HTML o XML. No es ni un lenguaje de script ni un lenguaje compilado en el sentido tradicional.</a:t>
            </a:r>
            <a:endParaRPr lang="es-MX" sz="2900" dirty="0">
              <a:latin typeface="Arial Narrow" panose="020B0606020202030204" pitchFamily="34" charset="0"/>
            </a:endParaRPr>
          </a:p>
          <a:p>
            <a:r>
              <a:rPr lang="es-MX" sz="2900" b="1" dirty="0">
                <a:latin typeface="Arial Narrow" panose="020B0606020202030204" pitchFamily="34" charset="0"/>
              </a:rPr>
              <a:t>Java Script </a:t>
            </a:r>
            <a:r>
              <a:rPr lang="es-MX" sz="2900" dirty="0">
                <a:latin typeface="Arial Narrow" panose="020B0606020202030204" pitchFamily="34" charset="0"/>
              </a:rPr>
              <a:t>:Script</a:t>
            </a:r>
          </a:p>
          <a:p>
            <a:r>
              <a:rPr lang="es-MX" sz="2900" b="1" dirty="0" err="1">
                <a:latin typeface="Arial Narrow" panose="020B0606020202030204" pitchFamily="34" charset="0"/>
              </a:rPr>
              <a:t>php</a:t>
            </a:r>
            <a:r>
              <a:rPr lang="es-MX" sz="2900" dirty="0">
                <a:latin typeface="Arial Narrow" panose="020B0606020202030204" pitchFamily="34" charset="0"/>
              </a:rPr>
              <a:t> :Script</a:t>
            </a:r>
          </a:p>
          <a:p>
            <a:r>
              <a:rPr lang="es-MX" sz="2900" b="1" dirty="0" err="1">
                <a:latin typeface="Arial Narrow" panose="020B0606020202030204" pitchFamily="34" charset="0"/>
              </a:rPr>
              <a:t>Maria</a:t>
            </a:r>
            <a:r>
              <a:rPr lang="es-MX" sz="2900" dirty="0">
                <a:latin typeface="Arial Narrow" panose="020B0606020202030204" pitchFamily="34" charset="0"/>
              </a:rPr>
              <a:t> </a:t>
            </a:r>
            <a:r>
              <a:rPr lang="es-MX" sz="2900" b="1" dirty="0">
                <a:latin typeface="Arial Narrow" panose="020B0606020202030204" pitchFamily="34" charset="0"/>
              </a:rPr>
              <a:t>DB</a:t>
            </a:r>
            <a:r>
              <a:rPr lang="es-MX" sz="2900" dirty="0">
                <a:latin typeface="Arial Narrow" panose="020B0606020202030204" pitchFamily="34" charset="0"/>
              </a:rPr>
              <a:t> :N</a:t>
            </a:r>
            <a:r>
              <a:rPr lang="es-MX" sz="2900" b="0" i="0" dirty="0">
                <a:effectLst/>
                <a:latin typeface="Arial Narrow" panose="020B0606020202030204" pitchFamily="34" charset="0"/>
              </a:rPr>
              <a:t>o es un lenguaje de programación, sino un sistema de gestión de bases de datos.</a:t>
            </a:r>
            <a:endParaRPr lang="es-MX" sz="2900" dirty="0">
              <a:latin typeface="Arial Narrow" panose="020B0606020202030204" pitchFamily="34" charset="0"/>
            </a:endParaRPr>
          </a:p>
          <a:p>
            <a:r>
              <a:rPr lang="es-MX" sz="2900" b="1" dirty="0">
                <a:latin typeface="Arial Narrow" panose="020B0606020202030204" pitchFamily="34" charset="0"/>
              </a:rPr>
              <a:t>C++</a:t>
            </a:r>
            <a:r>
              <a:rPr lang="es-MX" sz="2900" dirty="0">
                <a:latin typeface="Arial Narrow" panose="020B0606020202030204" pitchFamily="34" charset="0"/>
              </a:rPr>
              <a:t> :Compilado</a:t>
            </a:r>
          </a:p>
          <a:p>
            <a:r>
              <a:rPr lang="es-MX" sz="2900" b="1" dirty="0" err="1">
                <a:latin typeface="Arial Narrow" panose="020B0606020202030204" pitchFamily="34" charset="0"/>
              </a:rPr>
              <a:t>Kotlin</a:t>
            </a:r>
            <a:r>
              <a:rPr lang="es-MX" sz="2900" dirty="0">
                <a:latin typeface="Arial Narrow" panose="020B0606020202030204" pitchFamily="34" charset="0"/>
              </a:rPr>
              <a:t> :Compilado</a:t>
            </a:r>
          </a:p>
          <a:p>
            <a:r>
              <a:rPr lang="es-MX" sz="2900" b="1" dirty="0">
                <a:latin typeface="Arial Narrow" panose="020B0606020202030204" pitchFamily="34" charset="0"/>
              </a:rPr>
              <a:t>C</a:t>
            </a:r>
            <a:r>
              <a:rPr lang="es-MX" sz="2900" dirty="0">
                <a:latin typeface="Arial Narrow" panose="020B0606020202030204" pitchFamily="34" charset="0"/>
              </a:rPr>
              <a:t> :Compilado</a:t>
            </a:r>
          </a:p>
          <a:p>
            <a:r>
              <a:rPr lang="es-MX" sz="2900" b="1" dirty="0">
                <a:latin typeface="Arial Narrow" panose="020B0606020202030204" pitchFamily="34" charset="0"/>
              </a:rPr>
              <a:t>R</a:t>
            </a:r>
            <a:r>
              <a:rPr lang="es-MX" sz="2900" dirty="0">
                <a:latin typeface="Arial Narrow" panose="020B0606020202030204" pitchFamily="34" charset="0"/>
              </a:rPr>
              <a:t> :Compilado</a:t>
            </a:r>
          </a:p>
          <a:p>
            <a:r>
              <a:rPr lang="es-MX" sz="2900" b="1" dirty="0">
                <a:latin typeface="Arial Narrow" panose="020B0606020202030204" pitchFamily="34" charset="0"/>
              </a:rPr>
              <a:t>Swift</a:t>
            </a:r>
            <a:r>
              <a:rPr lang="es-MX" sz="2900" dirty="0">
                <a:latin typeface="Arial Narrow" panose="020B0606020202030204" pitchFamily="34" charset="0"/>
              </a:rPr>
              <a:t> :Compilado</a:t>
            </a:r>
          </a:p>
          <a:p>
            <a:r>
              <a:rPr lang="es-MX" sz="2900" b="1" dirty="0">
                <a:latin typeface="Arial Narrow" panose="020B0606020202030204" pitchFamily="34" charset="0"/>
              </a:rPr>
              <a:t>MySQL</a:t>
            </a:r>
            <a:r>
              <a:rPr lang="es-MX" sz="2900" dirty="0">
                <a:latin typeface="Arial Narrow" panose="020B0606020202030204" pitchFamily="34" charset="0"/>
              </a:rPr>
              <a:t> :Es un sistema q</a:t>
            </a:r>
            <a:r>
              <a:rPr lang="es-MX" sz="2900" b="0" i="0" dirty="0">
                <a:effectLst/>
                <a:latin typeface="Arial Narrow" panose="020B0606020202030204" pitchFamily="34" charset="0"/>
              </a:rPr>
              <a:t>ue almacena, organiza y gestiona datos en una base de datos.</a:t>
            </a:r>
            <a:endParaRPr lang="es-MX" sz="2900" dirty="0">
              <a:latin typeface="Arial Narrow" panose="020B0606020202030204" pitchFamily="34" charset="0"/>
            </a:endParaRPr>
          </a:p>
          <a:p>
            <a:r>
              <a:rPr lang="es-MX" sz="2900" b="1" dirty="0">
                <a:latin typeface="Arial Narrow" panose="020B0606020202030204" pitchFamily="34" charset="0"/>
              </a:rPr>
              <a:t>GO</a:t>
            </a:r>
            <a:r>
              <a:rPr lang="es-MX" sz="2900" dirty="0">
                <a:latin typeface="Arial Narrow" panose="020B0606020202030204" pitchFamily="34" charset="0"/>
              </a:rPr>
              <a:t> :Compilado</a:t>
            </a:r>
          </a:p>
          <a:p>
            <a:r>
              <a:rPr lang="es-MX" sz="2900" b="1" dirty="0">
                <a:latin typeface="Arial Narrow" panose="020B0606020202030204" pitchFamily="34" charset="0"/>
              </a:rPr>
              <a:t>Python</a:t>
            </a:r>
            <a:r>
              <a:rPr lang="es-MX" sz="2900" dirty="0">
                <a:latin typeface="Arial Narrow" panose="020B0606020202030204" pitchFamily="34" charset="0"/>
              </a:rPr>
              <a:t> :script y compilado</a:t>
            </a:r>
          </a:p>
          <a:p>
            <a:r>
              <a:rPr lang="es-MX" sz="2900" b="1" dirty="0">
                <a:latin typeface="Arial Narrow" panose="020B0606020202030204" pitchFamily="34" charset="0"/>
              </a:rPr>
              <a:t>Scala</a:t>
            </a:r>
            <a:r>
              <a:rPr lang="es-MX" sz="2900" dirty="0">
                <a:latin typeface="Arial Narrow" panose="020B0606020202030204" pitchFamily="34" charset="0"/>
              </a:rPr>
              <a:t> :Compilado y Script</a:t>
            </a:r>
          </a:p>
          <a:p>
            <a:endParaRPr lang="es-MX" dirty="0">
              <a:latin typeface="Arial Rounded MT Bold" panose="020F07040305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60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Clase No.3</a:t>
            </a:r>
            <a:br>
              <a:rPr lang="es-MX" dirty="0">
                <a:latin typeface="Arial Rounded MT Bold" panose="020F0704030504030204" pitchFamily="34" charset="0"/>
              </a:rPr>
            </a:br>
            <a:r>
              <a:rPr lang="es-MX" dirty="0">
                <a:latin typeface="Arial Rounded MT Bold" panose="020F0704030504030204" pitchFamily="34" charset="0"/>
              </a:rPr>
              <a:t>21/02/2024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27922" y="-1984231"/>
            <a:ext cx="6281873" cy="5248622"/>
          </a:xfrm>
        </p:spPr>
        <p:txBody>
          <a:bodyPr>
            <a:norm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Python</a:t>
            </a:r>
          </a:p>
          <a:p>
            <a:r>
              <a:rPr lang="es-MX" sz="1400" dirty="0">
                <a:latin typeface="Arial Rounded MT Bold" panose="020F0704030504030204" pitchFamily="34" charset="0"/>
              </a:rPr>
              <a:t>Realizamos una actividad en IDLE Shell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8</a:t>
            </a:fld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49658" b="50055"/>
          <a:stretch/>
        </p:blipFill>
        <p:spPr>
          <a:xfrm>
            <a:off x="5989624" y="1695513"/>
            <a:ext cx="4209157" cy="23430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r="422" b="61041"/>
          <a:stretch/>
        </p:blipFill>
        <p:spPr>
          <a:xfrm>
            <a:off x="4883302" y="4572000"/>
            <a:ext cx="6421802" cy="1409701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2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>
                <a:latin typeface="Arial Rounded MT Bold" panose="020F0704030504030204" pitchFamily="34" charset="0"/>
              </a:rPr>
              <a:t>Wokwi</a:t>
            </a:r>
            <a:endParaRPr lang="es-MX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37447" y="-1431781"/>
            <a:ext cx="6281873" cy="5248622"/>
          </a:xfrm>
        </p:spPr>
        <p:txBody>
          <a:bodyPr>
            <a:normAutofit/>
          </a:bodyPr>
          <a:lstStyle/>
          <a:p>
            <a:r>
              <a:rPr lang="es-MX" dirty="0">
                <a:latin typeface="Arial Rounded MT Bold" panose="020F0704030504030204" pitchFamily="34" charset="0"/>
              </a:rPr>
              <a:t>C++ vs Python vs Matlab vs </a:t>
            </a:r>
            <a:r>
              <a:rPr lang="es-MX" dirty="0" err="1">
                <a:latin typeface="Arial Rounded MT Bold" panose="020F0704030504030204" pitchFamily="34" charset="0"/>
              </a:rPr>
              <a:t>octave</a:t>
            </a:r>
            <a:r>
              <a:rPr lang="es-MX" dirty="0">
                <a:latin typeface="Arial Rounded MT Bold" panose="020F0704030504030204" pitchFamily="34" charset="0"/>
              </a:rPr>
              <a:t> vs </a:t>
            </a:r>
            <a:r>
              <a:rPr lang="es-MX" dirty="0" err="1">
                <a:latin typeface="Arial Rounded MT Bold" panose="020F0704030504030204" pitchFamily="34" charset="0"/>
              </a:rPr>
              <a:t>scilab</a:t>
            </a:r>
            <a:endParaRPr lang="es-MX" dirty="0">
              <a:latin typeface="Arial Rounded MT Bold" panose="020F0704030504030204" pitchFamily="34" charset="0"/>
            </a:endParaRPr>
          </a:p>
          <a:p>
            <a:r>
              <a:rPr lang="es-MX" dirty="0">
                <a:latin typeface="Arial Rounded MT Bold" panose="020F0704030504030204" pitchFamily="34" charset="0"/>
              </a:rPr>
              <a:t>Votar por un lenguaje de programación=C++</a:t>
            </a:r>
          </a:p>
          <a:p>
            <a:r>
              <a:rPr lang="es-MX" dirty="0">
                <a:latin typeface="Arial Rounded MT Bold" panose="020F0704030504030204" pitchFamily="34" charset="0"/>
              </a:rPr>
              <a:t>Pusimos un código en </a:t>
            </a:r>
            <a:r>
              <a:rPr lang="es-MX" dirty="0" err="1">
                <a:latin typeface="Arial Rounded MT Bold" panose="020F0704030504030204" pitchFamily="34" charset="0"/>
              </a:rPr>
              <a:t>wokwi</a:t>
            </a:r>
            <a:r>
              <a:rPr lang="es-MX" dirty="0">
                <a:latin typeface="Arial Rounded MT Bold" panose="020F0704030504030204" pitchFamily="34" charset="0"/>
              </a:rPr>
              <a:t> para que funcionara el led rojo en la placa del Arduino.</a:t>
            </a:r>
          </a:p>
          <a:p>
            <a:pPr marL="0" indent="0">
              <a:buNone/>
            </a:pPr>
            <a:endParaRPr lang="es-MX" dirty="0">
              <a:latin typeface="Arial Rounded MT Bold" panose="020F070403050403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4C99E-AEBA-4A77-AB8B-B8A30ECF04E0}" type="slidenum">
              <a:rPr lang="es-MX" smtClean="0"/>
              <a:t>9</a:t>
            </a:fld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7747" r="1689" b="21931"/>
          <a:stretch/>
        </p:blipFill>
        <p:spPr>
          <a:xfrm>
            <a:off x="4905219" y="2095499"/>
            <a:ext cx="6479061" cy="260032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51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577</TotalTime>
  <Words>735</Words>
  <Application>Microsoft Office PowerPoint</Application>
  <PresentationFormat>Panorámica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Arial Rounded MT Bold</vt:lpstr>
      <vt:lpstr>Calibri</vt:lpstr>
      <vt:lpstr>Calibri Light</vt:lpstr>
      <vt:lpstr>Rockwell</vt:lpstr>
      <vt:lpstr>Trebuchet MS</vt:lpstr>
      <vt:lpstr>Wingdings</vt:lpstr>
      <vt:lpstr>Atlas</vt:lpstr>
      <vt:lpstr>REPORTE DE FUNDAMENTOS DE PROGRAMACION</vt:lpstr>
      <vt:lpstr>Clase No.1: Curso de Paint y reporte</vt:lpstr>
      <vt:lpstr>Desconexión de internet</vt:lpstr>
      <vt:lpstr>Trabajo colaborativo</vt:lpstr>
      <vt:lpstr>Abaco</vt:lpstr>
      <vt:lpstr>Clase No.2 16/02/2024</vt:lpstr>
      <vt:lpstr>Clasificar los lenguajes en compilados y scripts</vt:lpstr>
      <vt:lpstr>Clase No.3 21/02/2024</vt:lpstr>
      <vt:lpstr>Wokwi</vt:lpstr>
      <vt:lpstr>Clase No.4 23/02/2024 COMPILADOR</vt:lpstr>
      <vt:lpstr>PROYECTO</vt:lpstr>
      <vt:lpstr>COMANDOS</vt:lpstr>
      <vt:lpstr>Clase No.5 28/02/2024 GIT Y GITHUB</vt:lpstr>
      <vt:lpstr>COMPILACION</vt:lpstr>
      <vt:lpstr>Clase No.6 01/03/2024 GITHUB</vt:lpstr>
      <vt:lpstr>Ejecutamos la matriz</vt:lpstr>
      <vt:lpstr>Clase No.7 07/03/2024 GITHUB</vt:lpstr>
      <vt:lpstr>Clase No.8 15/03/2024 GITHUB</vt:lpstr>
      <vt:lpstr>Clase No.9 20/03/2024 Examen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FUNDAMENTOS DE PROGRAMACION</dc:title>
  <dc:creator>USUARIO</dc:creator>
  <cp:lastModifiedBy>Omar Emiliano Gonzalez Ayala</cp:lastModifiedBy>
  <cp:revision>33</cp:revision>
  <dcterms:created xsi:type="dcterms:W3CDTF">2024-02-14T15:38:35Z</dcterms:created>
  <dcterms:modified xsi:type="dcterms:W3CDTF">2024-03-20T22:05:11Z</dcterms:modified>
</cp:coreProperties>
</file>