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1C5B-E2DE-D044-48C9-0F07E5CC1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38D4E-DD15-960F-E2A5-1A5624270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C05D7-2217-AA46-B37F-06F43387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C5D8-EFD7-6046-9FEE-9EE1C93E287F}" type="datetimeFigureOut">
              <a:rPr lang="en-EG" smtClean="0"/>
              <a:t>20/05/2024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87B8-67AF-4AFA-5A82-D24F4F36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5FF6F-35D1-AD01-F725-204166BD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026-A817-5744-A1F7-4254DD7F4D9B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11980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F8F2-E29F-D8EB-44E0-128D9B2E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71422-FBA9-31BC-A76B-8CE026FFF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21A3C-8801-2E2B-3A4E-34B50ED9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C5D8-EFD7-6046-9FEE-9EE1C93E287F}" type="datetimeFigureOut">
              <a:rPr lang="en-EG" smtClean="0"/>
              <a:t>20/05/2024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45C2-4A0C-81D2-40FC-8A11F645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0CB10-01A0-2876-552D-0BEAE905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026-A817-5744-A1F7-4254DD7F4D9B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91662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A2BC7-D9CA-52D7-6699-2825FF104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1BCBD-A93B-1BC8-8E4A-FFAC15C91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4A0CA-D7FB-48CD-73E4-9298C11C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C5D8-EFD7-6046-9FEE-9EE1C93E287F}" type="datetimeFigureOut">
              <a:rPr lang="en-EG" smtClean="0"/>
              <a:t>20/05/2024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166DE-8C3D-FF8A-0BF5-D94EBDCA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76DF-94A5-2512-DE75-EECDA89B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026-A817-5744-A1F7-4254DD7F4D9B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52472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6CF6-F21E-A617-4521-26E09615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B36F-F596-C993-896C-94D398F3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A6ED9-FCB4-8326-3F25-6AF2FC1E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C5D8-EFD7-6046-9FEE-9EE1C93E287F}" type="datetimeFigureOut">
              <a:rPr lang="en-EG" smtClean="0"/>
              <a:t>20/05/2024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CA781-48B9-8904-84FE-B8DB61A5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93BAA-13FA-026D-12B2-75077706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026-A817-5744-A1F7-4254DD7F4D9B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6454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10FC-2BD7-B051-2685-E5793BC4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FEFE3-6CA8-9DE4-BA59-B9D9F9044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582A5-D354-B556-48E2-CCE31FD3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C5D8-EFD7-6046-9FEE-9EE1C93E287F}" type="datetimeFigureOut">
              <a:rPr lang="en-EG" smtClean="0"/>
              <a:t>20/05/2024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8A0C8-C2CF-16BA-FF24-8F97CFFB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EA13B-191D-467B-D07F-E94A129D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026-A817-5744-A1F7-4254DD7F4D9B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62687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C807-EA71-F54D-91CB-5E01F44F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5560-F2D7-EEED-E98F-48B0516C8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B2D35-06BD-AF65-4D0E-6CDE1456A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AF4A8-1148-8847-EBB0-9B054B18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C5D8-EFD7-6046-9FEE-9EE1C93E287F}" type="datetimeFigureOut">
              <a:rPr lang="en-EG" smtClean="0"/>
              <a:t>20/05/2024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CD31A-5149-82B3-0500-3EFC96F8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53996-165C-6247-9A53-99DC6899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026-A817-5744-A1F7-4254DD7F4D9B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62166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DF86-EC3E-14B1-F220-0AC725FD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3FD1A-98D6-86FD-F6C6-F25DA4A6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0FB36-343A-B174-8313-1EA813F44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C12C3-E3FF-CACF-2E04-6A4CD653C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25806-E818-3D78-A6E5-2711B638F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ABA36-022B-96E3-A716-51171525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C5D8-EFD7-6046-9FEE-9EE1C93E287F}" type="datetimeFigureOut">
              <a:rPr lang="en-EG" smtClean="0"/>
              <a:t>20/05/2024</a:t>
            </a:fld>
            <a:endParaRPr lang="en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63DA1-9E82-4841-2AD5-2319340B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531B3-1175-F0B6-D96C-AEB6BD69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026-A817-5744-A1F7-4254DD7F4D9B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74505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33DF-2683-B86B-A53B-E18BC659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61227-8521-83DE-10A8-CF9E9BAB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C5D8-EFD7-6046-9FEE-9EE1C93E287F}" type="datetimeFigureOut">
              <a:rPr lang="en-EG" smtClean="0"/>
              <a:t>20/05/2024</a:t>
            </a:fld>
            <a:endParaRPr lang="en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E44A2-3545-3E51-C7D9-0E4C5936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E10DB-CA27-C6AB-AD09-0262CFA6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026-A817-5744-A1F7-4254DD7F4D9B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64288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EDEA3-3840-91EB-AC51-6348439A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C5D8-EFD7-6046-9FEE-9EE1C93E287F}" type="datetimeFigureOut">
              <a:rPr lang="en-EG" smtClean="0"/>
              <a:t>20/05/2024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13C81-D341-5FAC-330B-4044EBBA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881B6-BF3E-175F-6C24-68FE54A0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026-A817-5744-A1F7-4254DD7F4D9B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88306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9106-96FC-5B40-A6DA-E771D194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256A-8B79-F13A-6A1A-508AFE428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75A24-044F-D805-7961-3BCF863F9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B8265-E3D6-AEA3-E711-D1619628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C5D8-EFD7-6046-9FEE-9EE1C93E287F}" type="datetimeFigureOut">
              <a:rPr lang="en-EG" smtClean="0"/>
              <a:t>20/05/2024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BB93D-E350-74C9-8710-A15C400E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AB35C-A240-2EB7-43AC-31395B3B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026-A817-5744-A1F7-4254DD7F4D9B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72012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9AD3-3BE3-4E95-C5E0-9DAF4B21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BEBC3-7A3C-E096-E06F-49D407644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DEA0F-43A2-116F-26DC-9B9A09147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51FC-3AA6-904E-C5E5-EA3D2DC6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C5D8-EFD7-6046-9FEE-9EE1C93E287F}" type="datetimeFigureOut">
              <a:rPr lang="en-EG" smtClean="0"/>
              <a:t>20/05/2024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69BBD-4F1B-CA3C-0ECB-03CFE215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88440-4CC2-9BBB-DEE6-ED8110DC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6026-A817-5744-A1F7-4254DD7F4D9B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11421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5EA64-8C1B-8765-0653-538AB05D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D141-47D0-B03B-3E7D-B4CAF5138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FE1ED-B373-4B86-63D9-C617FF9AF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AC5D8-EFD7-6046-9FEE-9EE1C93E287F}" type="datetimeFigureOut">
              <a:rPr lang="en-EG" smtClean="0"/>
              <a:t>20/05/2024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9A918-3DA4-A2E2-8B89-CB0DF70DC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B4D9-8FCD-40E9-586A-08BCD782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66026-A817-5744-A1F7-4254DD7F4D9B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9283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E86C-DD6A-9E8F-C13B-9DD2CC9D4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G" dirty="0"/>
              <a:t>NLP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63A38-08B9-EC67-E4DF-28A639FA4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G" dirty="0"/>
              <a:t>Zeyad Alaa</a:t>
            </a:r>
          </a:p>
          <a:p>
            <a:r>
              <a:rPr lang="en-EG" dirty="0"/>
              <a:t>Omar Kamel</a:t>
            </a:r>
          </a:p>
        </p:txBody>
      </p:sp>
    </p:spTree>
    <p:extLst>
      <p:ext uri="{BB962C8B-B14F-4D97-AF65-F5344CB8AC3E}">
        <p14:creationId xmlns:p14="http://schemas.microsoft.com/office/powerpoint/2010/main" val="409325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E638-D09D-7572-15A2-CE7A0EAE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15EE-F141-2631-C0A6-98D66A22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Total dataset: 57,650 Spotify songs</a:t>
            </a:r>
          </a:p>
          <a:p>
            <a:endParaRPr lang="en-US" dirty="0"/>
          </a:p>
          <a:p>
            <a:r>
              <a:rPr lang="en-US" dirty="0"/>
              <a:t>What we used: 1% of total dataset = 577 songs</a:t>
            </a:r>
          </a:p>
        </p:txBody>
      </p:sp>
    </p:spTree>
    <p:extLst>
      <p:ext uri="{BB962C8B-B14F-4D97-AF65-F5344CB8AC3E}">
        <p14:creationId xmlns:p14="http://schemas.microsoft.com/office/powerpoint/2010/main" val="34037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3BD4-3A95-DAE4-7C3E-BB874D5C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Step 1 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A258-5FBA-D030-DDE5-47494898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G" dirty="0"/>
              <a:t>Dropping the links column</a:t>
            </a:r>
          </a:p>
          <a:p>
            <a:r>
              <a:rPr lang="en-EG" dirty="0"/>
              <a:t>Dropping duplicates where if there’s more than one song with the same artist</a:t>
            </a:r>
          </a:p>
          <a:p>
            <a:r>
              <a:rPr lang="en-US" dirty="0"/>
              <a:t>Dataset was shuffled to before selecting the 1% so that various artists can be used</a:t>
            </a:r>
            <a:endParaRPr lang="en-EG" dirty="0"/>
          </a:p>
          <a:p>
            <a:endParaRPr lang="en-EG" dirty="0"/>
          </a:p>
          <a:p>
            <a:endParaRPr lang="en-EG" dirty="0"/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9881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546B-3767-AB54-5105-D11F8F2E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Step 2 -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1FF3-8FAB-3910-BD29-311484B78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G" dirty="0"/>
              <a:t>Join all text together</a:t>
            </a:r>
          </a:p>
          <a:p>
            <a:r>
              <a:rPr lang="en-EG" dirty="0"/>
              <a:t>Remove any  “x” by expanding them</a:t>
            </a:r>
          </a:p>
          <a:p>
            <a:r>
              <a:rPr lang="en-EG" dirty="0"/>
              <a:t>Tokenize all text and create a dictionary with index</a:t>
            </a:r>
          </a:p>
          <a:p>
            <a:r>
              <a:rPr lang="en-EG" dirty="0"/>
              <a:t>Map each unique artist to an indec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81675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F924-9E68-3EEF-7E29-2C51C667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Step 3- Building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32614-C9AB-B4D5-E404-33A76A6A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G" dirty="0"/>
              <a:t>Input_sequences</a:t>
            </a:r>
          </a:p>
          <a:p>
            <a:r>
              <a:rPr lang="en-US" dirty="0" err="1"/>
              <a:t>next_words</a:t>
            </a:r>
            <a:endParaRPr lang="en-US" dirty="0"/>
          </a:p>
          <a:p>
            <a:r>
              <a:rPr lang="en-US" dirty="0" err="1"/>
              <a:t>artist_inputs</a:t>
            </a:r>
            <a:endParaRPr lang="en-US" dirty="0"/>
          </a:p>
          <a:p>
            <a:r>
              <a:rPr lang="en-EG" dirty="0"/>
              <a:t>Step 4- Coverting to Numpy Arrays</a:t>
            </a:r>
          </a:p>
        </p:txBody>
      </p:sp>
    </p:spTree>
    <p:extLst>
      <p:ext uri="{BB962C8B-B14F-4D97-AF65-F5344CB8AC3E}">
        <p14:creationId xmlns:p14="http://schemas.microsoft.com/office/powerpoint/2010/main" val="76256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C1CA-FD04-EFB8-47D3-6A4A7887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Step 5- Bulding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F18AC-0D02-6405-D210-E8C2B6DCC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G" dirty="0"/>
              <a:t>Text Input Layer</a:t>
            </a:r>
          </a:p>
          <a:p>
            <a:r>
              <a:rPr lang="en-EG" dirty="0"/>
              <a:t>Text Embedding Layer</a:t>
            </a:r>
          </a:p>
          <a:p>
            <a:r>
              <a:rPr lang="en-EG" dirty="0"/>
              <a:t>2 LSTMLayers and 2 Dropout layers</a:t>
            </a:r>
          </a:p>
          <a:p>
            <a:r>
              <a:rPr lang="en-EG" dirty="0"/>
              <a:t>Artist input and Embedding layers</a:t>
            </a:r>
          </a:p>
          <a:p>
            <a:r>
              <a:rPr lang="en-EG" dirty="0"/>
              <a:t>Concatenate and Output Layers</a:t>
            </a:r>
          </a:p>
        </p:txBody>
      </p:sp>
    </p:spTree>
    <p:extLst>
      <p:ext uri="{BB962C8B-B14F-4D97-AF65-F5344CB8AC3E}">
        <p14:creationId xmlns:p14="http://schemas.microsoft.com/office/powerpoint/2010/main" val="157698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D43E-4329-681C-0DEB-93B00CC4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Step 6- Generate Lyrics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0D28-4DDE-CBE6-AC1F-44EE1D77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G" dirty="0"/>
              <a:t>Inputs: start text, artist name, num of words</a:t>
            </a:r>
          </a:p>
          <a:p>
            <a:r>
              <a:rPr lang="en-EG" dirty="0"/>
              <a:t>Outputs: generated lyrics</a:t>
            </a:r>
          </a:p>
          <a:p>
            <a:r>
              <a:rPr lang="en-EG" dirty="0"/>
              <a:t>Tokeinze start text</a:t>
            </a:r>
          </a:p>
          <a:p>
            <a:r>
              <a:rPr lang="en-US" dirty="0"/>
              <a:t>Converts the current sequence of words and the artist name into their respective indices for model input.</a:t>
            </a:r>
          </a:p>
          <a:p>
            <a:r>
              <a:rPr lang="en-US" dirty="0"/>
              <a:t>Uses the model to predict the next word based on the current sequence and artist index.</a:t>
            </a:r>
          </a:p>
          <a:p>
            <a:r>
              <a:rPr lang="en-US" dirty="0"/>
              <a:t>Selects the most likely next word from the model's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8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209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NLP Project</vt:lpstr>
      <vt:lpstr>Dataset </vt:lpstr>
      <vt:lpstr>Step 1 Dataset Preparation</vt:lpstr>
      <vt:lpstr>Step 2 - Tokenization</vt:lpstr>
      <vt:lpstr>Step 3- Building sequences</vt:lpstr>
      <vt:lpstr>Step 5- Bulding and training</vt:lpstr>
      <vt:lpstr>Step 6- Generate Lyrics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Kamel</dc:creator>
  <cp:lastModifiedBy>Omar Kamel</cp:lastModifiedBy>
  <cp:revision>1</cp:revision>
  <dcterms:created xsi:type="dcterms:W3CDTF">2024-05-20T05:54:44Z</dcterms:created>
  <dcterms:modified xsi:type="dcterms:W3CDTF">2024-05-20T06:58:49Z</dcterms:modified>
</cp:coreProperties>
</file>