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87" r:id="rId3"/>
    <p:sldId id="279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78" r:id="rId17"/>
  </p:sldIdLst>
  <p:sldSz cx="9144000" cy="5143500" type="screen16x9"/>
  <p:notesSz cx="6858000" cy="9144000"/>
  <p:embeddedFontLst>
    <p:embeddedFont>
      <p:font typeface="Cousin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B6461-5C47-75B8-6B98-FA53A8080A7A}" v="875" dt="2022-08-04T03:40:15.212"/>
    <p1510:client id="{7BB9A17E-2C9E-4576-ADB9-207926B2262F}" v="7" dt="2022-08-04T09:53:21.516"/>
  </p1510:revLst>
</p1510:revInfo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karam" userId="fc39caf41b375669" providerId="LiveId" clId="{7BB9A17E-2C9E-4576-ADB9-207926B2262F}"/>
    <pc:docChg chg="custSel modSld">
      <pc:chgData name="omar karam" userId="fc39caf41b375669" providerId="LiveId" clId="{7BB9A17E-2C9E-4576-ADB9-207926B2262F}" dt="2022-08-04T10:01:05.681" v="122"/>
      <pc:docMkLst>
        <pc:docMk/>
      </pc:docMkLst>
      <pc:sldChg chg="modSp mod">
        <pc:chgData name="omar karam" userId="fc39caf41b375669" providerId="LiveId" clId="{7BB9A17E-2C9E-4576-ADB9-207926B2262F}" dt="2022-08-04T09:55:08.115" v="97" actId="20577"/>
        <pc:sldMkLst>
          <pc:docMk/>
          <pc:sldMk cId="950227170" sldId="279"/>
        </pc:sldMkLst>
        <pc:spChg chg="mod">
          <ac:chgData name="omar karam" userId="fc39caf41b375669" providerId="LiveId" clId="{7BB9A17E-2C9E-4576-ADB9-207926B2262F}" dt="2022-08-04T09:55:08.115" v="97" actId="20577"/>
          <ac:spMkLst>
            <pc:docMk/>
            <pc:sldMk cId="950227170" sldId="279"/>
            <ac:spMk id="4" creationId="{2B80EC9F-0D89-7DA1-491A-B63CBF84F711}"/>
          </ac:spMkLst>
        </pc:spChg>
      </pc:sldChg>
      <pc:sldChg chg="modSp mod">
        <pc:chgData name="omar karam" userId="fc39caf41b375669" providerId="LiveId" clId="{7BB9A17E-2C9E-4576-ADB9-207926B2262F}" dt="2022-08-04T10:01:05.681" v="122"/>
        <pc:sldMkLst>
          <pc:docMk/>
          <pc:sldMk cId="2959169936" sldId="287"/>
        </pc:sldMkLst>
        <pc:spChg chg="mod">
          <ac:chgData name="omar karam" userId="fc39caf41b375669" providerId="LiveId" clId="{7BB9A17E-2C9E-4576-ADB9-207926B2262F}" dt="2022-08-04T10:01:05.681" v="122"/>
          <ac:spMkLst>
            <pc:docMk/>
            <pc:sldMk cId="2959169936" sldId="287"/>
            <ac:spMk id="5" creationId="{8BB0A7BB-F0D4-3EE1-3869-9121E5114472}"/>
          </ac:spMkLst>
        </pc:spChg>
      </pc:sldChg>
      <pc:sldChg chg="modSp mod">
        <pc:chgData name="omar karam" userId="fc39caf41b375669" providerId="LiveId" clId="{7BB9A17E-2C9E-4576-ADB9-207926B2262F}" dt="2022-08-04T09:55:17.298" v="101" actId="20577"/>
        <pc:sldMkLst>
          <pc:docMk/>
          <pc:sldMk cId="1953934501" sldId="288"/>
        </pc:sldMkLst>
        <pc:spChg chg="mod">
          <ac:chgData name="omar karam" userId="fc39caf41b375669" providerId="LiveId" clId="{7BB9A17E-2C9E-4576-ADB9-207926B2262F}" dt="2022-08-04T09:55:17.298" v="101" actId="20577"/>
          <ac:spMkLst>
            <pc:docMk/>
            <pc:sldMk cId="1953934501" sldId="288"/>
            <ac:spMk id="4" creationId="{2B80EC9F-0D89-7DA1-491A-B63CBF84F711}"/>
          </ac:spMkLst>
        </pc:spChg>
      </pc:sldChg>
      <pc:sldChg chg="modSp mod">
        <pc:chgData name="omar karam" userId="fc39caf41b375669" providerId="LiveId" clId="{7BB9A17E-2C9E-4576-ADB9-207926B2262F}" dt="2022-08-04T09:55:28.407" v="105" actId="20577"/>
        <pc:sldMkLst>
          <pc:docMk/>
          <pc:sldMk cId="385947756" sldId="289"/>
        </pc:sldMkLst>
        <pc:spChg chg="mod">
          <ac:chgData name="omar karam" userId="fc39caf41b375669" providerId="LiveId" clId="{7BB9A17E-2C9E-4576-ADB9-207926B2262F}" dt="2022-08-04T09:55:28.407" v="105" actId="20577"/>
          <ac:spMkLst>
            <pc:docMk/>
            <pc:sldMk cId="385947756" sldId="289"/>
            <ac:spMk id="4" creationId="{2B80EC9F-0D89-7DA1-491A-B63CBF84F711}"/>
          </ac:spMkLst>
        </pc:spChg>
      </pc:sldChg>
      <pc:sldChg chg="addSp modSp mod">
        <pc:chgData name="omar karam" userId="fc39caf41b375669" providerId="LiveId" clId="{7BB9A17E-2C9E-4576-ADB9-207926B2262F}" dt="2022-08-04T09:44:31.205" v="11" actId="14100"/>
        <pc:sldMkLst>
          <pc:docMk/>
          <pc:sldMk cId="2614193856" sldId="293"/>
        </pc:sldMkLst>
        <pc:picChg chg="add mod modCrop">
          <ac:chgData name="omar karam" userId="fc39caf41b375669" providerId="LiveId" clId="{7BB9A17E-2C9E-4576-ADB9-207926B2262F}" dt="2022-08-04T09:44:31.205" v="11" actId="14100"/>
          <ac:picMkLst>
            <pc:docMk/>
            <pc:sldMk cId="2614193856" sldId="293"/>
            <ac:picMk id="4" creationId="{0730FA39-0CF7-1B20-7D6B-25CADD5F257F}"/>
          </ac:picMkLst>
        </pc:picChg>
      </pc:sldChg>
      <pc:sldChg chg="addSp modSp mod">
        <pc:chgData name="omar karam" userId="fc39caf41b375669" providerId="LiveId" clId="{7BB9A17E-2C9E-4576-ADB9-207926B2262F}" dt="2022-08-04T09:47:02.917" v="30" actId="14100"/>
        <pc:sldMkLst>
          <pc:docMk/>
          <pc:sldMk cId="2615172831" sldId="294"/>
        </pc:sldMkLst>
        <pc:picChg chg="add mod modCrop">
          <ac:chgData name="omar karam" userId="fc39caf41b375669" providerId="LiveId" clId="{7BB9A17E-2C9E-4576-ADB9-207926B2262F}" dt="2022-08-04T09:47:02.917" v="30" actId="14100"/>
          <ac:picMkLst>
            <pc:docMk/>
            <pc:sldMk cId="2615172831" sldId="294"/>
            <ac:picMk id="4" creationId="{AB9177DA-AB23-D492-B44A-E8E280E48886}"/>
          </ac:picMkLst>
        </pc:picChg>
      </pc:sldChg>
      <pc:sldChg chg="addSp modSp mod">
        <pc:chgData name="omar karam" userId="fc39caf41b375669" providerId="LiveId" clId="{7BB9A17E-2C9E-4576-ADB9-207926B2262F}" dt="2022-08-04T09:48:44.159" v="45" actId="14100"/>
        <pc:sldMkLst>
          <pc:docMk/>
          <pc:sldMk cId="1730797030" sldId="295"/>
        </pc:sldMkLst>
        <pc:picChg chg="add mod modCrop">
          <ac:chgData name="omar karam" userId="fc39caf41b375669" providerId="LiveId" clId="{7BB9A17E-2C9E-4576-ADB9-207926B2262F}" dt="2022-08-04T09:48:44.159" v="45" actId="14100"/>
          <ac:picMkLst>
            <pc:docMk/>
            <pc:sldMk cId="1730797030" sldId="295"/>
            <ac:picMk id="4" creationId="{86A2B753-47A9-43B6-B424-94A90C4CFD5B}"/>
          </ac:picMkLst>
        </pc:picChg>
      </pc:sldChg>
      <pc:sldChg chg="addSp modSp mod">
        <pc:chgData name="omar karam" userId="fc39caf41b375669" providerId="LiveId" clId="{7BB9A17E-2C9E-4576-ADB9-207926B2262F}" dt="2022-08-04T09:50:06.923" v="55" actId="14100"/>
        <pc:sldMkLst>
          <pc:docMk/>
          <pc:sldMk cId="3926522255" sldId="296"/>
        </pc:sldMkLst>
        <pc:picChg chg="add mod modCrop">
          <ac:chgData name="omar karam" userId="fc39caf41b375669" providerId="LiveId" clId="{7BB9A17E-2C9E-4576-ADB9-207926B2262F}" dt="2022-08-04T09:50:06.923" v="55" actId="14100"/>
          <ac:picMkLst>
            <pc:docMk/>
            <pc:sldMk cId="3926522255" sldId="296"/>
            <ac:picMk id="4" creationId="{F0FA4680-8106-6C0A-3FD0-406707248BD3}"/>
          </ac:picMkLst>
        </pc:picChg>
      </pc:sldChg>
      <pc:sldChg chg="addSp modSp mod">
        <pc:chgData name="omar karam" userId="fc39caf41b375669" providerId="LiveId" clId="{7BB9A17E-2C9E-4576-ADB9-207926B2262F}" dt="2022-08-04T09:51:16.910" v="65" actId="14100"/>
        <pc:sldMkLst>
          <pc:docMk/>
          <pc:sldMk cId="3965829560" sldId="297"/>
        </pc:sldMkLst>
        <pc:picChg chg="add mod modCrop">
          <ac:chgData name="omar karam" userId="fc39caf41b375669" providerId="LiveId" clId="{7BB9A17E-2C9E-4576-ADB9-207926B2262F}" dt="2022-08-04T09:51:16.910" v="65" actId="14100"/>
          <ac:picMkLst>
            <pc:docMk/>
            <pc:sldMk cId="3965829560" sldId="297"/>
            <ac:picMk id="4" creationId="{22D7EDC4-A3C7-4BF1-5300-211EAF6117CA}"/>
          </ac:picMkLst>
        </pc:picChg>
      </pc:sldChg>
      <pc:sldChg chg="addSp modSp mod">
        <pc:chgData name="omar karam" userId="fc39caf41b375669" providerId="LiveId" clId="{7BB9A17E-2C9E-4576-ADB9-207926B2262F}" dt="2022-08-04T09:53:09.007" v="75" actId="14100"/>
        <pc:sldMkLst>
          <pc:docMk/>
          <pc:sldMk cId="93143676" sldId="298"/>
        </pc:sldMkLst>
        <pc:picChg chg="add mod modCrop">
          <ac:chgData name="omar karam" userId="fc39caf41b375669" providerId="LiveId" clId="{7BB9A17E-2C9E-4576-ADB9-207926B2262F}" dt="2022-08-04T09:53:09.007" v="75" actId="14100"/>
          <ac:picMkLst>
            <pc:docMk/>
            <pc:sldMk cId="93143676" sldId="298"/>
            <ac:picMk id="4" creationId="{F56D72DB-1A4E-8F9E-9696-1773F2AFA4FA}"/>
          </ac:picMkLst>
        </pc:picChg>
      </pc:sldChg>
      <pc:sldChg chg="addSp modSp mod">
        <pc:chgData name="omar karam" userId="fc39caf41b375669" providerId="LiveId" clId="{7BB9A17E-2C9E-4576-ADB9-207926B2262F}" dt="2022-08-04T09:54:45.867" v="86" actId="14100"/>
        <pc:sldMkLst>
          <pc:docMk/>
          <pc:sldMk cId="1467917516" sldId="299"/>
        </pc:sldMkLst>
        <pc:picChg chg="add mod modCrop">
          <ac:chgData name="omar karam" userId="fc39caf41b375669" providerId="LiveId" clId="{7BB9A17E-2C9E-4576-ADB9-207926B2262F}" dt="2022-08-04T09:54:45.867" v="86" actId="14100"/>
          <ac:picMkLst>
            <pc:docMk/>
            <pc:sldMk cId="1467917516" sldId="299"/>
            <ac:picMk id="4" creationId="{D08E5E27-9282-7706-6971-C44331852F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75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344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SCHOOL MANAGMENT SYSTEM</a:t>
            </a:r>
          </a:p>
        </p:txBody>
      </p:sp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3F74D7C8-F2C4-0DF1-4FD5-1B19445BD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775" y="136335"/>
            <a:ext cx="1822450" cy="9020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06ACE-566E-B11A-F797-69331CDA19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B3F198-C0C3-D579-E797-9D30D53848E4}"/>
              </a:ext>
            </a:extLst>
          </p:cNvPr>
          <p:cNvSpPr txBox="1">
            <a:spLocks/>
          </p:cNvSpPr>
          <p:nvPr/>
        </p:nvSpPr>
        <p:spPr>
          <a:xfrm>
            <a:off x="117251" y="116958"/>
            <a:ext cx="8229600" cy="413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3- code switches explanation with snap shots </a:t>
            </a:r>
          </a:p>
        </p:txBody>
      </p:sp>
      <p:sp>
        <p:nvSpPr>
          <p:cNvPr id="8" name="Google Shape;87;p13">
            <a:extLst>
              <a:ext uri="{FF2B5EF4-FFF2-40B4-BE49-F238E27FC236}">
                <a16:creationId xmlns:a16="http://schemas.microsoft.com/office/drawing/2014/main" id="{1DF5D657-2271-8EA3-6CF2-98FA6002F4F0}"/>
              </a:ext>
            </a:extLst>
          </p:cNvPr>
          <p:cNvSpPr txBox="1">
            <a:spLocks/>
          </p:cNvSpPr>
          <p:nvPr/>
        </p:nvSpPr>
        <p:spPr>
          <a:xfrm>
            <a:off x="487742" y="428543"/>
            <a:ext cx="8549640" cy="8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>
              <a:lnSpc>
                <a:spcPct val="150000"/>
              </a:lnSpc>
            </a:pPr>
            <a:r>
              <a:rPr lang="en" sz="2800" b="1" dirty="0"/>
              <a:t>5.</a:t>
            </a:r>
            <a:r>
              <a:rPr lang="en-US" sz="2800" b="1" dirty="0"/>
              <a:t>Print section list</a:t>
            </a:r>
            <a:r>
              <a:rPr lang="en" sz="2800" b="1" dirty="0"/>
              <a:t> : </a:t>
            </a:r>
            <a:br>
              <a:rPr lang="en" sz="2800" b="1" dirty="0"/>
            </a:br>
            <a:br>
              <a:rPr lang="en" sz="1600" b="1" dirty="0"/>
            </a:br>
            <a:endParaRPr lang="en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177DA-AB23-D492-B44A-E8E280E48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47" t="2134" r="74072" b="6485"/>
          <a:stretch/>
        </p:blipFill>
        <p:spPr>
          <a:xfrm>
            <a:off x="4571999" y="1148316"/>
            <a:ext cx="3951157" cy="36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7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06ACE-566E-B11A-F797-69331CDA19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B3F198-C0C3-D579-E797-9D30D53848E4}"/>
              </a:ext>
            </a:extLst>
          </p:cNvPr>
          <p:cNvSpPr txBox="1">
            <a:spLocks/>
          </p:cNvSpPr>
          <p:nvPr/>
        </p:nvSpPr>
        <p:spPr>
          <a:xfrm>
            <a:off x="117251" y="116958"/>
            <a:ext cx="8229600" cy="413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3- code switches explanation with snap shots </a:t>
            </a:r>
          </a:p>
        </p:txBody>
      </p:sp>
      <p:sp>
        <p:nvSpPr>
          <p:cNvPr id="8" name="Google Shape;87;p13">
            <a:extLst>
              <a:ext uri="{FF2B5EF4-FFF2-40B4-BE49-F238E27FC236}">
                <a16:creationId xmlns:a16="http://schemas.microsoft.com/office/drawing/2014/main" id="{1DF5D657-2271-8EA3-6CF2-98FA6002F4F0}"/>
              </a:ext>
            </a:extLst>
          </p:cNvPr>
          <p:cNvSpPr txBox="1">
            <a:spLocks/>
          </p:cNvSpPr>
          <p:nvPr/>
        </p:nvSpPr>
        <p:spPr>
          <a:xfrm>
            <a:off x="487742" y="428543"/>
            <a:ext cx="8549640" cy="8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>
              <a:lnSpc>
                <a:spcPct val="150000"/>
              </a:lnSpc>
            </a:pPr>
            <a:r>
              <a:rPr lang="en" sz="2800" b="1" dirty="0"/>
              <a:t>6.</a:t>
            </a:r>
            <a:r>
              <a:rPr lang="en-US" sz="2800" b="1" dirty="0"/>
              <a:t>Print student data</a:t>
            </a:r>
            <a:r>
              <a:rPr lang="en" sz="2800" b="1" dirty="0"/>
              <a:t> : </a:t>
            </a:r>
            <a:br>
              <a:rPr lang="en" sz="2800" b="1" dirty="0"/>
            </a:br>
            <a:br>
              <a:rPr lang="en" sz="1600" b="1" dirty="0"/>
            </a:br>
            <a:endParaRPr lang="en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2B753-47A9-43B6-B424-94A90C4CF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54" r="71744" b="23186"/>
          <a:stretch/>
        </p:blipFill>
        <p:spPr>
          <a:xfrm>
            <a:off x="2009554" y="1201479"/>
            <a:ext cx="6513604" cy="35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9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06ACE-566E-B11A-F797-69331CDA19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B3F198-C0C3-D579-E797-9D30D53848E4}"/>
              </a:ext>
            </a:extLst>
          </p:cNvPr>
          <p:cNvSpPr txBox="1">
            <a:spLocks/>
          </p:cNvSpPr>
          <p:nvPr/>
        </p:nvSpPr>
        <p:spPr>
          <a:xfrm>
            <a:off x="117251" y="116958"/>
            <a:ext cx="8229600" cy="413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3- code switches explanation with snap shots </a:t>
            </a:r>
          </a:p>
        </p:txBody>
      </p:sp>
      <p:sp>
        <p:nvSpPr>
          <p:cNvPr id="8" name="Google Shape;87;p13">
            <a:extLst>
              <a:ext uri="{FF2B5EF4-FFF2-40B4-BE49-F238E27FC236}">
                <a16:creationId xmlns:a16="http://schemas.microsoft.com/office/drawing/2014/main" id="{1DF5D657-2271-8EA3-6CF2-98FA6002F4F0}"/>
              </a:ext>
            </a:extLst>
          </p:cNvPr>
          <p:cNvSpPr txBox="1">
            <a:spLocks/>
          </p:cNvSpPr>
          <p:nvPr/>
        </p:nvSpPr>
        <p:spPr>
          <a:xfrm>
            <a:off x="487742" y="428543"/>
            <a:ext cx="8549640" cy="8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>
              <a:lnSpc>
                <a:spcPct val="150000"/>
              </a:lnSpc>
            </a:pPr>
            <a:r>
              <a:rPr lang="en" sz="2800" b="1" dirty="0"/>
              <a:t>7.</a:t>
            </a:r>
            <a:r>
              <a:rPr lang="en-US" sz="2800" b="1" dirty="0"/>
              <a:t>Update </a:t>
            </a:r>
            <a:r>
              <a:rPr lang="en-US" sz="2800" b="1" dirty="0" err="1"/>
              <a:t>section_of_student</a:t>
            </a:r>
            <a:r>
              <a:rPr lang="en-US" sz="2800" b="1" dirty="0"/>
              <a:t> score</a:t>
            </a:r>
            <a:r>
              <a:rPr lang="en" sz="2800" b="1" dirty="0"/>
              <a:t> : </a:t>
            </a:r>
            <a:br>
              <a:rPr lang="en" sz="2800" b="1" dirty="0"/>
            </a:br>
            <a:br>
              <a:rPr lang="en" sz="1600" b="1" dirty="0"/>
            </a:br>
            <a:endParaRPr lang="en" sz="1600" b="1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0FA4680-8106-6C0A-3FD0-406707248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1" r="67326" b="20944"/>
          <a:stretch/>
        </p:blipFill>
        <p:spPr>
          <a:xfrm>
            <a:off x="2296634" y="1180214"/>
            <a:ext cx="6226524" cy="34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06ACE-566E-B11A-F797-69331CDA19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B3F198-C0C3-D579-E797-9D30D53848E4}"/>
              </a:ext>
            </a:extLst>
          </p:cNvPr>
          <p:cNvSpPr txBox="1">
            <a:spLocks/>
          </p:cNvSpPr>
          <p:nvPr/>
        </p:nvSpPr>
        <p:spPr>
          <a:xfrm>
            <a:off x="117251" y="116958"/>
            <a:ext cx="8229600" cy="413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3- code switches explanation with snap shots </a:t>
            </a:r>
          </a:p>
        </p:txBody>
      </p:sp>
      <p:sp>
        <p:nvSpPr>
          <p:cNvPr id="8" name="Google Shape;87;p13">
            <a:extLst>
              <a:ext uri="{FF2B5EF4-FFF2-40B4-BE49-F238E27FC236}">
                <a16:creationId xmlns:a16="http://schemas.microsoft.com/office/drawing/2014/main" id="{1DF5D657-2271-8EA3-6CF2-98FA6002F4F0}"/>
              </a:ext>
            </a:extLst>
          </p:cNvPr>
          <p:cNvSpPr txBox="1">
            <a:spLocks/>
          </p:cNvSpPr>
          <p:nvPr/>
        </p:nvSpPr>
        <p:spPr>
          <a:xfrm>
            <a:off x="487742" y="428543"/>
            <a:ext cx="8549640" cy="8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>
              <a:lnSpc>
                <a:spcPct val="150000"/>
              </a:lnSpc>
            </a:pPr>
            <a:r>
              <a:rPr lang="en" sz="2800" b="1" dirty="0"/>
              <a:t>8.</a:t>
            </a:r>
            <a:r>
              <a:rPr lang="en-US" sz="2800" b="1" dirty="0"/>
              <a:t>Update student score</a:t>
            </a:r>
            <a:r>
              <a:rPr lang="en" sz="2800" b="1" dirty="0"/>
              <a:t> : </a:t>
            </a:r>
            <a:br>
              <a:rPr lang="en" sz="2800" b="1" dirty="0"/>
            </a:br>
            <a:br>
              <a:rPr lang="en" sz="1600" b="1" dirty="0"/>
            </a:br>
            <a:endParaRPr lang="en" sz="1600" b="1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2D7EDC4-A3C7-4BF1-5300-211EAF611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91" r="74302" b="34938"/>
          <a:stretch/>
        </p:blipFill>
        <p:spPr>
          <a:xfrm>
            <a:off x="2190308" y="1307494"/>
            <a:ext cx="6332850" cy="33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2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06ACE-566E-B11A-F797-69331CDA19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B3F198-C0C3-D579-E797-9D30D53848E4}"/>
              </a:ext>
            </a:extLst>
          </p:cNvPr>
          <p:cNvSpPr txBox="1">
            <a:spLocks/>
          </p:cNvSpPr>
          <p:nvPr/>
        </p:nvSpPr>
        <p:spPr>
          <a:xfrm>
            <a:off x="117251" y="116958"/>
            <a:ext cx="8229600" cy="413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3- code switches explanation with snap shots </a:t>
            </a:r>
          </a:p>
        </p:txBody>
      </p:sp>
      <p:sp>
        <p:nvSpPr>
          <p:cNvPr id="8" name="Google Shape;87;p13">
            <a:extLst>
              <a:ext uri="{FF2B5EF4-FFF2-40B4-BE49-F238E27FC236}">
                <a16:creationId xmlns:a16="http://schemas.microsoft.com/office/drawing/2014/main" id="{1DF5D657-2271-8EA3-6CF2-98FA6002F4F0}"/>
              </a:ext>
            </a:extLst>
          </p:cNvPr>
          <p:cNvSpPr txBox="1">
            <a:spLocks/>
          </p:cNvSpPr>
          <p:nvPr/>
        </p:nvSpPr>
        <p:spPr>
          <a:xfrm>
            <a:off x="487742" y="428543"/>
            <a:ext cx="8549640" cy="8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>
              <a:lnSpc>
                <a:spcPct val="150000"/>
              </a:lnSpc>
            </a:pPr>
            <a:r>
              <a:rPr lang="en" sz="2800" b="1" dirty="0"/>
              <a:t>9.</a:t>
            </a:r>
            <a:r>
              <a:rPr lang="en-US" sz="2800" b="1" dirty="0"/>
              <a:t>Rank students</a:t>
            </a:r>
            <a:r>
              <a:rPr lang="en" sz="2800" b="1" dirty="0"/>
              <a:t>: </a:t>
            </a:r>
            <a:br>
              <a:rPr lang="en" sz="2800" b="1" dirty="0"/>
            </a:br>
            <a:br>
              <a:rPr lang="en" sz="1600" b="1" dirty="0"/>
            </a:br>
            <a:endParaRPr lang="en" sz="1600" b="1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56D72DB-1A4E-8F9E-9696-1773F2AFA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99" r="72791" b="31893"/>
          <a:stretch/>
        </p:blipFill>
        <p:spPr>
          <a:xfrm>
            <a:off x="1956392" y="1307494"/>
            <a:ext cx="6566766" cy="33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06ACE-566E-B11A-F797-69331CDA19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B3F198-C0C3-D579-E797-9D30D53848E4}"/>
              </a:ext>
            </a:extLst>
          </p:cNvPr>
          <p:cNvSpPr txBox="1">
            <a:spLocks/>
          </p:cNvSpPr>
          <p:nvPr/>
        </p:nvSpPr>
        <p:spPr>
          <a:xfrm>
            <a:off x="117251" y="116958"/>
            <a:ext cx="8229600" cy="413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3- code switches explanation with snap shots </a:t>
            </a:r>
          </a:p>
        </p:txBody>
      </p:sp>
      <p:sp>
        <p:nvSpPr>
          <p:cNvPr id="8" name="Google Shape;87;p13">
            <a:extLst>
              <a:ext uri="{FF2B5EF4-FFF2-40B4-BE49-F238E27FC236}">
                <a16:creationId xmlns:a16="http://schemas.microsoft.com/office/drawing/2014/main" id="{1DF5D657-2271-8EA3-6CF2-98FA6002F4F0}"/>
              </a:ext>
            </a:extLst>
          </p:cNvPr>
          <p:cNvSpPr txBox="1">
            <a:spLocks/>
          </p:cNvSpPr>
          <p:nvPr/>
        </p:nvSpPr>
        <p:spPr>
          <a:xfrm>
            <a:off x="487742" y="428543"/>
            <a:ext cx="8549640" cy="8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>
              <a:lnSpc>
                <a:spcPct val="150000"/>
              </a:lnSpc>
            </a:pPr>
            <a:r>
              <a:rPr lang="en" sz="2800" b="1" dirty="0"/>
              <a:t>10.</a:t>
            </a:r>
            <a:r>
              <a:rPr lang="en-US" sz="2800" b="1" dirty="0"/>
              <a:t>Exit</a:t>
            </a:r>
            <a:r>
              <a:rPr lang="en" sz="2800" b="1" dirty="0"/>
              <a:t>: </a:t>
            </a:r>
            <a:br>
              <a:rPr lang="en" sz="2800" b="1" dirty="0"/>
            </a:br>
            <a:br>
              <a:rPr lang="en" sz="1600" b="1" dirty="0"/>
            </a:br>
            <a:endParaRPr lang="en" sz="1600" b="1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08E5E27-9282-7706-6971-C44331852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18" r="71395" b="22911"/>
          <a:stretch/>
        </p:blipFill>
        <p:spPr>
          <a:xfrm>
            <a:off x="1339702" y="1307494"/>
            <a:ext cx="7007149" cy="33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17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>
            <a:spLocks noGrp="1"/>
          </p:cNvSpPr>
          <p:nvPr>
            <p:ph type="ctrTitle" idx="4294967295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30" name="Google Shape;330;p33"/>
          <p:cNvSpPr txBox="1">
            <a:spLocks noGrp="1"/>
          </p:cNvSpPr>
          <p:nvPr>
            <p:ph type="subTitle" idx="4294967295"/>
          </p:nvPr>
        </p:nvSpPr>
        <p:spPr>
          <a:xfrm>
            <a:off x="878657" y="244429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32" name="Google Shape;332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A0F5-525B-B84E-EAFC-E1B506FA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1-The data structures of the Project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3C3D9-E214-52FE-1F2C-C0420EB0FE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0A7BB-F0D4-3EE1-3869-9121E5114472}"/>
              </a:ext>
            </a:extLst>
          </p:cNvPr>
          <p:cNvSpPr txBox="1"/>
          <p:nvPr/>
        </p:nvSpPr>
        <p:spPr>
          <a:xfrm>
            <a:off x="404330" y="1116419"/>
            <a:ext cx="832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project consists of two mainly linked lists : </a:t>
            </a:r>
          </a:p>
          <a:p>
            <a:endParaRPr lang="en-US" sz="1600" dirty="0"/>
          </a:p>
          <a:p>
            <a:r>
              <a:rPr lang="en-US" sz="1600" dirty="0"/>
              <a:t>1-alpha_double linked list whose nodes are also double linked list representing sections of students </a:t>
            </a:r>
          </a:p>
          <a:p>
            <a:r>
              <a:rPr lang="en-US" sz="1600" dirty="0"/>
              <a:t>  1.1- the nodes of </a:t>
            </a:r>
            <a:r>
              <a:rPr lang="en-US" sz="1600" dirty="0" err="1"/>
              <a:t>Alpha_Double</a:t>
            </a:r>
            <a:r>
              <a:rPr lang="en-US" sz="1600" dirty="0"/>
              <a:t> linked list are arranged like (s1\1,s1\2,s2\1,s3\1……..) </a:t>
            </a:r>
          </a:p>
          <a:p>
            <a:r>
              <a:rPr lang="en-US" sz="1600" dirty="0"/>
              <a:t>   1.2- also the nodes of( sections nodes) are arranged alphabetically </a:t>
            </a:r>
          </a:p>
          <a:p>
            <a:r>
              <a:rPr lang="en-US" sz="1600" dirty="0"/>
              <a:t>    1.3-the user has the access to create the sections of </a:t>
            </a:r>
            <a:r>
              <a:rPr lang="en-US" sz="1600" dirty="0" err="1"/>
              <a:t>Alpha_Double</a:t>
            </a:r>
            <a:r>
              <a:rPr lang="en-US" sz="1600" dirty="0"/>
              <a:t> linked list </a:t>
            </a:r>
          </a:p>
          <a:p>
            <a:endParaRPr lang="en-US" sz="1600" dirty="0"/>
          </a:p>
          <a:p>
            <a:r>
              <a:rPr lang="en-US" sz="1600" dirty="0"/>
              <a:t>2-score_double linked list whose nodes are also </a:t>
            </a:r>
            <a:r>
              <a:rPr lang="en-US" sz="1600" dirty="0" err="1"/>
              <a:t>doulbe</a:t>
            </a:r>
            <a:r>
              <a:rPr lang="en-US" sz="1600" dirty="0"/>
              <a:t> linked list representing classes of students </a:t>
            </a:r>
          </a:p>
          <a:p>
            <a:r>
              <a:rPr lang="en-US" sz="1600" dirty="0"/>
              <a:t> 2.1-the classes nodes of this list are created automatically when the user update the             score of any student in the class</a:t>
            </a:r>
          </a:p>
          <a:p>
            <a:r>
              <a:rPr lang="en-US" sz="1600" dirty="0"/>
              <a:t>   2.2- </a:t>
            </a:r>
            <a:r>
              <a:rPr lang="en-US" sz="1600" dirty="0" err="1"/>
              <a:t>thr</a:t>
            </a:r>
            <a:r>
              <a:rPr lang="en-US" sz="1600" dirty="0"/>
              <a:t> nodes of this classes are arranged according GPA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916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204067" y="739833"/>
            <a:ext cx="8549640" cy="87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800" b="1" dirty="0"/>
              <a:t>1. </a:t>
            </a:r>
            <a:r>
              <a:rPr lang="en-US" sz="2800" b="1" dirty="0"/>
              <a:t>Init function</a:t>
            </a:r>
            <a:r>
              <a:rPr lang="en" sz="2800" b="1" dirty="0"/>
              <a:t>: </a:t>
            </a:r>
            <a:br>
              <a:rPr lang="en" sz="2800" b="1" dirty="0"/>
            </a:br>
            <a:br>
              <a:rPr lang="en" sz="1600" b="1" dirty="0"/>
            </a:br>
            <a:endParaRPr lang="en" sz="1600" b="1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80EC9F-0D89-7DA1-491A-B63CBF84F711}"/>
              </a:ext>
            </a:extLst>
          </p:cNvPr>
          <p:cNvSpPr txBox="1">
            <a:spLocks/>
          </p:cNvSpPr>
          <p:nvPr/>
        </p:nvSpPr>
        <p:spPr>
          <a:xfrm>
            <a:off x="74720" y="219589"/>
            <a:ext cx="8229600" cy="413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2 – Some of The functions of the project 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1F85904-DDFC-7360-A0B8-6D99254D2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99" t="26733" r="33255" b="7246"/>
          <a:stretch/>
        </p:blipFill>
        <p:spPr>
          <a:xfrm>
            <a:off x="4572000" y="1618783"/>
            <a:ext cx="4163808" cy="308344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E0E3F71-9420-2A66-5AE5-E07960C032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76162" b="54500"/>
          <a:stretch/>
        </p:blipFill>
        <p:spPr>
          <a:xfrm>
            <a:off x="408192" y="1618783"/>
            <a:ext cx="3451426" cy="302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2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204067" y="708209"/>
            <a:ext cx="8549640" cy="87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800" b="1" dirty="0"/>
              <a:t>2.</a:t>
            </a:r>
            <a:r>
              <a:rPr lang="en-US" sz="2800" b="1" dirty="0"/>
              <a:t>S</a:t>
            </a:r>
            <a:r>
              <a:rPr lang="en" sz="2800" b="1" dirty="0"/>
              <a:t>elect_what_to_edit() : </a:t>
            </a:r>
            <a:br>
              <a:rPr lang="en" sz="2800" b="1" dirty="0"/>
            </a:br>
            <a:br>
              <a:rPr lang="en" sz="1600" b="1" dirty="0"/>
            </a:br>
            <a:endParaRPr lang="en" sz="1600" b="1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80EC9F-0D89-7DA1-491A-B63CBF84F711}"/>
              </a:ext>
            </a:extLst>
          </p:cNvPr>
          <p:cNvSpPr txBox="1">
            <a:spLocks/>
          </p:cNvSpPr>
          <p:nvPr/>
        </p:nvSpPr>
        <p:spPr>
          <a:xfrm>
            <a:off x="95986" y="149282"/>
            <a:ext cx="8229600" cy="413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2 - Some of  The functions of the project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F85904-DDFC-7360-A0B8-6D99254D2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60" t="27441" r="31808" b="14241"/>
          <a:stretch/>
        </p:blipFill>
        <p:spPr>
          <a:xfrm>
            <a:off x="2456414" y="1733108"/>
            <a:ext cx="6284080" cy="305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3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204067" y="704989"/>
            <a:ext cx="8549640" cy="87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800" b="1" dirty="0"/>
              <a:t>3. </a:t>
            </a:r>
            <a:r>
              <a:rPr lang="en-US" sz="2800" b="1" dirty="0" err="1"/>
              <a:t>Create_ListOfClasses_list</a:t>
            </a:r>
            <a:r>
              <a:rPr lang="en" sz="2800" b="1" dirty="0"/>
              <a:t>: </a:t>
            </a:r>
            <a:br>
              <a:rPr lang="en" sz="2800" b="1" dirty="0"/>
            </a:br>
            <a:br>
              <a:rPr lang="en" sz="1600" b="1" dirty="0"/>
            </a:br>
            <a:endParaRPr lang="en" sz="1600" b="1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80EC9F-0D89-7DA1-491A-B63CBF84F711}"/>
              </a:ext>
            </a:extLst>
          </p:cNvPr>
          <p:cNvSpPr txBox="1">
            <a:spLocks/>
          </p:cNvSpPr>
          <p:nvPr/>
        </p:nvSpPr>
        <p:spPr>
          <a:xfrm>
            <a:off x="127884" y="149283"/>
            <a:ext cx="8229600" cy="413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2- Some of The functions of the project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F85904-DDFC-7360-A0B8-6D99254D24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784" b="19784"/>
          <a:stretch/>
        </p:blipFill>
        <p:spPr>
          <a:xfrm rot="16200000">
            <a:off x="5132726" y="1708746"/>
            <a:ext cx="3312624" cy="292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06ACE-566E-B11A-F797-69331CDA19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B3F198-C0C3-D579-E797-9D30D53848E4}"/>
              </a:ext>
            </a:extLst>
          </p:cNvPr>
          <p:cNvSpPr txBox="1">
            <a:spLocks/>
          </p:cNvSpPr>
          <p:nvPr/>
        </p:nvSpPr>
        <p:spPr>
          <a:xfrm>
            <a:off x="117251" y="116958"/>
            <a:ext cx="8229600" cy="413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3- code options explanation with snap shots </a:t>
            </a:r>
          </a:p>
        </p:txBody>
      </p:sp>
      <p:sp>
        <p:nvSpPr>
          <p:cNvPr id="8" name="Google Shape;87;p13">
            <a:extLst>
              <a:ext uri="{FF2B5EF4-FFF2-40B4-BE49-F238E27FC236}">
                <a16:creationId xmlns:a16="http://schemas.microsoft.com/office/drawing/2014/main" id="{1DF5D657-2271-8EA3-6CF2-98FA6002F4F0}"/>
              </a:ext>
            </a:extLst>
          </p:cNvPr>
          <p:cNvSpPr txBox="1">
            <a:spLocks/>
          </p:cNvSpPr>
          <p:nvPr/>
        </p:nvSpPr>
        <p:spPr>
          <a:xfrm>
            <a:off x="487742" y="417910"/>
            <a:ext cx="8549640" cy="8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>
              <a:lnSpc>
                <a:spcPct val="150000"/>
              </a:lnSpc>
            </a:pPr>
            <a:r>
              <a:rPr lang="en" sz="2800" b="1" dirty="0"/>
              <a:t>1.</a:t>
            </a:r>
            <a:r>
              <a:rPr lang="en-US" sz="2800" b="1" dirty="0"/>
              <a:t>C</a:t>
            </a:r>
            <a:r>
              <a:rPr lang="en" sz="2800" b="1" dirty="0"/>
              <a:t>reate class option : </a:t>
            </a:r>
            <a:br>
              <a:rPr lang="en" sz="2800" b="1" dirty="0"/>
            </a:br>
            <a:br>
              <a:rPr lang="en" sz="1600" b="1" dirty="0"/>
            </a:br>
            <a:endParaRPr lang="en" sz="1600" b="1" dirty="0"/>
          </a:p>
        </p:txBody>
      </p:sp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614A372-35A3-1579-1E26-FECE7F8DE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42" r="51977" b="5145"/>
          <a:stretch/>
        </p:blipFill>
        <p:spPr>
          <a:xfrm>
            <a:off x="1268386" y="1145699"/>
            <a:ext cx="7485321" cy="388084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863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06ACE-566E-B11A-F797-69331CDA19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B3F198-C0C3-D579-E797-9D30D53848E4}"/>
              </a:ext>
            </a:extLst>
          </p:cNvPr>
          <p:cNvSpPr txBox="1">
            <a:spLocks/>
          </p:cNvSpPr>
          <p:nvPr/>
        </p:nvSpPr>
        <p:spPr>
          <a:xfrm>
            <a:off x="117251" y="116958"/>
            <a:ext cx="8229600" cy="413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3- code switches explanation with snap shots </a:t>
            </a:r>
          </a:p>
        </p:txBody>
      </p:sp>
      <p:sp>
        <p:nvSpPr>
          <p:cNvPr id="8" name="Google Shape;87;p13">
            <a:extLst>
              <a:ext uri="{FF2B5EF4-FFF2-40B4-BE49-F238E27FC236}">
                <a16:creationId xmlns:a16="http://schemas.microsoft.com/office/drawing/2014/main" id="{1DF5D657-2271-8EA3-6CF2-98FA6002F4F0}"/>
              </a:ext>
            </a:extLst>
          </p:cNvPr>
          <p:cNvSpPr txBox="1">
            <a:spLocks/>
          </p:cNvSpPr>
          <p:nvPr/>
        </p:nvSpPr>
        <p:spPr>
          <a:xfrm>
            <a:off x="487742" y="428543"/>
            <a:ext cx="8549640" cy="8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>
              <a:lnSpc>
                <a:spcPct val="150000"/>
              </a:lnSpc>
            </a:pPr>
            <a:r>
              <a:rPr lang="en" sz="2800" b="1" dirty="0"/>
              <a:t>1.</a:t>
            </a:r>
            <a:r>
              <a:rPr lang="en-US" sz="2800" b="1" dirty="0"/>
              <a:t>Add new student</a:t>
            </a:r>
            <a:r>
              <a:rPr lang="en" sz="2800" b="1" dirty="0"/>
              <a:t> option : </a:t>
            </a:r>
            <a:br>
              <a:rPr lang="en" sz="2800" b="1" dirty="0"/>
            </a:br>
            <a:br>
              <a:rPr lang="en" sz="1600" b="1" dirty="0"/>
            </a:br>
            <a:endParaRPr lang="en" sz="1600" b="1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7C92511-8532-C3B0-1823-0A5FA5ED7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47" r="64070" b="18132"/>
          <a:stretch/>
        </p:blipFill>
        <p:spPr>
          <a:xfrm>
            <a:off x="1266632" y="1137684"/>
            <a:ext cx="7389626" cy="379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3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06ACE-566E-B11A-F797-69331CDA19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B3F198-C0C3-D579-E797-9D30D53848E4}"/>
              </a:ext>
            </a:extLst>
          </p:cNvPr>
          <p:cNvSpPr txBox="1">
            <a:spLocks/>
          </p:cNvSpPr>
          <p:nvPr/>
        </p:nvSpPr>
        <p:spPr>
          <a:xfrm>
            <a:off x="117251" y="116958"/>
            <a:ext cx="8229600" cy="413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3- code switches explanation with snap shots </a:t>
            </a:r>
          </a:p>
        </p:txBody>
      </p:sp>
      <p:sp>
        <p:nvSpPr>
          <p:cNvPr id="8" name="Google Shape;87;p13">
            <a:extLst>
              <a:ext uri="{FF2B5EF4-FFF2-40B4-BE49-F238E27FC236}">
                <a16:creationId xmlns:a16="http://schemas.microsoft.com/office/drawing/2014/main" id="{1DF5D657-2271-8EA3-6CF2-98FA6002F4F0}"/>
              </a:ext>
            </a:extLst>
          </p:cNvPr>
          <p:cNvSpPr txBox="1">
            <a:spLocks/>
          </p:cNvSpPr>
          <p:nvPr/>
        </p:nvSpPr>
        <p:spPr>
          <a:xfrm>
            <a:off x="487742" y="428543"/>
            <a:ext cx="8549640" cy="8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>
              <a:lnSpc>
                <a:spcPct val="150000"/>
              </a:lnSpc>
            </a:pPr>
            <a:r>
              <a:rPr lang="en" sz="2800" b="1" dirty="0"/>
              <a:t>3. </a:t>
            </a:r>
            <a:r>
              <a:rPr lang="en-US" sz="2800" b="1" dirty="0"/>
              <a:t>D</a:t>
            </a:r>
            <a:r>
              <a:rPr lang="en" sz="2800" b="1" dirty="0"/>
              <a:t>elete student option : </a:t>
            </a:r>
            <a:br>
              <a:rPr lang="en" sz="2800" b="1" dirty="0"/>
            </a:br>
            <a:br>
              <a:rPr lang="en" sz="1600" b="1" dirty="0"/>
            </a:br>
            <a:endParaRPr lang="en" sz="1600" b="1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69A3BE8-6452-9CCA-2282-502B13FE2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41" r="69884" b="16852"/>
          <a:stretch/>
        </p:blipFill>
        <p:spPr>
          <a:xfrm>
            <a:off x="1333757" y="1190847"/>
            <a:ext cx="7332310" cy="374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8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06ACE-566E-B11A-F797-69331CDA19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B3F198-C0C3-D579-E797-9D30D53848E4}"/>
              </a:ext>
            </a:extLst>
          </p:cNvPr>
          <p:cNvSpPr txBox="1">
            <a:spLocks/>
          </p:cNvSpPr>
          <p:nvPr/>
        </p:nvSpPr>
        <p:spPr>
          <a:xfrm>
            <a:off x="117251" y="116958"/>
            <a:ext cx="8229600" cy="413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3- code switches explanation with snap shots </a:t>
            </a:r>
          </a:p>
        </p:txBody>
      </p:sp>
      <p:sp>
        <p:nvSpPr>
          <p:cNvPr id="8" name="Google Shape;87;p13">
            <a:extLst>
              <a:ext uri="{FF2B5EF4-FFF2-40B4-BE49-F238E27FC236}">
                <a16:creationId xmlns:a16="http://schemas.microsoft.com/office/drawing/2014/main" id="{1DF5D657-2271-8EA3-6CF2-98FA6002F4F0}"/>
              </a:ext>
            </a:extLst>
          </p:cNvPr>
          <p:cNvSpPr txBox="1">
            <a:spLocks/>
          </p:cNvSpPr>
          <p:nvPr/>
        </p:nvSpPr>
        <p:spPr>
          <a:xfrm>
            <a:off x="487742" y="428543"/>
            <a:ext cx="8549640" cy="8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>
              <a:lnSpc>
                <a:spcPct val="150000"/>
              </a:lnSpc>
            </a:pPr>
            <a:r>
              <a:rPr lang="en" sz="2800" b="1" dirty="0"/>
              <a:t>4.</a:t>
            </a:r>
            <a:r>
              <a:rPr lang="en-US" sz="2800" b="1" dirty="0"/>
              <a:t>U</a:t>
            </a:r>
            <a:r>
              <a:rPr lang="en" sz="2800" b="1" dirty="0"/>
              <a:t>pdate student data : </a:t>
            </a:r>
            <a:br>
              <a:rPr lang="en" sz="2800" b="1" dirty="0"/>
            </a:br>
            <a:br>
              <a:rPr lang="en" sz="1600" b="1" dirty="0"/>
            </a:br>
            <a:endParaRPr lang="en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0FA39-0CF7-1B20-7D6B-25CADD5F2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1" r="73013" b="14622"/>
          <a:stretch/>
        </p:blipFill>
        <p:spPr>
          <a:xfrm>
            <a:off x="1722474" y="1201480"/>
            <a:ext cx="6800683" cy="35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93856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366</Words>
  <Application>Microsoft Office PowerPoint</Application>
  <PresentationFormat>On-screen Show (16:9)</PresentationFormat>
  <Paragraphs>55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Cousine</vt:lpstr>
      <vt:lpstr>Arial</vt:lpstr>
      <vt:lpstr>Valentine template</vt:lpstr>
      <vt:lpstr>SCHOOL MANAGMENT SYSTEM</vt:lpstr>
      <vt:lpstr>1-The data structures of the Project </vt:lpstr>
      <vt:lpstr>1. Init function:   </vt:lpstr>
      <vt:lpstr>2.Select_what_to_edit() :   </vt:lpstr>
      <vt:lpstr>3. Create_ListOfClasses_list: 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</dc:title>
  <dc:creator>omar karam</dc:creator>
  <cp:lastModifiedBy>omar karam</cp:lastModifiedBy>
  <cp:revision>194</cp:revision>
  <dcterms:modified xsi:type="dcterms:W3CDTF">2022-08-04T10:01:15Z</dcterms:modified>
</cp:coreProperties>
</file>