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6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B40E-BF6C-40F3-83AE-060C9FE5CCD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2.wav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447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Lab-Final Exam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gradFill>
            <a:gsLst>
              <a:gs pos="87927">
                <a:schemeClr val="accent5">
                  <a:lumMod val="60000"/>
                  <a:lumOff val="40000"/>
                </a:schemeClr>
              </a:gs>
              <a:gs pos="77929">
                <a:schemeClr val="accent5">
                  <a:lumMod val="60000"/>
                  <a:lumOff val="40000"/>
                </a:schemeClr>
              </a:gs>
              <a:gs pos="67920">
                <a:schemeClr val="accent1">
                  <a:lumMod val="60000"/>
                  <a:lumOff val="40000"/>
                </a:schemeClr>
              </a:gs>
              <a:gs pos="60000">
                <a:schemeClr val="tx2">
                  <a:lumMod val="40000"/>
                  <a:lumOff val="60000"/>
                </a:schemeClr>
              </a:gs>
              <a:gs pos="38335">
                <a:schemeClr val="tx2">
                  <a:lumMod val="20000"/>
                  <a:lumOff val="80000"/>
                </a:schemeClr>
              </a:gs>
              <a:gs pos="29169">
                <a:schemeClr val="tx2">
                  <a:lumMod val="40000"/>
                  <a:lumOff val="60000"/>
                </a:schemeClr>
              </a:gs>
              <a:gs pos="15850">
                <a:schemeClr val="tx2">
                  <a:lumMod val="40000"/>
                  <a:lumOff val="60000"/>
                </a:schemeClr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457200" algn="l">
              <a:buClr>
                <a:srgbClr val="00B0F0"/>
              </a:buClr>
              <a:buFont typeface="Franklin Gothic Book" pitchFamily="34" charset="0"/>
              <a:buChar char="♣"/>
            </a:pP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Name: Omar kashrus.</a:t>
            </a:r>
            <a:endParaRPr lang="en-US" sz="4800" b="1" dirty="0" smtClean="0">
              <a:solidFill>
                <a:srgbClr val="0000FF"/>
              </a:solidFill>
              <a:latin typeface="Californian FB" pitchFamily="18" charset="0"/>
            </a:endParaRPr>
          </a:p>
          <a:p>
            <a:pPr marL="457200" indent="-457200" algn="l">
              <a:buClr>
                <a:srgbClr val="00B0F0"/>
              </a:buClr>
              <a:buFont typeface="Franklin Gothic Book" pitchFamily="34" charset="0"/>
              <a:buChar char="♣"/>
            </a:pP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Department   </a:t>
            </a: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:CSE</a:t>
            </a:r>
            <a:endParaRPr lang="en-US" sz="4800" b="1" dirty="0" smtClean="0">
              <a:solidFill>
                <a:srgbClr val="0000FF"/>
              </a:solidFill>
              <a:latin typeface="Californian FB" pitchFamily="18" charset="0"/>
            </a:endParaRPr>
          </a:p>
          <a:p>
            <a:pPr marL="457200" indent="-457200" algn="l">
              <a:buClr>
                <a:srgbClr val="00B0F0"/>
              </a:buClr>
              <a:buFont typeface="Franklin Gothic Book" pitchFamily="34" charset="0"/>
              <a:buChar char="♣"/>
            </a:pP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ID:1401020023</a:t>
            </a:r>
            <a:endParaRPr lang="en-US" sz="4800" b="1" dirty="0" smtClean="0">
              <a:solidFill>
                <a:srgbClr val="0000FF"/>
              </a:solidFill>
              <a:latin typeface="Californian FB" pitchFamily="18" charset="0"/>
            </a:endParaRPr>
          </a:p>
          <a:p>
            <a:pPr marL="457200" indent="-457200" algn="l">
              <a:buClr>
                <a:srgbClr val="00B0F0"/>
              </a:buClr>
              <a:buFont typeface="Franklin Gothic Book" pitchFamily="34" charset="0"/>
              <a:buChar char="♣"/>
            </a:pP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Course: Introduction of computer.</a:t>
            </a:r>
            <a:endParaRPr lang="en-US" sz="4800" b="1" dirty="0" smtClean="0">
              <a:solidFill>
                <a:srgbClr val="0000FF"/>
              </a:solidFill>
              <a:latin typeface="Californian FB" pitchFamily="18" charset="0"/>
            </a:endParaRPr>
          </a:p>
          <a:p>
            <a:pPr marL="457200" indent="-457200" algn="l">
              <a:buClr>
                <a:srgbClr val="00B0F0"/>
              </a:buClr>
              <a:buFont typeface="Franklin Gothic Book" pitchFamily="34" charset="0"/>
              <a:buChar char="♣"/>
            </a:pP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Course </a:t>
            </a: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code:101</a:t>
            </a:r>
            <a:endParaRPr lang="en-US" sz="4800" b="1" dirty="0">
              <a:solidFill>
                <a:srgbClr val="0000FF"/>
              </a:solidFill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6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44780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Objectives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dhabi" pitchFamily="2" charset="-78"/>
                <a:cs typeface="Aldhabi" pitchFamily="2" charset="-78"/>
              </a:rPr>
              <a:t>To answer MS Word Exercise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dhabi" pitchFamily="2" charset="-78"/>
                <a:cs typeface="Aldhabi" pitchFamily="2" charset="-78"/>
              </a:rPr>
              <a:t>To answer MS Excel Exercise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dhabi" pitchFamily="2" charset="-78"/>
                <a:cs typeface="Aldhabi" pitchFamily="2" charset="-78"/>
              </a:rPr>
              <a:t>To answer MS Power Point Exercise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dhabi" pitchFamily="2" charset="-78"/>
                <a:cs typeface="Aldhabi" pitchFamily="2" charset="-78"/>
              </a:rPr>
              <a:t>To answer Microsoft DOS Commands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6000" dirty="0">
              <a:solidFill>
                <a:schemeClr val="accent6">
                  <a:lumMod val="60000"/>
                  <a:lumOff val="40000"/>
                </a:schemeClr>
              </a:solidFill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769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  <p:sndAc>
          <p:stSnd>
            <p:snd r:embed="rId2" name="chimes.wav"/>
          </p:stSnd>
        </p:sndAc>
      </p:transition>
    </mc:Choice>
    <mc:Fallback>
      <p:transition>
        <p:wip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Baskerville Old Face" pitchFamily="18" charset="0"/>
              </a:rPr>
              <a:t>MS-Word Exercise</a:t>
            </a:r>
            <a:endParaRPr lang="en-US" b="1" i="1" dirty="0">
              <a:solidFill>
                <a:schemeClr val="bg2">
                  <a:lumMod val="2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495800" cy="5334000"/>
          </a:xfrm>
          <a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 contourW="12700">
            <a:bevelT/>
            <a:contourClr>
              <a:schemeClr val="accent5">
                <a:lumMod val="60000"/>
                <a:lumOff val="40000"/>
              </a:schemeClr>
            </a:contourClr>
          </a:sp3d>
        </p:spPr>
        <p:txBody>
          <a:bodyPr/>
          <a:lstStyle/>
          <a:p>
            <a:pPr marL="0" indent="0" algn="ctr"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00B050"/>
                </a:solidFill>
              </a:rPr>
              <a:t>Village life is comfortable more then city life……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1027" name="Picture 3" descr="C:\Program Files (x86)\Microsoft Office\MEDIA\CAGCAT10\j0233312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65023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  <p:sndAc>
          <p:stSnd>
            <p:snd r:embed="rId2" name="suction.wav"/>
          </p:stSnd>
        </p:sndAc>
      </p:transition>
    </mc:Choice>
    <mc:Fallback xmlns="">
      <p:transition>
        <p:wipe dir="r"/>
        <p:sndAc>
          <p:stSnd>
            <p:snd r:embed="rId5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MS-Excel Exercise</a:t>
            </a:r>
            <a:endParaRPr lang="en-US" sz="48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5" y="1600200"/>
            <a:ext cx="4154311" cy="44958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5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nch Script MT" pitchFamily="66" charset="0"/>
            </a:endParaRPr>
          </a:p>
          <a:p>
            <a:pPr algn="ctr"/>
            <a:r>
              <a:rPr lang="en-US" sz="5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itchFamily="66" charset="0"/>
              </a:rPr>
              <a:t>Lets make a dream…….</a:t>
            </a:r>
            <a:endParaRPr lang="en-US" sz="5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nc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u"/>
        <p:sndAc>
          <p:stSnd>
            <p:snd r:embed="rId2" name="type.wav"/>
          </p:stSnd>
        </p:sndAc>
      </p:transition>
    </mc:Choice>
    <mc:Fallback xmlns="">
      <p:transition>
        <p:wipe dir="u"/>
        <p:sndAc>
          <p:stSnd>
            <p:snd r:embed="rId4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MS-Power Point Exercise</a:t>
            </a:r>
            <a:endParaRPr lang="en-US" b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0" y="1752600"/>
            <a:ext cx="3967162" cy="42672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Read More Learn More……</a:t>
            </a:r>
            <a:endParaRPr lang="en-US" sz="8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62326"/>
      </p:ext>
    </p:extLst>
  </p:cSld>
  <p:clrMapOvr>
    <a:masterClrMapping/>
  </p:clrMapOvr>
  <p:transition advClick="0" advTm="30">
    <p:strips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Lab-Final Exam</vt:lpstr>
      <vt:lpstr>Objectives</vt:lpstr>
      <vt:lpstr>MS-Word Exercise</vt:lpstr>
      <vt:lpstr>MS-Excel Exercise</vt:lpstr>
      <vt:lpstr>MS-Power Point Exercise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Lab-Final Exam</dc:title>
  <dc:creator>HP</dc:creator>
  <cp:lastModifiedBy>HP</cp:lastModifiedBy>
  <cp:revision>6</cp:revision>
  <dcterms:created xsi:type="dcterms:W3CDTF">2014-05-11T14:53:13Z</dcterms:created>
  <dcterms:modified xsi:type="dcterms:W3CDTF">2014-05-13T15:44:28Z</dcterms:modified>
</cp:coreProperties>
</file>