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D49D6E-6E6D-47D7-ABDE-039370F03425}" type="datetimeFigureOut">
              <a:rPr lang="en-US" smtClean="0"/>
              <a:t>5/4/2014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D6BDA5-DBF6-4490-8112-43DB742E69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D6BDA5-DBF6-4490-8112-43DB742E69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D6BDA5-DBF6-4490-8112-43DB742E69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D6BDA5-DBF6-4490-8112-43DB742E690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D6BDA5-DBF6-4490-8112-43DB742E690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D6BDA5-DBF6-4490-8112-43DB742E690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D6BDA5-DBF6-4490-8112-43DB742E69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D6BDA5-DBF6-4490-8112-43DB742E690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D49D6E-6E6D-47D7-ABDE-039370F03425}" type="datetimeFigureOut">
              <a:rPr lang="en-US" smtClean="0"/>
              <a:t>5/4/2014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D6BDA5-DBF6-4490-8112-43DB742E69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D49D6E-6E6D-47D7-ABDE-039370F03425}" type="datetimeFigureOut">
              <a:rPr lang="en-US" smtClean="0"/>
              <a:t>5/4/2014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D6BDA5-DBF6-4490-8112-43DB742E69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D49D6E-6E6D-47D7-ABDE-039370F03425}" type="datetimeFigureOut">
              <a:rPr lang="en-US" smtClean="0"/>
              <a:t>5/4/2014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D6BDA5-DBF6-4490-8112-43DB742E690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D49D6E-6E6D-47D7-ABDE-039370F03425}" type="datetimeFigureOut">
              <a:rPr lang="en-US" smtClean="0"/>
              <a:t>5/4/2014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D6BDA5-DBF6-4490-8112-43DB742E69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534400" cy="1752600"/>
          </a:xfrm>
        </p:spPr>
        <p:txBody>
          <a:bodyPr>
            <a:noAutofit/>
          </a:bodyPr>
          <a:lstStyle/>
          <a:p>
            <a:pPr algn="just"/>
            <a:r>
              <a:rPr lang="en-US" b="1" u="sng" dirty="0" smtClean="0">
                <a:solidFill>
                  <a:schemeClr val="tx1"/>
                </a:solidFill>
              </a:rPr>
              <a:t>Definition of assembly language</a:t>
            </a:r>
            <a:r>
              <a:rPr lang="en-US" sz="24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Assembly </a:t>
            </a:r>
            <a:r>
              <a:rPr lang="en-US" sz="2800" dirty="0">
                <a:solidFill>
                  <a:schemeClr val="tx1"/>
                </a:solidFill>
              </a:rPr>
              <a:t>language is a programming language that is closest to the machine language used by the computer. You can use names instead of numbers to write instructions for the computer. Each CPU type has its own assembly language</a:t>
            </a:r>
            <a:r>
              <a:rPr lang="en-US" sz="2400" dirty="0" smtClean="0"/>
              <a:t>.</a:t>
            </a:r>
          </a:p>
          <a:p>
            <a:pPr algn="just"/>
            <a:r>
              <a:rPr lang="en-US" sz="2400" dirty="0" smtClean="0">
                <a:solidFill>
                  <a:schemeClr val="tx1"/>
                </a:solidFill>
              </a:rPr>
              <a:t>Examples:</a:t>
            </a:r>
          </a:p>
          <a:p>
            <a:pPr marL="457200" indent="-457200" algn="just">
              <a:buAutoNum type="arabicPeriod"/>
            </a:pPr>
            <a:r>
              <a:rPr lang="en-US" sz="2400" dirty="0" smtClean="0">
                <a:solidFill>
                  <a:schemeClr val="tx1"/>
                </a:solidFill>
              </a:rPr>
              <a:t>Load Base pay</a:t>
            </a:r>
          </a:p>
          <a:p>
            <a:pPr marL="457200" indent="-457200" algn="just">
              <a:buAutoNum type="arabicPeriod"/>
            </a:pPr>
            <a:r>
              <a:rPr lang="en-US" sz="2400" dirty="0" smtClean="0">
                <a:solidFill>
                  <a:schemeClr val="tx1"/>
                </a:solidFill>
              </a:rPr>
              <a:t>Add overpay</a:t>
            </a:r>
          </a:p>
          <a:p>
            <a:pPr marL="457200" indent="-457200" algn="just">
              <a:buAutoNum type="arabicPeriod"/>
            </a:pPr>
            <a:r>
              <a:rPr lang="en-US" sz="2400" dirty="0" smtClean="0">
                <a:solidFill>
                  <a:schemeClr val="tx1"/>
                </a:solidFill>
              </a:rPr>
              <a:t>Store gross pay</a:t>
            </a:r>
            <a:endParaRPr lang="en-US" sz="2400" dirty="0">
              <a:solidFill>
                <a:schemeClr val="tx1"/>
              </a:solidFill>
            </a:endParaRPr>
          </a:p>
          <a:p>
            <a:pPr algn="just"/>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Tree>
    <p:extLst>
      <p:ext uri="{BB962C8B-B14F-4D97-AF65-F5344CB8AC3E}">
        <p14:creationId xmlns:p14="http://schemas.microsoft.com/office/powerpoint/2010/main" val="46358108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15000"/>
          </a:xfrm>
        </p:spPr>
        <p:txBody>
          <a:bodyPr>
            <a:noAutofit/>
          </a:bodyPr>
          <a:lstStyle/>
          <a:p>
            <a:r>
              <a:rPr lang="en-US" sz="1800" b="1" dirty="0" smtClean="0"/>
              <a:t>Advantages Assembly Language:</a:t>
            </a:r>
            <a:r>
              <a:rPr lang="en-US" sz="1800" dirty="0" smtClean="0"/>
              <a:t/>
            </a:r>
            <a:br>
              <a:rPr lang="en-US" sz="1800" dirty="0" smtClean="0"/>
            </a:br>
            <a:endParaRPr lang="en-US" sz="1800" dirty="0" smtClean="0"/>
          </a:p>
          <a:p>
            <a:endParaRPr lang="en-US" sz="1800" dirty="0"/>
          </a:p>
          <a:p>
            <a:r>
              <a:rPr lang="en-US" sz="2400" dirty="0" smtClean="0"/>
              <a:t>1.The </a:t>
            </a:r>
            <a:r>
              <a:rPr lang="en-US" sz="2400" dirty="0"/>
              <a:t>symbolic programming of Assembly Language is easier to understand and saves a lot of time and effort of the programmer.</a:t>
            </a:r>
            <a:r>
              <a:rPr lang="en-US" sz="2400" dirty="0" smtClean="0"/>
              <a:t/>
            </a:r>
            <a:br>
              <a:rPr lang="en-US" sz="2400" dirty="0" smtClean="0"/>
            </a:br>
            <a:endParaRPr lang="en-US" sz="2400" dirty="0" smtClean="0"/>
          </a:p>
          <a:p>
            <a:endParaRPr lang="en-US" sz="2400" dirty="0"/>
          </a:p>
          <a:p>
            <a:r>
              <a:rPr lang="en-US" sz="2400" dirty="0" smtClean="0"/>
              <a:t>2.It </a:t>
            </a:r>
            <a:r>
              <a:rPr lang="en-US" sz="2400" dirty="0"/>
              <a:t>is easier to correct errors and modify program instructions.</a:t>
            </a:r>
            <a:r>
              <a:rPr lang="en-US" sz="2400" dirty="0" smtClean="0"/>
              <a:t/>
            </a:r>
            <a:br>
              <a:rPr lang="en-US" sz="2400" dirty="0" smtClean="0"/>
            </a:br>
            <a:endParaRPr lang="en-US" sz="2400" dirty="0" smtClean="0"/>
          </a:p>
          <a:p>
            <a:endParaRPr lang="en-US" sz="2400" dirty="0"/>
          </a:p>
          <a:p>
            <a:r>
              <a:rPr lang="en-US" sz="2400" dirty="0" smtClean="0"/>
              <a:t>3.Assembly </a:t>
            </a:r>
            <a:r>
              <a:rPr lang="en-US" sz="2400" dirty="0"/>
              <a:t>Language has the same efficiency of execution as the machine level language. Because this is one-to-one translator between assembly language program and its corresponding machine language program</a:t>
            </a:r>
            <a:r>
              <a:rPr lang="en-US" sz="2400" dirty="0" smtClean="0"/>
              <a:t>.</a:t>
            </a:r>
            <a:endParaRPr lang="en-US" sz="2400" dirty="0"/>
          </a:p>
        </p:txBody>
      </p:sp>
    </p:spTree>
    <p:extLst>
      <p:ext uri="{BB962C8B-B14F-4D97-AF65-F5344CB8AC3E}">
        <p14:creationId xmlns:p14="http://schemas.microsoft.com/office/powerpoint/2010/main" val="185566359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Disadvantages Assembly Language:</a:t>
            </a:r>
            <a:r>
              <a:rPr lang="en-US" dirty="0" smtClean="0"/>
              <a:t/>
            </a:r>
            <a:br>
              <a:rPr lang="en-US" dirty="0" smtClean="0"/>
            </a:br>
            <a:r>
              <a:rPr lang="en-US" dirty="0"/>
              <a:t>1.One of the major disadvantages is that assembly language is machine dependent. A program written for one computer might not run in other computers with different hardware configuration.</a:t>
            </a:r>
            <a:r>
              <a:rPr lang="en-US" dirty="0" smtClean="0"/>
              <a:t/>
            </a:r>
            <a:br>
              <a:rPr lang="en-US" dirty="0" smtClean="0"/>
            </a:br>
            <a:r>
              <a:rPr lang="en-US" dirty="0" smtClean="0"/>
              <a:t/>
            </a:r>
            <a:br>
              <a:rPr lang="en-US" dirty="0" smtClean="0"/>
            </a:b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130309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58</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Concourse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PC-05</dc:creator>
  <cp:lastModifiedBy>PC-05</cp:lastModifiedBy>
  <cp:revision>6</cp:revision>
  <dcterms:created xsi:type="dcterms:W3CDTF">2014-05-04T05:04:58Z</dcterms:created>
  <dcterms:modified xsi:type="dcterms:W3CDTF">2014-05-04T05:58:08Z</dcterms:modified>
</cp:coreProperties>
</file>