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58" r:id="rId5"/>
    <p:sldId id="257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Open Sans" panose="020B0604020202020204" charset="0"/>
      <p:regular r:id="rId11"/>
    </p:embeddedFont>
    <p:embeddedFont>
      <p:font typeface="DM Sans" panose="020B0604020202020204" charset="0"/>
      <p:regular r:id="rId12"/>
    </p:embeddedFont>
    <p:embeddedFont>
      <p:font typeface="DM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2DB11-4ADA-4289-85AB-B705889FB06F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252D4-74C5-4FE6-86DA-4890222F9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252D4-74C5-4FE6-86DA-4890222F9D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5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note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252D4-74C5-4FE6-86DA-4890222F9D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6775" y="638175"/>
            <a:ext cx="7787051" cy="70791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44000" y="2732314"/>
            <a:ext cx="8115300" cy="3766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en-US" sz="14400" spc="-144">
                <a:solidFill>
                  <a:srgbClr val="EC994B"/>
                </a:solidFill>
                <a:latin typeface="29LT Azer Black Bold"/>
              </a:rPr>
              <a:t>Salon</a:t>
            </a:r>
            <a:r>
              <a:rPr lang="en-US" sz="14400" spc="-144">
                <a:solidFill>
                  <a:srgbClr val="F89651"/>
                </a:solidFill>
                <a:latin typeface="29LT Azer Black Bold"/>
              </a:rPr>
              <a:t> en ligne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82200" y="8786196"/>
            <a:ext cx="7405812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 err="1">
                <a:solidFill>
                  <a:srgbClr val="000000"/>
                </a:solidFill>
                <a:latin typeface="Open Sans"/>
              </a:rPr>
              <a:t>Présenté</a:t>
            </a:r>
            <a:r>
              <a:rPr lang="en-US" sz="3800" dirty="0">
                <a:solidFill>
                  <a:srgbClr val="000000"/>
                </a:solidFill>
                <a:latin typeface="Open Sans"/>
              </a:rPr>
              <a:t> par </a:t>
            </a:r>
            <a:r>
              <a:rPr lang="en-US" sz="3800" dirty="0" err="1">
                <a:solidFill>
                  <a:srgbClr val="000000"/>
                </a:solidFill>
                <a:latin typeface="Open Sans"/>
              </a:rPr>
              <a:t>Kazoum</a:t>
            </a:r>
            <a:r>
              <a:rPr lang="en-US" sz="3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Open Sans"/>
              </a:rPr>
              <a:t>omar</a:t>
            </a:r>
            <a:endParaRPr lang="en-US" sz="38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96200" y="6498455"/>
            <a:ext cx="1000741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fr-FR" sz="3899" dirty="0" smtClean="0">
                <a:solidFill>
                  <a:srgbClr val="333A47"/>
                </a:solidFill>
                <a:latin typeface="DM Sans Bold"/>
              </a:rPr>
              <a:t>Présentation</a:t>
            </a:r>
            <a:r>
              <a:rPr lang="en-US" sz="3899" dirty="0" smtClean="0">
                <a:solidFill>
                  <a:srgbClr val="333A47"/>
                </a:solidFill>
                <a:latin typeface="DM Sans Bold"/>
              </a:rPr>
              <a:t> Project </a:t>
            </a:r>
            <a:r>
              <a:rPr lang="en-US" sz="3899" dirty="0">
                <a:solidFill>
                  <a:srgbClr val="333A47"/>
                </a:solidFill>
                <a:latin typeface="DM Sans Bold"/>
              </a:rPr>
              <a:t>file rouge, Youcode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18" y="2019335"/>
            <a:ext cx="6724262" cy="875633"/>
            <a:chOff x="0" y="0"/>
            <a:chExt cx="8751079" cy="116751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94976" y="158843"/>
              <a:ext cx="6968338" cy="707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Introduction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54818" y="3150465"/>
            <a:ext cx="6724262" cy="875633"/>
            <a:chOff x="0" y="0"/>
            <a:chExt cx="8751079" cy="116751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2276" y="203719"/>
              <a:ext cx="8068803" cy="707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Problématique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81323" y="5433990"/>
            <a:ext cx="6724262" cy="875633"/>
            <a:chOff x="0" y="0"/>
            <a:chExt cx="8751079" cy="116751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Conception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54818" y="4283343"/>
            <a:ext cx="6724262" cy="875633"/>
            <a:chOff x="0" y="0"/>
            <a:chExt cx="8751079" cy="116751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82276" y="203719"/>
              <a:ext cx="8068803" cy="707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Soulution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22526" y="2019300"/>
            <a:ext cx="897178" cy="87570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144000" y="3150430"/>
            <a:ext cx="875703" cy="875703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140154" y="5433990"/>
            <a:ext cx="875703" cy="875703"/>
            <a:chOff x="-1259" y="86806"/>
            <a:chExt cx="1913890" cy="1913890"/>
          </a:xfrm>
        </p:grpSpPr>
        <p:sp>
          <p:nvSpPr>
            <p:cNvPr id="24" name="Freeform 24"/>
            <p:cNvSpPr/>
            <p:nvPr/>
          </p:nvSpPr>
          <p:spPr>
            <a:xfrm>
              <a:off x="-1259" y="8680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144000" y="4283308"/>
            <a:ext cx="875703" cy="875703"/>
            <a:chOff x="0" y="0"/>
            <a:chExt cx="1913890" cy="19138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265399" y="613546"/>
            <a:ext cx="5991211" cy="3452888"/>
            <a:chOff x="-458935" y="-543033"/>
            <a:chExt cx="7988281" cy="460385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3" b="3"/>
            <a:stretch>
              <a:fillRect/>
            </a:stretch>
          </p:blipFill>
          <p:spPr>
            <a:xfrm>
              <a:off x="-458935" y="-543033"/>
              <a:ext cx="7988281" cy="460385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678177" y="833720"/>
              <a:ext cx="4631928" cy="903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Plan</a:t>
              </a:r>
              <a:endParaRPr lang="en-US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41435" y="3780430"/>
            <a:ext cx="2328416" cy="6216646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9379481" y="2247900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369956" y="3371956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218287" y="5668899"/>
            <a:ext cx="702618" cy="516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IV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324217" y="4490547"/>
            <a:ext cx="443942" cy="516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5" name="Group 10"/>
          <p:cNvGrpSpPr/>
          <p:nvPr/>
        </p:nvGrpSpPr>
        <p:grpSpPr>
          <a:xfrm>
            <a:off x="9548192" y="6737180"/>
            <a:ext cx="6724262" cy="875633"/>
            <a:chOff x="0" y="0"/>
            <a:chExt cx="8751079" cy="1167510"/>
          </a:xfrm>
        </p:grpSpPr>
        <p:grpSp>
          <p:nvGrpSpPr>
            <p:cNvPr id="36" name="Group 11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38" name="Freeform 12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37" name="TextBox 13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Choix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technologique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9" name="Group 23"/>
          <p:cNvGrpSpPr/>
          <p:nvPr/>
        </p:nvGrpSpPr>
        <p:grpSpPr>
          <a:xfrm>
            <a:off x="9107023" y="6737180"/>
            <a:ext cx="875703" cy="875703"/>
            <a:chOff x="-1259" y="86806"/>
            <a:chExt cx="1913890" cy="1913890"/>
          </a:xfrm>
        </p:grpSpPr>
        <p:sp>
          <p:nvSpPr>
            <p:cNvPr id="40" name="Freeform 24"/>
            <p:cNvSpPr/>
            <p:nvPr/>
          </p:nvSpPr>
          <p:spPr>
            <a:xfrm>
              <a:off x="-1259" y="8680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41" name="TextBox 33"/>
          <p:cNvSpPr txBox="1"/>
          <p:nvPr/>
        </p:nvSpPr>
        <p:spPr>
          <a:xfrm>
            <a:off x="9185156" y="6972089"/>
            <a:ext cx="702618" cy="516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V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42" name="Group 10"/>
          <p:cNvGrpSpPr/>
          <p:nvPr/>
        </p:nvGrpSpPr>
        <p:grpSpPr>
          <a:xfrm>
            <a:off x="9581323" y="7909728"/>
            <a:ext cx="6724262" cy="875633"/>
            <a:chOff x="0" y="0"/>
            <a:chExt cx="8751079" cy="1167510"/>
          </a:xfrm>
        </p:grpSpPr>
        <p:grpSp>
          <p:nvGrpSpPr>
            <p:cNvPr id="43" name="Group 11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45" name="Freeform 12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44" name="TextBox 13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Démonstration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46" name="Group 23"/>
          <p:cNvGrpSpPr/>
          <p:nvPr/>
        </p:nvGrpSpPr>
        <p:grpSpPr>
          <a:xfrm>
            <a:off x="9140154" y="7909728"/>
            <a:ext cx="875703" cy="875703"/>
            <a:chOff x="-1259" y="86806"/>
            <a:chExt cx="1913890" cy="1913890"/>
          </a:xfrm>
        </p:grpSpPr>
        <p:sp>
          <p:nvSpPr>
            <p:cNvPr id="47" name="Freeform 24"/>
            <p:cNvSpPr/>
            <p:nvPr/>
          </p:nvSpPr>
          <p:spPr>
            <a:xfrm>
              <a:off x="-1259" y="8680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48" name="TextBox 33"/>
          <p:cNvSpPr txBox="1"/>
          <p:nvPr/>
        </p:nvSpPr>
        <p:spPr>
          <a:xfrm>
            <a:off x="9218287" y="8144637"/>
            <a:ext cx="702618" cy="516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VI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993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15770" y="3342614"/>
            <a:ext cx="7581630" cy="875633"/>
            <a:chOff x="0" y="0"/>
            <a:chExt cx="8751079" cy="116751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94976" y="158843"/>
              <a:ext cx="6968338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Le client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perte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du temps 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15770" y="4473744"/>
            <a:ext cx="7581630" cy="875633"/>
            <a:chOff x="0" y="0"/>
            <a:chExt cx="8751079" cy="116751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2276" y="203719"/>
              <a:ext cx="8068803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Mauvaise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organisation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du travail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3342579"/>
            <a:ext cx="875703" cy="87570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144000" y="4473709"/>
            <a:ext cx="875703" cy="875703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641435" y="1020821"/>
            <a:ext cx="8045365" cy="3452888"/>
            <a:chOff x="0" y="0"/>
            <a:chExt cx="7988281" cy="460385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3" b="3"/>
            <a:stretch>
              <a:fillRect/>
            </a:stretch>
          </p:blipFill>
          <p:spPr>
            <a:xfrm>
              <a:off x="0" y="0"/>
              <a:ext cx="7988281" cy="460385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678176" y="1320490"/>
              <a:ext cx="4631928" cy="903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fr-FR" sz="5100" dirty="0" smtClean="0">
                  <a:solidFill>
                    <a:srgbClr val="FFFFFF"/>
                  </a:solidFill>
                  <a:latin typeface="DM Sans"/>
                </a:rPr>
                <a:t>Problématique</a:t>
              </a:r>
              <a:endParaRPr lang="fr-FR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41435" y="3780430"/>
            <a:ext cx="2328416" cy="6216646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9379481" y="3549818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369956" y="4695235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9127830" y="5829300"/>
            <a:ext cx="8169570" cy="875703"/>
            <a:chOff x="9127830" y="5829300"/>
            <a:chExt cx="8169570" cy="875703"/>
          </a:xfrm>
        </p:grpSpPr>
        <p:grpSp>
          <p:nvGrpSpPr>
            <p:cNvPr id="14" name="Group 14"/>
            <p:cNvGrpSpPr/>
            <p:nvPr/>
          </p:nvGrpSpPr>
          <p:grpSpPr>
            <a:xfrm>
              <a:off x="9594574" y="5829370"/>
              <a:ext cx="7702826" cy="875633"/>
              <a:chOff x="0" y="0"/>
              <a:chExt cx="8751079" cy="1167510"/>
            </a:xfrm>
          </p:grpSpPr>
          <p:grpSp>
            <p:nvGrpSpPr>
              <p:cNvPr id="15" name="Group 15"/>
              <p:cNvGrpSpPr/>
              <p:nvPr/>
            </p:nvGrpSpPr>
            <p:grpSpPr>
              <a:xfrm>
                <a:off x="0" y="0"/>
                <a:ext cx="8751079" cy="1167510"/>
                <a:chOff x="0" y="0"/>
                <a:chExt cx="14344420" cy="1913736"/>
              </a:xfrm>
            </p:grpSpPr>
            <p:sp>
              <p:nvSpPr>
                <p:cNvPr id="16" name="Freeform 16"/>
                <p:cNvSpPr/>
                <p:nvPr/>
              </p:nvSpPr>
              <p:spPr>
                <a:xfrm>
                  <a:off x="0" y="0"/>
                  <a:ext cx="14344421" cy="1913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4421" h="1913737">
                      <a:moveTo>
                        <a:pt x="14219960" y="1913736"/>
                      </a:moveTo>
                      <a:lnTo>
                        <a:pt x="124460" y="1913736"/>
                      </a:lnTo>
                      <a:cubicBezTo>
                        <a:pt x="55880" y="1913736"/>
                        <a:pt x="0" y="1857856"/>
                        <a:pt x="0" y="1789276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4219960" y="0"/>
                      </a:lnTo>
                      <a:cubicBezTo>
                        <a:pt x="14288540" y="0"/>
                        <a:pt x="14344421" y="55880"/>
                        <a:pt x="14344421" y="124460"/>
                      </a:cubicBezTo>
                      <a:lnTo>
                        <a:pt x="14344421" y="1789277"/>
                      </a:lnTo>
                      <a:cubicBezTo>
                        <a:pt x="14344421" y="1857857"/>
                        <a:pt x="14288540" y="1913737"/>
                        <a:pt x="14219960" y="1913737"/>
                      </a:cubicBezTo>
                      <a:close/>
                    </a:path>
                  </a:pathLst>
                </a:custGeom>
                <a:solidFill>
                  <a:srgbClr val="E8E8E8"/>
                </a:solidFill>
              </p:spPr>
            </p:sp>
          </p:grpSp>
          <p:sp>
            <p:nvSpPr>
              <p:cNvPr id="17" name="TextBox 17"/>
              <p:cNvSpPr txBox="1"/>
              <p:nvPr/>
            </p:nvSpPr>
            <p:spPr>
              <a:xfrm>
                <a:off x="682276" y="203719"/>
                <a:ext cx="8068803" cy="7694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l">
                  <a:lnSpc>
                    <a:spcPts val="4480"/>
                  </a:lnSpc>
                  <a:spcBef>
                    <a:spcPct val="0"/>
                  </a:spcBef>
                </a:pPr>
                <a:r>
                  <a:rPr lang="en-US" sz="3200" dirty="0" err="1" smtClean="0">
                    <a:solidFill>
                      <a:srgbClr val="000000"/>
                    </a:solidFill>
                    <a:latin typeface="DM Sans"/>
                  </a:rPr>
                  <a:t>M</a:t>
                </a:r>
                <a:r>
                  <a:rPr lang="en-US" sz="3200" dirty="0" err="1" smtClean="0">
                    <a:solidFill>
                      <a:srgbClr val="000000"/>
                    </a:solidFill>
                    <a:latin typeface="DM Sans"/>
                  </a:rPr>
                  <a:t>anque</a:t>
                </a:r>
                <a:r>
                  <a:rPr lang="en-US" sz="3200" dirty="0" smtClean="0">
                    <a:solidFill>
                      <a:srgbClr val="000000"/>
                    </a:solidFill>
                    <a:latin typeface="DM Sans"/>
                  </a:rPr>
                  <a:t> de la </a:t>
                </a:r>
                <a:r>
                  <a:rPr lang="en-US" sz="3200" dirty="0" err="1" smtClean="0">
                    <a:solidFill>
                      <a:srgbClr val="000000"/>
                    </a:solidFill>
                    <a:latin typeface="DM Sans"/>
                  </a:rPr>
                  <a:t>diversité</a:t>
                </a:r>
                <a:r>
                  <a:rPr lang="en-US" sz="3200" dirty="0" smtClean="0">
                    <a:solidFill>
                      <a:srgbClr val="000000"/>
                    </a:solidFill>
                    <a:latin typeface="DM Sans"/>
                  </a:rPr>
                  <a:t> des </a:t>
                </a:r>
                <a:r>
                  <a:rPr lang="en-US" sz="3200" dirty="0" err="1" smtClean="0">
                    <a:solidFill>
                      <a:srgbClr val="000000"/>
                    </a:solidFill>
                    <a:latin typeface="DM Sans"/>
                  </a:rPr>
                  <a:t>offres</a:t>
                </a:r>
                <a:endParaRPr lang="en-US" sz="3200" dirty="0">
                  <a:solidFill>
                    <a:srgbClr val="000000"/>
                  </a:solidFill>
                  <a:latin typeface="DM Sans"/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9127830" y="5829300"/>
              <a:ext cx="891873" cy="875703"/>
              <a:chOff x="9127830" y="5829300"/>
              <a:chExt cx="891873" cy="875703"/>
            </a:xfrm>
          </p:grpSpPr>
          <p:grpSp>
            <p:nvGrpSpPr>
              <p:cNvPr id="25" name="Group 25"/>
              <p:cNvGrpSpPr/>
              <p:nvPr/>
            </p:nvGrpSpPr>
            <p:grpSpPr>
              <a:xfrm>
                <a:off x="9127830" y="5829300"/>
                <a:ext cx="891873" cy="875703"/>
                <a:chOff x="0" y="0"/>
                <a:chExt cx="1913890" cy="1913890"/>
              </a:xfrm>
            </p:grpSpPr>
            <p:sp>
              <p:nvSpPr>
                <p:cNvPr id="26" name="Freeform 26"/>
                <p:cNvSpPr/>
                <p:nvPr/>
              </p:nvSpPr>
              <p:spPr>
                <a:xfrm>
                  <a:off x="0" y="0"/>
                  <a:ext cx="1913890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890" h="1913890">
                      <a:moveTo>
                        <a:pt x="1789430" y="1913890"/>
                      </a:moveTo>
                      <a:lnTo>
                        <a:pt x="124460" y="1913890"/>
                      </a:lnTo>
                      <a:cubicBezTo>
                        <a:pt x="55880" y="1913890"/>
                        <a:pt x="0" y="1858010"/>
                        <a:pt x="0" y="178943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789430" y="0"/>
                      </a:lnTo>
                      <a:cubicBezTo>
                        <a:pt x="1858010" y="0"/>
                        <a:pt x="1913890" y="55880"/>
                        <a:pt x="1913890" y="124460"/>
                      </a:cubicBezTo>
                      <a:lnTo>
                        <a:pt x="1913890" y="1789430"/>
                      </a:lnTo>
                      <a:cubicBezTo>
                        <a:pt x="1913890" y="1858010"/>
                        <a:pt x="1858010" y="1913890"/>
                        <a:pt x="1789430" y="1913890"/>
                      </a:cubicBezTo>
                      <a:close/>
                    </a:path>
                  </a:pathLst>
                </a:custGeom>
                <a:solidFill>
                  <a:srgbClr val="F89651"/>
                </a:solidFill>
              </p:spPr>
            </p:sp>
          </p:grpSp>
          <p:sp>
            <p:nvSpPr>
              <p:cNvPr id="33" name="TextBox 33"/>
              <p:cNvSpPr txBox="1"/>
              <p:nvPr/>
            </p:nvSpPr>
            <p:spPr>
              <a:xfrm>
                <a:off x="9208600" y="6057900"/>
                <a:ext cx="685800" cy="51661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960"/>
                  </a:lnSpc>
                </a:pPr>
                <a:r>
                  <a:rPr lang="en-US" sz="3600" dirty="0" smtClean="0">
                    <a:solidFill>
                      <a:srgbClr val="FFFFFF"/>
                    </a:solidFill>
                    <a:latin typeface="DM Sans Bold"/>
                  </a:rPr>
                  <a:t>III</a:t>
                </a:r>
                <a:endParaRPr lang="en-US" sz="3600" dirty="0">
                  <a:solidFill>
                    <a:srgbClr val="FFFFFF"/>
                  </a:solidFill>
                  <a:latin typeface="DM Sans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9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191" y="7606493"/>
            <a:ext cx="3377504" cy="642113"/>
            <a:chOff x="0" y="0"/>
            <a:chExt cx="347369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F89651">
                <a:alpha val="4000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230982" y="7467239"/>
            <a:ext cx="3377504" cy="642113"/>
            <a:chOff x="0" y="0"/>
            <a:chExt cx="3473694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F89651">
                <a:alpha val="4000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95473" y="3382696"/>
            <a:ext cx="2920942" cy="365117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123842" y="3382696"/>
            <a:ext cx="3661920" cy="366192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09800" y="7754521"/>
            <a:ext cx="2456979" cy="384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Un coiffeur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68400" y="7615267"/>
            <a:ext cx="2124182" cy="384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un </a:t>
            </a:r>
            <a:r>
              <a:rPr lang="en-US" sz="2800" dirty="0" smtClean="0">
                <a:solidFill>
                  <a:srgbClr val="000000"/>
                </a:solidFill>
                <a:latin typeface="DM Sans"/>
              </a:rPr>
              <a:t>client</a:t>
            </a: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943600" y="1771828"/>
            <a:ext cx="6386982" cy="4209872"/>
            <a:chOff x="5943600" y="419100"/>
            <a:chExt cx="6386982" cy="4209872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943600" y="419100"/>
              <a:ext cx="6386982" cy="3991864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6957338" y="4192955"/>
              <a:ext cx="4025581" cy="4360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DM Sans"/>
                </a:rPr>
                <a:t>La platform </a:t>
              </a:r>
              <a:r>
                <a:rPr lang="en-US" sz="2400" dirty="0" smtClean="0">
                  <a:solidFill>
                    <a:srgbClr val="000000"/>
                  </a:solidFill>
                  <a:latin typeface="DM Sans"/>
                </a:rPr>
                <a:t>“Salon </a:t>
              </a:r>
              <a:r>
                <a:rPr lang="en-US" sz="2400" dirty="0" err="1">
                  <a:solidFill>
                    <a:srgbClr val="000000"/>
                  </a:solidFill>
                  <a:latin typeface="DM Sans"/>
                </a:rPr>
                <a:t>En</a:t>
              </a:r>
              <a:r>
                <a:rPr lang="en-US" sz="2400" dirty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DM Sans"/>
                </a:rPr>
                <a:t>ligne</a:t>
              </a:r>
              <a:r>
                <a:rPr lang="en-US" sz="2400" dirty="0" smtClean="0">
                  <a:solidFill>
                    <a:srgbClr val="000000"/>
                  </a:solidFill>
                  <a:latin typeface="DM Sans"/>
                </a:rPr>
                <a:t>”</a:t>
              </a:r>
              <a:endParaRPr lang="en-US" sz="2400" dirty="0">
                <a:solidFill>
                  <a:srgbClr val="000000"/>
                </a:solidFill>
                <a:latin typeface="DM Sans"/>
              </a:endParaRPr>
            </a:p>
          </p:txBody>
        </p:sp>
      </p:grpSp>
      <p:pic>
        <p:nvPicPr>
          <p:cNvPr id="13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3" b="3"/>
          <a:stretch>
            <a:fillRect/>
          </a:stretch>
        </p:blipFill>
        <p:spPr>
          <a:xfrm>
            <a:off x="318947" y="444454"/>
            <a:ext cx="6673765" cy="2864228"/>
          </a:xfrm>
          <a:prstGeom prst="rect">
            <a:avLst/>
          </a:prstGeom>
        </p:spPr>
      </p:pic>
      <p:sp>
        <p:nvSpPr>
          <p:cNvPr id="14" name="TextBox 29"/>
          <p:cNvSpPr txBox="1"/>
          <p:nvPr/>
        </p:nvSpPr>
        <p:spPr>
          <a:xfrm>
            <a:off x="1914701" y="1094463"/>
            <a:ext cx="3869719" cy="677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00"/>
              </a:lnSpc>
            </a:pPr>
            <a:r>
              <a:rPr lang="fr-FR" sz="5100" dirty="0" smtClean="0">
                <a:solidFill>
                  <a:srgbClr val="FFFFFF"/>
                </a:solidFill>
                <a:latin typeface="DM Sans"/>
              </a:rPr>
              <a:t>Solution</a:t>
            </a:r>
            <a:endParaRPr lang="fr-FR" sz="5100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15770" y="3342614"/>
            <a:ext cx="6563309" cy="875633"/>
            <a:chOff x="0" y="0"/>
            <a:chExt cx="8751079" cy="116751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94976" y="158843"/>
              <a:ext cx="6968338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Diagram de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cas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d’utilisation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15770" y="4473744"/>
            <a:ext cx="6563309" cy="875633"/>
            <a:chOff x="0" y="0"/>
            <a:chExt cx="8751079" cy="116751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Diagram des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classe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15770" y="5606622"/>
            <a:ext cx="6563309" cy="875633"/>
            <a:chOff x="0" y="0"/>
            <a:chExt cx="8751079" cy="116751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Design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3342579"/>
            <a:ext cx="875703" cy="87570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144000" y="4473709"/>
            <a:ext cx="875703" cy="875703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9144000" y="5606587"/>
            <a:ext cx="875703" cy="875703"/>
            <a:chOff x="0" y="0"/>
            <a:chExt cx="1913890" cy="19138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2260283" y="3420767"/>
            <a:ext cx="6297783" cy="3452888"/>
            <a:chOff x="134571" y="4948"/>
            <a:chExt cx="8397043" cy="460385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3" b="3"/>
            <a:stretch>
              <a:fillRect/>
            </a:stretch>
          </p:blipFill>
          <p:spPr>
            <a:xfrm>
              <a:off x="134571" y="4948"/>
              <a:ext cx="7988281" cy="460385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678176" y="833720"/>
              <a:ext cx="6853438" cy="17440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Etat</a:t>
              </a: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d’avancement</a:t>
              </a:r>
              <a:endParaRPr lang="en-US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4657135"/>
            <a:ext cx="2328416" cy="6216646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9379481" y="3549818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69956" y="4695235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334843" y="709699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334843" y="5813826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5" name="Group 14"/>
          <p:cNvGrpSpPr/>
          <p:nvPr/>
        </p:nvGrpSpPr>
        <p:grpSpPr>
          <a:xfrm>
            <a:off x="9743491" y="6819935"/>
            <a:ext cx="6563309" cy="875633"/>
            <a:chOff x="0" y="0"/>
            <a:chExt cx="8751079" cy="1167510"/>
          </a:xfrm>
        </p:grpSpPr>
        <p:grpSp>
          <p:nvGrpSpPr>
            <p:cNvPr id="36" name="Group 15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38" name="Freeform 16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37" name="TextBox 17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Choix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technologiques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9" name="Group 25"/>
          <p:cNvGrpSpPr/>
          <p:nvPr/>
        </p:nvGrpSpPr>
        <p:grpSpPr>
          <a:xfrm>
            <a:off x="9171721" y="6819900"/>
            <a:ext cx="875703" cy="875703"/>
            <a:chOff x="0" y="0"/>
            <a:chExt cx="1913890" cy="1913890"/>
          </a:xfrm>
        </p:grpSpPr>
        <p:sp>
          <p:nvSpPr>
            <p:cNvPr id="40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41" name="TextBox 34"/>
          <p:cNvSpPr txBox="1"/>
          <p:nvPr/>
        </p:nvSpPr>
        <p:spPr>
          <a:xfrm>
            <a:off x="9321732" y="7015412"/>
            <a:ext cx="57568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IV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86" y="0"/>
            <a:ext cx="1525922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" y="1485900"/>
            <a:ext cx="18264416" cy="77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320669" y="2933700"/>
            <a:ext cx="7415008" cy="3936244"/>
            <a:chOff x="-1118248" y="-644475"/>
            <a:chExt cx="9886677" cy="5248325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t="3" b="3"/>
            <a:stretch>
              <a:fillRect/>
            </a:stretch>
          </p:blipFill>
          <p:spPr>
            <a:xfrm>
              <a:off x="-1118248" y="-644475"/>
              <a:ext cx="9886677" cy="5248325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473660" y="177016"/>
              <a:ext cx="6705600" cy="17440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Les </a:t>
              </a: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choix</a:t>
              </a: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technologiques</a:t>
              </a:r>
              <a:endParaRPr lang="en-US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379481" y="3549818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69956" y="4695235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334843" y="709699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334843" y="5813826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3" name="AutoShape 6" descr="Php Logo Png - Transparent Php Logo Png, Png Download - 2048x1024(#1466902)  - PngFind"/>
          <p:cNvSpPr>
            <a:spLocks noChangeAspect="1" noChangeArrowheads="1"/>
          </p:cNvSpPr>
          <p:nvPr/>
        </p:nvSpPr>
        <p:spPr bwMode="auto">
          <a:xfrm>
            <a:off x="155575" y="-876300"/>
            <a:ext cx="1743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199" y="3902495"/>
            <a:ext cx="3159656" cy="315965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01" y="7313318"/>
            <a:ext cx="4978767" cy="257651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170" y="6003442"/>
            <a:ext cx="2745319" cy="218710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78" y="6002203"/>
            <a:ext cx="3760980" cy="282073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79" y="121036"/>
            <a:ext cx="7534751" cy="4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90</Words>
  <Application>Microsoft Office PowerPoint</Application>
  <PresentationFormat>Personnalisé</PresentationFormat>
  <Paragraphs>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Open Sans</vt:lpstr>
      <vt:lpstr>DM Sans</vt:lpstr>
      <vt:lpstr>Arial</vt:lpstr>
      <vt:lpstr>29LT Azer Black Bold</vt:lpstr>
      <vt:lpstr>DM Sans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rétro de remue-méninge</dc:title>
  <dc:creator>GhostPhisher</dc:creator>
  <cp:lastModifiedBy>Youcode</cp:lastModifiedBy>
  <cp:revision>18</cp:revision>
  <dcterms:created xsi:type="dcterms:W3CDTF">2006-08-16T00:00:00Z</dcterms:created>
  <dcterms:modified xsi:type="dcterms:W3CDTF">2022-06-17T12:28:25Z</dcterms:modified>
  <dc:identifier>DAFBi0ixTfk</dc:identifier>
</cp:coreProperties>
</file>