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Open Sans" panose="020B0604020202020204" charset="0"/>
      <p:regular r:id="rId10"/>
    </p:embeddedFont>
    <p:embeddedFont>
      <p:font typeface="DM Sans Bold" panose="020B0604020202020204" charset="0"/>
      <p:regular r:id="rId11"/>
    </p:embeddedFont>
    <p:embeddedFont>
      <p:font typeface="DM Sans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7" d="100"/>
          <a:sy n="67" d="100"/>
        </p:scale>
        <p:origin x="95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2DB11-4ADA-4289-85AB-B705889FB06F}" type="datetimeFigureOut">
              <a:rPr lang="fr-FR" smtClean="0"/>
              <a:t>25/05/2022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252D4-74C5-4FE6-86DA-4890222F9D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5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252D4-74C5-4FE6-86DA-4890222F9DF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357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Some</a:t>
            </a:r>
            <a:r>
              <a:rPr lang="fr-FR" dirty="0" smtClean="0"/>
              <a:t> note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252D4-74C5-4FE6-86DA-4890222F9DF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726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gif"/><Relationship Id="rId4" Type="http://schemas.openxmlformats.org/officeDocument/2006/relationships/image" Target="../media/image4.sv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866775" y="638175"/>
            <a:ext cx="7787051" cy="707913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9144000" y="2732314"/>
            <a:ext cx="8115300" cy="3766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400"/>
              </a:lnSpc>
            </a:pPr>
            <a:r>
              <a:rPr lang="en-US" sz="14400" spc="-144">
                <a:solidFill>
                  <a:srgbClr val="EC994B"/>
                </a:solidFill>
                <a:latin typeface="29LT Azer Black Bold"/>
              </a:rPr>
              <a:t>Salon</a:t>
            </a:r>
            <a:r>
              <a:rPr lang="en-US" sz="14400" spc="-144">
                <a:solidFill>
                  <a:srgbClr val="F89651"/>
                </a:solidFill>
                <a:latin typeface="29LT Azer Black Bold"/>
              </a:rPr>
              <a:t> en ligne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982200" y="8786196"/>
            <a:ext cx="7405812" cy="679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 dirty="0" err="1">
                <a:solidFill>
                  <a:srgbClr val="000000"/>
                </a:solidFill>
                <a:latin typeface="Open Sans"/>
              </a:rPr>
              <a:t>Présenté</a:t>
            </a:r>
            <a:r>
              <a:rPr lang="en-US" sz="3800" dirty="0">
                <a:solidFill>
                  <a:srgbClr val="000000"/>
                </a:solidFill>
                <a:latin typeface="Open Sans"/>
              </a:rPr>
              <a:t> par </a:t>
            </a:r>
            <a:r>
              <a:rPr lang="en-US" sz="3800" dirty="0" err="1">
                <a:solidFill>
                  <a:srgbClr val="000000"/>
                </a:solidFill>
                <a:latin typeface="Open Sans"/>
              </a:rPr>
              <a:t>Kazoum</a:t>
            </a:r>
            <a:r>
              <a:rPr lang="en-US" sz="3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800" dirty="0" err="1">
                <a:solidFill>
                  <a:srgbClr val="000000"/>
                </a:solidFill>
                <a:latin typeface="Open Sans"/>
              </a:rPr>
              <a:t>omar</a:t>
            </a:r>
            <a:endParaRPr lang="en-US" sz="38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696200" y="6498455"/>
            <a:ext cx="10007412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fr-FR" sz="3899" dirty="0" smtClean="0">
                <a:solidFill>
                  <a:srgbClr val="333A47"/>
                </a:solidFill>
                <a:latin typeface="DM Sans Bold"/>
              </a:rPr>
              <a:t>Présentation</a:t>
            </a:r>
            <a:r>
              <a:rPr lang="en-US" sz="3899" dirty="0" smtClean="0">
                <a:solidFill>
                  <a:srgbClr val="333A47"/>
                </a:solidFill>
                <a:latin typeface="DM Sans Bold"/>
              </a:rPr>
              <a:t> Project </a:t>
            </a:r>
            <a:r>
              <a:rPr lang="en-US" sz="3899" dirty="0">
                <a:solidFill>
                  <a:srgbClr val="333A47"/>
                </a:solidFill>
                <a:latin typeface="DM Sans Bold"/>
              </a:rPr>
              <a:t>file rouge, Youcode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715770" y="3342614"/>
            <a:ext cx="6563309" cy="875633"/>
            <a:chOff x="0" y="0"/>
            <a:chExt cx="8751079" cy="1167510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8751079" cy="1167510"/>
              <a:chOff x="0" y="0"/>
              <a:chExt cx="14344420" cy="191373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4344421" cy="1913737"/>
              </a:xfrm>
              <a:custGeom>
                <a:avLst/>
                <a:gdLst/>
                <a:ahLst/>
                <a:cxnLst/>
                <a:rect l="l" t="t" r="r" b="b"/>
                <a:pathLst>
                  <a:path w="14344421" h="1913737">
                    <a:moveTo>
                      <a:pt x="14219960" y="1913736"/>
                    </a:moveTo>
                    <a:lnTo>
                      <a:pt x="124460" y="1913736"/>
                    </a:lnTo>
                    <a:cubicBezTo>
                      <a:pt x="55880" y="1913736"/>
                      <a:pt x="0" y="1857856"/>
                      <a:pt x="0" y="1789276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19960" y="0"/>
                    </a:lnTo>
                    <a:cubicBezTo>
                      <a:pt x="14288540" y="0"/>
                      <a:pt x="14344421" y="55880"/>
                      <a:pt x="14344421" y="124460"/>
                    </a:cubicBezTo>
                    <a:lnTo>
                      <a:pt x="14344421" y="1789277"/>
                    </a:lnTo>
                    <a:cubicBezTo>
                      <a:pt x="14344421" y="1857857"/>
                      <a:pt x="14288540" y="1913737"/>
                      <a:pt x="14219960" y="1913737"/>
                    </a:cubicBezTo>
                    <a:close/>
                  </a:path>
                </a:pathLst>
              </a:custGeom>
              <a:solidFill>
                <a:srgbClr val="E8E8E8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694976" y="158843"/>
              <a:ext cx="6968338" cy="7075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3200" dirty="0" smtClean="0">
                  <a:solidFill>
                    <a:srgbClr val="000000"/>
                  </a:solidFill>
                  <a:latin typeface="DM Sans"/>
                </a:rPr>
                <a:t>Introduction</a:t>
              </a:r>
              <a:endParaRPr lang="en-US" sz="3200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715770" y="4473744"/>
            <a:ext cx="6563309" cy="875633"/>
            <a:chOff x="0" y="0"/>
            <a:chExt cx="8751079" cy="1167510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8751079" cy="1167510"/>
              <a:chOff x="0" y="0"/>
              <a:chExt cx="14344420" cy="1913736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4344421" cy="1913737"/>
              </a:xfrm>
              <a:custGeom>
                <a:avLst/>
                <a:gdLst/>
                <a:ahLst/>
                <a:cxnLst/>
                <a:rect l="l" t="t" r="r" b="b"/>
                <a:pathLst>
                  <a:path w="14344421" h="1913737">
                    <a:moveTo>
                      <a:pt x="14219960" y="1913736"/>
                    </a:moveTo>
                    <a:lnTo>
                      <a:pt x="124460" y="1913736"/>
                    </a:lnTo>
                    <a:cubicBezTo>
                      <a:pt x="55880" y="1913736"/>
                      <a:pt x="0" y="1857856"/>
                      <a:pt x="0" y="1789276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19960" y="0"/>
                    </a:lnTo>
                    <a:cubicBezTo>
                      <a:pt x="14288540" y="0"/>
                      <a:pt x="14344421" y="55880"/>
                      <a:pt x="14344421" y="124460"/>
                    </a:cubicBezTo>
                    <a:lnTo>
                      <a:pt x="14344421" y="1789277"/>
                    </a:lnTo>
                    <a:cubicBezTo>
                      <a:pt x="14344421" y="1857857"/>
                      <a:pt x="14288540" y="1913737"/>
                      <a:pt x="14219960" y="1913737"/>
                    </a:cubicBezTo>
                    <a:close/>
                  </a:path>
                </a:pathLst>
              </a:custGeom>
              <a:solidFill>
                <a:srgbClr val="E8E8E8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682276" y="203719"/>
              <a:ext cx="8068803" cy="7075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3200" dirty="0" err="1" smtClean="0">
                  <a:solidFill>
                    <a:srgbClr val="000000"/>
                  </a:solidFill>
                  <a:latin typeface="DM Sans"/>
                </a:rPr>
                <a:t>Problématique</a:t>
              </a:r>
              <a:endParaRPr lang="en-US" sz="3200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715770" y="6889791"/>
            <a:ext cx="6563309" cy="875633"/>
            <a:chOff x="0" y="0"/>
            <a:chExt cx="8751079" cy="1167510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8751079" cy="1167510"/>
              <a:chOff x="0" y="0"/>
              <a:chExt cx="14344420" cy="1913736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4344421" cy="1913737"/>
              </a:xfrm>
              <a:custGeom>
                <a:avLst/>
                <a:gdLst/>
                <a:ahLst/>
                <a:cxnLst/>
                <a:rect l="l" t="t" r="r" b="b"/>
                <a:pathLst>
                  <a:path w="14344421" h="1913737">
                    <a:moveTo>
                      <a:pt x="14219960" y="1913736"/>
                    </a:moveTo>
                    <a:lnTo>
                      <a:pt x="124460" y="1913736"/>
                    </a:lnTo>
                    <a:cubicBezTo>
                      <a:pt x="55880" y="1913736"/>
                      <a:pt x="0" y="1857856"/>
                      <a:pt x="0" y="1789276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19960" y="0"/>
                    </a:lnTo>
                    <a:cubicBezTo>
                      <a:pt x="14288540" y="0"/>
                      <a:pt x="14344421" y="55880"/>
                      <a:pt x="14344421" y="124460"/>
                    </a:cubicBezTo>
                    <a:lnTo>
                      <a:pt x="14344421" y="1789277"/>
                    </a:lnTo>
                    <a:cubicBezTo>
                      <a:pt x="14344421" y="1857857"/>
                      <a:pt x="14288540" y="1913737"/>
                      <a:pt x="14219960" y="1913737"/>
                    </a:cubicBezTo>
                    <a:close/>
                  </a:path>
                </a:pathLst>
              </a:custGeom>
              <a:solidFill>
                <a:srgbClr val="E8E8E8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682276" y="203719"/>
              <a:ext cx="8068803" cy="7334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3200" dirty="0" err="1" smtClean="0">
                  <a:solidFill>
                    <a:srgbClr val="000000"/>
                  </a:solidFill>
                  <a:latin typeface="DM Sans"/>
                </a:rPr>
                <a:t>Etat</a:t>
              </a:r>
              <a:r>
                <a:rPr lang="en-US" sz="3200" dirty="0" smtClean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3200" dirty="0" err="1" smtClean="0">
                  <a:solidFill>
                    <a:srgbClr val="000000"/>
                  </a:solidFill>
                  <a:latin typeface="DM Sans"/>
                </a:rPr>
                <a:t>d’avancement</a:t>
              </a:r>
              <a:endParaRPr lang="en-US" sz="3200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715770" y="5606622"/>
            <a:ext cx="6563309" cy="875633"/>
            <a:chOff x="0" y="0"/>
            <a:chExt cx="8751079" cy="1167510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8751079" cy="1167510"/>
              <a:chOff x="0" y="0"/>
              <a:chExt cx="14344420" cy="1913736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4344421" cy="1913737"/>
              </a:xfrm>
              <a:custGeom>
                <a:avLst/>
                <a:gdLst/>
                <a:ahLst/>
                <a:cxnLst/>
                <a:rect l="l" t="t" r="r" b="b"/>
                <a:pathLst>
                  <a:path w="14344421" h="1913737">
                    <a:moveTo>
                      <a:pt x="14219960" y="1913736"/>
                    </a:moveTo>
                    <a:lnTo>
                      <a:pt x="124460" y="1913736"/>
                    </a:lnTo>
                    <a:cubicBezTo>
                      <a:pt x="55880" y="1913736"/>
                      <a:pt x="0" y="1857856"/>
                      <a:pt x="0" y="1789276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19960" y="0"/>
                    </a:lnTo>
                    <a:cubicBezTo>
                      <a:pt x="14288540" y="0"/>
                      <a:pt x="14344421" y="55880"/>
                      <a:pt x="14344421" y="124460"/>
                    </a:cubicBezTo>
                    <a:lnTo>
                      <a:pt x="14344421" y="1789277"/>
                    </a:lnTo>
                    <a:cubicBezTo>
                      <a:pt x="14344421" y="1857857"/>
                      <a:pt x="14288540" y="1913737"/>
                      <a:pt x="14219960" y="1913737"/>
                    </a:cubicBezTo>
                    <a:close/>
                  </a:path>
                </a:pathLst>
              </a:custGeom>
              <a:solidFill>
                <a:srgbClr val="E8E8E8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682276" y="203719"/>
              <a:ext cx="8068803" cy="7075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3200" dirty="0" err="1">
                  <a:solidFill>
                    <a:srgbClr val="000000"/>
                  </a:solidFill>
                  <a:latin typeface="DM Sans"/>
                </a:rPr>
                <a:t>Soulution</a:t>
              </a:r>
              <a:endParaRPr lang="en-US" sz="3200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144000" y="3342579"/>
            <a:ext cx="875703" cy="875703"/>
            <a:chOff x="0" y="0"/>
            <a:chExt cx="1913890" cy="191389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F89651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9551501" y="5232661"/>
            <a:ext cx="433316" cy="49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>
                <a:solidFill>
                  <a:srgbClr val="FFFFFF"/>
                </a:solidFill>
                <a:latin typeface="DM Sans Bold"/>
              </a:rPr>
              <a:t>3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9144000" y="4473709"/>
            <a:ext cx="875703" cy="875703"/>
            <a:chOff x="0" y="0"/>
            <a:chExt cx="1913890" cy="191389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F89651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9113649" y="6889791"/>
            <a:ext cx="875703" cy="875703"/>
            <a:chOff x="-1259" y="86806"/>
            <a:chExt cx="1913890" cy="1913890"/>
          </a:xfrm>
        </p:grpSpPr>
        <p:sp>
          <p:nvSpPr>
            <p:cNvPr id="24" name="Freeform 24"/>
            <p:cNvSpPr/>
            <p:nvPr/>
          </p:nvSpPr>
          <p:spPr>
            <a:xfrm>
              <a:off x="-1259" y="86806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F89651"/>
            </a:solidFill>
          </p:spPr>
          <p:txBody>
            <a:bodyPr/>
            <a:lstStyle/>
            <a:p>
              <a:endParaRPr lang="fr-FR" dirty="0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9144000" y="5606587"/>
            <a:ext cx="875703" cy="875703"/>
            <a:chOff x="0" y="0"/>
            <a:chExt cx="1913890" cy="191389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F89651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609600" y="1020821"/>
            <a:ext cx="5991211" cy="3452888"/>
            <a:chOff x="0" y="0"/>
            <a:chExt cx="7988281" cy="4603850"/>
          </a:xfrm>
        </p:grpSpPr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3" b="3"/>
            <a:stretch>
              <a:fillRect/>
            </a:stretch>
          </p:blipFill>
          <p:spPr>
            <a:xfrm>
              <a:off x="0" y="0"/>
              <a:ext cx="7988281" cy="4603850"/>
            </a:xfrm>
            <a:prstGeom prst="rect">
              <a:avLst/>
            </a:prstGeom>
          </p:spPr>
        </p:pic>
        <p:sp>
          <p:nvSpPr>
            <p:cNvPr id="29" name="TextBox 29"/>
            <p:cNvSpPr txBox="1"/>
            <p:nvPr/>
          </p:nvSpPr>
          <p:spPr>
            <a:xfrm>
              <a:off x="1678177" y="833720"/>
              <a:ext cx="4631928" cy="9031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100"/>
                </a:lnSpc>
              </a:pPr>
              <a:r>
                <a:rPr lang="en-US" sz="5100" dirty="0" smtClean="0">
                  <a:solidFill>
                    <a:srgbClr val="FFFFFF"/>
                  </a:solidFill>
                  <a:latin typeface="DM Sans"/>
                </a:rPr>
                <a:t>Plan</a:t>
              </a:r>
              <a:endParaRPr lang="en-US" sz="5100" dirty="0">
                <a:solidFill>
                  <a:srgbClr val="FFFFFF"/>
                </a:solidFill>
                <a:latin typeface="DM Sans"/>
              </a:endParaRPr>
            </a:p>
          </p:txBody>
        </p:sp>
      </p:grpSp>
      <p:pic>
        <p:nvPicPr>
          <p:cNvPr id="30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641435" y="3780430"/>
            <a:ext cx="2328416" cy="6216646"/>
          </a:xfrm>
          <a:prstGeom prst="rect">
            <a:avLst/>
          </a:prstGeom>
        </p:spPr>
      </p:pic>
      <p:sp>
        <p:nvSpPr>
          <p:cNvPr id="31" name="TextBox 31"/>
          <p:cNvSpPr txBox="1"/>
          <p:nvPr/>
        </p:nvSpPr>
        <p:spPr>
          <a:xfrm>
            <a:off x="9379481" y="3549818"/>
            <a:ext cx="433316" cy="516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 dirty="0" smtClean="0">
                <a:solidFill>
                  <a:srgbClr val="FFFFFF"/>
                </a:solidFill>
                <a:latin typeface="DM Sans Bold"/>
              </a:rPr>
              <a:t>I</a:t>
            </a:r>
            <a:endParaRPr lang="en-US" sz="3600" dirty="0">
              <a:solidFill>
                <a:srgbClr val="FFFFFF"/>
              </a:solidFill>
              <a:latin typeface="DM Sans Bold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9369956" y="4695235"/>
            <a:ext cx="433316" cy="516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 dirty="0" smtClean="0">
                <a:solidFill>
                  <a:srgbClr val="FFFFFF"/>
                </a:solidFill>
                <a:latin typeface="DM Sans Bold"/>
              </a:rPr>
              <a:t>II</a:t>
            </a:r>
            <a:endParaRPr lang="en-US" sz="3600" dirty="0">
              <a:solidFill>
                <a:srgbClr val="FFFFFF"/>
              </a:solidFill>
              <a:latin typeface="DM Sans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9208600" y="7124700"/>
            <a:ext cx="685800" cy="5166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 dirty="0" smtClean="0">
                <a:solidFill>
                  <a:srgbClr val="FFFFFF"/>
                </a:solidFill>
                <a:latin typeface="DM Sans Bold"/>
              </a:rPr>
              <a:t>IV</a:t>
            </a:r>
            <a:endParaRPr lang="en-US" sz="3600" dirty="0">
              <a:solidFill>
                <a:srgbClr val="FFFFFF"/>
              </a:solidFill>
              <a:latin typeface="DM Sans Bold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9334843" y="5813826"/>
            <a:ext cx="433316" cy="516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 dirty="0" smtClean="0">
                <a:solidFill>
                  <a:srgbClr val="FFFFFF"/>
                </a:solidFill>
                <a:latin typeface="DM Sans Bold"/>
              </a:rPr>
              <a:t>III</a:t>
            </a:r>
            <a:endParaRPr lang="en-US" sz="3600" dirty="0">
              <a:solidFill>
                <a:srgbClr val="FFFFFF"/>
              </a:solidFill>
              <a:latin typeface="DM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69933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67191" y="7606493"/>
            <a:ext cx="3377504" cy="642113"/>
            <a:chOff x="0" y="0"/>
            <a:chExt cx="3473694" cy="660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73695" cy="660400"/>
            </a:xfrm>
            <a:custGeom>
              <a:avLst/>
              <a:gdLst/>
              <a:ahLst/>
              <a:cxnLst/>
              <a:rect l="l" t="t" r="r" b="b"/>
              <a:pathLst>
                <a:path w="3473695" h="660400">
                  <a:moveTo>
                    <a:pt x="3349234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234" y="0"/>
                  </a:lnTo>
                  <a:cubicBezTo>
                    <a:pt x="3417815" y="0"/>
                    <a:pt x="3473695" y="55880"/>
                    <a:pt x="3473695" y="124460"/>
                  </a:cubicBezTo>
                  <a:lnTo>
                    <a:pt x="3473695" y="535940"/>
                  </a:lnTo>
                  <a:cubicBezTo>
                    <a:pt x="3473695" y="604520"/>
                    <a:pt x="3417815" y="660400"/>
                    <a:pt x="3349234" y="660400"/>
                  </a:cubicBezTo>
                  <a:close/>
                </a:path>
              </a:pathLst>
            </a:custGeom>
            <a:solidFill>
              <a:srgbClr val="F89651">
                <a:alpha val="40000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3230982" y="7467239"/>
            <a:ext cx="3377504" cy="642113"/>
            <a:chOff x="0" y="0"/>
            <a:chExt cx="3473694" cy="660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473695" cy="660400"/>
            </a:xfrm>
            <a:custGeom>
              <a:avLst/>
              <a:gdLst/>
              <a:ahLst/>
              <a:cxnLst/>
              <a:rect l="l" t="t" r="r" b="b"/>
              <a:pathLst>
                <a:path w="3473695" h="660400">
                  <a:moveTo>
                    <a:pt x="3349234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9234" y="0"/>
                  </a:lnTo>
                  <a:cubicBezTo>
                    <a:pt x="3417815" y="0"/>
                    <a:pt x="3473695" y="55880"/>
                    <a:pt x="3473695" y="124460"/>
                  </a:cubicBezTo>
                  <a:lnTo>
                    <a:pt x="3473695" y="535940"/>
                  </a:lnTo>
                  <a:cubicBezTo>
                    <a:pt x="3473695" y="604520"/>
                    <a:pt x="3417815" y="660400"/>
                    <a:pt x="3349234" y="660400"/>
                  </a:cubicBezTo>
                  <a:close/>
                </a:path>
              </a:pathLst>
            </a:custGeom>
            <a:solidFill>
              <a:srgbClr val="F89651">
                <a:alpha val="40000"/>
              </a:srgbClr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95473" y="3382696"/>
            <a:ext cx="2920942" cy="365117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123842" y="3382696"/>
            <a:ext cx="3661920" cy="36619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943600" y="419100"/>
            <a:ext cx="6386982" cy="3991864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2209800" y="7754521"/>
            <a:ext cx="2456979" cy="384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Un coiffeur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868400" y="7615267"/>
            <a:ext cx="2124182" cy="384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800" dirty="0">
                <a:solidFill>
                  <a:srgbClr val="000000"/>
                </a:solidFill>
                <a:latin typeface="DM Sans"/>
              </a:rPr>
              <a:t>un </a:t>
            </a:r>
            <a:r>
              <a:rPr lang="en-US" sz="2800" dirty="0" err="1">
                <a:solidFill>
                  <a:srgbClr val="000000"/>
                </a:solidFill>
                <a:latin typeface="DM Sans"/>
              </a:rPr>
              <a:t>clientt</a:t>
            </a:r>
            <a:endParaRPr lang="en-US" sz="2800" dirty="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957338" y="4192955"/>
            <a:ext cx="4025581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DM Sans"/>
              </a:rPr>
              <a:t>La platform </a:t>
            </a:r>
            <a:r>
              <a:rPr lang="en-US" sz="2400" dirty="0" smtClean="0">
                <a:solidFill>
                  <a:srgbClr val="000000"/>
                </a:solidFill>
                <a:latin typeface="DM Sans"/>
              </a:rPr>
              <a:t>“Salon </a:t>
            </a:r>
            <a:r>
              <a:rPr lang="en-US" sz="2400" dirty="0" err="1">
                <a:solidFill>
                  <a:srgbClr val="000000"/>
                </a:solidFill>
                <a:latin typeface="DM Sans"/>
              </a:rPr>
              <a:t>En</a:t>
            </a:r>
            <a:r>
              <a:rPr lang="en-US" sz="2400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DM Sans"/>
              </a:rPr>
              <a:t>ligne</a:t>
            </a:r>
            <a:r>
              <a:rPr lang="en-US" sz="2400" dirty="0" smtClean="0">
                <a:solidFill>
                  <a:srgbClr val="000000"/>
                </a:solidFill>
                <a:latin typeface="DM Sans"/>
              </a:rPr>
              <a:t>”</a:t>
            </a:r>
            <a:endParaRPr lang="en-US" sz="2400" dirty="0">
              <a:solidFill>
                <a:srgbClr val="000000"/>
              </a:solidFill>
              <a:latin typeface="DM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715770" y="3342614"/>
            <a:ext cx="6563309" cy="875633"/>
            <a:chOff x="0" y="0"/>
            <a:chExt cx="8751079" cy="1167510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8751079" cy="1167510"/>
              <a:chOff x="0" y="0"/>
              <a:chExt cx="14344420" cy="191373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4344421" cy="1913737"/>
              </a:xfrm>
              <a:custGeom>
                <a:avLst/>
                <a:gdLst/>
                <a:ahLst/>
                <a:cxnLst/>
                <a:rect l="l" t="t" r="r" b="b"/>
                <a:pathLst>
                  <a:path w="14344421" h="1913737">
                    <a:moveTo>
                      <a:pt x="14219960" y="1913736"/>
                    </a:moveTo>
                    <a:lnTo>
                      <a:pt x="124460" y="1913736"/>
                    </a:lnTo>
                    <a:cubicBezTo>
                      <a:pt x="55880" y="1913736"/>
                      <a:pt x="0" y="1857856"/>
                      <a:pt x="0" y="1789276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19960" y="0"/>
                    </a:lnTo>
                    <a:cubicBezTo>
                      <a:pt x="14288540" y="0"/>
                      <a:pt x="14344421" y="55880"/>
                      <a:pt x="14344421" y="124460"/>
                    </a:cubicBezTo>
                    <a:lnTo>
                      <a:pt x="14344421" y="1789277"/>
                    </a:lnTo>
                    <a:cubicBezTo>
                      <a:pt x="14344421" y="1857857"/>
                      <a:pt x="14288540" y="1913737"/>
                      <a:pt x="14219960" y="1913737"/>
                    </a:cubicBezTo>
                    <a:close/>
                  </a:path>
                </a:pathLst>
              </a:custGeom>
              <a:solidFill>
                <a:srgbClr val="E8E8E8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694976" y="158843"/>
              <a:ext cx="6968338" cy="7334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3200" dirty="0" smtClean="0">
                  <a:solidFill>
                    <a:srgbClr val="000000"/>
                  </a:solidFill>
                  <a:latin typeface="DM Sans"/>
                </a:rPr>
                <a:t>Diagram de </a:t>
              </a:r>
              <a:r>
                <a:rPr lang="en-US" sz="3200" dirty="0" err="1" smtClean="0">
                  <a:solidFill>
                    <a:srgbClr val="000000"/>
                  </a:solidFill>
                  <a:latin typeface="DM Sans"/>
                </a:rPr>
                <a:t>cas</a:t>
              </a:r>
              <a:r>
                <a:rPr lang="en-US" sz="3200" dirty="0" smtClean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3200" dirty="0" err="1" smtClean="0">
                  <a:solidFill>
                    <a:srgbClr val="000000"/>
                  </a:solidFill>
                  <a:latin typeface="DM Sans"/>
                </a:rPr>
                <a:t>d’utilisation</a:t>
              </a:r>
              <a:endParaRPr lang="en-US" sz="3200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715770" y="4473744"/>
            <a:ext cx="6563309" cy="875633"/>
            <a:chOff x="0" y="0"/>
            <a:chExt cx="8751079" cy="1167510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8751079" cy="1167510"/>
              <a:chOff x="0" y="0"/>
              <a:chExt cx="14344420" cy="1913736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4344421" cy="1913737"/>
              </a:xfrm>
              <a:custGeom>
                <a:avLst/>
                <a:gdLst/>
                <a:ahLst/>
                <a:cxnLst/>
                <a:rect l="l" t="t" r="r" b="b"/>
                <a:pathLst>
                  <a:path w="14344421" h="1913737">
                    <a:moveTo>
                      <a:pt x="14219960" y="1913736"/>
                    </a:moveTo>
                    <a:lnTo>
                      <a:pt x="124460" y="1913736"/>
                    </a:lnTo>
                    <a:cubicBezTo>
                      <a:pt x="55880" y="1913736"/>
                      <a:pt x="0" y="1857856"/>
                      <a:pt x="0" y="1789276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19960" y="0"/>
                    </a:lnTo>
                    <a:cubicBezTo>
                      <a:pt x="14288540" y="0"/>
                      <a:pt x="14344421" y="55880"/>
                      <a:pt x="14344421" y="124460"/>
                    </a:cubicBezTo>
                    <a:lnTo>
                      <a:pt x="14344421" y="1789277"/>
                    </a:lnTo>
                    <a:cubicBezTo>
                      <a:pt x="14344421" y="1857857"/>
                      <a:pt x="14288540" y="1913737"/>
                      <a:pt x="14219960" y="1913737"/>
                    </a:cubicBezTo>
                    <a:close/>
                  </a:path>
                </a:pathLst>
              </a:custGeom>
              <a:solidFill>
                <a:srgbClr val="E8E8E8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682276" y="203719"/>
              <a:ext cx="8068803" cy="7334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3200" dirty="0" smtClean="0">
                  <a:solidFill>
                    <a:srgbClr val="000000"/>
                  </a:solidFill>
                  <a:latin typeface="DM Sans"/>
                </a:rPr>
                <a:t>Diagram des </a:t>
              </a:r>
              <a:r>
                <a:rPr lang="en-US" sz="3200" dirty="0" err="1" smtClean="0">
                  <a:solidFill>
                    <a:srgbClr val="000000"/>
                  </a:solidFill>
                  <a:latin typeface="DM Sans"/>
                </a:rPr>
                <a:t>classe</a:t>
              </a:r>
              <a:endParaRPr lang="en-US" sz="3200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715770" y="5606622"/>
            <a:ext cx="6563309" cy="875633"/>
            <a:chOff x="0" y="0"/>
            <a:chExt cx="8751079" cy="1167510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8751079" cy="1167510"/>
              <a:chOff x="0" y="0"/>
              <a:chExt cx="14344420" cy="1913736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4344421" cy="1913737"/>
              </a:xfrm>
              <a:custGeom>
                <a:avLst/>
                <a:gdLst/>
                <a:ahLst/>
                <a:cxnLst/>
                <a:rect l="l" t="t" r="r" b="b"/>
                <a:pathLst>
                  <a:path w="14344421" h="1913737">
                    <a:moveTo>
                      <a:pt x="14219960" y="1913736"/>
                    </a:moveTo>
                    <a:lnTo>
                      <a:pt x="124460" y="1913736"/>
                    </a:lnTo>
                    <a:cubicBezTo>
                      <a:pt x="55880" y="1913736"/>
                      <a:pt x="0" y="1857856"/>
                      <a:pt x="0" y="1789276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19960" y="0"/>
                    </a:lnTo>
                    <a:cubicBezTo>
                      <a:pt x="14288540" y="0"/>
                      <a:pt x="14344421" y="55880"/>
                      <a:pt x="14344421" y="124460"/>
                    </a:cubicBezTo>
                    <a:lnTo>
                      <a:pt x="14344421" y="1789277"/>
                    </a:lnTo>
                    <a:cubicBezTo>
                      <a:pt x="14344421" y="1857857"/>
                      <a:pt x="14288540" y="1913737"/>
                      <a:pt x="14219960" y="1913737"/>
                    </a:cubicBezTo>
                    <a:close/>
                  </a:path>
                </a:pathLst>
              </a:custGeom>
              <a:solidFill>
                <a:srgbClr val="E8E8E8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682276" y="203719"/>
              <a:ext cx="8068803" cy="7334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3200" dirty="0" smtClean="0">
                  <a:solidFill>
                    <a:srgbClr val="000000"/>
                  </a:solidFill>
                  <a:latin typeface="DM Sans"/>
                </a:rPr>
                <a:t>Design</a:t>
              </a:r>
              <a:endParaRPr lang="en-US" sz="3200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144000" y="3342579"/>
            <a:ext cx="875703" cy="875703"/>
            <a:chOff x="0" y="0"/>
            <a:chExt cx="1913890" cy="191389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F89651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9551501" y="5232661"/>
            <a:ext cx="433316" cy="49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>
                <a:solidFill>
                  <a:srgbClr val="FFFFFF"/>
                </a:solidFill>
                <a:latin typeface="DM Sans Bold"/>
              </a:rPr>
              <a:t>3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9144000" y="4473709"/>
            <a:ext cx="875703" cy="875703"/>
            <a:chOff x="0" y="0"/>
            <a:chExt cx="1913890" cy="191389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F8965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9144000" y="5606587"/>
            <a:ext cx="875703" cy="875703"/>
            <a:chOff x="0" y="0"/>
            <a:chExt cx="1913890" cy="191389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F89651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2260283" y="3420767"/>
            <a:ext cx="6297783" cy="3452888"/>
            <a:chOff x="134571" y="4948"/>
            <a:chExt cx="8397043" cy="4603850"/>
          </a:xfrm>
        </p:grpSpPr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t="3" b="3"/>
            <a:stretch>
              <a:fillRect/>
            </a:stretch>
          </p:blipFill>
          <p:spPr>
            <a:xfrm>
              <a:off x="134571" y="4948"/>
              <a:ext cx="7988281" cy="4603850"/>
            </a:xfrm>
            <a:prstGeom prst="rect">
              <a:avLst/>
            </a:prstGeom>
          </p:spPr>
        </p:pic>
        <p:sp>
          <p:nvSpPr>
            <p:cNvPr id="29" name="TextBox 29"/>
            <p:cNvSpPr txBox="1"/>
            <p:nvPr/>
          </p:nvSpPr>
          <p:spPr>
            <a:xfrm>
              <a:off x="1678176" y="833720"/>
              <a:ext cx="6853438" cy="174406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100"/>
                </a:lnSpc>
              </a:pPr>
              <a:r>
                <a:rPr lang="en-US" sz="5100" dirty="0" err="1" smtClean="0">
                  <a:solidFill>
                    <a:srgbClr val="FFFFFF"/>
                  </a:solidFill>
                  <a:latin typeface="DM Sans"/>
                </a:rPr>
                <a:t>Etat</a:t>
              </a:r>
              <a:r>
                <a:rPr lang="en-US" sz="5100" dirty="0" smtClean="0">
                  <a:solidFill>
                    <a:srgbClr val="FFFFFF"/>
                  </a:solidFill>
                  <a:latin typeface="DM Sans"/>
                </a:rPr>
                <a:t> </a:t>
              </a:r>
              <a:r>
                <a:rPr lang="en-US" sz="5100" dirty="0" err="1" smtClean="0">
                  <a:solidFill>
                    <a:srgbClr val="FFFFFF"/>
                  </a:solidFill>
                  <a:latin typeface="DM Sans"/>
                </a:rPr>
                <a:t>d’avancement</a:t>
              </a:r>
              <a:endParaRPr lang="en-US" sz="5100" dirty="0">
                <a:solidFill>
                  <a:srgbClr val="FFFFFF"/>
                </a:solidFill>
                <a:latin typeface="DM Sans"/>
              </a:endParaRPr>
            </a:p>
          </p:txBody>
        </p:sp>
      </p:grpSp>
      <p:pic>
        <p:nvPicPr>
          <p:cNvPr id="30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028700" y="4657135"/>
            <a:ext cx="2328416" cy="6216646"/>
          </a:xfrm>
          <a:prstGeom prst="rect">
            <a:avLst/>
          </a:prstGeom>
        </p:spPr>
      </p:pic>
      <p:sp>
        <p:nvSpPr>
          <p:cNvPr id="31" name="TextBox 31"/>
          <p:cNvSpPr txBox="1"/>
          <p:nvPr/>
        </p:nvSpPr>
        <p:spPr>
          <a:xfrm>
            <a:off x="9379481" y="3549818"/>
            <a:ext cx="433316" cy="516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 dirty="0">
                <a:solidFill>
                  <a:srgbClr val="FFFFFF"/>
                </a:solidFill>
                <a:latin typeface="DM Sans Bold"/>
              </a:rPr>
              <a:t>I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9369956" y="4695235"/>
            <a:ext cx="433316" cy="516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 dirty="0" smtClean="0">
                <a:solidFill>
                  <a:srgbClr val="FFFFFF"/>
                </a:solidFill>
                <a:latin typeface="DM Sans Bold"/>
              </a:rPr>
              <a:t>II</a:t>
            </a:r>
            <a:endParaRPr lang="en-US" sz="3600" dirty="0">
              <a:solidFill>
                <a:srgbClr val="FFFFFF"/>
              </a:solidFill>
              <a:latin typeface="DM Sans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9334843" y="7096994"/>
            <a:ext cx="433316" cy="49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 dirty="0">
                <a:solidFill>
                  <a:srgbClr val="FFFFFF"/>
                </a:solidFill>
                <a:latin typeface="DM Sans Bold"/>
              </a:rPr>
              <a:t>2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9334843" y="5813826"/>
            <a:ext cx="433316" cy="516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 dirty="0" smtClean="0">
                <a:solidFill>
                  <a:srgbClr val="FFFFFF"/>
                </a:solidFill>
                <a:latin typeface="DM Sans Bold"/>
              </a:rPr>
              <a:t>III</a:t>
            </a:r>
            <a:endParaRPr lang="en-US" sz="3600" dirty="0">
              <a:solidFill>
                <a:srgbClr val="FFFFFF"/>
              </a:solidFill>
              <a:latin typeface="DM Sans Bold"/>
            </a:endParaRPr>
          </a:p>
        </p:txBody>
      </p:sp>
      <p:grpSp>
        <p:nvGrpSpPr>
          <p:cNvPr id="35" name="Group 14"/>
          <p:cNvGrpSpPr/>
          <p:nvPr/>
        </p:nvGrpSpPr>
        <p:grpSpPr>
          <a:xfrm>
            <a:off x="9743491" y="6819935"/>
            <a:ext cx="6563309" cy="875633"/>
            <a:chOff x="0" y="0"/>
            <a:chExt cx="8751079" cy="1167510"/>
          </a:xfrm>
        </p:grpSpPr>
        <p:grpSp>
          <p:nvGrpSpPr>
            <p:cNvPr id="36" name="Group 15"/>
            <p:cNvGrpSpPr/>
            <p:nvPr/>
          </p:nvGrpSpPr>
          <p:grpSpPr>
            <a:xfrm>
              <a:off x="0" y="0"/>
              <a:ext cx="8751079" cy="1167510"/>
              <a:chOff x="0" y="0"/>
              <a:chExt cx="14344420" cy="1913736"/>
            </a:xfrm>
          </p:grpSpPr>
          <p:sp>
            <p:nvSpPr>
              <p:cNvPr id="38" name="Freeform 16"/>
              <p:cNvSpPr/>
              <p:nvPr/>
            </p:nvSpPr>
            <p:spPr>
              <a:xfrm>
                <a:off x="0" y="0"/>
                <a:ext cx="14344421" cy="1913737"/>
              </a:xfrm>
              <a:custGeom>
                <a:avLst/>
                <a:gdLst/>
                <a:ahLst/>
                <a:cxnLst/>
                <a:rect l="l" t="t" r="r" b="b"/>
                <a:pathLst>
                  <a:path w="14344421" h="1913737">
                    <a:moveTo>
                      <a:pt x="14219960" y="1913736"/>
                    </a:moveTo>
                    <a:lnTo>
                      <a:pt x="124460" y="1913736"/>
                    </a:lnTo>
                    <a:cubicBezTo>
                      <a:pt x="55880" y="1913736"/>
                      <a:pt x="0" y="1857856"/>
                      <a:pt x="0" y="1789276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19960" y="0"/>
                    </a:lnTo>
                    <a:cubicBezTo>
                      <a:pt x="14288540" y="0"/>
                      <a:pt x="14344421" y="55880"/>
                      <a:pt x="14344421" y="124460"/>
                    </a:cubicBezTo>
                    <a:lnTo>
                      <a:pt x="14344421" y="1789277"/>
                    </a:lnTo>
                    <a:cubicBezTo>
                      <a:pt x="14344421" y="1857857"/>
                      <a:pt x="14288540" y="1913737"/>
                      <a:pt x="14219960" y="1913737"/>
                    </a:cubicBezTo>
                    <a:close/>
                  </a:path>
                </a:pathLst>
              </a:custGeom>
              <a:solidFill>
                <a:srgbClr val="E8E8E8"/>
              </a:solidFill>
            </p:spPr>
          </p:sp>
        </p:grpSp>
        <p:sp>
          <p:nvSpPr>
            <p:cNvPr id="37" name="TextBox 17"/>
            <p:cNvSpPr txBox="1"/>
            <p:nvPr/>
          </p:nvSpPr>
          <p:spPr>
            <a:xfrm>
              <a:off x="682276" y="203719"/>
              <a:ext cx="8068803" cy="7334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3200" dirty="0" err="1" smtClean="0">
                  <a:solidFill>
                    <a:srgbClr val="000000"/>
                  </a:solidFill>
                  <a:latin typeface="DM Sans"/>
                </a:rPr>
                <a:t>Choix</a:t>
              </a:r>
              <a:r>
                <a:rPr lang="en-US" sz="3200" dirty="0" smtClean="0">
                  <a:solidFill>
                    <a:srgbClr val="000000"/>
                  </a:solidFill>
                  <a:latin typeface="DM Sans"/>
                </a:rPr>
                <a:t> </a:t>
              </a:r>
              <a:r>
                <a:rPr lang="en-US" sz="3200" dirty="0" err="1" smtClean="0">
                  <a:solidFill>
                    <a:srgbClr val="000000"/>
                  </a:solidFill>
                  <a:latin typeface="DM Sans"/>
                </a:rPr>
                <a:t>technologiques</a:t>
              </a:r>
              <a:endParaRPr lang="en-US" sz="3200" dirty="0">
                <a:solidFill>
                  <a:srgbClr val="000000"/>
                </a:solidFill>
                <a:latin typeface="DM Sans"/>
              </a:endParaRPr>
            </a:p>
          </p:txBody>
        </p:sp>
      </p:grpSp>
      <p:grpSp>
        <p:nvGrpSpPr>
          <p:cNvPr id="39" name="Group 25"/>
          <p:cNvGrpSpPr/>
          <p:nvPr/>
        </p:nvGrpSpPr>
        <p:grpSpPr>
          <a:xfrm>
            <a:off x="9171721" y="6819900"/>
            <a:ext cx="875703" cy="875703"/>
            <a:chOff x="0" y="0"/>
            <a:chExt cx="1913890" cy="1913890"/>
          </a:xfrm>
        </p:grpSpPr>
        <p:sp>
          <p:nvSpPr>
            <p:cNvPr id="40" name="Freeform 26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F89651"/>
            </a:solidFill>
          </p:spPr>
        </p:sp>
      </p:grpSp>
      <p:sp>
        <p:nvSpPr>
          <p:cNvPr id="41" name="TextBox 34"/>
          <p:cNvSpPr txBox="1"/>
          <p:nvPr/>
        </p:nvSpPr>
        <p:spPr>
          <a:xfrm>
            <a:off x="9321732" y="7015412"/>
            <a:ext cx="575680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 dirty="0" smtClean="0">
                <a:solidFill>
                  <a:srgbClr val="FFFFFF"/>
                </a:solidFill>
                <a:latin typeface="DM Sans Bold"/>
              </a:rPr>
              <a:t>IV</a:t>
            </a:r>
            <a:endParaRPr lang="en-US" sz="3600" dirty="0">
              <a:solidFill>
                <a:srgbClr val="FFFFFF"/>
              </a:solidFill>
              <a:latin typeface="DM Sa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386" y="0"/>
            <a:ext cx="15259228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9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5" y="1485900"/>
            <a:ext cx="18264416" cy="772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4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0"/>
          <p:cNvSpPr txBox="1"/>
          <p:nvPr/>
        </p:nvSpPr>
        <p:spPr>
          <a:xfrm>
            <a:off x="9551501" y="5232661"/>
            <a:ext cx="433316" cy="49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>
                <a:solidFill>
                  <a:srgbClr val="FFFFFF"/>
                </a:solidFill>
                <a:latin typeface="DM Sans Bold"/>
              </a:rPr>
              <a:t>3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1320669" y="2933700"/>
            <a:ext cx="7415008" cy="3936244"/>
            <a:chOff x="-1118248" y="-644475"/>
            <a:chExt cx="9886677" cy="5248325"/>
          </a:xfrm>
        </p:grpSpPr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t="3" b="3"/>
            <a:stretch>
              <a:fillRect/>
            </a:stretch>
          </p:blipFill>
          <p:spPr>
            <a:xfrm>
              <a:off x="-1118248" y="-644475"/>
              <a:ext cx="9886677" cy="5248325"/>
            </a:xfrm>
            <a:prstGeom prst="rect">
              <a:avLst/>
            </a:prstGeom>
          </p:spPr>
        </p:pic>
        <p:sp>
          <p:nvSpPr>
            <p:cNvPr id="29" name="TextBox 29"/>
            <p:cNvSpPr txBox="1"/>
            <p:nvPr/>
          </p:nvSpPr>
          <p:spPr>
            <a:xfrm>
              <a:off x="473660" y="177016"/>
              <a:ext cx="6705600" cy="174406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100"/>
                </a:lnSpc>
              </a:pPr>
              <a:r>
                <a:rPr lang="en-US" sz="5100" dirty="0" smtClean="0">
                  <a:solidFill>
                    <a:srgbClr val="FFFFFF"/>
                  </a:solidFill>
                  <a:latin typeface="DM Sans"/>
                </a:rPr>
                <a:t>Les </a:t>
              </a:r>
              <a:r>
                <a:rPr lang="en-US" sz="5100" dirty="0" err="1" smtClean="0">
                  <a:solidFill>
                    <a:srgbClr val="FFFFFF"/>
                  </a:solidFill>
                  <a:latin typeface="DM Sans"/>
                </a:rPr>
                <a:t>choix</a:t>
              </a:r>
              <a:r>
                <a:rPr lang="en-US" sz="5100" dirty="0" smtClean="0">
                  <a:solidFill>
                    <a:srgbClr val="FFFFFF"/>
                  </a:solidFill>
                  <a:latin typeface="DM Sans"/>
                </a:rPr>
                <a:t> </a:t>
              </a:r>
              <a:r>
                <a:rPr lang="en-US" sz="5100" dirty="0" err="1" smtClean="0">
                  <a:solidFill>
                    <a:srgbClr val="FFFFFF"/>
                  </a:solidFill>
                  <a:latin typeface="DM Sans"/>
                </a:rPr>
                <a:t>technologiques</a:t>
              </a:r>
              <a:endParaRPr lang="en-US" sz="5100" dirty="0">
                <a:solidFill>
                  <a:srgbClr val="FFFFFF"/>
                </a:solidFill>
                <a:latin typeface="DM Sans"/>
              </a:endParaRPr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9379481" y="3549818"/>
            <a:ext cx="433316" cy="516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 dirty="0">
                <a:solidFill>
                  <a:srgbClr val="FFFFFF"/>
                </a:solidFill>
                <a:latin typeface="DM Sans Bold"/>
              </a:rPr>
              <a:t>I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9369956" y="4695235"/>
            <a:ext cx="433316" cy="516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 dirty="0" smtClean="0">
                <a:solidFill>
                  <a:srgbClr val="FFFFFF"/>
                </a:solidFill>
                <a:latin typeface="DM Sans Bold"/>
              </a:rPr>
              <a:t>II</a:t>
            </a:r>
            <a:endParaRPr lang="en-US" sz="3600" dirty="0">
              <a:solidFill>
                <a:srgbClr val="FFFFFF"/>
              </a:solidFill>
              <a:latin typeface="DM Sans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9334843" y="7096994"/>
            <a:ext cx="433316" cy="49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 dirty="0">
                <a:solidFill>
                  <a:srgbClr val="FFFFFF"/>
                </a:solidFill>
                <a:latin typeface="DM Sans Bold"/>
              </a:rPr>
              <a:t>2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9334843" y="5813826"/>
            <a:ext cx="433316" cy="516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 dirty="0" smtClean="0">
                <a:solidFill>
                  <a:srgbClr val="FFFFFF"/>
                </a:solidFill>
                <a:latin typeface="DM Sans Bold"/>
              </a:rPr>
              <a:t>III</a:t>
            </a:r>
            <a:endParaRPr lang="en-US" sz="3600" dirty="0">
              <a:solidFill>
                <a:srgbClr val="FFFFFF"/>
              </a:solidFill>
              <a:latin typeface="DM Sans Bold"/>
            </a:endParaRPr>
          </a:p>
        </p:txBody>
      </p:sp>
      <p:sp>
        <p:nvSpPr>
          <p:cNvPr id="13" name="AutoShape 6" descr="Php Logo Png - Transparent Php Logo Png, Png Download - 2048x1024(#1466902)  - PngFind"/>
          <p:cNvSpPr>
            <a:spLocks noChangeAspect="1" noChangeArrowheads="1"/>
          </p:cNvSpPr>
          <p:nvPr/>
        </p:nvSpPr>
        <p:spPr bwMode="auto">
          <a:xfrm>
            <a:off x="155575" y="-876300"/>
            <a:ext cx="17430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4199" y="3902495"/>
            <a:ext cx="3159656" cy="3159656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501" y="7313318"/>
            <a:ext cx="4978767" cy="2576512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5170" y="6003442"/>
            <a:ext cx="2745319" cy="2187104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978" y="6002203"/>
            <a:ext cx="3760980" cy="282073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179" y="121036"/>
            <a:ext cx="7534751" cy="459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65</Words>
  <Application>Microsoft Office PowerPoint</Application>
  <PresentationFormat>Personnalisé</PresentationFormat>
  <Paragraphs>36</Paragraphs>
  <Slides>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Open Sans</vt:lpstr>
      <vt:lpstr>DM Sans Bold</vt:lpstr>
      <vt:lpstr>Arial</vt:lpstr>
      <vt:lpstr>29LT Azer Black Bold</vt:lpstr>
      <vt:lpstr>DM Sans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rétro de remue-méninge</dc:title>
  <dc:creator>GhostPhisher</dc:creator>
  <cp:lastModifiedBy>Youcode</cp:lastModifiedBy>
  <cp:revision>14</cp:revision>
  <dcterms:created xsi:type="dcterms:W3CDTF">2006-08-16T00:00:00Z</dcterms:created>
  <dcterms:modified xsi:type="dcterms:W3CDTF">2022-05-25T09:15:21Z</dcterms:modified>
  <dc:identifier>DAFBi0ixTfk</dc:identifier>
</cp:coreProperties>
</file>