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Lato Bold" charset="1" panose="020F0502020204030203"/>
      <p:regular r:id="rId28"/>
    </p:embeddedFont>
    <p:embeddedFont>
      <p:font typeface="League Spartan" charset="1" panose="00000800000000000000"/>
      <p:regular r:id="rId29"/>
    </p:embeddedFont>
    <p:embeddedFont>
      <p:font typeface="Poppins" charset="1" panose="00000500000000000000"/>
      <p:regular r:id="rId30"/>
    </p:embeddedFont>
    <p:embeddedFont>
      <p:font typeface="Poppins Bold" charset="1" panose="00000800000000000000"/>
      <p:regular r:id="rId31"/>
    </p:embeddedFont>
    <p:embeddedFont>
      <p:font typeface="Comic Sans Bold" charset="1" panose="03000902030302020204"/>
      <p:regular r:id="rId32"/>
    </p:embeddedFont>
    <p:embeddedFont>
      <p:font typeface="Canva Sans" charset="1" panose="020B0503030501040103"/>
      <p:regular r:id="rId33"/>
    </p:embeddedFont>
    <p:embeddedFont>
      <p:font typeface="Gagalin" charset="1" panose="00000500000000000000"/>
      <p:regular r:id="rId34"/>
    </p:embeddedFont>
    <p:embeddedFont>
      <p:font typeface="Carlito Bold" charset="1" panose="020F0502020204030204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https://www.facebook.com/ashraf.armoush.1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png" Type="http://schemas.openxmlformats.org/officeDocument/2006/relationships/image"/><Relationship Id="rId4" Target="../media/image4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45.png" Type="http://schemas.openxmlformats.org/officeDocument/2006/relationships/image"/><Relationship Id="rId4" Target="../media/image4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Relationship Id="rId3" Target="../media/image49.png" Type="http://schemas.openxmlformats.org/officeDocument/2006/relationships/image"/><Relationship Id="rId4" Target="../media/image5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Relationship Id="rId3" Target="../media/image52.png" Type="http://schemas.openxmlformats.org/officeDocument/2006/relationships/image"/><Relationship Id="rId4" Target="../media/image5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4.png" Type="http://schemas.openxmlformats.org/officeDocument/2006/relationships/image"/><Relationship Id="rId3" Target="../media/image55.png" Type="http://schemas.openxmlformats.org/officeDocument/2006/relationships/image"/><Relationship Id="rId4" Target="../media/image5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9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0.png" Type="http://schemas.openxmlformats.org/officeDocument/2006/relationships/image"/><Relationship Id="rId4" Target="../media/image61.svg" Type="http://schemas.openxmlformats.org/officeDocument/2006/relationships/image"/><Relationship Id="rId5" Target="../media/image62.jpe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11" Target="../media/image21.jpeg" Type="http://schemas.openxmlformats.org/officeDocument/2006/relationships/image"/><Relationship Id="rId12" Target="../media/image22.png" Type="http://schemas.openxmlformats.org/officeDocument/2006/relationships/image"/><Relationship Id="rId13" Target="../media/image23.png" Type="http://schemas.openxmlformats.org/officeDocument/2006/relationships/image"/><Relationship Id="rId14" Target="../media/image24.pn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6.jpeg" Type="http://schemas.openxmlformats.org/officeDocument/2006/relationships/image"/><Relationship Id="rId5" Target="../media/image17.jpe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Relationship Id="rId3" Target="../media/image26.jpe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jpeg" Type="http://schemas.openxmlformats.org/officeDocument/2006/relationships/image"/><Relationship Id="rId3" Target="../media/image27.png" Type="http://schemas.openxmlformats.org/officeDocument/2006/relationships/image"/><Relationship Id="rId4" Target="../media/image3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14750" y="0"/>
            <a:ext cx="25717500" cy="10287000"/>
          </a:xfrm>
          <a:custGeom>
            <a:avLst/>
            <a:gdLst/>
            <a:ahLst/>
            <a:cxnLst/>
            <a:rect r="r" b="b" t="t" l="l"/>
            <a:pathLst>
              <a:path h="10287000" w="25717500">
                <a:moveTo>
                  <a:pt x="0" y="0"/>
                </a:moveTo>
                <a:lnTo>
                  <a:pt x="25717500" y="0"/>
                </a:lnTo>
                <a:lnTo>
                  <a:pt x="257175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0" y="0"/>
            <a:ext cx="3086100" cy="10282980"/>
            <a:chOff x="0" y="0"/>
            <a:chExt cx="3086100" cy="102829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86100" cy="10282936"/>
            </a:xfrm>
            <a:custGeom>
              <a:avLst/>
              <a:gdLst/>
              <a:ahLst/>
              <a:cxnLst/>
              <a:rect r="r" b="b" t="t" l="l"/>
              <a:pathLst>
                <a:path h="10282936" w="3086100">
                  <a:moveTo>
                    <a:pt x="0" y="0"/>
                  </a:moveTo>
                  <a:lnTo>
                    <a:pt x="3086100" y="0"/>
                  </a:lnTo>
                  <a:lnTo>
                    <a:pt x="3086100" y="10282936"/>
                  </a:lnTo>
                  <a:lnTo>
                    <a:pt x="0" y="10282936"/>
                  </a:lnTo>
                  <a:close/>
                </a:path>
              </a:pathLst>
            </a:custGeom>
            <a:solidFill>
              <a:srgbClr val="593C8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648285" y="5592318"/>
            <a:ext cx="9688078" cy="58607"/>
          </a:xfrm>
          <a:custGeom>
            <a:avLst/>
            <a:gdLst/>
            <a:ahLst/>
            <a:cxnLst/>
            <a:rect r="r" b="b" t="t" l="l"/>
            <a:pathLst>
              <a:path h="58607" w="9688078">
                <a:moveTo>
                  <a:pt x="0" y="0"/>
                </a:moveTo>
                <a:lnTo>
                  <a:pt x="9688077" y="0"/>
                </a:lnTo>
                <a:lnTo>
                  <a:pt x="9688077" y="58607"/>
                </a:lnTo>
                <a:lnTo>
                  <a:pt x="0" y="586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572658" y="205797"/>
            <a:ext cx="4540596" cy="4473197"/>
          </a:xfrm>
          <a:custGeom>
            <a:avLst/>
            <a:gdLst/>
            <a:ahLst/>
            <a:cxnLst/>
            <a:rect r="r" b="b" t="t" l="l"/>
            <a:pathLst>
              <a:path h="4473197" w="4540596">
                <a:moveTo>
                  <a:pt x="0" y="0"/>
                </a:moveTo>
                <a:lnTo>
                  <a:pt x="4540596" y="0"/>
                </a:lnTo>
                <a:lnTo>
                  <a:pt x="4540596" y="4473197"/>
                </a:lnTo>
                <a:lnTo>
                  <a:pt x="0" y="44731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48323" y="2979496"/>
            <a:ext cx="7019944" cy="2567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64"/>
              </a:lnSpc>
            </a:pPr>
            <a:r>
              <a:rPr lang="en-US" b="true" sz="8045">
                <a:solidFill>
                  <a:srgbClr val="593C8F"/>
                </a:solidFill>
                <a:latin typeface="Lato Bold"/>
                <a:ea typeface="Lato Bold"/>
                <a:cs typeface="Lato Bold"/>
                <a:sym typeface="Lato Bold"/>
              </a:rPr>
              <a:t>GRADUATION</a:t>
            </a:r>
          </a:p>
          <a:p>
            <a:pPr algn="l">
              <a:lnSpc>
                <a:spcPts val="11383"/>
              </a:lnSpc>
            </a:pPr>
            <a:r>
              <a:rPr lang="en-US" b="true" sz="813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19386" y="6177972"/>
            <a:ext cx="9050445" cy="1621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Supervisors:</a:t>
            </a:r>
          </a:p>
          <a:p>
            <a:pPr algn="l">
              <a:lnSpc>
                <a:spcPts val="4200"/>
              </a:lnSpc>
            </a:pPr>
            <a:r>
              <a:rPr lang="en-US" sz="30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Dr.</a:t>
            </a:r>
            <a:r>
              <a:rPr lang="en-US" sz="30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  <a:hlinkClick r:id="rId7" tooltip="https://www.facebook.com/ashraf.armoush.1"/>
              </a:rPr>
              <a:t>Ashraf Armoush</a:t>
            </a:r>
            <a:r>
              <a:rPr lang="en-US" sz="30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&amp; DR.Anas Toma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378626" y="8257032"/>
            <a:ext cx="6687512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Students: 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Omar Ratrout , Maen khader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50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8779002"/>
            <a:ext cx="18287924" cy="1368457"/>
            <a:chOff x="0" y="0"/>
            <a:chExt cx="18287924" cy="1368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368425"/>
            </a:xfrm>
            <a:custGeom>
              <a:avLst/>
              <a:gdLst/>
              <a:ahLst/>
              <a:cxnLst/>
              <a:rect r="r" b="b" t="t" l="l"/>
              <a:pathLst>
                <a:path h="1368425" w="18288000">
                  <a:moveTo>
                    <a:pt x="7020687" y="0"/>
                  </a:moveTo>
                  <a:cubicBezTo>
                    <a:pt x="6031738" y="0"/>
                    <a:pt x="5532247" y="249682"/>
                    <a:pt x="5042916" y="489458"/>
                  </a:cubicBezTo>
                  <a:cubicBezTo>
                    <a:pt x="4583430" y="709168"/>
                    <a:pt x="4153916" y="929005"/>
                    <a:pt x="3264916" y="929005"/>
                  </a:cubicBezTo>
                  <a:cubicBezTo>
                    <a:pt x="2375916" y="929005"/>
                    <a:pt x="1946402" y="719201"/>
                    <a:pt x="1486916" y="489458"/>
                  </a:cubicBezTo>
                  <a:cubicBezTo>
                    <a:pt x="1093851" y="292989"/>
                    <a:pt x="680720" y="89789"/>
                    <a:pt x="0" y="22860"/>
                  </a:cubicBezTo>
                  <a:lnTo>
                    <a:pt x="0" y="22860"/>
                  </a:lnTo>
                  <a:lnTo>
                    <a:pt x="0" y="464058"/>
                  </a:lnTo>
                  <a:lnTo>
                    <a:pt x="0" y="464058"/>
                  </a:lnTo>
                  <a:cubicBezTo>
                    <a:pt x="574548" y="525907"/>
                    <a:pt x="921385" y="696087"/>
                    <a:pt x="1287145" y="878967"/>
                  </a:cubicBezTo>
                  <a:cubicBezTo>
                    <a:pt x="1766570" y="1118743"/>
                    <a:pt x="2275967" y="1368425"/>
                    <a:pt x="3264916" y="1368425"/>
                  </a:cubicBezTo>
                  <a:cubicBezTo>
                    <a:pt x="4253865" y="1368425"/>
                    <a:pt x="4753229" y="1118743"/>
                    <a:pt x="5242687" y="878967"/>
                  </a:cubicBezTo>
                  <a:cubicBezTo>
                    <a:pt x="5702173" y="659257"/>
                    <a:pt x="6131687" y="439420"/>
                    <a:pt x="7020687" y="439420"/>
                  </a:cubicBezTo>
                  <a:cubicBezTo>
                    <a:pt x="7909687" y="439420"/>
                    <a:pt x="8339201" y="649224"/>
                    <a:pt x="8798687" y="878967"/>
                  </a:cubicBezTo>
                  <a:cubicBezTo>
                    <a:pt x="9278112" y="1118743"/>
                    <a:pt x="9787509" y="1368425"/>
                    <a:pt x="10776458" y="1368425"/>
                  </a:cubicBezTo>
                  <a:cubicBezTo>
                    <a:pt x="11765407" y="1368425"/>
                    <a:pt x="12264771" y="1118743"/>
                    <a:pt x="12754228" y="878967"/>
                  </a:cubicBezTo>
                  <a:cubicBezTo>
                    <a:pt x="13213714" y="659257"/>
                    <a:pt x="13643229" y="439420"/>
                    <a:pt x="14532229" y="439420"/>
                  </a:cubicBezTo>
                  <a:cubicBezTo>
                    <a:pt x="15421229" y="439420"/>
                    <a:pt x="15850743" y="649224"/>
                    <a:pt x="16310229" y="878967"/>
                  </a:cubicBezTo>
                  <a:cubicBezTo>
                    <a:pt x="16789654" y="1118743"/>
                    <a:pt x="17299051" y="1368425"/>
                    <a:pt x="18288000" y="1368425"/>
                  </a:cubicBezTo>
                  <a:lnTo>
                    <a:pt x="18288000" y="929005"/>
                  </a:lnTo>
                  <a:cubicBezTo>
                    <a:pt x="17399000" y="929005"/>
                    <a:pt x="16969487" y="719201"/>
                    <a:pt x="16510000" y="489458"/>
                  </a:cubicBezTo>
                  <a:cubicBezTo>
                    <a:pt x="16030448" y="249682"/>
                    <a:pt x="15521051" y="0"/>
                    <a:pt x="14532102" y="0"/>
                  </a:cubicBezTo>
                  <a:cubicBezTo>
                    <a:pt x="13543153" y="0"/>
                    <a:pt x="13043788" y="249682"/>
                    <a:pt x="12554331" y="489458"/>
                  </a:cubicBezTo>
                  <a:cubicBezTo>
                    <a:pt x="12094845" y="709168"/>
                    <a:pt x="11665331" y="929005"/>
                    <a:pt x="10776331" y="929005"/>
                  </a:cubicBezTo>
                  <a:cubicBezTo>
                    <a:pt x="9887331" y="929005"/>
                    <a:pt x="9457817" y="719201"/>
                    <a:pt x="8998331" y="489458"/>
                  </a:cubicBezTo>
                  <a:cubicBezTo>
                    <a:pt x="8518906" y="249682"/>
                    <a:pt x="8009509" y="0"/>
                    <a:pt x="7020687" y="0"/>
                  </a:cubicBezTo>
                  <a:close/>
                </a:path>
              </a:pathLst>
            </a:custGeom>
            <a:solidFill>
              <a:srgbClr val="FFE1C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439898" y="2903626"/>
            <a:ext cx="5708327" cy="7243832"/>
          </a:xfrm>
          <a:custGeom>
            <a:avLst/>
            <a:gdLst/>
            <a:ahLst/>
            <a:cxnLst/>
            <a:rect r="r" b="b" t="t" l="l"/>
            <a:pathLst>
              <a:path h="7243832" w="5708327">
                <a:moveTo>
                  <a:pt x="0" y="0"/>
                </a:moveTo>
                <a:lnTo>
                  <a:pt x="5708328" y="0"/>
                </a:lnTo>
                <a:lnTo>
                  <a:pt x="5708328" y="7243833"/>
                </a:lnTo>
                <a:lnTo>
                  <a:pt x="0" y="72438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190068" y="2835849"/>
            <a:ext cx="4493539" cy="7451151"/>
          </a:xfrm>
          <a:custGeom>
            <a:avLst/>
            <a:gdLst/>
            <a:ahLst/>
            <a:cxnLst/>
            <a:rect r="r" b="b" t="t" l="l"/>
            <a:pathLst>
              <a:path h="7451151" w="4493539">
                <a:moveTo>
                  <a:pt x="0" y="0"/>
                </a:moveTo>
                <a:lnTo>
                  <a:pt x="4493539" y="0"/>
                </a:lnTo>
                <a:lnTo>
                  <a:pt x="4493539" y="7451151"/>
                </a:lnTo>
                <a:lnTo>
                  <a:pt x="0" y="74511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378569" y="467106"/>
            <a:ext cx="5641200" cy="1080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64"/>
              </a:lnSpc>
            </a:pPr>
            <a:r>
              <a:rPr lang="en-US" sz="6000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Passnger </a:t>
            </a:r>
            <a:r>
              <a:rPr lang="en-US" sz="6000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Pages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66462" y="1605839"/>
            <a:ext cx="4338552" cy="1080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64"/>
              </a:lnSpc>
            </a:pPr>
            <a:r>
              <a:rPr lang="en-US" sz="6000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Bus info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75406" y="1662989"/>
            <a:ext cx="5437313" cy="1012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68"/>
              </a:lnSpc>
            </a:pPr>
            <a:r>
              <a:rPr lang="en-US" sz="5905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Buses Tracking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50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8779002"/>
            <a:ext cx="18287924" cy="1368457"/>
            <a:chOff x="0" y="0"/>
            <a:chExt cx="18287924" cy="1368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368425"/>
            </a:xfrm>
            <a:custGeom>
              <a:avLst/>
              <a:gdLst/>
              <a:ahLst/>
              <a:cxnLst/>
              <a:rect r="r" b="b" t="t" l="l"/>
              <a:pathLst>
                <a:path h="1368425" w="18288000">
                  <a:moveTo>
                    <a:pt x="7020687" y="0"/>
                  </a:moveTo>
                  <a:cubicBezTo>
                    <a:pt x="6031738" y="0"/>
                    <a:pt x="5532247" y="249682"/>
                    <a:pt x="5042916" y="489458"/>
                  </a:cubicBezTo>
                  <a:cubicBezTo>
                    <a:pt x="4583430" y="709168"/>
                    <a:pt x="4153916" y="929005"/>
                    <a:pt x="3264916" y="929005"/>
                  </a:cubicBezTo>
                  <a:cubicBezTo>
                    <a:pt x="2375916" y="929005"/>
                    <a:pt x="1946402" y="719201"/>
                    <a:pt x="1486916" y="489458"/>
                  </a:cubicBezTo>
                  <a:cubicBezTo>
                    <a:pt x="1093851" y="292989"/>
                    <a:pt x="680720" y="89789"/>
                    <a:pt x="0" y="22860"/>
                  </a:cubicBezTo>
                  <a:lnTo>
                    <a:pt x="0" y="22860"/>
                  </a:lnTo>
                  <a:lnTo>
                    <a:pt x="0" y="464058"/>
                  </a:lnTo>
                  <a:lnTo>
                    <a:pt x="0" y="464058"/>
                  </a:lnTo>
                  <a:cubicBezTo>
                    <a:pt x="574548" y="525907"/>
                    <a:pt x="921385" y="696087"/>
                    <a:pt x="1287145" y="878967"/>
                  </a:cubicBezTo>
                  <a:cubicBezTo>
                    <a:pt x="1766570" y="1118743"/>
                    <a:pt x="2275967" y="1368425"/>
                    <a:pt x="3264916" y="1368425"/>
                  </a:cubicBezTo>
                  <a:cubicBezTo>
                    <a:pt x="4253865" y="1368425"/>
                    <a:pt x="4753229" y="1118743"/>
                    <a:pt x="5242687" y="878967"/>
                  </a:cubicBezTo>
                  <a:cubicBezTo>
                    <a:pt x="5702173" y="659257"/>
                    <a:pt x="6131687" y="439420"/>
                    <a:pt x="7020687" y="439420"/>
                  </a:cubicBezTo>
                  <a:cubicBezTo>
                    <a:pt x="7909687" y="439420"/>
                    <a:pt x="8339201" y="649224"/>
                    <a:pt x="8798687" y="878967"/>
                  </a:cubicBezTo>
                  <a:cubicBezTo>
                    <a:pt x="9278112" y="1118743"/>
                    <a:pt x="9787509" y="1368425"/>
                    <a:pt x="10776458" y="1368425"/>
                  </a:cubicBezTo>
                  <a:cubicBezTo>
                    <a:pt x="11765407" y="1368425"/>
                    <a:pt x="12264771" y="1118743"/>
                    <a:pt x="12754228" y="878967"/>
                  </a:cubicBezTo>
                  <a:cubicBezTo>
                    <a:pt x="13213714" y="659257"/>
                    <a:pt x="13643229" y="439420"/>
                    <a:pt x="14532229" y="439420"/>
                  </a:cubicBezTo>
                  <a:cubicBezTo>
                    <a:pt x="15421229" y="439420"/>
                    <a:pt x="15850743" y="649224"/>
                    <a:pt x="16310229" y="878967"/>
                  </a:cubicBezTo>
                  <a:cubicBezTo>
                    <a:pt x="16789654" y="1118743"/>
                    <a:pt x="17299051" y="1368425"/>
                    <a:pt x="18288000" y="1368425"/>
                  </a:cubicBezTo>
                  <a:lnTo>
                    <a:pt x="18288000" y="929005"/>
                  </a:lnTo>
                  <a:cubicBezTo>
                    <a:pt x="17399000" y="929005"/>
                    <a:pt x="16969487" y="719201"/>
                    <a:pt x="16510000" y="489458"/>
                  </a:cubicBezTo>
                  <a:cubicBezTo>
                    <a:pt x="16030448" y="249682"/>
                    <a:pt x="15521051" y="0"/>
                    <a:pt x="14532102" y="0"/>
                  </a:cubicBezTo>
                  <a:cubicBezTo>
                    <a:pt x="13543153" y="0"/>
                    <a:pt x="13043788" y="249682"/>
                    <a:pt x="12554331" y="489458"/>
                  </a:cubicBezTo>
                  <a:cubicBezTo>
                    <a:pt x="12094845" y="709168"/>
                    <a:pt x="11665331" y="929005"/>
                    <a:pt x="10776331" y="929005"/>
                  </a:cubicBezTo>
                  <a:cubicBezTo>
                    <a:pt x="9887331" y="929005"/>
                    <a:pt x="9457817" y="719201"/>
                    <a:pt x="8998331" y="489458"/>
                  </a:cubicBezTo>
                  <a:cubicBezTo>
                    <a:pt x="8518906" y="249682"/>
                    <a:pt x="8009509" y="0"/>
                    <a:pt x="7020687" y="0"/>
                  </a:cubicBezTo>
                  <a:close/>
                </a:path>
              </a:pathLst>
            </a:custGeom>
            <a:solidFill>
              <a:srgbClr val="FFE1C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35426" y="2675026"/>
            <a:ext cx="8701728" cy="2762799"/>
          </a:xfrm>
          <a:custGeom>
            <a:avLst/>
            <a:gdLst/>
            <a:ahLst/>
            <a:cxnLst/>
            <a:rect r="r" b="b" t="t" l="l"/>
            <a:pathLst>
              <a:path h="2762799" w="8701728">
                <a:moveTo>
                  <a:pt x="0" y="0"/>
                </a:moveTo>
                <a:lnTo>
                  <a:pt x="8701729" y="0"/>
                </a:lnTo>
                <a:lnTo>
                  <a:pt x="8701729" y="2762799"/>
                </a:lnTo>
                <a:lnTo>
                  <a:pt x="0" y="2762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5426" y="7079770"/>
            <a:ext cx="8701728" cy="1870730"/>
          </a:xfrm>
          <a:custGeom>
            <a:avLst/>
            <a:gdLst/>
            <a:ahLst/>
            <a:cxnLst/>
            <a:rect r="r" b="b" t="t" l="l"/>
            <a:pathLst>
              <a:path h="1870730" w="8701728">
                <a:moveTo>
                  <a:pt x="0" y="0"/>
                </a:moveTo>
                <a:lnTo>
                  <a:pt x="8701729" y="0"/>
                </a:lnTo>
                <a:lnTo>
                  <a:pt x="8701729" y="1870730"/>
                </a:lnTo>
                <a:lnTo>
                  <a:pt x="0" y="18707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89953" y="2501987"/>
            <a:ext cx="5194828" cy="6961243"/>
          </a:xfrm>
          <a:custGeom>
            <a:avLst/>
            <a:gdLst/>
            <a:ahLst/>
            <a:cxnLst/>
            <a:rect r="r" b="b" t="t" l="l"/>
            <a:pathLst>
              <a:path h="6961243" w="5194828">
                <a:moveTo>
                  <a:pt x="0" y="0"/>
                </a:moveTo>
                <a:lnTo>
                  <a:pt x="5194828" y="0"/>
                </a:lnTo>
                <a:lnTo>
                  <a:pt x="5194828" y="6961243"/>
                </a:lnTo>
                <a:lnTo>
                  <a:pt x="0" y="69612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78569" y="467106"/>
            <a:ext cx="5641200" cy="1080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64"/>
              </a:lnSpc>
            </a:pPr>
            <a:r>
              <a:rPr lang="en-US" sz="6000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Passnger </a:t>
            </a:r>
            <a:r>
              <a:rPr lang="en-US" sz="6000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Pages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859808" y="1695590"/>
            <a:ext cx="5967524" cy="717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75"/>
              </a:lnSpc>
            </a:pPr>
            <a:r>
              <a:rPr lang="en-US" sz="3999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send notification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5426" y="1733690"/>
            <a:ext cx="757952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ask for notifications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5426" y="6103565"/>
            <a:ext cx="519185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notifications received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50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8779002"/>
            <a:ext cx="18287924" cy="1368457"/>
            <a:chOff x="0" y="0"/>
            <a:chExt cx="18287924" cy="1368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368425"/>
            </a:xfrm>
            <a:custGeom>
              <a:avLst/>
              <a:gdLst/>
              <a:ahLst/>
              <a:cxnLst/>
              <a:rect r="r" b="b" t="t" l="l"/>
              <a:pathLst>
                <a:path h="1368425" w="18288000">
                  <a:moveTo>
                    <a:pt x="7020687" y="0"/>
                  </a:moveTo>
                  <a:cubicBezTo>
                    <a:pt x="6031738" y="0"/>
                    <a:pt x="5532247" y="249682"/>
                    <a:pt x="5042916" y="489458"/>
                  </a:cubicBezTo>
                  <a:cubicBezTo>
                    <a:pt x="4583430" y="709168"/>
                    <a:pt x="4153916" y="929005"/>
                    <a:pt x="3264916" y="929005"/>
                  </a:cubicBezTo>
                  <a:cubicBezTo>
                    <a:pt x="2375916" y="929005"/>
                    <a:pt x="1946402" y="719201"/>
                    <a:pt x="1486916" y="489458"/>
                  </a:cubicBezTo>
                  <a:cubicBezTo>
                    <a:pt x="1093851" y="292989"/>
                    <a:pt x="680720" y="89789"/>
                    <a:pt x="0" y="22860"/>
                  </a:cubicBezTo>
                  <a:lnTo>
                    <a:pt x="0" y="22860"/>
                  </a:lnTo>
                  <a:lnTo>
                    <a:pt x="0" y="464058"/>
                  </a:lnTo>
                  <a:lnTo>
                    <a:pt x="0" y="464058"/>
                  </a:lnTo>
                  <a:cubicBezTo>
                    <a:pt x="574548" y="525907"/>
                    <a:pt x="921385" y="696087"/>
                    <a:pt x="1287145" y="878967"/>
                  </a:cubicBezTo>
                  <a:cubicBezTo>
                    <a:pt x="1766570" y="1118743"/>
                    <a:pt x="2275967" y="1368425"/>
                    <a:pt x="3264916" y="1368425"/>
                  </a:cubicBezTo>
                  <a:cubicBezTo>
                    <a:pt x="4253865" y="1368425"/>
                    <a:pt x="4753229" y="1118743"/>
                    <a:pt x="5242687" y="878967"/>
                  </a:cubicBezTo>
                  <a:cubicBezTo>
                    <a:pt x="5702173" y="659257"/>
                    <a:pt x="6131687" y="439420"/>
                    <a:pt x="7020687" y="439420"/>
                  </a:cubicBezTo>
                  <a:cubicBezTo>
                    <a:pt x="7909687" y="439420"/>
                    <a:pt x="8339201" y="649224"/>
                    <a:pt x="8798687" y="878967"/>
                  </a:cubicBezTo>
                  <a:cubicBezTo>
                    <a:pt x="9278112" y="1118743"/>
                    <a:pt x="9787509" y="1368425"/>
                    <a:pt x="10776458" y="1368425"/>
                  </a:cubicBezTo>
                  <a:cubicBezTo>
                    <a:pt x="11765407" y="1368425"/>
                    <a:pt x="12264771" y="1118743"/>
                    <a:pt x="12754228" y="878967"/>
                  </a:cubicBezTo>
                  <a:cubicBezTo>
                    <a:pt x="13213714" y="659257"/>
                    <a:pt x="13643229" y="439420"/>
                    <a:pt x="14532229" y="439420"/>
                  </a:cubicBezTo>
                  <a:cubicBezTo>
                    <a:pt x="15421229" y="439420"/>
                    <a:pt x="15850743" y="649224"/>
                    <a:pt x="16310229" y="878967"/>
                  </a:cubicBezTo>
                  <a:cubicBezTo>
                    <a:pt x="16789654" y="1118743"/>
                    <a:pt x="17299051" y="1368425"/>
                    <a:pt x="18288000" y="1368425"/>
                  </a:cubicBezTo>
                  <a:lnTo>
                    <a:pt x="18288000" y="929005"/>
                  </a:lnTo>
                  <a:cubicBezTo>
                    <a:pt x="17399000" y="929005"/>
                    <a:pt x="16969487" y="719201"/>
                    <a:pt x="16510000" y="489458"/>
                  </a:cubicBezTo>
                  <a:cubicBezTo>
                    <a:pt x="16030448" y="249682"/>
                    <a:pt x="15521051" y="0"/>
                    <a:pt x="14532102" y="0"/>
                  </a:cubicBezTo>
                  <a:cubicBezTo>
                    <a:pt x="13543153" y="0"/>
                    <a:pt x="13043788" y="249682"/>
                    <a:pt x="12554331" y="489458"/>
                  </a:cubicBezTo>
                  <a:cubicBezTo>
                    <a:pt x="12094845" y="709168"/>
                    <a:pt x="11665331" y="929005"/>
                    <a:pt x="10776331" y="929005"/>
                  </a:cubicBezTo>
                  <a:cubicBezTo>
                    <a:pt x="9887331" y="929005"/>
                    <a:pt x="9457817" y="719201"/>
                    <a:pt x="8998331" y="489458"/>
                  </a:cubicBezTo>
                  <a:cubicBezTo>
                    <a:pt x="8518906" y="249682"/>
                    <a:pt x="8009509" y="0"/>
                    <a:pt x="7020687" y="0"/>
                  </a:cubicBezTo>
                  <a:close/>
                </a:path>
              </a:pathLst>
            </a:custGeom>
            <a:solidFill>
              <a:srgbClr val="FFE1C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57922" y="2605923"/>
            <a:ext cx="6737467" cy="3419264"/>
          </a:xfrm>
          <a:custGeom>
            <a:avLst/>
            <a:gdLst/>
            <a:ahLst/>
            <a:cxnLst/>
            <a:rect r="r" b="b" t="t" l="l"/>
            <a:pathLst>
              <a:path h="3419264" w="6737467">
                <a:moveTo>
                  <a:pt x="0" y="0"/>
                </a:moveTo>
                <a:lnTo>
                  <a:pt x="6737467" y="0"/>
                </a:lnTo>
                <a:lnTo>
                  <a:pt x="6737467" y="3419264"/>
                </a:lnTo>
                <a:lnTo>
                  <a:pt x="0" y="34192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7922" y="7994181"/>
            <a:ext cx="5850602" cy="1264119"/>
          </a:xfrm>
          <a:custGeom>
            <a:avLst/>
            <a:gdLst/>
            <a:ahLst/>
            <a:cxnLst/>
            <a:rect r="r" b="b" t="t" l="l"/>
            <a:pathLst>
              <a:path h="1264119" w="5850602">
                <a:moveTo>
                  <a:pt x="0" y="0"/>
                </a:moveTo>
                <a:lnTo>
                  <a:pt x="5850602" y="0"/>
                </a:lnTo>
                <a:lnTo>
                  <a:pt x="5850602" y="1264119"/>
                </a:lnTo>
                <a:lnTo>
                  <a:pt x="0" y="12641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91950" y="2605923"/>
            <a:ext cx="6406828" cy="6342759"/>
          </a:xfrm>
          <a:custGeom>
            <a:avLst/>
            <a:gdLst/>
            <a:ahLst/>
            <a:cxnLst/>
            <a:rect r="r" b="b" t="t" l="l"/>
            <a:pathLst>
              <a:path h="6342759" w="6406828">
                <a:moveTo>
                  <a:pt x="0" y="0"/>
                </a:moveTo>
                <a:lnTo>
                  <a:pt x="6406827" y="0"/>
                </a:lnTo>
                <a:lnTo>
                  <a:pt x="6406827" y="6342759"/>
                </a:lnTo>
                <a:lnTo>
                  <a:pt x="0" y="63427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825425" y="268693"/>
            <a:ext cx="4879677" cy="1070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0"/>
              </a:lnSpc>
            </a:pPr>
            <a:r>
              <a:rPr lang="en-US" sz="6242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Driver  pages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7922" y="1584215"/>
            <a:ext cx="2935448" cy="821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4"/>
              </a:lnSpc>
            </a:pPr>
            <a:r>
              <a:rPr lang="en-US" sz="4796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start trip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7922" y="6943892"/>
            <a:ext cx="9406044" cy="821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4"/>
              </a:lnSpc>
            </a:pPr>
            <a:r>
              <a:rPr lang="en-US" sz="4796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filter ticket by status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091821" y="1584215"/>
            <a:ext cx="3157932" cy="1668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4"/>
              </a:lnSpc>
            </a:pPr>
            <a:r>
              <a:rPr lang="en-US" sz="4796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start trip </a:t>
            </a:r>
          </a:p>
          <a:p>
            <a:pPr algn="l">
              <a:lnSpc>
                <a:spcPts val="6714"/>
              </a:lnSpc>
            </a:pPr>
            <a:r>
              <a:rPr lang="en-US" sz="4796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card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50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8779002"/>
            <a:ext cx="18287924" cy="1368457"/>
            <a:chOff x="0" y="0"/>
            <a:chExt cx="18287924" cy="1368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368425"/>
            </a:xfrm>
            <a:custGeom>
              <a:avLst/>
              <a:gdLst/>
              <a:ahLst/>
              <a:cxnLst/>
              <a:rect r="r" b="b" t="t" l="l"/>
              <a:pathLst>
                <a:path h="1368425" w="18288000">
                  <a:moveTo>
                    <a:pt x="7020687" y="0"/>
                  </a:moveTo>
                  <a:cubicBezTo>
                    <a:pt x="6031738" y="0"/>
                    <a:pt x="5532247" y="249682"/>
                    <a:pt x="5042916" y="489458"/>
                  </a:cubicBezTo>
                  <a:cubicBezTo>
                    <a:pt x="4583430" y="709168"/>
                    <a:pt x="4153916" y="929005"/>
                    <a:pt x="3264916" y="929005"/>
                  </a:cubicBezTo>
                  <a:cubicBezTo>
                    <a:pt x="2375916" y="929005"/>
                    <a:pt x="1946402" y="719201"/>
                    <a:pt x="1486916" y="489458"/>
                  </a:cubicBezTo>
                  <a:cubicBezTo>
                    <a:pt x="1093851" y="292989"/>
                    <a:pt x="680720" y="89789"/>
                    <a:pt x="0" y="22860"/>
                  </a:cubicBezTo>
                  <a:lnTo>
                    <a:pt x="0" y="22860"/>
                  </a:lnTo>
                  <a:lnTo>
                    <a:pt x="0" y="464058"/>
                  </a:lnTo>
                  <a:lnTo>
                    <a:pt x="0" y="464058"/>
                  </a:lnTo>
                  <a:cubicBezTo>
                    <a:pt x="574548" y="525907"/>
                    <a:pt x="921385" y="696087"/>
                    <a:pt x="1287145" y="878967"/>
                  </a:cubicBezTo>
                  <a:cubicBezTo>
                    <a:pt x="1766570" y="1118743"/>
                    <a:pt x="2275967" y="1368425"/>
                    <a:pt x="3264916" y="1368425"/>
                  </a:cubicBezTo>
                  <a:cubicBezTo>
                    <a:pt x="4253865" y="1368425"/>
                    <a:pt x="4753229" y="1118743"/>
                    <a:pt x="5242687" y="878967"/>
                  </a:cubicBezTo>
                  <a:cubicBezTo>
                    <a:pt x="5702173" y="659257"/>
                    <a:pt x="6131687" y="439420"/>
                    <a:pt x="7020687" y="439420"/>
                  </a:cubicBezTo>
                  <a:cubicBezTo>
                    <a:pt x="7909687" y="439420"/>
                    <a:pt x="8339201" y="649224"/>
                    <a:pt x="8798687" y="878967"/>
                  </a:cubicBezTo>
                  <a:cubicBezTo>
                    <a:pt x="9278112" y="1118743"/>
                    <a:pt x="9787509" y="1368425"/>
                    <a:pt x="10776458" y="1368425"/>
                  </a:cubicBezTo>
                  <a:cubicBezTo>
                    <a:pt x="11765407" y="1368425"/>
                    <a:pt x="12264771" y="1118743"/>
                    <a:pt x="12754228" y="878967"/>
                  </a:cubicBezTo>
                  <a:cubicBezTo>
                    <a:pt x="13213714" y="659257"/>
                    <a:pt x="13643229" y="439420"/>
                    <a:pt x="14532229" y="439420"/>
                  </a:cubicBezTo>
                  <a:cubicBezTo>
                    <a:pt x="15421229" y="439420"/>
                    <a:pt x="15850743" y="649224"/>
                    <a:pt x="16310229" y="878967"/>
                  </a:cubicBezTo>
                  <a:cubicBezTo>
                    <a:pt x="16789654" y="1118743"/>
                    <a:pt x="17299051" y="1368425"/>
                    <a:pt x="18288000" y="1368425"/>
                  </a:cubicBezTo>
                  <a:lnTo>
                    <a:pt x="18288000" y="929005"/>
                  </a:lnTo>
                  <a:cubicBezTo>
                    <a:pt x="17399000" y="929005"/>
                    <a:pt x="16969487" y="719201"/>
                    <a:pt x="16510000" y="489458"/>
                  </a:cubicBezTo>
                  <a:cubicBezTo>
                    <a:pt x="16030448" y="249682"/>
                    <a:pt x="15521051" y="0"/>
                    <a:pt x="14532102" y="0"/>
                  </a:cubicBezTo>
                  <a:cubicBezTo>
                    <a:pt x="13543153" y="0"/>
                    <a:pt x="13043788" y="249682"/>
                    <a:pt x="12554331" y="489458"/>
                  </a:cubicBezTo>
                  <a:cubicBezTo>
                    <a:pt x="12094845" y="709168"/>
                    <a:pt x="11665331" y="929005"/>
                    <a:pt x="10776331" y="929005"/>
                  </a:cubicBezTo>
                  <a:cubicBezTo>
                    <a:pt x="9887331" y="929005"/>
                    <a:pt x="9457817" y="719201"/>
                    <a:pt x="8998331" y="489458"/>
                  </a:cubicBezTo>
                  <a:cubicBezTo>
                    <a:pt x="8518906" y="249682"/>
                    <a:pt x="8009509" y="0"/>
                    <a:pt x="7020687" y="0"/>
                  </a:cubicBezTo>
                  <a:close/>
                </a:path>
              </a:pathLst>
            </a:custGeom>
            <a:solidFill>
              <a:srgbClr val="FFE1C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2653219" y="2788105"/>
            <a:ext cx="4770441" cy="6470195"/>
          </a:xfrm>
          <a:custGeom>
            <a:avLst/>
            <a:gdLst/>
            <a:ahLst/>
            <a:cxnLst/>
            <a:rect r="r" b="b" t="t" l="l"/>
            <a:pathLst>
              <a:path h="6470195" w="4770441">
                <a:moveTo>
                  <a:pt x="0" y="0"/>
                </a:moveTo>
                <a:lnTo>
                  <a:pt x="4770441" y="0"/>
                </a:lnTo>
                <a:lnTo>
                  <a:pt x="4770441" y="6470195"/>
                </a:lnTo>
                <a:lnTo>
                  <a:pt x="0" y="64701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70" r="0" b="-27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67354" y="3167834"/>
            <a:ext cx="6253981" cy="5668813"/>
          </a:xfrm>
          <a:custGeom>
            <a:avLst/>
            <a:gdLst/>
            <a:ahLst/>
            <a:cxnLst/>
            <a:rect r="r" b="b" t="t" l="l"/>
            <a:pathLst>
              <a:path h="5668813" w="6253981">
                <a:moveTo>
                  <a:pt x="0" y="0"/>
                </a:moveTo>
                <a:lnTo>
                  <a:pt x="6253980" y="0"/>
                </a:lnTo>
                <a:lnTo>
                  <a:pt x="6253980" y="5668813"/>
                </a:lnTo>
                <a:lnTo>
                  <a:pt x="0" y="56688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942849" y="169104"/>
            <a:ext cx="8095753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driver scanner page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58788" y="1727654"/>
            <a:ext cx="5162547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successful scan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53219" y="1727654"/>
            <a:ext cx="4515421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ticket not valid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91727" y="3474847"/>
            <a:ext cx="4621375" cy="4991084"/>
          </a:xfrm>
          <a:custGeom>
            <a:avLst/>
            <a:gdLst/>
            <a:ahLst/>
            <a:cxnLst/>
            <a:rect r="r" b="b" t="t" l="l"/>
            <a:pathLst>
              <a:path h="4991084" w="4621375">
                <a:moveTo>
                  <a:pt x="0" y="0"/>
                </a:moveTo>
                <a:lnTo>
                  <a:pt x="4621375" y="0"/>
                </a:lnTo>
                <a:lnTo>
                  <a:pt x="4621375" y="4991084"/>
                </a:lnTo>
                <a:lnTo>
                  <a:pt x="0" y="49910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91727" y="1492996"/>
            <a:ext cx="5162547" cy="166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camera permission </a:t>
            </a:r>
          </a:p>
          <a:p>
            <a:pPr algn="l">
              <a:lnSpc>
                <a:spcPts val="6720"/>
              </a:lnSpc>
            </a:pPr>
            <a:r>
              <a:rPr lang="en-US" sz="4800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      denied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50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81178" y="8574072"/>
            <a:ext cx="18287924" cy="1368457"/>
            <a:chOff x="0" y="0"/>
            <a:chExt cx="18287924" cy="1368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368425"/>
            </a:xfrm>
            <a:custGeom>
              <a:avLst/>
              <a:gdLst/>
              <a:ahLst/>
              <a:cxnLst/>
              <a:rect r="r" b="b" t="t" l="l"/>
              <a:pathLst>
                <a:path h="1368425" w="18288000">
                  <a:moveTo>
                    <a:pt x="7020687" y="0"/>
                  </a:moveTo>
                  <a:cubicBezTo>
                    <a:pt x="6031738" y="0"/>
                    <a:pt x="5532247" y="249682"/>
                    <a:pt x="5042916" y="489458"/>
                  </a:cubicBezTo>
                  <a:cubicBezTo>
                    <a:pt x="4583430" y="709168"/>
                    <a:pt x="4153916" y="929005"/>
                    <a:pt x="3264916" y="929005"/>
                  </a:cubicBezTo>
                  <a:cubicBezTo>
                    <a:pt x="2375916" y="929005"/>
                    <a:pt x="1946402" y="719201"/>
                    <a:pt x="1486916" y="489458"/>
                  </a:cubicBezTo>
                  <a:cubicBezTo>
                    <a:pt x="1093851" y="292989"/>
                    <a:pt x="680720" y="89789"/>
                    <a:pt x="0" y="22860"/>
                  </a:cubicBezTo>
                  <a:lnTo>
                    <a:pt x="0" y="22860"/>
                  </a:lnTo>
                  <a:lnTo>
                    <a:pt x="0" y="464058"/>
                  </a:lnTo>
                  <a:lnTo>
                    <a:pt x="0" y="464058"/>
                  </a:lnTo>
                  <a:cubicBezTo>
                    <a:pt x="574548" y="525907"/>
                    <a:pt x="921385" y="696087"/>
                    <a:pt x="1287145" y="878967"/>
                  </a:cubicBezTo>
                  <a:cubicBezTo>
                    <a:pt x="1766570" y="1118743"/>
                    <a:pt x="2275967" y="1368425"/>
                    <a:pt x="3264916" y="1368425"/>
                  </a:cubicBezTo>
                  <a:cubicBezTo>
                    <a:pt x="4253865" y="1368425"/>
                    <a:pt x="4753229" y="1118743"/>
                    <a:pt x="5242687" y="878967"/>
                  </a:cubicBezTo>
                  <a:cubicBezTo>
                    <a:pt x="5702173" y="659257"/>
                    <a:pt x="6131687" y="439420"/>
                    <a:pt x="7020687" y="439420"/>
                  </a:cubicBezTo>
                  <a:cubicBezTo>
                    <a:pt x="7909687" y="439420"/>
                    <a:pt x="8339201" y="649224"/>
                    <a:pt x="8798687" y="878967"/>
                  </a:cubicBezTo>
                  <a:cubicBezTo>
                    <a:pt x="9278112" y="1118743"/>
                    <a:pt x="9787509" y="1368425"/>
                    <a:pt x="10776458" y="1368425"/>
                  </a:cubicBezTo>
                  <a:cubicBezTo>
                    <a:pt x="11765407" y="1368425"/>
                    <a:pt x="12264771" y="1118743"/>
                    <a:pt x="12754228" y="878967"/>
                  </a:cubicBezTo>
                  <a:cubicBezTo>
                    <a:pt x="13213714" y="659257"/>
                    <a:pt x="13643229" y="439420"/>
                    <a:pt x="14532229" y="439420"/>
                  </a:cubicBezTo>
                  <a:cubicBezTo>
                    <a:pt x="15421229" y="439420"/>
                    <a:pt x="15850743" y="649224"/>
                    <a:pt x="16310229" y="878967"/>
                  </a:cubicBezTo>
                  <a:cubicBezTo>
                    <a:pt x="16789654" y="1118743"/>
                    <a:pt x="17299051" y="1368425"/>
                    <a:pt x="18288000" y="1368425"/>
                  </a:cubicBezTo>
                  <a:lnTo>
                    <a:pt x="18288000" y="929005"/>
                  </a:lnTo>
                  <a:cubicBezTo>
                    <a:pt x="17399000" y="929005"/>
                    <a:pt x="16969487" y="719201"/>
                    <a:pt x="16510000" y="489458"/>
                  </a:cubicBezTo>
                  <a:cubicBezTo>
                    <a:pt x="16030448" y="249682"/>
                    <a:pt x="15521051" y="0"/>
                    <a:pt x="14532102" y="0"/>
                  </a:cubicBezTo>
                  <a:cubicBezTo>
                    <a:pt x="13543153" y="0"/>
                    <a:pt x="13043788" y="249682"/>
                    <a:pt x="12554331" y="489458"/>
                  </a:cubicBezTo>
                  <a:cubicBezTo>
                    <a:pt x="12094845" y="709168"/>
                    <a:pt x="11665331" y="929005"/>
                    <a:pt x="10776331" y="929005"/>
                  </a:cubicBezTo>
                  <a:cubicBezTo>
                    <a:pt x="9887331" y="929005"/>
                    <a:pt x="9457817" y="719201"/>
                    <a:pt x="8998331" y="489458"/>
                  </a:cubicBezTo>
                  <a:cubicBezTo>
                    <a:pt x="8518906" y="249682"/>
                    <a:pt x="8009509" y="0"/>
                    <a:pt x="7020687" y="0"/>
                  </a:cubicBezTo>
                  <a:close/>
                </a:path>
              </a:pathLst>
            </a:custGeom>
            <a:solidFill>
              <a:srgbClr val="FFE1C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57035" y="3206385"/>
            <a:ext cx="8930425" cy="4543354"/>
          </a:xfrm>
          <a:custGeom>
            <a:avLst/>
            <a:gdLst/>
            <a:ahLst/>
            <a:cxnLst/>
            <a:rect r="r" b="b" t="t" l="l"/>
            <a:pathLst>
              <a:path h="4543354" w="8930425">
                <a:moveTo>
                  <a:pt x="0" y="0"/>
                </a:moveTo>
                <a:lnTo>
                  <a:pt x="8930425" y="0"/>
                </a:lnTo>
                <a:lnTo>
                  <a:pt x="8930425" y="4543353"/>
                </a:lnTo>
                <a:lnTo>
                  <a:pt x="0" y="45433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983442" y="313512"/>
            <a:ext cx="13626247" cy="1573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Admin dashboard </a:t>
            </a:r>
          </a:p>
          <a:p>
            <a:pPr algn="ctr">
              <a:lnSpc>
                <a:spcPts val="397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81178" y="1772919"/>
            <a:ext cx="3175998" cy="1012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68"/>
              </a:lnSpc>
            </a:pPr>
            <a:r>
              <a:rPr lang="en-US" sz="5905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25140" y="3139710"/>
            <a:ext cx="7130136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admin dashboard is designed to monitor users, manage buses by adding new ones or updating their information, and generate reports on tickets, routes, and revenues.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50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8779002"/>
            <a:ext cx="18287924" cy="1368457"/>
            <a:chOff x="0" y="0"/>
            <a:chExt cx="18287924" cy="1368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368425"/>
            </a:xfrm>
            <a:custGeom>
              <a:avLst/>
              <a:gdLst/>
              <a:ahLst/>
              <a:cxnLst/>
              <a:rect r="r" b="b" t="t" l="l"/>
              <a:pathLst>
                <a:path h="1368425" w="18288000">
                  <a:moveTo>
                    <a:pt x="7020687" y="0"/>
                  </a:moveTo>
                  <a:cubicBezTo>
                    <a:pt x="6031738" y="0"/>
                    <a:pt x="5532247" y="249682"/>
                    <a:pt x="5042916" y="489458"/>
                  </a:cubicBezTo>
                  <a:cubicBezTo>
                    <a:pt x="4583430" y="709168"/>
                    <a:pt x="4153916" y="929005"/>
                    <a:pt x="3264916" y="929005"/>
                  </a:cubicBezTo>
                  <a:cubicBezTo>
                    <a:pt x="2375916" y="929005"/>
                    <a:pt x="1946402" y="719201"/>
                    <a:pt x="1486916" y="489458"/>
                  </a:cubicBezTo>
                  <a:cubicBezTo>
                    <a:pt x="1093851" y="292989"/>
                    <a:pt x="680720" y="89789"/>
                    <a:pt x="0" y="22860"/>
                  </a:cubicBezTo>
                  <a:lnTo>
                    <a:pt x="0" y="22860"/>
                  </a:lnTo>
                  <a:lnTo>
                    <a:pt x="0" y="464058"/>
                  </a:lnTo>
                  <a:lnTo>
                    <a:pt x="0" y="464058"/>
                  </a:lnTo>
                  <a:cubicBezTo>
                    <a:pt x="574548" y="525907"/>
                    <a:pt x="921385" y="696087"/>
                    <a:pt x="1287145" y="878967"/>
                  </a:cubicBezTo>
                  <a:cubicBezTo>
                    <a:pt x="1766570" y="1118743"/>
                    <a:pt x="2275967" y="1368425"/>
                    <a:pt x="3264916" y="1368425"/>
                  </a:cubicBezTo>
                  <a:cubicBezTo>
                    <a:pt x="4253865" y="1368425"/>
                    <a:pt x="4753229" y="1118743"/>
                    <a:pt x="5242687" y="878967"/>
                  </a:cubicBezTo>
                  <a:cubicBezTo>
                    <a:pt x="5702173" y="659257"/>
                    <a:pt x="6131687" y="439420"/>
                    <a:pt x="7020687" y="439420"/>
                  </a:cubicBezTo>
                  <a:cubicBezTo>
                    <a:pt x="7909687" y="439420"/>
                    <a:pt x="8339201" y="649224"/>
                    <a:pt x="8798687" y="878967"/>
                  </a:cubicBezTo>
                  <a:cubicBezTo>
                    <a:pt x="9278112" y="1118743"/>
                    <a:pt x="9787509" y="1368425"/>
                    <a:pt x="10776458" y="1368425"/>
                  </a:cubicBezTo>
                  <a:cubicBezTo>
                    <a:pt x="11765407" y="1368425"/>
                    <a:pt x="12264771" y="1118743"/>
                    <a:pt x="12754228" y="878967"/>
                  </a:cubicBezTo>
                  <a:cubicBezTo>
                    <a:pt x="13213714" y="659257"/>
                    <a:pt x="13643229" y="439420"/>
                    <a:pt x="14532229" y="439420"/>
                  </a:cubicBezTo>
                  <a:cubicBezTo>
                    <a:pt x="15421229" y="439420"/>
                    <a:pt x="15850743" y="649224"/>
                    <a:pt x="16310229" y="878967"/>
                  </a:cubicBezTo>
                  <a:cubicBezTo>
                    <a:pt x="16789654" y="1118743"/>
                    <a:pt x="17299051" y="1368425"/>
                    <a:pt x="18288000" y="1368425"/>
                  </a:cubicBezTo>
                  <a:lnTo>
                    <a:pt x="18288000" y="929005"/>
                  </a:lnTo>
                  <a:cubicBezTo>
                    <a:pt x="17399000" y="929005"/>
                    <a:pt x="16969487" y="719201"/>
                    <a:pt x="16510000" y="489458"/>
                  </a:cubicBezTo>
                  <a:cubicBezTo>
                    <a:pt x="16030448" y="249682"/>
                    <a:pt x="15521051" y="0"/>
                    <a:pt x="14532102" y="0"/>
                  </a:cubicBezTo>
                  <a:cubicBezTo>
                    <a:pt x="13543153" y="0"/>
                    <a:pt x="13043788" y="249682"/>
                    <a:pt x="12554331" y="489458"/>
                  </a:cubicBezTo>
                  <a:cubicBezTo>
                    <a:pt x="12094845" y="709168"/>
                    <a:pt x="11665331" y="929005"/>
                    <a:pt x="10776331" y="929005"/>
                  </a:cubicBezTo>
                  <a:cubicBezTo>
                    <a:pt x="9887331" y="929005"/>
                    <a:pt x="9457817" y="719201"/>
                    <a:pt x="8998331" y="489458"/>
                  </a:cubicBezTo>
                  <a:cubicBezTo>
                    <a:pt x="8518906" y="249682"/>
                    <a:pt x="8009509" y="0"/>
                    <a:pt x="7020687" y="0"/>
                  </a:cubicBezTo>
                  <a:close/>
                </a:path>
              </a:pathLst>
            </a:custGeom>
            <a:solidFill>
              <a:srgbClr val="FFE1C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2777047"/>
            <a:ext cx="8699170" cy="1952693"/>
          </a:xfrm>
          <a:custGeom>
            <a:avLst/>
            <a:gdLst/>
            <a:ahLst/>
            <a:cxnLst/>
            <a:rect r="r" b="b" t="t" l="l"/>
            <a:pathLst>
              <a:path h="1952693" w="8699170">
                <a:moveTo>
                  <a:pt x="0" y="0"/>
                </a:moveTo>
                <a:lnTo>
                  <a:pt x="8699170" y="0"/>
                </a:lnTo>
                <a:lnTo>
                  <a:pt x="8699170" y="1952693"/>
                </a:lnTo>
                <a:lnTo>
                  <a:pt x="0" y="19526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374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2777047"/>
            <a:ext cx="8608783" cy="2278306"/>
          </a:xfrm>
          <a:custGeom>
            <a:avLst/>
            <a:gdLst/>
            <a:ahLst/>
            <a:cxnLst/>
            <a:rect r="r" b="b" t="t" l="l"/>
            <a:pathLst>
              <a:path h="2278306" w="8608783">
                <a:moveTo>
                  <a:pt x="0" y="0"/>
                </a:moveTo>
                <a:lnTo>
                  <a:pt x="8608783" y="0"/>
                </a:lnTo>
                <a:lnTo>
                  <a:pt x="8608783" y="2278306"/>
                </a:lnTo>
                <a:lnTo>
                  <a:pt x="0" y="22783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896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49585" y="6349180"/>
            <a:ext cx="8699170" cy="2504292"/>
          </a:xfrm>
          <a:custGeom>
            <a:avLst/>
            <a:gdLst/>
            <a:ahLst/>
            <a:cxnLst/>
            <a:rect r="r" b="b" t="t" l="l"/>
            <a:pathLst>
              <a:path h="2504292" w="8699170">
                <a:moveTo>
                  <a:pt x="0" y="0"/>
                </a:moveTo>
                <a:lnTo>
                  <a:pt x="8699170" y="0"/>
                </a:lnTo>
                <a:lnTo>
                  <a:pt x="8699170" y="2504293"/>
                </a:lnTo>
                <a:lnTo>
                  <a:pt x="0" y="25042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315" r="0" b="-8315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83442" y="313512"/>
            <a:ext cx="13626247" cy="1573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Admin dashboard </a:t>
            </a:r>
          </a:p>
          <a:p>
            <a:pPr algn="ctr">
              <a:lnSpc>
                <a:spcPts val="397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86525" y="1888047"/>
            <a:ext cx="696949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Manage users tabs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9806" y="1954722"/>
            <a:ext cx="696949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Manage Buses tabs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59253" y="5526855"/>
            <a:ext cx="696949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Generate Reports tabs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50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8779002"/>
            <a:ext cx="18287924" cy="1368457"/>
            <a:chOff x="0" y="0"/>
            <a:chExt cx="18287924" cy="1368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368425"/>
            </a:xfrm>
            <a:custGeom>
              <a:avLst/>
              <a:gdLst/>
              <a:ahLst/>
              <a:cxnLst/>
              <a:rect r="r" b="b" t="t" l="l"/>
              <a:pathLst>
                <a:path h="1368425" w="18288000">
                  <a:moveTo>
                    <a:pt x="7020687" y="0"/>
                  </a:moveTo>
                  <a:cubicBezTo>
                    <a:pt x="6031738" y="0"/>
                    <a:pt x="5532247" y="249682"/>
                    <a:pt x="5042916" y="489458"/>
                  </a:cubicBezTo>
                  <a:cubicBezTo>
                    <a:pt x="4583430" y="709168"/>
                    <a:pt x="4153916" y="929005"/>
                    <a:pt x="3264916" y="929005"/>
                  </a:cubicBezTo>
                  <a:cubicBezTo>
                    <a:pt x="2375916" y="929005"/>
                    <a:pt x="1946402" y="719201"/>
                    <a:pt x="1486916" y="489458"/>
                  </a:cubicBezTo>
                  <a:cubicBezTo>
                    <a:pt x="1093851" y="292989"/>
                    <a:pt x="680720" y="89789"/>
                    <a:pt x="0" y="22860"/>
                  </a:cubicBezTo>
                  <a:lnTo>
                    <a:pt x="0" y="22860"/>
                  </a:lnTo>
                  <a:lnTo>
                    <a:pt x="0" y="464058"/>
                  </a:lnTo>
                  <a:lnTo>
                    <a:pt x="0" y="464058"/>
                  </a:lnTo>
                  <a:cubicBezTo>
                    <a:pt x="574548" y="525907"/>
                    <a:pt x="921385" y="696087"/>
                    <a:pt x="1287145" y="878967"/>
                  </a:cubicBezTo>
                  <a:cubicBezTo>
                    <a:pt x="1766570" y="1118743"/>
                    <a:pt x="2275967" y="1368425"/>
                    <a:pt x="3264916" y="1368425"/>
                  </a:cubicBezTo>
                  <a:cubicBezTo>
                    <a:pt x="4253865" y="1368425"/>
                    <a:pt x="4753229" y="1118743"/>
                    <a:pt x="5242687" y="878967"/>
                  </a:cubicBezTo>
                  <a:cubicBezTo>
                    <a:pt x="5702173" y="659257"/>
                    <a:pt x="6131687" y="439420"/>
                    <a:pt x="7020687" y="439420"/>
                  </a:cubicBezTo>
                  <a:cubicBezTo>
                    <a:pt x="7909687" y="439420"/>
                    <a:pt x="8339201" y="649224"/>
                    <a:pt x="8798687" y="878967"/>
                  </a:cubicBezTo>
                  <a:cubicBezTo>
                    <a:pt x="9278112" y="1118743"/>
                    <a:pt x="9787509" y="1368425"/>
                    <a:pt x="10776458" y="1368425"/>
                  </a:cubicBezTo>
                  <a:cubicBezTo>
                    <a:pt x="11765407" y="1368425"/>
                    <a:pt x="12264771" y="1118743"/>
                    <a:pt x="12754228" y="878967"/>
                  </a:cubicBezTo>
                  <a:cubicBezTo>
                    <a:pt x="13213714" y="659257"/>
                    <a:pt x="13643229" y="439420"/>
                    <a:pt x="14532229" y="439420"/>
                  </a:cubicBezTo>
                  <a:cubicBezTo>
                    <a:pt x="15421229" y="439420"/>
                    <a:pt x="15850743" y="649224"/>
                    <a:pt x="16310229" y="878967"/>
                  </a:cubicBezTo>
                  <a:cubicBezTo>
                    <a:pt x="16789654" y="1118743"/>
                    <a:pt x="17299051" y="1368425"/>
                    <a:pt x="18288000" y="1368425"/>
                  </a:cubicBezTo>
                  <a:lnTo>
                    <a:pt x="18288000" y="929005"/>
                  </a:lnTo>
                  <a:cubicBezTo>
                    <a:pt x="17399000" y="929005"/>
                    <a:pt x="16969487" y="719201"/>
                    <a:pt x="16510000" y="489458"/>
                  </a:cubicBezTo>
                  <a:cubicBezTo>
                    <a:pt x="16030448" y="249682"/>
                    <a:pt x="15521051" y="0"/>
                    <a:pt x="14532102" y="0"/>
                  </a:cubicBezTo>
                  <a:cubicBezTo>
                    <a:pt x="13543153" y="0"/>
                    <a:pt x="13043788" y="249682"/>
                    <a:pt x="12554331" y="489458"/>
                  </a:cubicBezTo>
                  <a:cubicBezTo>
                    <a:pt x="12094845" y="709168"/>
                    <a:pt x="11665331" y="929005"/>
                    <a:pt x="10776331" y="929005"/>
                  </a:cubicBezTo>
                  <a:cubicBezTo>
                    <a:pt x="9887331" y="929005"/>
                    <a:pt x="9457817" y="719201"/>
                    <a:pt x="8998331" y="489458"/>
                  </a:cubicBezTo>
                  <a:cubicBezTo>
                    <a:pt x="8518906" y="249682"/>
                    <a:pt x="8009509" y="0"/>
                    <a:pt x="7020687" y="0"/>
                  </a:cubicBezTo>
                  <a:close/>
                </a:path>
              </a:pathLst>
            </a:custGeom>
            <a:solidFill>
              <a:srgbClr val="FFE1C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05704" y="2546990"/>
            <a:ext cx="3370300" cy="5951654"/>
          </a:xfrm>
          <a:custGeom>
            <a:avLst/>
            <a:gdLst/>
            <a:ahLst/>
            <a:cxnLst/>
            <a:rect r="r" b="b" t="t" l="l"/>
            <a:pathLst>
              <a:path h="5951654" w="3370300">
                <a:moveTo>
                  <a:pt x="0" y="0"/>
                </a:moveTo>
                <a:lnTo>
                  <a:pt x="3370300" y="0"/>
                </a:lnTo>
                <a:lnTo>
                  <a:pt x="3370300" y="5951653"/>
                </a:lnTo>
                <a:lnTo>
                  <a:pt x="0" y="59516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3904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63240" y="2546990"/>
            <a:ext cx="3433325" cy="5867478"/>
          </a:xfrm>
          <a:custGeom>
            <a:avLst/>
            <a:gdLst/>
            <a:ahLst/>
            <a:cxnLst/>
            <a:rect r="r" b="b" t="t" l="l"/>
            <a:pathLst>
              <a:path h="5867478" w="3433325">
                <a:moveTo>
                  <a:pt x="0" y="0"/>
                </a:moveTo>
                <a:lnTo>
                  <a:pt x="3433325" y="0"/>
                </a:lnTo>
                <a:lnTo>
                  <a:pt x="3433325" y="5867478"/>
                </a:lnTo>
                <a:lnTo>
                  <a:pt x="0" y="58674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30876" y="313512"/>
            <a:ext cx="13626247" cy="1573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manage users </a:t>
            </a:r>
          </a:p>
          <a:p>
            <a:pPr algn="ctr">
              <a:lnSpc>
                <a:spcPts val="397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09884" y="1509394"/>
            <a:ext cx="414711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Display all users </a:t>
            </a:r>
          </a:p>
        </p:txBody>
      </p:sp>
      <p:sp>
        <p:nvSpPr>
          <p:cNvPr name="AutoShape 8" id="8"/>
          <p:cNvSpPr/>
          <p:nvPr/>
        </p:nvSpPr>
        <p:spPr>
          <a:xfrm>
            <a:off x="5245652" y="1507271"/>
            <a:ext cx="19050" cy="7877637"/>
          </a:xfrm>
          <a:prstGeom prst="line">
            <a:avLst/>
          </a:prstGeom>
          <a:ln cap="flat" w="3810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0745544" y="1507224"/>
            <a:ext cx="19050" cy="7877637"/>
          </a:xfrm>
          <a:prstGeom prst="line">
            <a:avLst/>
          </a:prstGeom>
          <a:ln cap="flat" w="3810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2832523" y="2477710"/>
            <a:ext cx="3527491" cy="5936758"/>
          </a:xfrm>
          <a:custGeom>
            <a:avLst/>
            <a:gdLst/>
            <a:ahLst/>
            <a:cxnLst/>
            <a:rect r="r" b="b" t="t" l="l"/>
            <a:pathLst>
              <a:path h="5936758" w="3527491">
                <a:moveTo>
                  <a:pt x="0" y="0"/>
                </a:moveTo>
                <a:lnTo>
                  <a:pt x="3527491" y="0"/>
                </a:lnTo>
                <a:lnTo>
                  <a:pt x="3527491" y="5936758"/>
                </a:lnTo>
                <a:lnTo>
                  <a:pt x="0" y="59367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363240" y="1505590"/>
            <a:ext cx="365619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Display  driver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32523" y="1436310"/>
            <a:ext cx="343224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Display  admin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50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8779002"/>
            <a:ext cx="18287924" cy="1368457"/>
            <a:chOff x="0" y="0"/>
            <a:chExt cx="18287924" cy="1368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368425"/>
            </a:xfrm>
            <a:custGeom>
              <a:avLst/>
              <a:gdLst/>
              <a:ahLst/>
              <a:cxnLst/>
              <a:rect r="r" b="b" t="t" l="l"/>
              <a:pathLst>
                <a:path h="1368425" w="18288000">
                  <a:moveTo>
                    <a:pt x="7020687" y="0"/>
                  </a:moveTo>
                  <a:cubicBezTo>
                    <a:pt x="6031738" y="0"/>
                    <a:pt x="5532247" y="249682"/>
                    <a:pt x="5042916" y="489458"/>
                  </a:cubicBezTo>
                  <a:cubicBezTo>
                    <a:pt x="4583430" y="709168"/>
                    <a:pt x="4153916" y="929005"/>
                    <a:pt x="3264916" y="929005"/>
                  </a:cubicBezTo>
                  <a:cubicBezTo>
                    <a:pt x="2375916" y="929005"/>
                    <a:pt x="1946402" y="719201"/>
                    <a:pt x="1486916" y="489458"/>
                  </a:cubicBezTo>
                  <a:cubicBezTo>
                    <a:pt x="1093851" y="292989"/>
                    <a:pt x="680720" y="89789"/>
                    <a:pt x="0" y="22860"/>
                  </a:cubicBezTo>
                  <a:lnTo>
                    <a:pt x="0" y="22860"/>
                  </a:lnTo>
                  <a:lnTo>
                    <a:pt x="0" y="464058"/>
                  </a:lnTo>
                  <a:lnTo>
                    <a:pt x="0" y="464058"/>
                  </a:lnTo>
                  <a:cubicBezTo>
                    <a:pt x="574548" y="525907"/>
                    <a:pt x="921385" y="696087"/>
                    <a:pt x="1287145" y="878967"/>
                  </a:cubicBezTo>
                  <a:cubicBezTo>
                    <a:pt x="1766570" y="1118743"/>
                    <a:pt x="2275967" y="1368425"/>
                    <a:pt x="3264916" y="1368425"/>
                  </a:cubicBezTo>
                  <a:cubicBezTo>
                    <a:pt x="4253865" y="1368425"/>
                    <a:pt x="4753229" y="1118743"/>
                    <a:pt x="5242687" y="878967"/>
                  </a:cubicBezTo>
                  <a:cubicBezTo>
                    <a:pt x="5702173" y="659257"/>
                    <a:pt x="6131687" y="439420"/>
                    <a:pt x="7020687" y="439420"/>
                  </a:cubicBezTo>
                  <a:cubicBezTo>
                    <a:pt x="7909687" y="439420"/>
                    <a:pt x="8339201" y="649224"/>
                    <a:pt x="8798687" y="878967"/>
                  </a:cubicBezTo>
                  <a:cubicBezTo>
                    <a:pt x="9278112" y="1118743"/>
                    <a:pt x="9787509" y="1368425"/>
                    <a:pt x="10776458" y="1368425"/>
                  </a:cubicBezTo>
                  <a:cubicBezTo>
                    <a:pt x="11765407" y="1368425"/>
                    <a:pt x="12264771" y="1118743"/>
                    <a:pt x="12754228" y="878967"/>
                  </a:cubicBezTo>
                  <a:cubicBezTo>
                    <a:pt x="13213714" y="659257"/>
                    <a:pt x="13643229" y="439420"/>
                    <a:pt x="14532229" y="439420"/>
                  </a:cubicBezTo>
                  <a:cubicBezTo>
                    <a:pt x="15421229" y="439420"/>
                    <a:pt x="15850743" y="649224"/>
                    <a:pt x="16310229" y="878967"/>
                  </a:cubicBezTo>
                  <a:cubicBezTo>
                    <a:pt x="16789654" y="1118743"/>
                    <a:pt x="17299051" y="1368425"/>
                    <a:pt x="18288000" y="1368425"/>
                  </a:cubicBezTo>
                  <a:lnTo>
                    <a:pt x="18288000" y="929005"/>
                  </a:lnTo>
                  <a:cubicBezTo>
                    <a:pt x="17399000" y="929005"/>
                    <a:pt x="16969487" y="719201"/>
                    <a:pt x="16510000" y="489458"/>
                  </a:cubicBezTo>
                  <a:cubicBezTo>
                    <a:pt x="16030448" y="249682"/>
                    <a:pt x="15521051" y="0"/>
                    <a:pt x="14532102" y="0"/>
                  </a:cubicBezTo>
                  <a:cubicBezTo>
                    <a:pt x="13543153" y="0"/>
                    <a:pt x="13043788" y="249682"/>
                    <a:pt x="12554331" y="489458"/>
                  </a:cubicBezTo>
                  <a:cubicBezTo>
                    <a:pt x="12094845" y="709168"/>
                    <a:pt x="11665331" y="929005"/>
                    <a:pt x="10776331" y="929005"/>
                  </a:cubicBezTo>
                  <a:cubicBezTo>
                    <a:pt x="9887331" y="929005"/>
                    <a:pt x="9457817" y="719201"/>
                    <a:pt x="8998331" y="489458"/>
                  </a:cubicBezTo>
                  <a:cubicBezTo>
                    <a:pt x="8518906" y="249682"/>
                    <a:pt x="8009509" y="0"/>
                    <a:pt x="7020687" y="0"/>
                  </a:cubicBezTo>
                  <a:close/>
                </a:path>
              </a:pathLst>
            </a:custGeom>
            <a:solidFill>
              <a:srgbClr val="FFE1C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330876" y="313512"/>
            <a:ext cx="13626247" cy="2640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manage Buses</a:t>
            </a:r>
          </a:p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 </a:t>
            </a:r>
          </a:p>
          <a:p>
            <a:pPr algn="ctr">
              <a:lnSpc>
                <a:spcPts val="3970"/>
              </a:lnSpc>
            </a:pPr>
          </a:p>
        </p:txBody>
      </p:sp>
      <p:sp>
        <p:nvSpPr>
          <p:cNvPr name="AutoShape 5" id="5"/>
          <p:cNvSpPr/>
          <p:nvPr/>
        </p:nvSpPr>
        <p:spPr>
          <a:xfrm>
            <a:off x="5325877" y="1204682"/>
            <a:ext cx="0" cy="7877637"/>
          </a:xfrm>
          <a:prstGeom prst="line">
            <a:avLst/>
          </a:prstGeom>
          <a:ln cap="flat" w="3810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0607523" y="1380617"/>
            <a:ext cx="19050" cy="7877637"/>
          </a:xfrm>
          <a:prstGeom prst="line">
            <a:avLst/>
          </a:prstGeom>
          <a:ln cap="flat" w="3810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29484" y="2477710"/>
            <a:ext cx="4621635" cy="6314065"/>
          </a:xfrm>
          <a:custGeom>
            <a:avLst/>
            <a:gdLst/>
            <a:ahLst/>
            <a:cxnLst/>
            <a:rect r="r" b="b" t="t" l="l"/>
            <a:pathLst>
              <a:path h="6314065" w="4621635">
                <a:moveTo>
                  <a:pt x="0" y="0"/>
                </a:moveTo>
                <a:lnTo>
                  <a:pt x="4621635" y="0"/>
                </a:lnTo>
                <a:lnTo>
                  <a:pt x="4621635" y="6314065"/>
                </a:lnTo>
                <a:lnTo>
                  <a:pt x="0" y="63140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17490" y="2391092"/>
            <a:ext cx="4899533" cy="6185661"/>
          </a:xfrm>
          <a:custGeom>
            <a:avLst/>
            <a:gdLst/>
            <a:ahLst/>
            <a:cxnLst/>
            <a:rect r="r" b="b" t="t" l="l"/>
            <a:pathLst>
              <a:path h="6185661" w="4899533">
                <a:moveTo>
                  <a:pt x="0" y="0"/>
                </a:moveTo>
                <a:lnTo>
                  <a:pt x="4899533" y="0"/>
                </a:lnTo>
                <a:lnTo>
                  <a:pt x="4899533" y="6185661"/>
                </a:lnTo>
                <a:lnTo>
                  <a:pt x="0" y="61856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816996" y="2391092"/>
            <a:ext cx="7470927" cy="5713537"/>
          </a:xfrm>
          <a:custGeom>
            <a:avLst/>
            <a:gdLst/>
            <a:ahLst/>
            <a:cxnLst/>
            <a:rect r="r" b="b" t="t" l="l"/>
            <a:pathLst>
              <a:path h="5713537" w="7470927">
                <a:moveTo>
                  <a:pt x="0" y="0"/>
                </a:moveTo>
                <a:lnTo>
                  <a:pt x="7470928" y="0"/>
                </a:lnTo>
                <a:lnTo>
                  <a:pt x="7470928" y="5713538"/>
                </a:lnTo>
                <a:lnTo>
                  <a:pt x="0" y="57135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9817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28033" y="1509394"/>
            <a:ext cx="183629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Add bus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17647" y="1509394"/>
            <a:ext cx="262451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update bus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364794" y="1436310"/>
            <a:ext cx="407936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display all buses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50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8779002"/>
            <a:ext cx="18287924" cy="1368457"/>
            <a:chOff x="0" y="0"/>
            <a:chExt cx="18287924" cy="1368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368425"/>
            </a:xfrm>
            <a:custGeom>
              <a:avLst/>
              <a:gdLst/>
              <a:ahLst/>
              <a:cxnLst/>
              <a:rect r="r" b="b" t="t" l="l"/>
              <a:pathLst>
                <a:path h="1368425" w="18288000">
                  <a:moveTo>
                    <a:pt x="7020687" y="0"/>
                  </a:moveTo>
                  <a:cubicBezTo>
                    <a:pt x="6031738" y="0"/>
                    <a:pt x="5532247" y="249682"/>
                    <a:pt x="5042916" y="489458"/>
                  </a:cubicBezTo>
                  <a:cubicBezTo>
                    <a:pt x="4583430" y="709168"/>
                    <a:pt x="4153916" y="929005"/>
                    <a:pt x="3264916" y="929005"/>
                  </a:cubicBezTo>
                  <a:cubicBezTo>
                    <a:pt x="2375916" y="929005"/>
                    <a:pt x="1946402" y="719201"/>
                    <a:pt x="1486916" y="489458"/>
                  </a:cubicBezTo>
                  <a:cubicBezTo>
                    <a:pt x="1093851" y="292989"/>
                    <a:pt x="680720" y="89789"/>
                    <a:pt x="0" y="22860"/>
                  </a:cubicBezTo>
                  <a:lnTo>
                    <a:pt x="0" y="22860"/>
                  </a:lnTo>
                  <a:lnTo>
                    <a:pt x="0" y="464058"/>
                  </a:lnTo>
                  <a:lnTo>
                    <a:pt x="0" y="464058"/>
                  </a:lnTo>
                  <a:cubicBezTo>
                    <a:pt x="574548" y="525907"/>
                    <a:pt x="921385" y="696087"/>
                    <a:pt x="1287145" y="878967"/>
                  </a:cubicBezTo>
                  <a:cubicBezTo>
                    <a:pt x="1766570" y="1118743"/>
                    <a:pt x="2275967" y="1368425"/>
                    <a:pt x="3264916" y="1368425"/>
                  </a:cubicBezTo>
                  <a:cubicBezTo>
                    <a:pt x="4253865" y="1368425"/>
                    <a:pt x="4753229" y="1118743"/>
                    <a:pt x="5242687" y="878967"/>
                  </a:cubicBezTo>
                  <a:cubicBezTo>
                    <a:pt x="5702173" y="659257"/>
                    <a:pt x="6131687" y="439420"/>
                    <a:pt x="7020687" y="439420"/>
                  </a:cubicBezTo>
                  <a:cubicBezTo>
                    <a:pt x="7909687" y="439420"/>
                    <a:pt x="8339201" y="649224"/>
                    <a:pt x="8798687" y="878967"/>
                  </a:cubicBezTo>
                  <a:cubicBezTo>
                    <a:pt x="9278112" y="1118743"/>
                    <a:pt x="9787509" y="1368425"/>
                    <a:pt x="10776458" y="1368425"/>
                  </a:cubicBezTo>
                  <a:cubicBezTo>
                    <a:pt x="11765407" y="1368425"/>
                    <a:pt x="12264771" y="1118743"/>
                    <a:pt x="12754228" y="878967"/>
                  </a:cubicBezTo>
                  <a:cubicBezTo>
                    <a:pt x="13213714" y="659257"/>
                    <a:pt x="13643229" y="439420"/>
                    <a:pt x="14532229" y="439420"/>
                  </a:cubicBezTo>
                  <a:cubicBezTo>
                    <a:pt x="15421229" y="439420"/>
                    <a:pt x="15850743" y="649224"/>
                    <a:pt x="16310229" y="878967"/>
                  </a:cubicBezTo>
                  <a:cubicBezTo>
                    <a:pt x="16789654" y="1118743"/>
                    <a:pt x="17299051" y="1368425"/>
                    <a:pt x="18288000" y="1368425"/>
                  </a:cubicBezTo>
                  <a:lnTo>
                    <a:pt x="18288000" y="929005"/>
                  </a:lnTo>
                  <a:cubicBezTo>
                    <a:pt x="17399000" y="929005"/>
                    <a:pt x="16969487" y="719201"/>
                    <a:pt x="16510000" y="489458"/>
                  </a:cubicBezTo>
                  <a:cubicBezTo>
                    <a:pt x="16030448" y="249682"/>
                    <a:pt x="15521051" y="0"/>
                    <a:pt x="14532102" y="0"/>
                  </a:cubicBezTo>
                  <a:cubicBezTo>
                    <a:pt x="13543153" y="0"/>
                    <a:pt x="13043788" y="249682"/>
                    <a:pt x="12554331" y="489458"/>
                  </a:cubicBezTo>
                  <a:cubicBezTo>
                    <a:pt x="12094845" y="709168"/>
                    <a:pt x="11665331" y="929005"/>
                    <a:pt x="10776331" y="929005"/>
                  </a:cubicBezTo>
                  <a:cubicBezTo>
                    <a:pt x="9887331" y="929005"/>
                    <a:pt x="9457817" y="719201"/>
                    <a:pt x="8998331" y="489458"/>
                  </a:cubicBezTo>
                  <a:cubicBezTo>
                    <a:pt x="8518906" y="249682"/>
                    <a:pt x="8009509" y="0"/>
                    <a:pt x="7020687" y="0"/>
                  </a:cubicBezTo>
                  <a:close/>
                </a:path>
              </a:pathLst>
            </a:custGeom>
            <a:solidFill>
              <a:srgbClr val="FFE1C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330876" y="313512"/>
            <a:ext cx="1362624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Reports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13074" y="2223832"/>
            <a:ext cx="11301259" cy="6286325"/>
          </a:xfrm>
          <a:custGeom>
            <a:avLst/>
            <a:gdLst/>
            <a:ahLst/>
            <a:cxnLst/>
            <a:rect r="r" b="b" t="t" l="l"/>
            <a:pathLst>
              <a:path h="6286325" w="11301259">
                <a:moveTo>
                  <a:pt x="0" y="0"/>
                </a:moveTo>
                <a:lnTo>
                  <a:pt x="11301259" y="0"/>
                </a:lnTo>
                <a:lnTo>
                  <a:pt x="11301259" y="6286325"/>
                </a:lnTo>
                <a:lnTo>
                  <a:pt x="0" y="6286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3006" y="1275537"/>
            <a:ext cx="346526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Trip statistic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514256" y="2572995"/>
            <a:ext cx="6528206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The bar chart illustrates the number of trips recorded for three routes: Route A, B, and C.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50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8779002"/>
            <a:ext cx="18287924" cy="1368457"/>
            <a:chOff x="0" y="0"/>
            <a:chExt cx="18287924" cy="1368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368425"/>
            </a:xfrm>
            <a:custGeom>
              <a:avLst/>
              <a:gdLst/>
              <a:ahLst/>
              <a:cxnLst/>
              <a:rect r="r" b="b" t="t" l="l"/>
              <a:pathLst>
                <a:path h="1368425" w="18288000">
                  <a:moveTo>
                    <a:pt x="7020687" y="0"/>
                  </a:moveTo>
                  <a:cubicBezTo>
                    <a:pt x="6031738" y="0"/>
                    <a:pt x="5532247" y="249682"/>
                    <a:pt x="5042916" y="489458"/>
                  </a:cubicBezTo>
                  <a:cubicBezTo>
                    <a:pt x="4583430" y="709168"/>
                    <a:pt x="4153916" y="929005"/>
                    <a:pt x="3264916" y="929005"/>
                  </a:cubicBezTo>
                  <a:cubicBezTo>
                    <a:pt x="2375916" y="929005"/>
                    <a:pt x="1946402" y="719201"/>
                    <a:pt x="1486916" y="489458"/>
                  </a:cubicBezTo>
                  <a:cubicBezTo>
                    <a:pt x="1093851" y="292989"/>
                    <a:pt x="680720" y="89789"/>
                    <a:pt x="0" y="22860"/>
                  </a:cubicBezTo>
                  <a:lnTo>
                    <a:pt x="0" y="22860"/>
                  </a:lnTo>
                  <a:lnTo>
                    <a:pt x="0" y="464058"/>
                  </a:lnTo>
                  <a:lnTo>
                    <a:pt x="0" y="464058"/>
                  </a:lnTo>
                  <a:cubicBezTo>
                    <a:pt x="574548" y="525907"/>
                    <a:pt x="921385" y="696087"/>
                    <a:pt x="1287145" y="878967"/>
                  </a:cubicBezTo>
                  <a:cubicBezTo>
                    <a:pt x="1766570" y="1118743"/>
                    <a:pt x="2275967" y="1368425"/>
                    <a:pt x="3264916" y="1368425"/>
                  </a:cubicBezTo>
                  <a:cubicBezTo>
                    <a:pt x="4253865" y="1368425"/>
                    <a:pt x="4753229" y="1118743"/>
                    <a:pt x="5242687" y="878967"/>
                  </a:cubicBezTo>
                  <a:cubicBezTo>
                    <a:pt x="5702173" y="659257"/>
                    <a:pt x="6131687" y="439420"/>
                    <a:pt x="7020687" y="439420"/>
                  </a:cubicBezTo>
                  <a:cubicBezTo>
                    <a:pt x="7909687" y="439420"/>
                    <a:pt x="8339201" y="649224"/>
                    <a:pt x="8798687" y="878967"/>
                  </a:cubicBezTo>
                  <a:cubicBezTo>
                    <a:pt x="9278112" y="1118743"/>
                    <a:pt x="9787509" y="1368425"/>
                    <a:pt x="10776458" y="1368425"/>
                  </a:cubicBezTo>
                  <a:cubicBezTo>
                    <a:pt x="11765407" y="1368425"/>
                    <a:pt x="12264771" y="1118743"/>
                    <a:pt x="12754228" y="878967"/>
                  </a:cubicBezTo>
                  <a:cubicBezTo>
                    <a:pt x="13213714" y="659257"/>
                    <a:pt x="13643229" y="439420"/>
                    <a:pt x="14532229" y="439420"/>
                  </a:cubicBezTo>
                  <a:cubicBezTo>
                    <a:pt x="15421229" y="439420"/>
                    <a:pt x="15850743" y="649224"/>
                    <a:pt x="16310229" y="878967"/>
                  </a:cubicBezTo>
                  <a:cubicBezTo>
                    <a:pt x="16789654" y="1118743"/>
                    <a:pt x="17299051" y="1368425"/>
                    <a:pt x="18288000" y="1368425"/>
                  </a:cubicBezTo>
                  <a:lnTo>
                    <a:pt x="18288000" y="929005"/>
                  </a:lnTo>
                  <a:cubicBezTo>
                    <a:pt x="17399000" y="929005"/>
                    <a:pt x="16969487" y="719201"/>
                    <a:pt x="16510000" y="489458"/>
                  </a:cubicBezTo>
                  <a:cubicBezTo>
                    <a:pt x="16030448" y="249682"/>
                    <a:pt x="15521051" y="0"/>
                    <a:pt x="14532102" y="0"/>
                  </a:cubicBezTo>
                  <a:cubicBezTo>
                    <a:pt x="13543153" y="0"/>
                    <a:pt x="13043788" y="249682"/>
                    <a:pt x="12554331" y="489458"/>
                  </a:cubicBezTo>
                  <a:cubicBezTo>
                    <a:pt x="12094845" y="709168"/>
                    <a:pt x="11665331" y="929005"/>
                    <a:pt x="10776331" y="929005"/>
                  </a:cubicBezTo>
                  <a:cubicBezTo>
                    <a:pt x="9887331" y="929005"/>
                    <a:pt x="9457817" y="719201"/>
                    <a:pt x="8998331" y="489458"/>
                  </a:cubicBezTo>
                  <a:cubicBezTo>
                    <a:pt x="8518906" y="249682"/>
                    <a:pt x="8009509" y="0"/>
                    <a:pt x="7020687" y="0"/>
                  </a:cubicBezTo>
                  <a:close/>
                </a:path>
              </a:pathLst>
            </a:custGeom>
            <a:solidFill>
              <a:srgbClr val="FFE1C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97825" y="2431062"/>
            <a:ext cx="5500899" cy="5871866"/>
          </a:xfrm>
          <a:custGeom>
            <a:avLst/>
            <a:gdLst/>
            <a:ahLst/>
            <a:cxnLst/>
            <a:rect r="r" b="b" t="t" l="l"/>
            <a:pathLst>
              <a:path h="5871866" w="5500899">
                <a:moveTo>
                  <a:pt x="0" y="0"/>
                </a:moveTo>
                <a:lnTo>
                  <a:pt x="5500900" y="0"/>
                </a:lnTo>
                <a:lnTo>
                  <a:pt x="5500900" y="5871865"/>
                </a:lnTo>
                <a:lnTo>
                  <a:pt x="0" y="58718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30876" y="313512"/>
            <a:ext cx="1362624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Reports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3006" y="1275537"/>
            <a:ext cx="373304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Ticket statistic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09036" y="2628075"/>
            <a:ext cx="9937859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The pie chart represents the distribution of ticket sales across different ticket types: single, package, and multi.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-657386"/>
            <a:ext cx="11100203" cy="11228681"/>
            <a:chOff x="0" y="0"/>
            <a:chExt cx="10282657" cy="104016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0155682" cy="10274681"/>
            </a:xfrm>
            <a:custGeom>
              <a:avLst/>
              <a:gdLst/>
              <a:ahLst/>
              <a:cxnLst/>
              <a:rect r="r" b="b" t="t" l="l"/>
              <a:pathLst>
                <a:path h="10274681" w="10155682">
                  <a:moveTo>
                    <a:pt x="0" y="0"/>
                  </a:moveTo>
                  <a:lnTo>
                    <a:pt x="10155682" y="0"/>
                  </a:lnTo>
                  <a:lnTo>
                    <a:pt x="10155682" y="10274681"/>
                  </a:lnTo>
                  <a:lnTo>
                    <a:pt x="0" y="10274681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547624" y="1896872"/>
              <a:ext cx="8692642" cy="47625"/>
            </a:xfrm>
            <a:custGeom>
              <a:avLst/>
              <a:gdLst/>
              <a:ahLst/>
              <a:cxnLst/>
              <a:rect r="r" b="b" t="t" l="l"/>
              <a:pathLst>
                <a:path h="47625" w="8692642">
                  <a:moveTo>
                    <a:pt x="0" y="0"/>
                  </a:moveTo>
                  <a:lnTo>
                    <a:pt x="8692642" y="0"/>
                  </a:lnTo>
                  <a:lnTo>
                    <a:pt x="8692642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453108" y="-63503"/>
            <a:ext cx="6898386" cy="10413997"/>
          </a:xfrm>
          <a:custGeom>
            <a:avLst/>
            <a:gdLst/>
            <a:ahLst/>
            <a:cxnLst/>
            <a:rect r="r" b="b" t="t" l="l"/>
            <a:pathLst>
              <a:path h="10413997" w="6898386">
                <a:moveTo>
                  <a:pt x="0" y="0"/>
                </a:moveTo>
                <a:lnTo>
                  <a:pt x="6898386" y="0"/>
                </a:lnTo>
                <a:lnTo>
                  <a:pt x="6898386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-665760">
            <a:off x="3677617" y="7962807"/>
            <a:ext cx="2800417" cy="2057495"/>
            <a:chOff x="0" y="0"/>
            <a:chExt cx="3733889" cy="274332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33800" cy="2743327"/>
            </a:xfrm>
            <a:custGeom>
              <a:avLst/>
              <a:gdLst/>
              <a:ahLst/>
              <a:cxnLst/>
              <a:rect r="r" b="b" t="t" l="l"/>
              <a:pathLst>
                <a:path h="2743327" w="3733800">
                  <a:moveTo>
                    <a:pt x="3733800" y="0"/>
                  </a:moveTo>
                  <a:lnTo>
                    <a:pt x="2285111" y="0"/>
                  </a:lnTo>
                  <a:lnTo>
                    <a:pt x="0" y="127"/>
                  </a:lnTo>
                  <a:lnTo>
                    <a:pt x="0" y="1709801"/>
                  </a:lnTo>
                  <a:lnTo>
                    <a:pt x="0" y="2743327"/>
                  </a:lnTo>
                  <a:lnTo>
                    <a:pt x="1892046" y="2743327"/>
                  </a:lnTo>
                  <a:lnTo>
                    <a:pt x="3733800" y="2743327"/>
                  </a:lnTo>
                  <a:lnTo>
                    <a:pt x="373380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644623" y="650872"/>
            <a:ext cx="8866403" cy="679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Nablus Bus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674165" y="6026820"/>
            <a:ext cx="4981175" cy="3200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6"/>
              </a:lnSpc>
            </a:pPr>
            <a:r>
              <a:rPr lang="en-US" b="true" sz="59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 and Objective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278" y="2410800"/>
            <a:ext cx="10273553" cy="4785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25"/>
              </a:lnSpc>
            </a:pPr>
            <a:r>
              <a:rPr lang="en-US" sz="3399" b="true">
                <a:solidFill>
                  <a:srgbClr val="FFFFFF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Our project aims to provide a complete solution with a three-tier ticketing system tailored to different passenger needs, real-time bus location tracking for better trip planning, and an easy-to-use admin dashboard for managing users and buses, and generating reports on tickets, trips, and revenues.</a:t>
            </a:r>
          </a:p>
          <a:p>
            <a:pPr algn="just">
              <a:lnSpc>
                <a:spcPts val="4725"/>
              </a:lnSpc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50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8779002"/>
            <a:ext cx="18287924" cy="1368457"/>
            <a:chOff x="0" y="0"/>
            <a:chExt cx="18287924" cy="1368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368425"/>
            </a:xfrm>
            <a:custGeom>
              <a:avLst/>
              <a:gdLst/>
              <a:ahLst/>
              <a:cxnLst/>
              <a:rect r="r" b="b" t="t" l="l"/>
              <a:pathLst>
                <a:path h="1368425" w="18288000">
                  <a:moveTo>
                    <a:pt x="7020687" y="0"/>
                  </a:moveTo>
                  <a:cubicBezTo>
                    <a:pt x="6031738" y="0"/>
                    <a:pt x="5532247" y="249682"/>
                    <a:pt x="5042916" y="489458"/>
                  </a:cubicBezTo>
                  <a:cubicBezTo>
                    <a:pt x="4583430" y="709168"/>
                    <a:pt x="4153916" y="929005"/>
                    <a:pt x="3264916" y="929005"/>
                  </a:cubicBezTo>
                  <a:cubicBezTo>
                    <a:pt x="2375916" y="929005"/>
                    <a:pt x="1946402" y="719201"/>
                    <a:pt x="1486916" y="489458"/>
                  </a:cubicBezTo>
                  <a:cubicBezTo>
                    <a:pt x="1093851" y="292989"/>
                    <a:pt x="680720" y="89789"/>
                    <a:pt x="0" y="22860"/>
                  </a:cubicBezTo>
                  <a:lnTo>
                    <a:pt x="0" y="22860"/>
                  </a:lnTo>
                  <a:lnTo>
                    <a:pt x="0" y="464058"/>
                  </a:lnTo>
                  <a:lnTo>
                    <a:pt x="0" y="464058"/>
                  </a:lnTo>
                  <a:cubicBezTo>
                    <a:pt x="574548" y="525907"/>
                    <a:pt x="921385" y="696087"/>
                    <a:pt x="1287145" y="878967"/>
                  </a:cubicBezTo>
                  <a:cubicBezTo>
                    <a:pt x="1766570" y="1118743"/>
                    <a:pt x="2275967" y="1368425"/>
                    <a:pt x="3264916" y="1368425"/>
                  </a:cubicBezTo>
                  <a:cubicBezTo>
                    <a:pt x="4253865" y="1368425"/>
                    <a:pt x="4753229" y="1118743"/>
                    <a:pt x="5242687" y="878967"/>
                  </a:cubicBezTo>
                  <a:cubicBezTo>
                    <a:pt x="5702173" y="659257"/>
                    <a:pt x="6131687" y="439420"/>
                    <a:pt x="7020687" y="439420"/>
                  </a:cubicBezTo>
                  <a:cubicBezTo>
                    <a:pt x="7909687" y="439420"/>
                    <a:pt x="8339201" y="649224"/>
                    <a:pt x="8798687" y="878967"/>
                  </a:cubicBezTo>
                  <a:cubicBezTo>
                    <a:pt x="9278112" y="1118743"/>
                    <a:pt x="9787509" y="1368425"/>
                    <a:pt x="10776458" y="1368425"/>
                  </a:cubicBezTo>
                  <a:cubicBezTo>
                    <a:pt x="11765407" y="1368425"/>
                    <a:pt x="12264771" y="1118743"/>
                    <a:pt x="12754228" y="878967"/>
                  </a:cubicBezTo>
                  <a:cubicBezTo>
                    <a:pt x="13213714" y="659257"/>
                    <a:pt x="13643229" y="439420"/>
                    <a:pt x="14532229" y="439420"/>
                  </a:cubicBezTo>
                  <a:cubicBezTo>
                    <a:pt x="15421229" y="439420"/>
                    <a:pt x="15850743" y="649224"/>
                    <a:pt x="16310229" y="878967"/>
                  </a:cubicBezTo>
                  <a:cubicBezTo>
                    <a:pt x="16789654" y="1118743"/>
                    <a:pt x="17299051" y="1368425"/>
                    <a:pt x="18288000" y="1368425"/>
                  </a:cubicBezTo>
                  <a:lnTo>
                    <a:pt x="18288000" y="929005"/>
                  </a:lnTo>
                  <a:cubicBezTo>
                    <a:pt x="17399000" y="929005"/>
                    <a:pt x="16969487" y="719201"/>
                    <a:pt x="16510000" y="489458"/>
                  </a:cubicBezTo>
                  <a:cubicBezTo>
                    <a:pt x="16030448" y="249682"/>
                    <a:pt x="15521051" y="0"/>
                    <a:pt x="14532102" y="0"/>
                  </a:cubicBezTo>
                  <a:cubicBezTo>
                    <a:pt x="13543153" y="0"/>
                    <a:pt x="13043788" y="249682"/>
                    <a:pt x="12554331" y="489458"/>
                  </a:cubicBezTo>
                  <a:cubicBezTo>
                    <a:pt x="12094845" y="709168"/>
                    <a:pt x="11665331" y="929005"/>
                    <a:pt x="10776331" y="929005"/>
                  </a:cubicBezTo>
                  <a:cubicBezTo>
                    <a:pt x="9887331" y="929005"/>
                    <a:pt x="9457817" y="719201"/>
                    <a:pt x="8998331" y="489458"/>
                  </a:cubicBezTo>
                  <a:cubicBezTo>
                    <a:pt x="8518906" y="249682"/>
                    <a:pt x="8009509" y="0"/>
                    <a:pt x="7020687" y="0"/>
                  </a:cubicBezTo>
                  <a:close/>
                </a:path>
              </a:pathLst>
            </a:custGeom>
            <a:solidFill>
              <a:srgbClr val="FFE1C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330876" y="313512"/>
            <a:ext cx="1362624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Reports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213554" y="1558204"/>
            <a:ext cx="219333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Revenue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213554" y="2520321"/>
            <a:ext cx="9760291" cy="5534882"/>
          </a:xfrm>
          <a:custGeom>
            <a:avLst/>
            <a:gdLst/>
            <a:ahLst/>
            <a:cxnLst/>
            <a:rect r="r" b="b" t="t" l="l"/>
            <a:pathLst>
              <a:path h="5534882" w="9760291">
                <a:moveTo>
                  <a:pt x="0" y="0"/>
                </a:moveTo>
                <a:lnTo>
                  <a:pt x="9760291" y="0"/>
                </a:lnTo>
                <a:lnTo>
                  <a:pt x="9760291" y="5534881"/>
                </a:lnTo>
                <a:lnTo>
                  <a:pt x="0" y="5534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8870" y="2685472"/>
            <a:ext cx="7370339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The bar chart illustrates revenue distribution across different ticket types: single, package, and student.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14750" y="0"/>
            <a:ext cx="25717500" cy="10287000"/>
          </a:xfrm>
          <a:custGeom>
            <a:avLst/>
            <a:gdLst/>
            <a:ahLst/>
            <a:cxnLst/>
            <a:rect r="r" b="b" t="t" l="l"/>
            <a:pathLst>
              <a:path h="10287000" w="25717500">
                <a:moveTo>
                  <a:pt x="0" y="0"/>
                </a:moveTo>
                <a:lnTo>
                  <a:pt x="25717500" y="0"/>
                </a:lnTo>
                <a:lnTo>
                  <a:pt x="257175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9662" y="2214010"/>
            <a:ext cx="3254921" cy="57150"/>
          </a:xfrm>
          <a:custGeom>
            <a:avLst/>
            <a:gdLst/>
            <a:ahLst/>
            <a:cxnLst/>
            <a:rect r="r" b="b" t="t" l="l"/>
            <a:pathLst>
              <a:path h="57150" w="3254921">
                <a:moveTo>
                  <a:pt x="0" y="0"/>
                </a:moveTo>
                <a:lnTo>
                  <a:pt x="3254921" y="0"/>
                </a:lnTo>
                <a:lnTo>
                  <a:pt x="3254921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201900" y="0"/>
            <a:ext cx="3086100" cy="10282980"/>
            <a:chOff x="0" y="0"/>
            <a:chExt cx="3086100" cy="1028298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86100" cy="10282936"/>
            </a:xfrm>
            <a:custGeom>
              <a:avLst/>
              <a:gdLst/>
              <a:ahLst/>
              <a:cxnLst/>
              <a:rect r="r" b="b" t="t" l="l"/>
              <a:pathLst>
                <a:path h="10282936" w="3086100">
                  <a:moveTo>
                    <a:pt x="0" y="0"/>
                  </a:moveTo>
                  <a:lnTo>
                    <a:pt x="3086100" y="0"/>
                  </a:lnTo>
                  <a:lnTo>
                    <a:pt x="3086100" y="10282936"/>
                  </a:lnTo>
                  <a:lnTo>
                    <a:pt x="0" y="10282936"/>
                  </a:lnTo>
                  <a:close/>
                </a:path>
              </a:pathLst>
            </a:custGeom>
            <a:solidFill>
              <a:srgbClr val="593C8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678135" y="1011031"/>
            <a:ext cx="6180715" cy="8262757"/>
          </a:xfrm>
          <a:custGeom>
            <a:avLst/>
            <a:gdLst/>
            <a:ahLst/>
            <a:cxnLst/>
            <a:rect r="r" b="b" t="t" l="l"/>
            <a:pathLst>
              <a:path h="8262757" w="6180715">
                <a:moveTo>
                  <a:pt x="0" y="0"/>
                </a:moveTo>
                <a:lnTo>
                  <a:pt x="6180715" y="0"/>
                </a:lnTo>
                <a:lnTo>
                  <a:pt x="6180715" y="8262757"/>
                </a:lnTo>
                <a:lnTo>
                  <a:pt x="0" y="82627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0921" t="0" r="-50842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0623633" y="956529"/>
            <a:ext cx="6285900" cy="8373942"/>
            <a:chOff x="0" y="0"/>
            <a:chExt cx="6285890" cy="83739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85865" cy="8373999"/>
            </a:xfrm>
            <a:custGeom>
              <a:avLst/>
              <a:gdLst/>
              <a:ahLst/>
              <a:cxnLst/>
              <a:rect r="r" b="b" t="t" l="l"/>
              <a:pathLst>
                <a:path h="8373999" w="6285865">
                  <a:moveTo>
                    <a:pt x="6180709" y="108966"/>
                  </a:moveTo>
                  <a:lnTo>
                    <a:pt x="6180709" y="8264906"/>
                  </a:lnTo>
                  <a:lnTo>
                    <a:pt x="108966" y="8264906"/>
                  </a:lnTo>
                  <a:lnTo>
                    <a:pt x="108966" y="108966"/>
                  </a:lnTo>
                  <a:close/>
                  <a:moveTo>
                    <a:pt x="0" y="0"/>
                  </a:moveTo>
                  <a:lnTo>
                    <a:pt x="0" y="8373999"/>
                  </a:lnTo>
                  <a:lnTo>
                    <a:pt x="6285865" y="8373999"/>
                  </a:lnTo>
                  <a:lnTo>
                    <a:pt x="628586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1476908"/>
            <a:ext cx="1949282" cy="747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7"/>
              </a:lnSpc>
            </a:pPr>
            <a:r>
              <a:rPr lang="en-US" b="true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WORK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64349"/>
            <a:ext cx="1768469" cy="613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40"/>
              </a:lnSpc>
            </a:pPr>
            <a:r>
              <a:rPr lang="en-US" b="true" sz="3528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FUTURE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816190"/>
            <a:ext cx="8855840" cy="1754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2"/>
              </a:lnSpc>
            </a:pPr>
            <a:r>
              <a:rPr lang="en-US" sz="33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1- Driver-to-Admin Emergency Notifications</a:t>
            </a:r>
          </a:p>
          <a:p>
            <a:pPr algn="l">
              <a:lnSpc>
                <a:spcPts val="4642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871033" y="5470853"/>
            <a:ext cx="7321420" cy="1184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2- Passenger Driver Rating System</a:t>
            </a:r>
          </a:p>
          <a:p>
            <a:pPr algn="l">
              <a:lnSpc>
                <a:spcPts val="4725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871033" y="7555496"/>
            <a:ext cx="8504091" cy="1184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3- allows users to request a refund for their subscription.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5143500"/>
            <a:ext cx="18283533" cy="5143500"/>
            <a:chOff x="0" y="0"/>
            <a:chExt cx="18283530" cy="5143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3555" cy="5143500"/>
            </a:xfrm>
            <a:custGeom>
              <a:avLst/>
              <a:gdLst/>
              <a:ahLst/>
              <a:cxnLst/>
              <a:rect r="r" b="b" t="t" l="l"/>
              <a:pathLst>
                <a:path h="5143500" w="18283555">
                  <a:moveTo>
                    <a:pt x="0" y="0"/>
                  </a:moveTo>
                  <a:lnTo>
                    <a:pt x="0" y="5143500"/>
                  </a:lnTo>
                  <a:lnTo>
                    <a:pt x="18283555" y="5143500"/>
                  </a:lnTo>
                  <a:lnTo>
                    <a:pt x="18283555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897880" y="4789856"/>
            <a:ext cx="6492240" cy="38100"/>
            <a:chOff x="0" y="0"/>
            <a:chExt cx="6492240" cy="38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492240" cy="38100"/>
            </a:xfrm>
            <a:custGeom>
              <a:avLst/>
              <a:gdLst/>
              <a:ahLst/>
              <a:cxnLst/>
              <a:rect r="r" b="b" t="t" l="l"/>
              <a:pathLst>
                <a:path h="38100" w="6492240">
                  <a:moveTo>
                    <a:pt x="0" y="0"/>
                  </a:moveTo>
                  <a:lnTo>
                    <a:pt x="6492240" y="0"/>
                  </a:lnTo>
                  <a:lnTo>
                    <a:pt x="649224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880230" y="3393662"/>
            <a:ext cx="6657651" cy="1392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71"/>
              </a:lnSpc>
            </a:pPr>
            <a:r>
              <a:rPr lang="en-US" b="true" sz="805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7172" y="-453228"/>
            <a:ext cx="18703052" cy="2377592"/>
          </a:xfrm>
          <a:custGeom>
            <a:avLst/>
            <a:gdLst/>
            <a:ahLst/>
            <a:cxnLst/>
            <a:rect r="r" b="b" t="t" l="l"/>
            <a:pathLst>
              <a:path h="2377592" w="18703052">
                <a:moveTo>
                  <a:pt x="0" y="0"/>
                </a:moveTo>
                <a:lnTo>
                  <a:pt x="18703051" y="0"/>
                </a:lnTo>
                <a:lnTo>
                  <a:pt x="18703051" y="2377592"/>
                </a:lnTo>
                <a:lnTo>
                  <a:pt x="0" y="2377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618379" y="2233288"/>
            <a:ext cx="7640921" cy="6094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9"/>
              </a:lnSpc>
            </a:pPr>
            <a:r>
              <a:rPr lang="en-US" sz="385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Nablus Bus company operates an internal tracking system for administrators to monitor bus routes, but passengers have no direct access to real-time bus location data. Instead, the only way passengers and drivers interact is through WhatsApp groups.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3180002">
            <a:off x="6552027" y="7265405"/>
            <a:ext cx="3579774" cy="2616490"/>
          </a:xfrm>
          <a:custGeom>
            <a:avLst/>
            <a:gdLst/>
            <a:ahLst/>
            <a:cxnLst/>
            <a:rect r="r" b="b" t="t" l="l"/>
            <a:pathLst>
              <a:path h="2616490" w="3579774">
                <a:moveTo>
                  <a:pt x="0" y="0"/>
                </a:moveTo>
                <a:lnTo>
                  <a:pt x="3579774" y="0"/>
                </a:lnTo>
                <a:lnTo>
                  <a:pt x="3579774" y="2616490"/>
                </a:lnTo>
                <a:lnTo>
                  <a:pt x="0" y="26164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07328" y="7509481"/>
            <a:ext cx="2544175" cy="2841022"/>
          </a:xfrm>
          <a:custGeom>
            <a:avLst/>
            <a:gdLst/>
            <a:ahLst/>
            <a:cxnLst/>
            <a:rect r="r" b="b" t="t" l="l"/>
            <a:pathLst>
              <a:path h="2841022" w="2544175">
                <a:moveTo>
                  <a:pt x="0" y="0"/>
                </a:moveTo>
                <a:lnTo>
                  <a:pt x="2544175" y="0"/>
                </a:lnTo>
                <a:lnTo>
                  <a:pt x="2544175" y="2841022"/>
                </a:lnTo>
                <a:lnTo>
                  <a:pt x="0" y="28410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1860861"/>
            <a:ext cx="6219922" cy="8426139"/>
          </a:xfrm>
          <a:custGeom>
            <a:avLst/>
            <a:gdLst/>
            <a:ahLst/>
            <a:cxnLst/>
            <a:rect r="r" b="b" t="t" l="l"/>
            <a:pathLst>
              <a:path h="8426139" w="6219922">
                <a:moveTo>
                  <a:pt x="0" y="0"/>
                </a:moveTo>
                <a:lnTo>
                  <a:pt x="6219922" y="0"/>
                </a:lnTo>
                <a:lnTo>
                  <a:pt x="6219922" y="8426139"/>
                </a:lnTo>
                <a:lnTo>
                  <a:pt x="0" y="84261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5362" r="0" b="-5362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679254" y="393249"/>
            <a:ext cx="502796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Problem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7172" y="-453228"/>
            <a:ext cx="18703052" cy="2377592"/>
          </a:xfrm>
          <a:custGeom>
            <a:avLst/>
            <a:gdLst/>
            <a:ahLst/>
            <a:cxnLst/>
            <a:rect r="r" b="b" t="t" l="l"/>
            <a:pathLst>
              <a:path h="2377592" w="18703052">
                <a:moveTo>
                  <a:pt x="0" y="0"/>
                </a:moveTo>
                <a:lnTo>
                  <a:pt x="18703051" y="0"/>
                </a:lnTo>
                <a:lnTo>
                  <a:pt x="18703051" y="2377592"/>
                </a:lnTo>
                <a:lnTo>
                  <a:pt x="0" y="2377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279493" y="3535760"/>
            <a:ext cx="1793916" cy="1793916"/>
            <a:chOff x="0" y="0"/>
            <a:chExt cx="1930718" cy="193071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30654" cy="1930654"/>
            </a:xfrm>
            <a:custGeom>
              <a:avLst/>
              <a:gdLst/>
              <a:ahLst/>
              <a:cxnLst/>
              <a:rect r="r" b="b" t="t" l="l"/>
              <a:pathLst>
                <a:path h="1930654" w="1930654">
                  <a:moveTo>
                    <a:pt x="964819" y="0"/>
                  </a:moveTo>
                  <a:cubicBezTo>
                    <a:pt x="431800" y="254"/>
                    <a:pt x="0" y="432181"/>
                    <a:pt x="0" y="965327"/>
                  </a:cubicBezTo>
                  <a:cubicBezTo>
                    <a:pt x="0" y="1498600"/>
                    <a:pt x="432054" y="1930654"/>
                    <a:pt x="965327" y="1930654"/>
                  </a:cubicBezTo>
                  <a:cubicBezTo>
                    <a:pt x="1498600" y="1930654"/>
                    <a:pt x="1930654" y="1498600"/>
                    <a:pt x="1930654" y="965327"/>
                  </a:cubicBezTo>
                  <a:cubicBezTo>
                    <a:pt x="1930654" y="432181"/>
                    <a:pt x="1498854" y="254"/>
                    <a:pt x="965835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-53" b="-53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4839652" y="3816048"/>
            <a:ext cx="1513627" cy="1513627"/>
            <a:chOff x="0" y="0"/>
            <a:chExt cx="1931657" cy="19316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31670" cy="1931670"/>
            </a:xfrm>
            <a:custGeom>
              <a:avLst/>
              <a:gdLst/>
              <a:ahLst/>
              <a:cxnLst/>
              <a:rect r="r" b="b" t="t" l="l"/>
              <a:pathLst>
                <a:path h="1931670" w="1931670">
                  <a:moveTo>
                    <a:pt x="965835" y="0"/>
                  </a:moveTo>
                  <a:cubicBezTo>
                    <a:pt x="432308" y="0"/>
                    <a:pt x="0" y="432308"/>
                    <a:pt x="0" y="965835"/>
                  </a:cubicBezTo>
                  <a:cubicBezTo>
                    <a:pt x="0" y="1499362"/>
                    <a:pt x="432308" y="1931670"/>
                    <a:pt x="965835" y="1931670"/>
                  </a:cubicBezTo>
                  <a:cubicBezTo>
                    <a:pt x="1499362" y="1931670"/>
                    <a:pt x="1931670" y="1499362"/>
                    <a:pt x="1931670" y="965835"/>
                  </a:cubicBezTo>
                  <a:cubicBezTo>
                    <a:pt x="1931670" y="432308"/>
                    <a:pt x="1499362" y="0"/>
                    <a:pt x="965835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4831" r="-49" b="-4794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-10800000">
            <a:off x="0" y="1360246"/>
            <a:ext cx="2360114" cy="2324100"/>
          </a:xfrm>
          <a:custGeom>
            <a:avLst/>
            <a:gdLst/>
            <a:ahLst/>
            <a:cxnLst/>
            <a:rect r="r" b="b" t="t" l="l"/>
            <a:pathLst>
              <a:path h="2324100" w="2360114">
                <a:moveTo>
                  <a:pt x="0" y="0"/>
                </a:moveTo>
                <a:lnTo>
                  <a:pt x="2360114" y="0"/>
                </a:lnTo>
                <a:lnTo>
                  <a:pt x="2360114" y="2324100"/>
                </a:lnTo>
                <a:lnTo>
                  <a:pt x="0" y="23241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88" b="-1967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68382" y="566795"/>
            <a:ext cx="1461707" cy="923782"/>
          </a:xfrm>
          <a:custGeom>
            <a:avLst/>
            <a:gdLst/>
            <a:ahLst/>
            <a:cxnLst/>
            <a:rect r="r" b="b" t="t" l="l"/>
            <a:pathLst>
              <a:path h="923782" w="1461707">
                <a:moveTo>
                  <a:pt x="0" y="0"/>
                </a:moveTo>
                <a:lnTo>
                  <a:pt x="1461707" y="0"/>
                </a:lnTo>
                <a:lnTo>
                  <a:pt x="1461707" y="923782"/>
                </a:lnTo>
                <a:lnTo>
                  <a:pt x="0" y="9237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807328" y="7509481"/>
            <a:ext cx="2544175" cy="2841022"/>
          </a:xfrm>
          <a:custGeom>
            <a:avLst/>
            <a:gdLst/>
            <a:ahLst/>
            <a:cxnLst/>
            <a:rect r="r" b="b" t="t" l="l"/>
            <a:pathLst>
              <a:path h="2841022" w="2544175">
                <a:moveTo>
                  <a:pt x="0" y="0"/>
                </a:moveTo>
                <a:lnTo>
                  <a:pt x="2544175" y="0"/>
                </a:lnTo>
                <a:lnTo>
                  <a:pt x="2544175" y="2841022"/>
                </a:lnTo>
                <a:lnTo>
                  <a:pt x="0" y="284102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7005643" y="3684346"/>
            <a:ext cx="2040512" cy="2040512"/>
            <a:chOff x="0" y="0"/>
            <a:chExt cx="1931657" cy="193165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31670" cy="1931670"/>
            </a:xfrm>
            <a:custGeom>
              <a:avLst/>
              <a:gdLst/>
              <a:ahLst/>
              <a:cxnLst/>
              <a:rect r="r" b="b" t="t" l="l"/>
              <a:pathLst>
                <a:path h="1931670" w="1931670">
                  <a:moveTo>
                    <a:pt x="965835" y="0"/>
                  </a:moveTo>
                  <a:cubicBezTo>
                    <a:pt x="432308" y="0"/>
                    <a:pt x="0" y="432308"/>
                    <a:pt x="0" y="965835"/>
                  </a:cubicBezTo>
                  <a:cubicBezTo>
                    <a:pt x="0" y="1499362"/>
                    <a:pt x="432308" y="1931670"/>
                    <a:pt x="965835" y="1931670"/>
                  </a:cubicBezTo>
                  <a:cubicBezTo>
                    <a:pt x="1499362" y="1931670"/>
                    <a:pt x="1931670" y="1499362"/>
                    <a:pt x="1931670" y="965835"/>
                  </a:cubicBezTo>
                  <a:cubicBezTo>
                    <a:pt x="1931670" y="432308"/>
                    <a:pt x="1499362" y="0"/>
                    <a:pt x="965835" y="0"/>
                  </a:cubicBezTo>
                  <a:close/>
                </a:path>
              </a:pathLst>
            </a:custGeom>
            <a:blipFill>
              <a:blip r:embed="rId11"/>
              <a:stretch>
                <a:fillRect l="0" t="-1688" r="-49" b="-1637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5786220">
            <a:off x="1780699" y="7420232"/>
            <a:ext cx="666750" cy="304800"/>
            <a:chOff x="0" y="0"/>
            <a:chExt cx="889000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89000" cy="406400"/>
            </a:xfrm>
            <a:custGeom>
              <a:avLst/>
              <a:gdLst/>
              <a:ahLst/>
              <a:cxnLst/>
              <a:rect r="r" b="b" t="t" l="l"/>
              <a:pathLst>
                <a:path h="406400" w="889000">
                  <a:moveTo>
                    <a:pt x="0" y="406400"/>
                  </a:moveTo>
                  <a:lnTo>
                    <a:pt x="889000" y="406400"/>
                  </a:lnTo>
                  <a:lnTo>
                    <a:pt x="889000" y="0"/>
                  </a:lnTo>
                  <a:lnTo>
                    <a:pt x="822706" y="0"/>
                  </a:lnTo>
                  <a:lnTo>
                    <a:pt x="0" y="0"/>
                  </a:lnTo>
                  <a:lnTo>
                    <a:pt x="0" y="40640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5786220">
            <a:off x="6392828" y="7420232"/>
            <a:ext cx="666750" cy="304800"/>
            <a:chOff x="0" y="0"/>
            <a:chExt cx="8890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9000" cy="406400"/>
            </a:xfrm>
            <a:custGeom>
              <a:avLst/>
              <a:gdLst/>
              <a:ahLst/>
              <a:cxnLst/>
              <a:rect r="r" b="b" t="t" l="l"/>
              <a:pathLst>
                <a:path h="406400" w="889000">
                  <a:moveTo>
                    <a:pt x="0" y="406400"/>
                  </a:moveTo>
                  <a:lnTo>
                    <a:pt x="78740" y="406400"/>
                  </a:lnTo>
                  <a:lnTo>
                    <a:pt x="889000" y="406400"/>
                  </a:lnTo>
                  <a:lnTo>
                    <a:pt x="889000" y="0"/>
                  </a:lnTo>
                  <a:lnTo>
                    <a:pt x="0" y="0"/>
                  </a:lnTo>
                  <a:lnTo>
                    <a:pt x="0" y="40640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5474998">
            <a:off x="10706643" y="7344186"/>
            <a:ext cx="666750" cy="304800"/>
            <a:chOff x="0" y="0"/>
            <a:chExt cx="889000" cy="406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89000" cy="406400"/>
            </a:xfrm>
            <a:custGeom>
              <a:avLst/>
              <a:gdLst/>
              <a:ahLst/>
              <a:cxnLst/>
              <a:rect r="r" b="b" t="t" l="l"/>
              <a:pathLst>
                <a:path h="406400" w="889000">
                  <a:moveTo>
                    <a:pt x="0" y="406400"/>
                  </a:moveTo>
                  <a:lnTo>
                    <a:pt x="78740" y="406400"/>
                  </a:lnTo>
                  <a:lnTo>
                    <a:pt x="889000" y="406400"/>
                  </a:lnTo>
                  <a:lnTo>
                    <a:pt x="889000" y="0"/>
                  </a:lnTo>
                  <a:lnTo>
                    <a:pt x="0" y="0"/>
                  </a:lnTo>
                  <a:lnTo>
                    <a:pt x="0" y="40640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5786220">
            <a:off x="15113830" y="7129791"/>
            <a:ext cx="666750" cy="304800"/>
            <a:chOff x="0" y="0"/>
            <a:chExt cx="889000" cy="406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89000" cy="406400"/>
            </a:xfrm>
            <a:custGeom>
              <a:avLst/>
              <a:gdLst/>
              <a:ahLst/>
              <a:cxnLst/>
              <a:rect r="r" b="b" t="t" l="l"/>
              <a:pathLst>
                <a:path h="406400" w="889000">
                  <a:moveTo>
                    <a:pt x="0" y="406400"/>
                  </a:moveTo>
                  <a:lnTo>
                    <a:pt x="78740" y="406400"/>
                  </a:lnTo>
                  <a:lnTo>
                    <a:pt x="889000" y="406400"/>
                  </a:lnTo>
                  <a:lnTo>
                    <a:pt x="889000" y="0"/>
                  </a:lnTo>
                  <a:lnTo>
                    <a:pt x="0" y="0"/>
                  </a:lnTo>
                  <a:lnTo>
                    <a:pt x="0" y="40640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5153263" y="6790258"/>
            <a:ext cx="3241777" cy="357969"/>
            <a:chOff x="0" y="0"/>
            <a:chExt cx="3241777" cy="35797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58801" y="151638"/>
              <a:ext cx="3122549" cy="142875"/>
            </a:xfrm>
            <a:custGeom>
              <a:avLst/>
              <a:gdLst/>
              <a:ahLst/>
              <a:cxnLst/>
              <a:rect r="r" b="b" t="t" l="l"/>
              <a:pathLst>
                <a:path h="142875" w="3122549">
                  <a:moveTo>
                    <a:pt x="15113" y="0"/>
                  </a:moveTo>
                  <a:cubicBezTo>
                    <a:pt x="4191" y="0"/>
                    <a:pt x="0" y="16891"/>
                    <a:pt x="11557" y="18542"/>
                  </a:cubicBezTo>
                  <a:cubicBezTo>
                    <a:pt x="411353" y="76454"/>
                    <a:pt x="813943" y="114300"/>
                    <a:pt x="1217549" y="131699"/>
                  </a:cubicBezTo>
                  <a:cubicBezTo>
                    <a:pt x="1390015" y="139192"/>
                    <a:pt x="1562608" y="142875"/>
                    <a:pt x="1735328" y="142875"/>
                  </a:cubicBezTo>
                  <a:cubicBezTo>
                    <a:pt x="1967865" y="142875"/>
                    <a:pt x="2200275" y="136144"/>
                    <a:pt x="2432431" y="122682"/>
                  </a:cubicBezTo>
                  <a:cubicBezTo>
                    <a:pt x="2658872" y="109474"/>
                    <a:pt x="2885059" y="89916"/>
                    <a:pt x="3110357" y="63881"/>
                  </a:cubicBezTo>
                  <a:cubicBezTo>
                    <a:pt x="3122041" y="62484"/>
                    <a:pt x="3122549" y="44704"/>
                    <a:pt x="3111627" y="44704"/>
                  </a:cubicBezTo>
                  <a:cubicBezTo>
                    <a:pt x="3111246" y="44704"/>
                    <a:pt x="3110865" y="44704"/>
                    <a:pt x="3110357" y="44831"/>
                  </a:cubicBezTo>
                  <a:cubicBezTo>
                    <a:pt x="2709926" y="90932"/>
                    <a:pt x="2307209" y="116967"/>
                    <a:pt x="1904111" y="122682"/>
                  </a:cubicBezTo>
                  <a:cubicBezTo>
                    <a:pt x="1847850" y="123444"/>
                    <a:pt x="1791716" y="123825"/>
                    <a:pt x="1735455" y="123825"/>
                  </a:cubicBezTo>
                  <a:cubicBezTo>
                    <a:pt x="1388618" y="123825"/>
                    <a:pt x="1041654" y="108839"/>
                    <a:pt x="696087" y="78867"/>
                  </a:cubicBezTo>
                  <a:cubicBezTo>
                    <a:pt x="468884" y="59182"/>
                    <a:pt x="242316" y="32893"/>
                    <a:pt x="16637" y="254"/>
                  </a:cubicBezTo>
                  <a:cubicBezTo>
                    <a:pt x="16129" y="127"/>
                    <a:pt x="15621" y="127"/>
                    <a:pt x="15113" y="127"/>
                  </a:cubicBezTo>
                  <a:close/>
                </a:path>
              </a:pathLst>
            </a:custGeom>
            <a:solidFill>
              <a:srgbClr val="004B98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99974" y="63373"/>
              <a:ext cx="2637409" cy="139319"/>
            </a:xfrm>
            <a:custGeom>
              <a:avLst/>
              <a:gdLst/>
              <a:ahLst/>
              <a:cxnLst/>
              <a:rect r="r" b="b" t="t" l="l"/>
              <a:pathLst>
                <a:path h="139319" w="2637409">
                  <a:moveTo>
                    <a:pt x="14605" y="127"/>
                  </a:moveTo>
                  <a:cubicBezTo>
                    <a:pt x="3937" y="127"/>
                    <a:pt x="0" y="16637"/>
                    <a:pt x="11430" y="18669"/>
                  </a:cubicBezTo>
                  <a:cubicBezTo>
                    <a:pt x="179578" y="48514"/>
                    <a:pt x="348615" y="72771"/>
                    <a:pt x="518287" y="91567"/>
                  </a:cubicBezTo>
                  <a:cubicBezTo>
                    <a:pt x="687959" y="110363"/>
                    <a:pt x="858266" y="123698"/>
                    <a:pt x="1028827" y="131318"/>
                  </a:cubicBezTo>
                  <a:cubicBezTo>
                    <a:pt x="1147191" y="136652"/>
                    <a:pt x="1265555" y="139319"/>
                    <a:pt x="1384046" y="139319"/>
                  </a:cubicBezTo>
                  <a:cubicBezTo>
                    <a:pt x="1437132" y="139319"/>
                    <a:pt x="1490345" y="138811"/>
                    <a:pt x="1543431" y="137668"/>
                  </a:cubicBezTo>
                  <a:cubicBezTo>
                    <a:pt x="1714119" y="134239"/>
                    <a:pt x="1884680" y="125222"/>
                    <a:pt x="2054733" y="110617"/>
                  </a:cubicBezTo>
                  <a:cubicBezTo>
                    <a:pt x="2224786" y="96012"/>
                    <a:pt x="2394458" y="75946"/>
                    <a:pt x="2563241" y="50292"/>
                  </a:cubicBezTo>
                  <a:cubicBezTo>
                    <a:pt x="2584196" y="47117"/>
                    <a:pt x="2605024" y="43815"/>
                    <a:pt x="2625852" y="40513"/>
                  </a:cubicBezTo>
                  <a:cubicBezTo>
                    <a:pt x="2637409" y="38735"/>
                    <a:pt x="2633345" y="21971"/>
                    <a:pt x="2622550" y="21971"/>
                  </a:cubicBezTo>
                  <a:cubicBezTo>
                    <a:pt x="2622042" y="21971"/>
                    <a:pt x="2621407" y="21971"/>
                    <a:pt x="2620772" y="22098"/>
                  </a:cubicBezTo>
                  <a:cubicBezTo>
                    <a:pt x="2452243" y="49022"/>
                    <a:pt x="2282825" y="70485"/>
                    <a:pt x="2112772" y="86360"/>
                  </a:cubicBezTo>
                  <a:cubicBezTo>
                    <a:pt x="1943608" y="102108"/>
                    <a:pt x="1773936" y="112395"/>
                    <a:pt x="1604137" y="117094"/>
                  </a:cubicBezTo>
                  <a:cubicBezTo>
                    <a:pt x="1530731" y="119126"/>
                    <a:pt x="1457325" y="120142"/>
                    <a:pt x="1383792" y="120142"/>
                  </a:cubicBezTo>
                  <a:cubicBezTo>
                    <a:pt x="1287399" y="120142"/>
                    <a:pt x="1190879" y="118364"/>
                    <a:pt x="1094613" y="114808"/>
                  </a:cubicBezTo>
                  <a:cubicBezTo>
                    <a:pt x="924814" y="108585"/>
                    <a:pt x="755269" y="96774"/>
                    <a:pt x="586359" y="79629"/>
                  </a:cubicBezTo>
                  <a:cubicBezTo>
                    <a:pt x="416560" y="62357"/>
                    <a:pt x="247269" y="39370"/>
                    <a:pt x="78994" y="10922"/>
                  </a:cubicBezTo>
                  <a:cubicBezTo>
                    <a:pt x="58166" y="7366"/>
                    <a:pt x="37338" y="3810"/>
                    <a:pt x="16510" y="127"/>
                  </a:cubicBezTo>
                  <a:cubicBezTo>
                    <a:pt x="15875" y="0"/>
                    <a:pt x="15240" y="0"/>
                    <a:pt x="14605" y="0"/>
                  </a:cubicBezTo>
                  <a:close/>
                </a:path>
              </a:pathLst>
            </a:custGeom>
            <a:solidFill>
              <a:srgbClr val="004B98"/>
            </a:solidFill>
          </p:spPr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13715239" y="6352203"/>
            <a:ext cx="3214640" cy="355959"/>
            <a:chOff x="0" y="0"/>
            <a:chExt cx="3214637" cy="35595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58801" y="150749"/>
              <a:ext cx="3095371" cy="141732"/>
            </a:xfrm>
            <a:custGeom>
              <a:avLst/>
              <a:gdLst/>
              <a:ahLst/>
              <a:cxnLst/>
              <a:rect r="r" b="b" t="t" l="l"/>
              <a:pathLst>
                <a:path h="141732" w="3095371">
                  <a:moveTo>
                    <a:pt x="14986" y="127"/>
                  </a:moveTo>
                  <a:cubicBezTo>
                    <a:pt x="4191" y="127"/>
                    <a:pt x="0" y="16891"/>
                    <a:pt x="11557" y="18542"/>
                  </a:cubicBezTo>
                  <a:cubicBezTo>
                    <a:pt x="407797" y="75946"/>
                    <a:pt x="806958" y="113411"/>
                    <a:pt x="1207008" y="130683"/>
                  </a:cubicBezTo>
                  <a:cubicBezTo>
                    <a:pt x="1377950" y="138049"/>
                    <a:pt x="1549146" y="141732"/>
                    <a:pt x="1720215" y="141732"/>
                  </a:cubicBezTo>
                  <a:cubicBezTo>
                    <a:pt x="1950720" y="141732"/>
                    <a:pt x="2181098" y="135001"/>
                    <a:pt x="2411222" y="121666"/>
                  </a:cubicBezTo>
                  <a:cubicBezTo>
                    <a:pt x="2635758" y="108585"/>
                    <a:pt x="2859786" y="89154"/>
                    <a:pt x="3083306" y="63373"/>
                  </a:cubicBezTo>
                  <a:cubicBezTo>
                    <a:pt x="3094863" y="62103"/>
                    <a:pt x="3095371" y="44323"/>
                    <a:pt x="3084576" y="44323"/>
                  </a:cubicBezTo>
                  <a:cubicBezTo>
                    <a:pt x="3084195" y="44323"/>
                    <a:pt x="3083814" y="44323"/>
                    <a:pt x="3083306" y="44450"/>
                  </a:cubicBezTo>
                  <a:cubicBezTo>
                    <a:pt x="2686304" y="90170"/>
                    <a:pt x="2287143" y="115951"/>
                    <a:pt x="1887601" y="121539"/>
                  </a:cubicBezTo>
                  <a:cubicBezTo>
                    <a:pt x="1831848" y="122301"/>
                    <a:pt x="1776222" y="122682"/>
                    <a:pt x="1720469" y="122682"/>
                  </a:cubicBezTo>
                  <a:cubicBezTo>
                    <a:pt x="1376680" y="122682"/>
                    <a:pt x="1032764" y="107823"/>
                    <a:pt x="690245" y="78105"/>
                  </a:cubicBezTo>
                  <a:cubicBezTo>
                    <a:pt x="465074" y="58547"/>
                    <a:pt x="240411" y="32512"/>
                    <a:pt x="16637" y="127"/>
                  </a:cubicBezTo>
                  <a:cubicBezTo>
                    <a:pt x="16129" y="0"/>
                    <a:pt x="15621" y="0"/>
                    <a:pt x="15113" y="0"/>
                  </a:cubicBezTo>
                  <a:close/>
                </a:path>
              </a:pathLst>
            </a:custGeom>
            <a:solidFill>
              <a:srgbClr val="004B98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297307" y="61468"/>
              <a:ext cx="2615565" cy="141859"/>
            </a:xfrm>
            <a:custGeom>
              <a:avLst/>
              <a:gdLst/>
              <a:ahLst/>
              <a:cxnLst/>
              <a:rect r="r" b="b" t="t" l="l"/>
              <a:pathLst>
                <a:path h="141859" w="2615565">
                  <a:moveTo>
                    <a:pt x="2598547" y="24003"/>
                  </a:moveTo>
                  <a:cubicBezTo>
                    <a:pt x="2431415" y="50673"/>
                    <a:pt x="2263521" y="72009"/>
                    <a:pt x="2094992" y="87630"/>
                  </a:cubicBezTo>
                  <a:cubicBezTo>
                    <a:pt x="1927352" y="103251"/>
                    <a:pt x="1759204" y="113411"/>
                    <a:pt x="1590802" y="118110"/>
                  </a:cubicBezTo>
                  <a:cubicBezTo>
                    <a:pt x="1422400" y="122809"/>
                    <a:pt x="1253998" y="122047"/>
                    <a:pt x="1085723" y="115951"/>
                  </a:cubicBezTo>
                  <a:cubicBezTo>
                    <a:pt x="917448" y="109855"/>
                    <a:pt x="749427" y="98171"/>
                    <a:pt x="581787" y="81026"/>
                  </a:cubicBezTo>
                  <a:cubicBezTo>
                    <a:pt x="413512" y="63881"/>
                    <a:pt x="245745" y="41148"/>
                    <a:pt x="78867" y="12954"/>
                  </a:cubicBezTo>
                  <a:cubicBezTo>
                    <a:pt x="58166" y="9525"/>
                    <a:pt x="37592" y="5842"/>
                    <a:pt x="17018" y="2159"/>
                  </a:cubicBezTo>
                  <a:cubicBezTo>
                    <a:pt x="5080" y="0"/>
                    <a:pt x="0" y="18288"/>
                    <a:pt x="11938" y="20447"/>
                  </a:cubicBezTo>
                  <a:cubicBezTo>
                    <a:pt x="178562" y="50038"/>
                    <a:pt x="346202" y="74168"/>
                    <a:pt x="514350" y="92710"/>
                  </a:cubicBezTo>
                  <a:cubicBezTo>
                    <a:pt x="682498" y="111252"/>
                    <a:pt x="851408" y="124460"/>
                    <a:pt x="1020445" y="132080"/>
                  </a:cubicBezTo>
                  <a:cubicBezTo>
                    <a:pt x="1190371" y="139700"/>
                    <a:pt x="1360551" y="141859"/>
                    <a:pt x="1530477" y="138430"/>
                  </a:cubicBezTo>
                  <a:cubicBezTo>
                    <a:pt x="1699641" y="135001"/>
                    <a:pt x="1868805" y="126111"/>
                    <a:pt x="2037334" y="111633"/>
                  </a:cubicBezTo>
                  <a:cubicBezTo>
                    <a:pt x="2205863" y="97155"/>
                    <a:pt x="2374138" y="77216"/>
                    <a:pt x="2541397" y="51816"/>
                  </a:cubicBezTo>
                  <a:cubicBezTo>
                    <a:pt x="2562098" y="48641"/>
                    <a:pt x="2582799" y="45466"/>
                    <a:pt x="2603500" y="42164"/>
                  </a:cubicBezTo>
                  <a:cubicBezTo>
                    <a:pt x="2615565" y="40259"/>
                    <a:pt x="2610358" y="21971"/>
                    <a:pt x="2598420" y="23876"/>
                  </a:cubicBezTo>
                  <a:close/>
                </a:path>
              </a:pathLst>
            </a:custGeom>
            <a:solidFill>
              <a:srgbClr val="004B98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0087167" y="3679989"/>
            <a:ext cx="2563505" cy="2850194"/>
          </a:xfrm>
          <a:custGeom>
            <a:avLst/>
            <a:gdLst/>
            <a:ahLst/>
            <a:cxnLst/>
            <a:rect r="r" b="b" t="t" l="l"/>
            <a:pathLst>
              <a:path h="2850194" w="2563505">
                <a:moveTo>
                  <a:pt x="0" y="0"/>
                </a:moveTo>
                <a:lnTo>
                  <a:pt x="2563505" y="0"/>
                </a:lnTo>
                <a:lnTo>
                  <a:pt x="2563505" y="2850194"/>
                </a:lnTo>
                <a:lnTo>
                  <a:pt x="0" y="285019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691684" y="3880743"/>
            <a:ext cx="3544061" cy="1993534"/>
          </a:xfrm>
          <a:custGeom>
            <a:avLst/>
            <a:gdLst/>
            <a:ahLst/>
            <a:cxnLst/>
            <a:rect r="r" b="b" t="t" l="l"/>
            <a:pathLst>
              <a:path h="1993534" w="3544061">
                <a:moveTo>
                  <a:pt x="0" y="0"/>
                </a:moveTo>
                <a:lnTo>
                  <a:pt x="3544061" y="0"/>
                </a:lnTo>
                <a:lnTo>
                  <a:pt x="3544061" y="1993534"/>
                </a:lnTo>
                <a:lnTo>
                  <a:pt x="0" y="199353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6899824" y="393249"/>
            <a:ext cx="4577944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Technologies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3238" y="5519471"/>
            <a:ext cx="4147423" cy="1427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8"/>
              </a:lnSpc>
            </a:pPr>
            <a:r>
              <a:rPr lang="en-US" b="true" sz="2799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React js -&gt; website React Native -&gt; mobile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971860" y="5817127"/>
            <a:ext cx="1381420" cy="501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b="true" sz="2799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Node js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915093" y="5817127"/>
            <a:ext cx="2110454" cy="501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b="true" sz="2799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Reastful api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130089" y="7789545"/>
            <a:ext cx="4256604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48841"/>
                </a:solidFill>
                <a:latin typeface="Gagalin"/>
                <a:ea typeface="Gagalin"/>
                <a:cs typeface="Gagalin"/>
                <a:sym typeface="Gagalin"/>
              </a:rPr>
              <a:t>version control &amp;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448841"/>
                </a:solidFill>
                <a:latin typeface="Gagalin"/>
                <a:ea typeface="Gagalin"/>
                <a:cs typeface="Gagalin"/>
                <a:sym typeface="Gagalin"/>
              </a:rPr>
              <a:t>collaboration platform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087637" y="8054022"/>
            <a:ext cx="190476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448841"/>
                </a:solidFill>
                <a:latin typeface="Gagalin"/>
                <a:ea typeface="Gagalin"/>
                <a:cs typeface="Gagalin"/>
                <a:sym typeface="Gagalin"/>
              </a:rPr>
              <a:t>Data base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648420" y="8115427"/>
            <a:ext cx="2079589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448841"/>
                </a:solidFill>
                <a:latin typeface="Gagalin"/>
                <a:ea typeface="Gagalin"/>
                <a:cs typeface="Gagalin"/>
                <a:sym typeface="Gagalin"/>
              </a:rPr>
              <a:t>Back end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06630" y="8115427"/>
            <a:ext cx="2079589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448841"/>
                </a:solidFill>
                <a:latin typeface="Gagalin"/>
                <a:ea typeface="Gagalin"/>
                <a:cs typeface="Gagalin"/>
                <a:sym typeface="Gagalin"/>
              </a:rPr>
              <a:t>front end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50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269769" y="2771894"/>
            <a:ext cx="2932214" cy="6244961"/>
            <a:chOff x="0" y="0"/>
            <a:chExt cx="3909619" cy="8326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09568" cy="8326628"/>
            </a:xfrm>
            <a:custGeom>
              <a:avLst/>
              <a:gdLst/>
              <a:ahLst/>
              <a:cxnLst/>
              <a:rect r="r" b="b" t="t" l="l"/>
              <a:pathLst>
                <a:path h="8326628" w="3909568">
                  <a:moveTo>
                    <a:pt x="504698" y="0"/>
                  </a:moveTo>
                  <a:cubicBezTo>
                    <a:pt x="225933" y="381"/>
                    <a:pt x="0" y="226568"/>
                    <a:pt x="0" y="505460"/>
                  </a:cubicBezTo>
                  <a:lnTo>
                    <a:pt x="0" y="7821168"/>
                  </a:lnTo>
                  <a:cubicBezTo>
                    <a:pt x="0" y="8100314"/>
                    <a:pt x="226314" y="8326628"/>
                    <a:pt x="505460" y="8326628"/>
                  </a:cubicBezTo>
                  <a:lnTo>
                    <a:pt x="3404108" y="8326628"/>
                  </a:lnTo>
                  <a:cubicBezTo>
                    <a:pt x="3683254" y="8326628"/>
                    <a:pt x="3909568" y="8100314"/>
                    <a:pt x="3909568" y="7821168"/>
                  </a:cubicBezTo>
                  <a:lnTo>
                    <a:pt x="3909568" y="505460"/>
                  </a:lnTo>
                  <a:cubicBezTo>
                    <a:pt x="3909568" y="226568"/>
                    <a:pt x="3683762" y="381"/>
                    <a:pt x="340487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897" r="0" b="-89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8779002"/>
            <a:ext cx="18287924" cy="1368457"/>
            <a:chOff x="0" y="0"/>
            <a:chExt cx="18287924" cy="136846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288000" cy="1368425"/>
            </a:xfrm>
            <a:custGeom>
              <a:avLst/>
              <a:gdLst/>
              <a:ahLst/>
              <a:cxnLst/>
              <a:rect r="r" b="b" t="t" l="l"/>
              <a:pathLst>
                <a:path h="1368425" w="18288000">
                  <a:moveTo>
                    <a:pt x="7020687" y="0"/>
                  </a:moveTo>
                  <a:cubicBezTo>
                    <a:pt x="6031738" y="0"/>
                    <a:pt x="5532247" y="249682"/>
                    <a:pt x="5042916" y="489458"/>
                  </a:cubicBezTo>
                  <a:cubicBezTo>
                    <a:pt x="4583430" y="709168"/>
                    <a:pt x="4153916" y="929005"/>
                    <a:pt x="3264916" y="929005"/>
                  </a:cubicBezTo>
                  <a:cubicBezTo>
                    <a:pt x="2375916" y="929005"/>
                    <a:pt x="1946402" y="719201"/>
                    <a:pt x="1486916" y="489458"/>
                  </a:cubicBezTo>
                  <a:cubicBezTo>
                    <a:pt x="1093851" y="292989"/>
                    <a:pt x="680720" y="89789"/>
                    <a:pt x="0" y="22860"/>
                  </a:cubicBezTo>
                  <a:lnTo>
                    <a:pt x="0" y="22860"/>
                  </a:lnTo>
                  <a:lnTo>
                    <a:pt x="0" y="464058"/>
                  </a:lnTo>
                  <a:lnTo>
                    <a:pt x="0" y="464058"/>
                  </a:lnTo>
                  <a:cubicBezTo>
                    <a:pt x="574548" y="525907"/>
                    <a:pt x="921385" y="696087"/>
                    <a:pt x="1287145" y="878967"/>
                  </a:cubicBezTo>
                  <a:cubicBezTo>
                    <a:pt x="1766570" y="1118743"/>
                    <a:pt x="2275967" y="1368425"/>
                    <a:pt x="3264916" y="1368425"/>
                  </a:cubicBezTo>
                  <a:cubicBezTo>
                    <a:pt x="4253865" y="1368425"/>
                    <a:pt x="4753229" y="1118743"/>
                    <a:pt x="5242687" y="878967"/>
                  </a:cubicBezTo>
                  <a:cubicBezTo>
                    <a:pt x="5702173" y="659257"/>
                    <a:pt x="6131687" y="439420"/>
                    <a:pt x="7020687" y="439420"/>
                  </a:cubicBezTo>
                  <a:cubicBezTo>
                    <a:pt x="7909687" y="439420"/>
                    <a:pt x="8339201" y="649224"/>
                    <a:pt x="8798687" y="878967"/>
                  </a:cubicBezTo>
                  <a:cubicBezTo>
                    <a:pt x="9278112" y="1118743"/>
                    <a:pt x="9787509" y="1368425"/>
                    <a:pt x="10776458" y="1368425"/>
                  </a:cubicBezTo>
                  <a:cubicBezTo>
                    <a:pt x="11765407" y="1368425"/>
                    <a:pt x="12264771" y="1118743"/>
                    <a:pt x="12754228" y="878967"/>
                  </a:cubicBezTo>
                  <a:cubicBezTo>
                    <a:pt x="13213714" y="659257"/>
                    <a:pt x="13643229" y="439420"/>
                    <a:pt x="14532229" y="439420"/>
                  </a:cubicBezTo>
                  <a:cubicBezTo>
                    <a:pt x="15421229" y="439420"/>
                    <a:pt x="15850743" y="649224"/>
                    <a:pt x="16310229" y="878967"/>
                  </a:cubicBezTo>
                  <a:cubicBezTo>
                    <a:pt x="16789654" y="1118743"/>
                    <a:pt x="17299051" y="1368425"/>
                    <a:pt x="18288000" y="1368425"/>
                  </a:cubicBezTo>
                  <a:lnTo>
                    <a:pt x="18288000" y="929005"/>
                  </a:lnTo>
                  <a:cubicBezTo>
                    <a:pt x="17399000" y="929005"/>
                    <a:pt x="16969487" y="719201"/>
                    <a:pt x="16510000" y="489458"/>
                  </a:cubicBezTo>
                  <a:cubicBezTo>
                    <a:pt x="16030448" y="249682"/>
                    <a:pt x="15521051" y="0"/>
                    <a:pt x="14532102" y="0"/>
                  </a:cubicBezTo>
                  <a:cubicBezTo>
                    <a:pt x="13543153" y="0"/>
                    <a:pt x="13043788" y="249682"/>
                    <a:pt x="12554331" y="489458"/>
                  </a:cubicBezTo>
                  <a:cubicBezTo>
                    <a:pt x="12094845" y="709168"/>
                    <a:pt x="11665331" y="929005"/>
                    <a:pt x="10776331" y="929005"/>
                  </a:cubicBezTo>
                  <a:cubicBezTo>
                    <a:pt x="9887331" y="929005"/>
                    <a:pt x="9457817" y="719201"/>
                    <a:pt x="8998331" y="489458"/>
                  </a:cubicBezTo>
                  <a:cubicBezTo>
                    <a:pt x="8518906" y="249682"/>
                    <a:pt x="8009509" y="0"/>
                    <a:pt x="7020687" y="0"/>
                  </a:cubicBezTo>
                  <a:close/>
                </a:path>
              </a:pathLst>
            </a:custGeom>
            <a:solidFill>
              <a:srgbClr val="FFE1CD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832887" y="2862310"/>
            <a:ext cx="2932214" cy="6244961"/>
            <a:chOff x="0" y="0"/>
            <a:chExt cx="3909619" cy="83266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09568" cy="8326628"/>
            </a:xfrm>
            <a:custGeom>
              <a:avLst/>
              <a:gdLst/>
              <a:ahLst/>
              <a:cxnLst/>
              <a:rect r="r" b="b" t="t" l="l"/>
              <a:pathLst>
                <a:path h="8326628" w="3909568">
                  <a:moveTo>
                    <a:pt x="504698" y="0"/>
                  </a:moveTo>
                  <a:cubicBezTo>
                    <a:pt x="225933" y="381"/>
                    <a:pt x="0" y="226568"/>
                    <a:pt x="0" y="505460"/>
                  </a:cubicBezTo>
                  <a:lnTo>
                    <a:pt x="0" y="7821168"/>
                  </a:lnTo>
                  <a:cubicBezTo>
                    <a:pt x="0" y="8100314"/>
                    <a:pt x="226314" y="8326628"/>
                    <a:pt x="505460" y="8326628"/>
                  </a:cubicBezTo>
                  <a:lnTo>
                    <a:pt x="3404108" y="8326628"/>
                  </a:lnTo>
                  <a:cubicBezTo>
                    <a:pt x="3683254" y="8326628"/>
                    <a:pt x="3909568" y="8100314"/>
                    <a:pt x="3909568" y="7821168"/>
                  </a:cubicBezTo>
                  <a:lnTo>
                    <a:pt x="3909568" y="505460"/>
                  </a:lnTo>
                  <a:cubicBezTo>
                    <a:pt x="3909568" y="226568"/>
                    <a:pt x="3683762" y="381"/>
                    <a:pt x="340487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897" r="0" b="-897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695503" y="2756287"/>
            <a:ext cx="3206982" cy="6457007"/>
          </a:xfrm>
          <a:custGeom>
            <a:avLst/>
            <a:gdLst/>
            <a:ahLst/>
            <a:cxnLst/>
            <a:rect r="r" b="b" t="t" l="l"/>
            <a:pathLst>
              <a:path h="6457007" w="3206982">
                <a:moveTo>
                  <a:pt x="0" y="0"/>
                </a:moveTo>
                <a:lnTo>
                  <a:pt x="3206982" y="0"/>
                </a:lnTo>
                <a:lnTo>
                  <a:pt x="3206982" y="6457007"/>
                </a:lnTo>
                <a:lnTo>
                  <a:pt x="0" y="64570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3" t="0" r="-5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155450" y="2691689"/>
            <a:ext cx="3206982" cy="6457007"/>
          </a:xfrm>
          <a:custGeom>
            <a:avLst/>
            <a:gdLst/>
            <a:ahLst/>
            <a:cxnLst/>
            <a:rect r="r" b="b" t="t" l="l"/>
            <a:pathLst>
              <a:path h="6457007" w="3206982">
                <a:moveTo>
                  <a:pt x="0" y="0"/>
                </a:moveTo>
                <a:lnTo>
                  <a:pt x="3206982" y="0"/>
                </a:lnTo>
                <a:lnTo>
                  <a:pt x="3206982" y="6457007"/>
                </a:lnTo>
                <a:lnTo>
                  <a:pt x="0" y="64570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4" t="0" r="-5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27203" y="3824478"/>
            <a:ext cx="8565175" cy="928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85"/>
              </a:lnSpc>
            </a:pPr>
            <a:r>
              <a:rPr lang="en-US" b="true" sz="6000">
                <a:solidFill>
                  <a:srgbClr val="FFFFFF"/>
                </a:solidFill>
                <a:latin typeface="Carlito Bold"/>
                <a:ea typeface="Carlito Bold"/>
                <a:cs typeface="Carlito Bold"/>
                <a:sym typeface="Carlito Bold"/>
              </a:rPr>
              <a:t>We have 3 user role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020038" y="514731"/>
            <a:ext cx="637258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Registration Page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554610" y="1653464"/>
            <a:ext cx="2408663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sign up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247596" y="1676267"/>
            <a:ext cx="2148297" cy="1014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68"/>
              </a:lnSpc>
            </a:pPr>
            <a:r>
              <a:rPr lang="en-US" sz="5905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sign in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08252" y="5174483"/>
            <a:ext cx="10580838" cy="217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b="true" sz="3999">
                <a:solidFill>
                  <a:srgbClr val="FFFFFF"/>
                </a:solidFill>
                <a:latin typeface="Carlito Bold"/>
                <a:ea typeface="Carlito Bold"/>
                <a:cs typeface="Carlito Bold"/>
                <a:sym typeface="Carlito Bold"/>
              </a:rPr>
              <a:t>Admin - monitors system and manages buses</a:t>
            </a:r>
          </a:p>
          <a:p>
            <a:pPr algn="l">
              <a:lnSpc>
                <a:spcPts val="5599"/>
              </a:lnSpc>
            </a:pPr>
            <a:r>
              <a:rPr lang="en-US" b="true" sz="3999">
                <a:solidFill>
                  <a:srgbClr val="FFFFFF"/>
                </a:solidFill>
                <a:latin typeface="Carlito Bold"/>
                <a:ea typeface="Carlito Bold"/>
                <a:cs typeface="Carlito Bold"/>
                <a:sym typeface="Carlito Bold"/>
              </a:rPr>
              <a:t>Driver - initiates and completes trips</a:t>
            </a:r>
          </a:p>
          <a:p>
            <a:pPr algn="l">
              <a:lnSpc>
                <a:spcPts val="5599"/>
              </a:lnSpc>
            </a:pPr>
            <a:r>
              <a:rPr lang="en-US" b="true" sz="3999">
                <a:solidFill>
                  <a:srgbClr val="FFFFFF"/>
                </a:solidFill>
                <a:latin typeface="Carlito Bold"/>
                <a:ea typeface="Carlito Bold"/>
                <a:cs typeface="Carlito Bold"/>
                <a:sym typeface="Carlito Bold"/>
              </a:rPr>
              <a:t>Passenger - books tickets and uses bus services 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50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8779002"/>
            <a:ext cx="18287924" cy="1368457"/>
            <a:chOff x="0" y="0"/>
            <a:chExt cx="18287924" cy="1368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368425"/>
            </a:xfrm>
            <a:custGeom>
              <a:avLst/>
              <a:gdLst/>
              <a:ahLst/>
              <a:cxnLst/>
              <a:rect r="r" b="b" t="t" l="l"/>
              <a:pathLst>
                <a:path h="1368425" w="18288000">
                  <a:moveTo>
                    <a:pt x="7020687" y="0"/>
                  </a:moveTo>
                  <a:cubicBezTo>
                    <a:pt x="6031738" y="0"/>
                    <a:pt x="5532247" y="249682"/>
                    <a:pt x="5042916" y="489458"/>
                  </a:cubicBezTo>
                  <a:cubicBezTo>
                    <a:pt x="4583430" y="709168"/>
                    <a:pt x="4153916" y="929005"/>
                    <a:pt x="3264916" y="929005"/>
                  </a:cubicBezTo>
                  <a:cubicBezTo>
                    <a:pt x="2375916" y="929005"/>
                    <a:pt x="1946402" y="719201"/>
                    <a:pt x="1486916" y="489458"/>
                  </a:cubicBezTo>
                  <a:cubicBezTo>
                    <a:pt x="1093851" y="292989"/>
                    <a:pt x="680720" y="89789"/>
                    <a:pt x="0" y="22860"/>
                  </a:cubicBezTo>
                  <a:lnTo>
                    <a:pt x="0" y="22860"/>
                  </a:lnTo>
                  <a:lnTo>
                    <a:pt x="0" y="464058"/>
                  </a:lnTo>
                  <a:lnTo>
                    <a:pt x="0" y="464058"/>
                  </a:lnTo>
                  <a:cubicBezTo>
                    <a:pt x="574548" y="525907"/>
                    <a:pt x="921385" y="696087"/>
                    <a:pt x="1287145" y="878967"/>
                  </a:cubicBezTo>
                  <a:cubicBezTo>
                    <a:pt x="1766570" y="1118743"/>
                    <a:pt x="2275967" y="1368425"/>
                    <a:pt x="3264916" y="1368425"/>
                  </a:cubicBezTo>
                  <a:cubicBezTo>
                    <a:pt x="4253865" y="1368425"/>
                    <a:pt x="4753229" y="1118743"/>
                    <a:pt x="5242687" y="878967"/>
                  </a:cubicBezTo>
                  <a:cubicBezTo>
                    <a:pt x="5702173" y="659257"/>
                    <a:pt x="6131687" y="439420"/>
                    <a:pt x="7020687" y="439420"/>
                  </a:cubicBezTo>
                  <a:cubicBezTo>
                    <a:pt x="7909687" y="439420"/>
                    <a:pt x="8339201" y="649224"/>
                    <a:pt x="8798687" y="878967"/>
                  </a:cubicBezTo>
                  <a:cubicBezTo>
                    <a:pt x="9278112" y="1118743"/>
                    <a:pt x="9787509" y="1368425"/>
                    <a:pt x="10776458" y="1368425"/>
                  </a:cubicBezTo>
                  <a:cubicBezTo>
                    <a:pt x="11765407" y="1368425"/>
                    <a:pt x="12264771" y="1118743"/>
                    <a:pt x="12754228" y="878967"/>
                  </a:cubicBezTo>
                  <a:cubicBezTo>
                    <a:pt x="13213714" y="659257"/>
                    <a:pt x="13643229" y="439420"/>
                    <a:pt x="14532229" y="439420"/>
                  </a:cubicBezTo>
                  <a:cubicBezTo>
                    <a:pt x="15421229" y="439420"/>
                    <a:pt x="15850743" y="649224"/>
                    <a:pt x="16310229" y="878967"/>
                  </a:cubicBezTo>
                  <a:cubicBezTo>
                    <a:pt x="16789654" y="1118743"/>
                    <a:pt x="17299051" y="1368425"/>
                    <a:pt x="18288000" y="1368425"/>
                  </a:cubicBezTo>
                  <a:lnTo>
                    <a:pt x="18288000" y="929005"/>
                  </a:lnTo>
                  <a:cubicBezTo>
                    <a:pt x="17399000" y="929005"/>
                    <a:pt x="16969487" y="719201"/>
                    <a:pt x="16510000" y="489458"/>
                  </a:cubicBezTo>
                  <a:cubicBezTo>
                    <a:pt x="16030448" y="249682"/>
                    <a:pt x="15521051" y="0"/>
                    <a:pt x="14532102" y="0"/>
                  </a:cubicBezTo>
                  <a:cubicBezTo>
                    <a:pt x="13543153" y="0"/>
                    <a:pt x="13043788" y="249682"/>
                    <a:pt x="12554331" y="489458"/>
                  </a:cubicBezTo>
                  <a:cubicBezTo>
                    <a:pt x="12094845" y="709168"/>
                    <a:pt x="11665331" y="929005"/>
                    <a:pt x="10776331" y="929005"/>
                  </a:cubicBezTo>
                  <a:cubicBezTo>
                    <a:pt x="9887331" y="929005"/>
                    <a:pt x="9457817" y="719201"/>
                    <a:pt x="8998331" y="489458"/>
                  </a:cubicBezTo>
                  <a:cubicBezTo>
                    <a:pt x="8518906" y="249682"/>
                    <a:pt x="8009509" y="0"/>
                    <a:pt x="7020687" y="0"/>
                  </a:cubicBezTo>
                  <a:close/>
                </a:path>
              </a:pathLst>
            </a:custGeom>
            <a:solidFill>
              <a:srgbClr val="FFE1C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796226" y="6484772"/>
            <a:ext cx="13180262" cy="3097362"/>
          </a:xfrm>
          <a:custGeom>
            <a:avLst/>
            <a:gdLst/>
            <a:ahLst/>
            <a:cxnLst/>
            <a:rect r="r" b="b" t="t" l="l"/>
            <a:pathLst>
              <a:path h="3097362" w="13180262">
                <a:moveTo>
                  <a:pt x="0" y="0"/>
                </a:moveTo>
                <a:lnTo>
                  <a:pt x="13180262" y="0"/>
                </a:lnTo>
                <a:lnTo>
                  <a:pt x="13180262" y="3097361"/>
                </a:lnTo>
                <a:lnTo>
                  <a:pt x="0" y="3097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2742" y="2822794"/>
            <a:ext cx="12236232" cy="3319078"/>
          </a:xfrm>
          <a:custGeom>
            <a:avLst/>
            <a:gdLst/>
            <a:ahLst/>
            <a:cxnLst/>
            <a:rect r="r" b="b" t="t" l="l"/>
            <a:pathLst>
              <a:path h="3319078" w="12236232">
                <a:moveTo>
                  <a:pt x="0" y="0"/>
                </a:moveTo>
                <a:lnTo>
                  <a:pt x="12236232" y="0"/>
                </a:lnTo>
                <a:lnTo>
                  <a:pt x="12236232" y="3319078"/>
                </a:lnTo>
                <a:lnTo>
                  <a:pt x="0" y="33190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08713" y="209731"/>
            <a:ext cx="6154438" cy="1093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18"/>
              </a:lnSpc>
            </a:pPr>
            <a:r>
              <a:rPr lang="en-US" sz="6000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Passenger p</a:t>
            </a:r>
            <a:r>
              <a:rPr lang="en-US" sz="6000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ages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53694" y="2058793"/>
            <a:ext cx="4740326" cy="1012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68"/>
              </a:lnSpc>
            </a:pPr>
            <a:r>
              <a:rPr lang="en-US" sz="5905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Ticket Pricing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0213" y="6373393"/>
            <a:ext cx="5231249" cy="2059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68"/>
              </a:lnSpc>
            </a:pPr>
            <a:r>
              <a:rPr lang="en-US" sz="5905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Ticket </a:t>
            </a:r>
          </a:p>
          <a:p>
            <a:pPr algn="l">
              <a:lnSpc>
                <a:spcPts val="8268"/>
              </a:lnSpc>
            </a:pPr>
            <a:r>
              <a:rPr lang="en-US" sz="5905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binifits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50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8779002"/>
            <a:ext cx="18287924" cy="1368457"/>
            <a:chOff x="0" y="0"/>
            <a:chExt cx="18287924" cy="1368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368425"/>
            </a:xfrm>
            <a:custGeom>
              <a:avLst/>
              <a:gdLst/>
              <a:ahLst/>
              <a:cxnLst/>
              <a:rect r="r" b="b" t="t" l="l"/>
              <a:pathLst>
                <a:path h="1368425" w="18288000">
                  <a:moveTo>
                    <a:pt x="7020687" y="0"/>
                  </a:moveTo>
                  <a:cubicBezTo>
                    <a:pt x="6031738" y="0"/>
                    <a:pt x="5532247" y="249682"/>
                    <a:pt x="5042916" y="489458"/>
                  </a:cubicBezTo>
                  <a:cubicBezTo>
                    <a:pt x="4583430" y="709168"/>
                    <a:pt x="4153916" y="929005"/>
                    <a:pt x="3264916" y="929005"/>
                  </a:cubicBezTo>
                  <a:cubicBezTo>
                    <a:pt x="2375916" y="929005"/>
                    <a:pt x="1946402" y="719201"/>
                    <a:pt x="1486916" y="489458"/>
                  </a:cubicBezTo>
                  <a:cubicBezTo>
                    <a:pt x="1093851" y="292989"/>
                    <a:pt x="680720" y="89789"/>
                    <a:pt x="0" y="22860"/>
                  </a:cubicBezTo>
                  <a:lnTo>
                    <a:pt x="0" y="22860"/>
                  </a:lnTo>
                  <a:lnTo>
                    <a:pt x="0" y="464058"/>
                  </a:lnTo>
                  <a:lnTo>
                    <a:pt x="0" y="464058"/>
                  </a:lnTo>
                  <a:cubicBezTo>
                    <a:pt x="574548" y="525907"/>
                    <a:pt x="921385" y="696087"/>
                    <a:pt x="1287145" y="878967"/>
                  </a:cubicBezTo>
                  <a:cubicBezTo>
                    <a:pt x="1766570" y="1118743"/>
                    <a:pt x="2275967" y="1368425"/>
                    <a:pt x="3264916" y="1368425"/>
                  </a:cubicBezTo>
                  <a:cubicBezTo>
                    <a:pt x="4253865" y="1368425"/>
                    <a:pt x="4753229" y="1118743"/>
                    <a:pt x="5242687" y="878967"/>
                  </a:cubicBezTo>
                  <a:cubicBezTo>
                    <a:pt x="5702173" y="659257"/>
                    <a:pt x="6131687" y="439420"/>
                    <a:pt x="7020687" y="439420"/>
                  </a:cubicBezTo>
                  <a:cubicBezTo>
                    <a:pt x="7909687" y="439420"/>
                    <a:pt x="8339201" y="649224"/>
                    <a:pt x="8798687" y="878967"/>
                  </a:cubicBezTo>
                  <a:cubicBezTo>
                    <a:pt x="9278112" y="1118743"/>
                    <a:pt x="9787509" y="1368425"/>
                    <a:pt x="10776458" y="1368425"/>
                  </a:cubicBezTo>
                  <a:cubicBezTo>
                    <a:pt x="11765407" y="1368425"/>
                    <a:pt x="12264771" y="1118743"/>
                    <a:pt x="12754228" y="878967"/>
                  </a:cubicBezTo>
                  <a:cubicBezTo>
                    <a:pt x="13213714" y="659257"/>
                    <a:pt x="13643229" y="439420"/>
                    <a:pt x="14532229" y="439420"/>
                  </a:cubicBezTo>
                  <a:cubicBezTo>
                    <a:pt x="15421229" y="439420"/>
                    <a:pt x="15850743" y="649224"/>
                    <a:pt x="16310229" y="878967"/>
                  </a:cubicBezTo>
                  <a:cubicBezTo>
                    <a:pt x="16789654" y="1118743"/>
                    <a:pt x="17299051" y="1368425"/>
                    <a:pt x="18288000" y="1368425"/>
                  </a:cubicBezTo>
                  <a:lnTo>
                    <a:pt x="18288000" y="929005"/>
                  </a:lnTo>
                  <a:cubicBezTo>
                    <a:pt x="17399000" y="929005"/>
                    <a:pt x="16969487" y="719201"/>
                    <a:pt x="16510000" y="489458"/>
                  </a:cubicBezTo>
                  <a:cubicBezTo>
                    <a:pt x="16030448" y="249682"/>
                    <a:pt x="15521051" y="0"/>
                    <a:pt x="14532102" y="0"/>
                  </a:cubicBezTo>
                  <a:cubicBezTo>
                    <a:pt x="13543153" y="0"/>
                    <a:pt x="13043788" y="249682"/>
                    <a:pt x="12554331" y="489458"/>
                  </a:cubicBezTo>
                  <a:cubicBezTo>
                    <a:pt x="12094845" y="709168"/>
                    <a:pt x="11665331" y="929005"/>
                    <a:pt x="10776331" y="929005"/>
                  </a:cubicBezTo>
                  <a:cubicBezTo>
                    <a:pt x="9887331" y="929005"/>
                    <a:pt x="9457817" y="719201"/>
                    <a:pt x="8998331" y="489458"/>
                  </a:cubicBezTo>
                  <a:cubicBezTo>
                    <a:pt x="8518906" y="249682"/>
                    <a:pt x="8009509" y="0"/>
                    <a:pt x="7020687" y="0"/>
                  </a:cubicBezTo>
                  <a:close/>
                </a:path>
              </a:pathLst>
            </a:custGeom>
            <a:solidFill>
              <a:srgbClr val="FFE1CD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163976" y="2726407"/>
            <a:ext cx="3230747" cy="6882489"/>
            <a:chOff x="0" y="0"/>
            <a:chExt cx="4307662" cy="917665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07713" cy="9176766"/>
            </a:xfrm>
            <a:custGeom>
              <a:avLst/>
              <a:gdLst/>
              <a:ahLst/>
              <a:cxnLst/>
              <a:rect r="r" b="b" t="t" l="l"/>
              <a:pathLst>
                <a:path h="9176766" w="4307713">
                  <a:moveTo>
                    <a:pt x="557149" y="0"/>
                  </a:moveTo>
                  <a:cubicBezTo>
                    <a:pt x="249428" y="0"/>
                    <a:pt x="0" y="249428"/>
                    <a:pt x="0" y="557149"/>
                  </a:cubicBezTo>
                  <a:lnTo>
                    <a:pt x="0" y="8619617"/>
                  </a:lnTo>
                  <a:cubicBezTo>
                    <a:pt x="0" y="8927338"/>
                    <a:pt x="249428" y="9176766"/>
                    <a:pt x="557149" y="9176766"/>
                  </a:cubicBezTo>
                  <a:lnTo>
                    <a:pt x="3751707" y="9176766"/>
                  </a:lnTo>
                  <a:cubicBezTo>
                    <a:pt x="4047744" y="9176766"/>
                    <a:pt x="4289679" y="8945880"/>
                    <a:pt x="4307713" y="8654542"/>
                  </a:cubicBezTo>
                  <a:lnTo>
                    <a:pt x="4307713" y="8654542"/>
                  </a:lnTo>
                  <a:lnTo>
                    <a:pt x="4307713" y="522224"/>
                  </a:lnTo>
                  <a:lnTo>
                    <a:pt x="4307713" y="522224"/>
                  </a:lnTo>
                  <a:cubicBezTo>
                    <a:pt x="4289679" y="230759"/>
                    <a:pt x="4047617" y="0"/>
                    <a:pt x="3751707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885" r="0" b="-885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014443" y="2609554"/>
            <a:ext cx="3534375" cy="7116185"/>
          </a:xfrm>
          <a:custGeom>
            <a:avLst/>
            <a:gdLst/>
            <a:ahLst/>
            <a:cxnLst/>
            <a:rect r="r" b="b" t="t" l="l"/>
            <a:pathLst>
              <a:path h="7116185" w="3534375">
                <a:moveTo>
                  <a:pt x="0" y="0"/>
                </a:moveTo>
                <a:lnTo>
                  <a:pt x="3534375" y="0"/>
                </a:lnTo>
                <a:lnTo>
                  <a:pt x="3534375" y="7116185"/>
                </a:lnTo>
                <a:lnTo>
                  <a:pt x="0" y="711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3" t="0" r="-5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0705132" y="2843250"/>
            <a:ext cx="3230747" cy="6882489"/>
            <a:chOff x="0" y="0"/>
            <a:chExt cx="4307662" cy="917665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07713" cy="9176766"/>
            </a:xfrm>
            <a:custGeom>
              <a:avLst/>
              <a:gdLst/>
              <a:ahLst/>
              <a:cxnLst/>
              <a:rect r="r" b="b" t="t" l="l"/>
              <a:pathLst>
                <a:path h="9176766" w="4307713">
                  <a:moveTo>
                    <a:pt x="557149" y="0"/>
                  </a:moveTo>
                  <a:cubicBezTo>
                    <a:pt x="249428" y="0"/>
                    <a:pt x="0" y="249428"/>
                    <a:pt x="0" y="557149"/>
                  </a:cubicBezTo>
                  <a:lnTo>
                    <a:pt x="0" y="8619617"/>
                  </a:lnTo>
                  <a:cubicBezTo>
                    <a:pt x="0" y="8927338"/>
                    <a:pt x="249428" y="9176766"/>
                    <a:pt x="557149" y="9176766"/>
                  </a:cubicBezTo>
                  <a:lnTo>
                    <a:pt x="3751707" y="9176766"/>
                  </a:lnTo>
                  <a:cubicBezTo>
                    <a:pt x="4047744" y="9176766"/>
                    <a:pt x="4289679" y="8945880"/>
                    <a:pt x="4307713" y="8654415"/>
                  </a:cubicBezTo>
                  <a:lnTo>
                    <a:pt x="4307713" y="8654415"/>
                  </a:lnTo>
                  <a:lnTo>
                    <a:pt x="4307713" y="522224"/>
                  </a:lnTo>
                  <a:lnTo>
                    <a:pt x="4307713" y="522224"/>
                  </a:lnTo>
                  <a:cubicBezTo>
                    <a:pt x="4289679" y="230759"/>
                    <a:pt x="4047617" y="0"/>
                    <a:pt x="3751707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885" r="0" b="-885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553318" y="2726402"/>
            <a:ext cx="3534375" cy="7116185"/>
          </a:xfrm>
          <a:custGeom>
            <a:avLst/>
            <a:gdLst/>
            <a:ahLst/>
            <a:cxnLst/>
            <a:rect r="r" b="b" t="t" l="l"/>
            <a:pathLst>
              <a:path h="7116185" w="3534375">
                <a:moveTo>
                  <a:pt x="0" y="0"/>
                </a:moveTo>
                <a:lnTo>
                  <a:pt x="3534375" y="0"/>
                </a:lnTo>
                <a:lnTo>
                  <a:pt x="3534375" y="7116185"/>
                </a:lnTo>
                <a:lnTo>
                  <a:pt x="0" y="711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3" t="0" r="-5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264767" y="157905"/>
            <a:ext cx="5903944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Passenger </a:t>
            </a:r>
            <a:r>
              <a:rPr lang="en-US" sz="6000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pages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89210" y="1384695"/>
            <a:ext cx="3384842" cy="797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3"/>
              </a:lnSpc>
            </a:pPr>
            <a:r>
              <a:rPr lang="en-US" sz="4609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Subscription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357580" y="1311620"/>
            <a:ext cx="1925850" cy="549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8"/>
              </a:lnSpc>
            </a:pPr>
            <a:r>
              <a:rPr lang="en-US" sz="3165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Residence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711710" y="1874137"/>
            <a:ext cx="1080373" cy="549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8"/>
              </a:lnSpc>
            </a:pPr>
            <a:r>
              <a:rPr lang="en-US" sz="3165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popup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50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8779002"/>
            <a:ext cx="18287924" cy="1368457"/>
            <a:chOff x="0" y="0"/>
            <a:chExt cx="18287924" cy="1368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368425"/>
            </a:xfrm>
            <a:custGeom>
              <a:avLst/>
              <a:gdLst/>
              <a:ahLst/>
              <a:cxnLst/>
              <a:rect r="r" b="b" t="t" l="l"/>
              <a:pathLst>
                <a:path h="1368425" w="18288000">
                  <a:moveTo>
                    <a:pt x="7020687" y="0"/>
                  </a:moveTo>
                  <a:cubicBezTo>
                    <a:pt x="6031738" y="0"/>
                    <a:pt x="5532247" y="249682"/>
                    <a:pt x="5042916" y="489458"/>
                  </a:cubicBezTo>
                  <a:cubicBezTo>
                    <a:pt x="4583430" y="709168"/>
                    <a:pt x="4153916" y="929005"/>
                    <a:pt x="3264916" y="929005"/>
                  </a:cubicBezTo>
                  <a:cubicBezTo>
                    <a:pt x="2375916" y="929005"/>
                    <a:pt x="1946402" y="719201"/>
                    <a:pt x="1486916" y="489458"/>
                  </a:cubicBezTo>
                  <a:cubicBezTo>
                    <a:pt x="1093851" y="292989"/>
                    <a:pt x="680720" y="89789"/>
                    <a:pt x="0" y="22860"/>
                  </a:cubicBezTo>
                  <a:lnTo>
                    <a:pt x="0" y="22860"/>
                  </a:lnTo>
                  <a:lnTo>
                    <a:pt x="0" y="464058"/>
                  </a:lnTo>
                  <a:lnTo>
                    <a:pt x="0" y="464058"/>
                  </a:lnTo>
                  <a:cubicBezTo>
                    <a:pt x="574548" y="525907"/>
                    <a:pt x="921385" y="696087"/>
                    <a:pt x="1287145" y="878967"/>
                  </a:cubicBezTo>
                  <a:cubicBezTo>
                    <a:pt x="1766570" y="1118743"/>
                    <a:pt x="2275967" y="1368425"/>
                    <a:pt x="3264916" y="1368425"/>
                  </a:cubicBezTo>
                  <a:cubicBezTo>
                    <a:pt x="4253865" y="1368425"/>
                    <a:pt x="4753229" y="1118743"/>
                    <a:pt x="5242687" y="878967"/>
                  </a:cubicBezTo>
                  <a:cubicBezTo>
                    <a:pt x="5702173" y="659257"/>
                    <a:pt x="6131687" y="439420"/>
                    <a:pt x="7020687" y="439420"/>
                  </a:cubicBezTo>
                  <a:cubicBezTo>
                    <a:pt x="7909687" y="439420"/>
                    <a:pt x="8339201" y="649224"/>
                    <a:pt x="8798687" y="878967"/>
                  </a:cubicBezTo>
                  <a:cubicBezTo>
                    <a:pt x="9278112" y="1118743"/>
                    <a:pt x="9787509" y="1368425"/>
                    <a:pt x="10776458" y="1368425"/>
                  </a:cubicBezTo>
                  <a:cubicBezTo>
                    <a:pt x="11765407" y="1368425"/>
                    <a:pt x="12264771" y="1118743"/>
                    <a:pt x="12754228" y="878967"/>
                  </a:cubicBezTo>
                  <a:cubicBezTo>
                    <a:pt x="13213714" y="659257"/>
                    <a:pt x="13643229" y="439420"/>
                    <a:pt x="14532229" y="439420"/>
                  </a:cubicBezTo>
                  <a:cubicBezTo>
                    <a:pt x="15421229" y="439420"/>
                    <a:pt x="15850743" y="649224"/>
                    <a:pt x="16310229" y="878967"/>
                  </a:cubicBezTo>
                  <a:cubicBezTo>
                    <a:pt x="16789654" y="1118743"/>
                    <a:pt x="17299051" y="1368425"/>
                    <a:pt x="18288000" y="1368425"/>
                  </a:cubicBezTo>
                  <a:lnTo>
                    <a:pt x="18288000" y="929005"/>
                  </a:lnTo>
                  <a:cubicBezTo>
                    <a:pt x="17399000" y="929005"/>
                    <a:pt x="16969487" y="719201"/>
                    <a:pt x="16510000" y="489458"/>
                  </a:cubicBezTo>
                  <a:cubicBezTo>
                    <a:pt x="16030448" y="249682"/>
                    <a:pt x="15521051" y="0"/>
                    <a:pt x="14532102" y="0"/>
                  </a:cubicBezTo>
                  <a:cubicBezTo>
                    <a:pt x="13543153" y="0"/>
                    <a:pt x="13043788" y="249682"/>
                    <a:pt x="12554331" y="489458"/>
                  </a:cubicBezTo>
                  <a:cubicBezTo>
                    <a:pt x="12094845" y="709168"/>
                    <a:pt x="11665331" y="929005"/>
                    <a:pt x="10776331" y="929005"/>
                  </a:cubicBezTo>
                  <a:cubicBezTo>
                    <a:pt x="9887331" y="929005"/>
                    <a:pt x="9457817" y="719201"/>
                    <a:pt x="8998331" y="489458"/>
                  </a:cubicBezTo>
                  <a:cubicBezTo>
                    <a:pt x="8518906" y="249682"/>
                    <a:pt x="8009509" y="0"/>
                    <a:pt x="7020687" y="0"/>
                  </a:cubicBezTo>
                  <a:close/>
                </a:path>
              </a:pathLst>
            </a:custGeom>
            <a:solidFill>
              <a:srgbClr val="FFE1C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2643753"/>
            <a:ext cx="5405505" cy="6135249"/>
          </a:xfrm>
          <a:custGeom>
            <a:avLst/>
            <a:gdLst/>
            <a:ahLst/>
            <a:cxnLst/>
            <a:rect r="r" b="b" t="t" l="l"/>
            <a:pathLst>
              <a:path h="6135249" w="5405505">
                <a:moveTo>
                  <a:pt x="0" y="0"/>
                </a:moveTo>
                <a:lnTo>
                  <a:pt x="5405505" y="0"/>
                </a:lnTo>
                <a:lnTo>
                  <a:pt x="5405505" y="6135249"/>
                </a:lnTo>
                <a:lnTo>
                  <a:pt x="0" y="61352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048761" y="2911858"/>
            <a:ext cx="9554324" cy="5599039"/>
          </a:xfrm>
          <a:custGeom>
            <a:avLst/>
            <a:gdLst/>
            <a:ahLst/>
            <a:cxnLst/>
            <a:rect r="r" b="b" t="t" l="l"/>
            <a:pathLst>
              <a:path h="5599039" w="9554324">
                <a:moveTo>
                  <a:pt x="0" y="0"/>
                </a:moveTo>
                <a:lnTo>
                  <a:pt x="9554324" y="0"/>
                </a:lnTo>
                <a:lnTo>
                  <a:pt x="9554324" y="5599039"/>
                </a:lnTo>
                <a:lnTo>
                  <a:pt x="0" y="55990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08713" y="209731"/>
            <a:ext cx="6154438" cy="1093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18"/>
              </a:lnSpc>
            </a:pPr>
            <a:r>
              <a:rPr lang="en-US" sz="6000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Passenger p</a:t>
            </a:r>
            <a:r>
              <a:rPr lang="en-US" sz="6000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ages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95520" y="1410118"/>
            <a:ext cx="5342822" cy="1012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68"/>
              </a:lnSpc>
            </a:pPr>
            <a:r>
              <a:rPr lang="en-US" sz="5905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Ticket details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47780" y="1410118"/>
            <a:ext cx="8355305" cy="1012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68"/>
              </a:lnSpc>
            </a:pPr>
            <a:r>
              <a:rPr lang="en-US" sz="5905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Ticket conformation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50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8779002"/>
            <a:ext cx="18287924" cy="1368457"/>
            <a:chOff x="0" y="0"/>
            <a:chExt cx="18287924" cy="1368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368425"/>
            </a:xfrm>
            <a:custGeom>
              <a:avLst/>
              <a:gdLst/>
              <a:ahLst/>
              <a:cxnLst/>
              <a:rect r="r" b="b" t="t" l="l"/>
              <a:pathLst>
                <a:path h="1368425" w="18288000">
                  <a:moveTo>
                    <a:pt x="7020687" y="0"/>
                  </a:moveTo>
                  <a:cubicBezTo>
                    <a:pt x="6031738" y="0"/>
                    <a:pt x="5532247" y="249682"/>
                    <a:pt x="5042916" y="489458"/>
                  </a:cubicBezTo>
                  <a:cubicBezTo>
                    <a:pt x="4583430" y="709168"/>
                    <a:pt x="4153916" y="929005"/>
                    <a:pt x="3264916" y="929005"/>
                  </a:cubicBezTo>
                  <a:cubicBezTo>
                    <a:pt x="2375916" y="929005"/>
                    <a:pt x="1946402" y="719201"/>
                    <a:pt x="1486916" y="489458"/>
                  </a:cubicBezTo>
                  <a:cubicBezTo>
                    <a:pt x="1093851" y="292989"/>
                    <a:pt x="680720" y="89789"/>
                    <a:pt x="0" y="22860"/>
                  </a:cubicBezTo>
                  <a:lnTo>
                    <a:pt x="0" y="22860"/>
                  </a:lnTo>
                  <a:lnTo>
                    <a:pt x="0" y="464058"/>
                  </a:lnTo>
                  <a:lnTo>
                    <a:pt x="0" y="464058"/>
                  </a:lnTo>
                  <a:cubicBezTo>
                    <a:pt x="574548" y="525907"/>
                    <a:pt x="921385" y="696087"/>
                    <a:pt x="1287145" y="878967"/>
                  </a:cubicBezTo>
                  <a:cubicBezTo>
                    <a:pt x="1766570" y="1118743"/>
                    <a:pt x="2275967" y="1368425"/>
                    <a:pt x="3264916" y="1368425"/>
                  </a:cubicBezTo>
                  <a:cubicBezTo>
                    <a:pt x="4253865" y="1368425"/>
                    <a:pt x="4753229" y="1118743"/>
                    <a:pt x="5242687" y="878967"/>
                  </a:cubicBezTo>
                  <a:cubicBezTo>
                    <a:pt x="5702173" y="659257"/>
                    <a:pt x="6131687" y="439420"/>
                    <a:pt x="7020687" y="439420"/>
                  </a:cubicBezTo>
                  <a:cubicBezTo>
                    <a:pt x="7909687" y="439420"/>
                    <a:pt x="8339201" y="649224"/>
                    <a:pt x="8798687" y="878967"/>
                  </a:cubicBezTo>
                  <a:cubicBezTo>
                    <a:pt x="9278112" y="1118743"/>
                    <a:pt x="9787509" y="1368425"/>
                    <a:pt x="10776458" y="1368425"/>
                  </a:cubicBezTo>
                  <a:cubicBezTo>
                    <a:pt x="11765407" y="1368425"/>
                    <a:pt x="12264771" y="1118743"/>
                    <a:pt x="12754228" y="878967"/>
                  </a:cubicBezTo>
                  <a:cubicBezTo>
                    <a:pt x="13213714" y="659257"/>
                    <a:pt x="13643229" y="439420"/>
                    <a:pt x="14532229" y="439420"/>
                  </a:cubicBezTo>
                  <a:cubicBezTo>
                    <a:pt x="15421229" y="439420"/>
                    <a:pt x="15850743" y="649224"/>
                    <a:pt x="16310229" y="878967"/>
                  </a:cubicBezTo>
                  <a:cubicBezTo>
                    <a:pt x="16789654" y="1118743"/>
                    <a:pt x="17299051" y="1368425"/>
                    <a:pt x="18288000" y="1368425"/>
                  </a:cubicBezTo>
                  <a:lnTo>
                    <a:pt x="18288000" y="929005"/>
                  </a:lnTo>
                  <a:cubicBezTo>
                    <a:pt x="17399000" y="929005"/>
                    <a:pt x="16969487" y="719201"/>
                    <a:pt x="16510000" y="489458"/>
                  </a:cubicBezTo>
                  <a:cubicBezTo>
                    <a:pt x="16030448" y="249682"/>
                    <a:pt x="15521051" y="0"/>
                    <a:pt x="14532102" y="0"/>
                  </a:cubicBezTo>
                  <a:cubicBezTo>
                    <a:pt x="13543153" y="0"/>
                    <a:pt x="13043788" y="249682"/>
                    <a:pt x="12554331" y="489458"/>
                  </a:cubicBezTo>
                  <a:cubicBezTo>
                    <a:pt x="12094845" y="709168"/>
                    <a:pt x="11665331" y="929005"/>
                    <a:pt x="10776331" y="929005"/>
                  </a:cubicBezTo>
                  <a:cubicBezTo>
                    <a:pt x="9887331" y="929005"/>
                    <a:pt x="9457817" y="719201"/>
                    <a:pt x="8998331" y="489458"/>
                  </a:cubicBezTo>
                  <a:cubicBezTo>
                    <a:pt x="8518906" y="249682"/>
                    <a:pt x="8009509" y="0"/>
                    <a:pt x="7020687" y="0"/>
                  </a:cubicBezTo>
                  <a:close/>
                </a:path>
              </a:pathLst>
            </a:custGeom>
            <a:solidFill>
              <a:srgbClr val="FFE1C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3888" y="3810551"/>
            <a:ext cx="10250167" cy="3946314"/>
          </a:xfrm>
          <a:custGeom>
            <a:avLst/>
            <a:gdLst/>
            <a:ahLst/>
            <a:cxnLst/>
            <a:rect r="r" b="b" t="t" l="l"/>
            <a:pathLst>
              <a:path h="3946314" w="10250167">
                <a:moveTo>
                  <a:pt x="0" y="0"/>
                </a:moveTo>
                <a:lnTo>
                  <a:pt x="10250167" y="0"/>
                </a:lnTo>
                <a:lnTo>
                  <a:pt x="10250167" y="3946315"/>
                </a:lnTo>
                <a:lnTo>
                  <a:pt x="0" y="39463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598358" y="2942700"/>
            <a:ext cx="5891592" cy="6008258"/>
          </a:xfrm>
          <a:custGeom>
            <a:avLst/>
            <a:gdLst/>
            <a:ahLst/>
            <a:cxnLst/>
            <a:rect r="r" b="b" t="t" l="l"/>
            <a:pathLst>
              <a:path h="6008258" w="5891592">
                <a:moveTo>
                  <a:pt x="0" y="0"/>
                </a:moveTo>
                <a:lnTo>
                  <a:pt x="5891592" y="0"/>
                </a:lnTo>
                <a:lnTo>
                  <a:pt x="5891592" y="6008257"/>
                </a:lnTo>
                <a:lnTo>
                  <a:pt x="0" y="60082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133119" y="390906"/>
            <a:ext cx="6087494" cy="1155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26"/>
              </a:lnSpc>
            </a:pPr>
            <a:r>
              <a:rPr lang="en-US" sz="6000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Passenger pages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14305" y="1631794"/>
            <a:ext cx="3998900" cy="1155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26"/>
              </a:lnSpc>
            </a:pPr>
            <a:r>
              <a:rPr lang="en-US" sz="6000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My Tickets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916240" y="1765144"/>
            <a:ext cx="2880455" cy="1012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68"/>
              </a:lnSpc>
            </a:pPr>
            <a:r>
              <a:rPr lang="en-US" sz="5905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Qr-code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DAGd21oESTA</dc:identifier>
  <dcterms:modified xsi:type="dcterms:W3CDTF">2011-08-01T06:04:30Z</dcterms:modified>
  <cp:revision>1</cp:revision>
  <dc:title>Final Project Presentation.pdf</dc:title>
</cp:coreProperties>
</file>