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6.png" ContentType="image/png"/>
  <Override PartName="/ppt/media/image8.png" ContentType="image/png"/>
  <Override PartName="/ppt/media/image7.png" ContentType="image/png"/>
  <Override PartName="/ppt/media/image9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3.jpeg" ContentType="image/jpeg"/>
  <Override PartName="/ppt/media/image11.png" ContentType="image/png"/>
  <Override PartName="/ppt/media/image1.jpeg" ContentType="image/jpeg"/>
  <Override PartName="/ppt/media/image2.jpeg" ContentType="image/jpe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52628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969840"/>
            <a:ext cx="9071640" cy="485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52628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04000" y="969840"/>
            <a:ext cx="9071640" cy="485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452628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15268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57120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63804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0400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57120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63804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969840"/>
            <a:ext cx="9071640" cy="485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9071640" cy="26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112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84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561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180000" y="6886800"/>
            <a:ext cx="2348280" cy="52128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 anchor="b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587360" y="6886800"/>
            <a:ext cx="2348280" cy="52128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F05F926-7F89-47E3-85B9-ED16DEA11F3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907164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2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4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1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216000" y="6886800"/>
            <a:ext cx="2348280" cy="52128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 anchor="b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623360" y="6886800"/>
            <a:ext cx="2348280" cy="52128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04BD5A6-1DE4-436C-8F9E-62C45E18A74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-16920" y="-12240"/>
            <a:ext cx="10096920" cy="948240"/>
          </a:xfrm>
          <a:prstGeom prst="rect">
            <a:avLst/>
          </a:prstGeom>
          <a:ln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180000" y="6887160"/>
            <a:ext cx="2348280" cy="52128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="b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7587360" y="6887160"/>
            <a:ext cx="2348280" cy="52128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8C24800-7E85-46F1-9AF3-64F4AA583CA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playground.tensorflow.org/" TargetMode="Externa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Hyperbolic Tangent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640080" y="1970640"/>
            <a:ext cx="8602560" cy="534456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Perceptron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146880" y="2116800"/>
            <a:ext cx="9848520" cy="510516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Perceptron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rcRect l="0" t="0" r="43929" b="0"/>
          <a:stretch/>
        </p:blipFill>
        <p:spPr>
          <a:xfrm rot="5400000">
            <a:off x="146880" y="2116800"/>
            <a:ext cx="5521680" cy="5105160"/>
          </a:xfrm>
          <a:prstGeom prst="rect">
            <a:avLst/>
          </a:prstGeom>
          <a:ln>
            <a:noFill/>
          </a:ln>
        </p:spPr>
      </p:pic>
      <p:sp>
        <p:nvSpPr>
          <p:cNvPr id="147" name="CustomShape 2"/>
          <p:cNvSpPr/>
          <p:nvPr/>
        </p:nvSpPr>
        <p:spPr>
          <a:xfrm>
            <a:off x="731520" y="2286000"/>
            <a:ext cx="822960" cy="731520"/>
          </a:xfrm>
          <a:prstGeom prst="rect">
            <a:avLst/>
          </a:prstGeom>
          <a:solidFill>
            <a:srgbClr val="00b6b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822960" y="4297680"/>
            <a:ext cx="822960" cy="731520"/>
          </a:xfrm>
          <a:prstGeom prst="rect">
            <a:avLst/>
          </a:prstGeom>
          <a:solidFill>
            <a:srgbClr val="00b6b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822960" y="6126480"/>
            <a:ext cx="822960" cy="731520"/>
          </a:xfrm>
          <a:prstGeom prst="rect">
            <a:avLst/>
          </a:prstGeom>
          <a:solidFill>
            <a:srgbClr val="00b6b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CustomShape 5"/>
          <p:cNvSpPr/>
          <p:nvPr/>
        </p:nvSpPr>
        <p:spPr>
          <a:xfrm>
            <a:off x="5045760" y="4297680"/>
            <a:ext cx="1097280" cy="731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886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CustomShape 6"/>
          <p:cNvSpPr/>
          <p:nvPr/>
        </p:nvSpPr>
        <p:spPr>
          <a:xfrm>
            <a:off x="2011680" y="2834640"/>
            <a:ext cx="822960" cy="640080"/>
          </a:xfrm>
          <a:prstGeom prst="rect">
            <a:avLst/>
          </a:prstGeom>
          <a:solidFill>
            <a:srgbClr val="a3238e"/>
          </a:solidFill>
          <a:ln>
            <a:solidFill>
              <a:srgbClr val="a3238e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7"/>
          <p:cNvSpPr/>
          <p:nvPr/>
        </p:nvSpPr>
        <p:spPr>
          <a:xfrm>
            <a:off x="1737360" y="4023360"/>
            <a:ext cx="822960" cy="640080"/>
          </a:xfrm>
          <a:prstGeom prst="rect">
            <a:avLst/>
          </a:prstGeom>
          <a:solidFill>
            <a:srgbClr val="a3238e"/>
          </a:solidFill>
          <a:ln>
            <a:solidFill>
              <a:srgbClr val="a3238e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8"/>
          <p:cNvSpPr/>
          <p:nvPr/>
        </p:nvSpPr>
        <p:spPr>
          <a:xfrm>
            <a:off x="1920240" y="5760720"/>
            <a:ext cx="822960" cy="640080"/>
          </a:xfrm>
          <a:prstGeom prst="rect">
            <a:avLst/>
          </a:prstGeom>
          <a:solidFill>
            <a:srgbClr val="a3238e"/>
          </a:solidFill>
          <a:ln>
            <a:solidFill>
              <a:srgbClr val="a3238e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CustomShape 9"/>
          <p:cNvSpPr/>
          <p:nvPr/>
        </p:nvSpPr>
        <p:spPr>
          <a:xfrm>
            <a:off x="5029200" y="5120640"/>
            <a:ext cx="1097280" cy="640080"/>
          </a:xfrm>
          <a:prstGeom prst="rect">
            <a:avLst/>
          </a:prstGeom>
          <a:solidFill>
            <a:srgbClr val="a3238e"/>
          </a:solidFill>
          <a:ln>
            <a:solidFill>
              <a:srgbClr val="a3238e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143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2"/>
          <a:srcRect l="0" t="7895" r="0" b="8620"/>
          <a:stretch/>
        </p:blipFill>
        <p:spPr>
          <a:xfrm>
            <a:off x="5460480" y="1920240"/>
            <a:ext cx="4297680" cy="1189440"/>
          </a:xfrm>
          <a:prstGeom prst="rect">
            <a:avLst/>
          </a:prstGeom>
          <a:ln>
            <a:noFill/>
          </a:ln>
        </p:spPr>
      </p:pic>
      <p:sp>
        <p:nvSpPr>
          <p:cNvPr id="156" name="TextShape 10"/>
          <p:cNvSpPr txBox="1"/>
          <p:nvPr/>
        </p:nvSpPr>
        <p:spPr>
          <a:xfrm>
            <a:off x="6870960" y="4627800"/>
            <a:ext cx="3004560" cy="40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latin typeface="Arial"/>
              </a:rPr>
              <a:t>MSE=552049</a:t>
            </a:r>
            <a:endParaRPr b="0" lang="en-US" sz="26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Perceptron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rcRect l="0" t="0" r="43929" b="0"/>
          <a:stretch/>
        </p:blipFill>
        <p:spPr>
          <a:xfrm rot="5400000">
            <a:off x="146880" y="2116800"/>
            <a:ext cx="5521680" cy="5105160"/>
          </a:xfrm>
          <a:prstGeom prst="rect">
            <a:avLst/>
          </a:prstGeom>
          <a:ln>
            <a:noFill/>
          </a:ln>
        </p:spPr>
      </p:pic>
      <p:sp>
        <p:nvSpPr>
          <p:cNvPr id="159" name="CustomShape 2"/>
          <p:cNvSpPr/>
          <p:nvPr/>
        </p:nvSpPr>
        <p:spPr>
          <a:xfrm>
            <a:off x="731520" y="2286000"/>
            <a:ext cx="822960" cy="731520"/>
          </a:xfrm>
          <a:prstGeom prst="rect">
            <a:avLst/>
          </a:prstGeom>
          <a:solidFill>
            <a:srgbClr val="00b6b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822960" y="4297680"/>
            <a:ext cx="822960" cy="731520"/>
          </a:xfrm>
          <a:prstGeom prst="rect">
            <a:avLst/>
          </a:prstGeom>
          <a:solidFill>
            <a:srgbClr val="00b6b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822960" y="6126480"/>
            <a:ext cx="822960" cy="731520"/>
          </a:xfrm>
          <a:prstGeom prst="rect">
            <a:avLst/>
          </a:prstGeom>
          <a:solidFill>
            <a:srgbClr val="00b6b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5045760" y="4297680"/>
            <a:ext cx="1825200" cy="731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886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CustomShape 6"/>
          <p:cNvSpPr/>
          <p:nvPr/>
        </p:nvSpPr>
        <p:spPr>
          <a:xfrm>
            <a:off x="2011680" y="2834640"/>
            <a:ext cx="1737360" cy="640080"/>
          </a:xfrm>
          <a:prstGeom prst="rect">
            <a:avLst/>
          </a:prstGeom>
          <a:solidFill>
            <a:srgbClr val="a3238e"/>
          </a:solidFill>
          <a:ln>
            <a:solidFill>
              <a:srgbClr val="a3238e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  <a:ea typeface="DejaVu Sans"/>
              </a:rPr>
              <a:t>55.0633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CustomShape 7"/>
          <p:cNvSpPr/>
          <p:nvPr/>
        </p:nvSpPr>
        <p:spPr>
          <a:xfrm>
            <a:off x="1737360" y="4023360"/>
            <a:ext cx="1828800" cy="640080"/>
          </a:xfrm>
          <a:prstGeom prst="rect">
            <a:avLst/>
          </a:prstGeom>
          <a:solidFill>
            <a:srgbClr val="a3238e"/>
          </a:solidFill>
          <a:ln>
            <a:solidFill>
              <a:srgbClr val="a3238e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  <a:ea typeface="DejaVu Sans"/>
              </a:rPr>
              <a:t>12.076197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8"/>
          <p:cNvSpPr/>
          <p:nvPr/>
        </p:nvSpPr>
        <p:spPr>
          <a:xfrm>
            <a:off x="1920240" y="5760720"/>
            <a:ext cx="1737360" cy="640080"/>
          </a:xfrm>
          <a:prstGeom prst="rect">
            <a:avLst/>
          </a:prstGeom>
          <a:solidFill>
            <a:srgbClr val="a3238e"/>
          </a:solidFill>
          <a:ln>
            <a:solidFill>
              <a:srgbClr val="a3238e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22.870832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CustomShape 9"/>
          <p:cNvSpPr/>
          <p:nvPr/>
        </p:nvSpPr>
        <p:spPr>
          <a:xfrm>
            <a:off x="5029200" y="5120640"/>
            <a:ext cx="1828800" cy="640080"/>
          </a:xfrm>
          <a:prstGeom prst="rect">
            <a:avLst/>
          </a:prstGeom>
          <a:solidFill>
            <a:srgbClr val="a3238e"/>
          </a:solidFill>
          <a:ln>
            <a:solidFill>
              <a:srgbClr val="a3238e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886.554094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2"/>
          <a:srcRect l="0" t="7895" r="0" b="8620"/>
          <a:stretch/>
        </p:blipFill>
        <p:spPr>
          <a:xfrm>
            <a:off x="5460480" y="1920240"/>
            <a:ext cx="4297680" cy="1189440"/>
          </a:xfrm>
          <a:prstGeom prst="rect">
            <a:avLst/>
          </a:prstGeom>
          <a:ln>
            <a:noFill/>
          </a:ln>
        </p:spPr>
      </p:pic>
      <p:sp>
        <p:nvSpPr>
          <p:cNvPr id="168" name="TextShape 10"/>
          <p:cNvSpPr txBox="1"/>
          <p:nvPr/>
        </p:nvSpPr>
        <p:spPr>
          <a:xfrm>
            <a:off x="6870960" y="4627800"/>
            <a:ext cx="3209040" cy="71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latin typeface="Arial"/>
              </a:rPr>
              <a:t>MSE=0.307020161</a:t>
            </a:r>
            <a:endParaRPr b="0" lang="en-US" sz="26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Hyperbolic Tangent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541440" y="2427840"/>
            <a:ext cx="8602560" cy="534456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Classification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rcRect l="3506" t="25389" r="45689" b="18135"/>
          <a:stretch/>
        </p:blipFill>
        <p:spPr>
          <a:xfrm>
            <a:off x="822960" y="2011680"/>
            <a:ext cx="8778240" cy="548604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" descr=""/>
          <p:cNvPicPr/>
          <p:nvPr/>
        </p:nvPicPr>
        <p:blipFill>
          <a:blip r:embed="rId1"/>
          <a:srcRect l="19949" t="20084" r="32876" b="29892"/>
          <a:stretch/>
        </p:blipFill>
        <p:spPr>
          <a:xfrm>
            <a:off x="91800" y="1463040"/>
            <a:ext cx="4754520" cy="2834280"/>
          </a:xfrm>
          <a:prstGeom prst="rect">
            <a:avLst/>
          </a:prstGeom>
          <a:ln>
            <a:noFill/>
          </a:ln>
        </p:spPr>
      </p:pic>
      <p:pic>
        <p:nvPicPr>
          <p:cNvPr id="174" name="" descr=""/>
          <p:cNvPicPr/>
          <p:nvPr/>
        </p:nvPicPr>
        <p:blipFill>
          <a:blip r:embed="rId2"/>
          <a:srcRect l="19949" t="20084" r="32876" b="29892"/>
          <a:stretch/>
        </p:blipFill>
        <p:spPr>
          <a:xfrm>
            <a:off x="228600" y="1912320"/>
            <a:ext cx="9464040" cy="522000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360" y="1371600"/>
            <a:ext cx="10079640" cy="566676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36000" y="1468080"/>
            <a:ext cx="10079640" cy="566676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72000" y="1374120"/>
            <a:ext cx="10079640" cy="566676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127440" y="2252880"/>
            <a:ext cx="9880560" cy="4846320"/>
          </a:xfrm>
          <a:prstGeom prst="rect">
            <a:avLst/>
          </a:prstGeom>
          <a:ln>
            <a:noFill/>
          </a:ln>
        </p:spPr>
      </p:pic>
      <p:sp>
        <p:nvSpPr>
          <p:cNvPr id="179" name="TextShape 1"/>
          <p:cNvSpPr txBox="1"/>
          <p:nvPr/>
        </p:nvSpPr>
        <p:spPr>
          <a:xfrm>
            <a:off x="1737360" y="1371600"/>
            <a:ext cx="6387840" cy="56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000" spc="-1" strike="noStrike">
                <a:latin typeface="Arial"/>
              </a:rPr>
              <a:t>Neural network architecture</a:t>
            </a:r>
            <a:endParaRPr b="0" lang="en-US" sz="40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Rectified Linear Unit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731520" y="2053440"/>
            <a:ext cx="8412480" cy="5353200"/>
          </a:xfrm>
          <a:prstGeom prst="rect">
            <a:avLst/>
          </a:prstGeom>
          <a:ln>
            <a:noFill/>
          </a:ln>
        </p:spPr>
      </p:pic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23400" y="1431720"/>
            <a:ext cx="9029160" cy="85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600" spc="-1" strike="noStrike">
                <a:latin typeface="Arial"/>
                <a:hlinkClick r:id="rId1"/>
              </a:rPr>
              <a:t>https://playground.tensorflow.org/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2"/>
          <a:srcRect l="18513" t="29990" r="33736" b="20005"/>
          <a:stretch/>
        </p:blipFill>
        <p:spPr>
          <a:xfrm>
            <a:off x="554400" y="2194560"/>
            <a:ext cx="8772480" cy="516456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1188720" y="1371600"/>
            <a:ext cx="8046720" cy="603468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Leaky ReLU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1097280" y="2164680"/>
            <a:ext cx="7939800" cy="5023080"/>
          </a:xfrm>
          <a:prstGeom prst="rect">
            <a:avLst/>
          </a:prstGeom>
          <a:ln>
            <a:noFill/>
          </a:ln>
        </p:spPr>
      </p:pic>
      <p:sp>
        <p:nvSpPr>
          <p:cNvPr id="130" name="Line 2"/>
          <p:cNvSpPr/>
          <p:nvPr/>
        </p:nvSpPr>
        <p:spPr>
          <a:xfrm>
            <a:off x="2011680" y="6035040"/>
            <a:ext cx="67305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04000" y="109728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Neurona vs Perceptron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1598040" y="2180160"/>
            <a:ext cx="6857640" cy="507636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29560" y="325152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Perceptron</a:t>
            </a:r>
            <a:endParaRPr b="0" lang="en-US" sz="44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Perceptron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931680" y="2283120"/>
            <a:ext cx="8303760" cy="439200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Perceptron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274320" y="2651760"/>
            <a:ext cx="9495720" cy="338328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Perceptron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606600" y="1773360"/>
            <a:ext cx="9086040" cy="526716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Perceptron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457200" y="1870920"/>
            <a:ext cx="9601200" cy="555084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5669280" y="2834640"/>
            <a:ext cx="1920240" cy="6400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Activation function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1126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2018-11-15T22:33:20Z</dcterms:created>
  <dc:creator/>
  <dc:description/>
  <dc:language>en-US</dc:language>
  <cp:lastModifiedBy/>
  <dcterms:modified xsi:type="dcterms:W3CDTF">2018-12-04T22:06:06Z</dcterms:modified>
  <cp:revision>185</cp:revision>
  <dc:subject/>
  <dc:title>Lights</dc:title>
</cp:coreProperties>
</file>