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68" r:id="rId7"/>
    <p:sldId id="267" r:id="rId8"/>
    <p:sldId id="259" r:id="rId9"/>
    <p:sldId id="269" r:id="rId10"/>
    <p:sldId id="270" r:id="rId11"/>
    <p:sldId id="260" r:id="rId12"/>
    <p:sldId id="273" r:id="rId13"/>
    <p:sldId id="274" r:id="rId14"/>
    <p:sldId id="275" r:id="rId15"/>
    <p:sldId id="261" r:id="rId16"/>
    <p:sldId id="276" r:id="rId17"/>
    <p:sldId id="278" r:id="rId18"/>
    <p:sldId id="279" r:id="rId19"/>
    <p:sldId id="281" r:id="rId20"/>
    <p:sldId id="282" r:id="rId21"/>
    <p:sldId id="283" r:id="rId22"/>
    <p:sldId id="284" r:id="rId23"/>
    <p:sldId id="286" r:id="rId24"/>
    <p:sldId id="287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9EA5-77F4-4C1D-A5F6-2E43684AD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ICS102 Project for 183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738EC-ABDA-46BF-ACF0-654F9676B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almazyad</a:t>
            </a:r>
            <a:r>
              <a:rPr lang="en-US" dirty="0"/>
              <a:t> and </a:t>
            </a:r>
            <a:r>
              <a:rPr lang="en-US" dirty="0" err="1"/>
              <a:t>omar</a:t>
            </a:r>
            <a:r>
              <a:rPr lang="en-US" dirty="0"/>
              <a:t> </a:t>
            </a:r>
            <a:r>
              <a:rPr lang="en-US" dirty="0" err="1"/>
              <a:t>alqarni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17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Full Adder Class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Content Placeholder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63B42C-924A-4945-BD9F-E13E356A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5099" t="57945" r="38041" b="26731"/>
          <a:stretch/>
        </p:blipFill>
        <p:spPr>
          <a:xfrm>
            <a:off x="28692" y="2552302"/>
            <a:ext cx="7515533" cy="1380001"/>
          </a:xfrm>
        </p:spPr>
      </p:pic>
    </p:spTree>
    <p:extLst>
      <p:ext uri="{BB962C8B-B14F-4D97-AF65-F5344CB8AC3E}">
        <p14:creationId xmlns:p14="http://schemas.microsoft.com/office/powerpoint/2010/main" val="300632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204-2062-4D27-ACCC-14E19C8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 Class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7139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Subtractor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B844AB-07D7-4A91-8482-D637F21C6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4769" t="18006" r="43198" b="60321"/>
          <a:stretch/>
        </p:blipFill>
        <p:spPr>
          <a:xfrm>
            <a:off x="-21679" y="2835673"/>
            <a:ext cx="7594480" cy="1779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607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Subtractor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032CD2-B2F8-489A-9979-481BFA6C9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879" t="18294" r="57073" b="21124"/>
          <a:stretch/>
        </p:blipFill>
        <p:spPr>
          <a:xfrm>
            <a:off x="237252" y="342900"/>
            <a:ext cx="7240562" cy="6157913"/>
          </a:xfrm>
        </p:spPr>
      </p:pic>
    </p:spTree>
    <p:extLst>
      <p:ext uri="{BB962C8B-B14F-4D97-AF65-F5344CB8AC3E}">
        <p14:creationId xmlns:p14="http://schemas.microsoft.com/office/powerpoint/2010/main" val="170468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Subtractor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0335CF-4ECF-4065-AF27-8F82D23AA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6366" t="24269" r="22547" b="19749"/>
          <a:stretch/>
        </p:blipFill>
        <p:spPr>
          <a:xfrm>
            <a:off x="0" y="1999108"/>
            <a:ext cx="7544225" cy="33418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669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204-2062-4D27-ACCC-14E19C8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C644-6D65-4AFC-9830-E965463B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289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BD7-EAA3-4920-9571-6E1063407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Program Execution.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077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procedure Using The Keyboard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18494FCE-CB8E-46A9-BCD3-E9A5EE85B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" t="15827" r="64176" b="29641"/>
          <a:stretch/>
        </p:blipFill>
        <p:spPr>
          <a:xfrm>
            <a:off x="0" y="0"/>
            <a:ext cx="7666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procedure Using The 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BDD54-2400-4242-9581-1CA5B5AD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" t="36129" r="62827" b="27138"/>
          <a:stretch/>
        </p:blipFill>
        <p:spPr>
          <a:xfrm>
            <a:off x="-2760" y="1364973"/>
            <a:ext cx="8036649" cy="46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Subtraction procedure Using The Keyboard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CC09-F643-4FFF-95D8-36C092D9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" t="16795" r="61088" b="33520"/>
          <a:stretch/>
        </p:blipFill>
        <p:spPr>
          <a:xfrm>
            <a:off x="0" y="609575"/>
            <a:ext cx="7903841" cy="59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204-2062-4D27-ACCC-14E19C8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 Class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C644-6D65-4AFC-9830-E965463B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9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Subtraction procedure Using The 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58229-4C38-4CAA-9660-87554D93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" t="43668" r="52392" b="9739"/>
          <a:stretch/>
        </p:blipFill>
        <p:spPr>
          <a:xfrm>
            <a:off x="0" y="1561706"/>
            <a:ext cx="8017565" cy="4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procedure Using File I/O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175BB3-9638-4560-84F8-401E3884B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1" t="6666" r="67101" b="54953"/>
          <a:stretch/>
        </p:blipFill>
        <p:spPr>
          <a:xfrm>
            <a:off x="0" y="0"/>
            <a:ext cx="6771861" cy="68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And Subtraction procedure Using File I/O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BEF2AD-BB0B-4C0A-B665-8A649339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8" t="41739" r="57500" b="7632"/>
          <a:stretch/>
        </p:blipFill>
        <p:spPr>
          <a:xfrm>
            <a:off x="0" y="-1"/>
            <a:ext cx="7381461" cy="6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And Subtraction procedure Using File I/O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5036BD-E021-438F-96BB-04BFF423D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3" t="7537" r="82717" b="85120"/>
          <a:stretch/>
        </p:blipFill>
        <p:spPr>
          <a:xfrm>
            <a:off x="1086679" y="781878"/>
            <a:ext cx="5573770" cy="46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8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5475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Addition And Subtraction procedure Using File I/O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2ACBAB7-DA50-425E-8F0E-4B8F57E82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7150" r="63587" b="72754"/>
          <a:stretch/>
        </p:blipFill>
        <p:spPr>
          <a:xfrm>
            <a:off x="0" y="870821"/>
            <a:ext cx="8191925" cy="49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0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33B0-77B4-4730-8F77-5FFB8A694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4D75-B2D9-4134-9D17-667C3E94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30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Binary Operations Class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09F57C-A3AC-4BE3-9BAE-A3621C90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222" t="16804" r="62255" b="28038"/>
          <a:stretch/>
        </p:blipFill>
        <p:spPr>
          <a:xfrm>
            <a:off x="8729" y="0"/>
            <a:ext cx="7630863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25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Binary Operations Class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AD3EA0-6A5B-43C8-A7A8-37DEE5A0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098" t="33044" r="61323" b="18168"/>
          <a:stretch/>
        </p:blipFill>
        <p:spPr>
          <a:xfrm>
            <a:off x="765" y="0"/>
            <a:ext cx="755684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5684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204-2062-4D27-ACCC-14E19C8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Adder Class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C644-6D65-4AFC-9830-E965463B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68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>
                <a:solidFill>
                  <a:schemeClr val="bg1"/>
                </a:solidFill>
              </a:rPr>
              <a:t>Integer Adder Class</a:t>
            </a:r>
            <a:endParaRPr lang="en-US" sz="4600" b="0" i="0" kern="1200" dirty="0">
              <a:solidFill>
                <a:schemeClr val="bg1"/>
              </a:solidFill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4925F4-F2AC-4C2F-92F0-0E5903BBE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798" t="17138" r="61951" b="16800"/>
          <a:stretch/>
        </p:blipFill>
        <p:spPr>
          <a:xfrm>
            <a:off x="1232453" y="88826"/>
            <a:ext cx="6231228" cy="6756796"/>
          </a:xfrm>
        </p:spPr>
      </p:pic>
    </p:spTree>
    <p:extLst>
      <p:ext uri="{BB962C8B-B14F-4D97-AF65-F5344CB8AC3E}">
        <p14:creationId xmlns:p14="http://schemas.microsoft.com/office/powerpoint/2010/main" val="71187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Integer Adder Class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1BE8E0-B19F-43F2-A204-3EBA8614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980" t="41806" r="58393" b="22556"/>
          <a:stretch/>
        </p:blipFill>
        <p:spPr>
          <a:xfrm>
            <a:off x="-15786" y="1898617"/>
            <a:ext cx="7444124" cy="39660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14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204-2062-4D27-ACCC-14E19C8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Class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C644-6D65-4AFC-9830-E965463B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60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460-B9F1-4771-BFF3-556BF4A6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Full Adder Class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B3667-4C5D-452E-80BB-81E984D73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839" t="16419" r="58213" b="17072"/>
          <a:stretch/>
        </p:blipFill>
        <p:spPr>
          <a:xfrm>
            <a:off x="248761" y="114301"/>
            <a:ext cx="6932220" cy="6655420"/>
          </a:xfrm>
        </p:spPr>
      </p:pic>
    </p:spTree>
    <p:extLst>
      <p:ext uri="{BB962C8B-B14F-4D97-AF65-F5344CB8AC3E}">
        <p14:creationId xmlns:p14="http://schemas.microsoft.com/office/powerpoint/2010/main" val="28904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107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ICS102 Project for 183</vt:lpstr>
      <vt:lpstr>Binary Operations Class</vt:lpstr>
      <vt:lpstr>Binary Operations Class</vt:lpstr>
      <vt:lpstr>Binary Operations Class</vt:lpstr>
      <vt:lpstr>Integer Adder Class</vt:lpstr>
      <vt:lpstr>Integer Adder Class</vt:lpstr>
      <vt:lpstr>Integer Adder Class</vt:lpstr>
      <vt:lpstr>Full Adder Class</vt:lpstr>
      <vt:lpstr>Full Adder Class</vt:lpstr>
      <vt:lpstr>Full Adder Class</vt:lpstr>
      <vt:lpstr>Subtractor Class</vt:lpstr>
      <vt:lpstr>Subtractor Class</vt:lpstr>
      <vt:lpstr>Subtractor Class</vt:lpstr>
      <vt:lpstr>Subtractor Class</vt:lpstr>
      <vt:lpstr>The Main Method</vt:lpstr>
      <vt:lpstr>The Program Execution.</vt:lpstr>
      <vt:lpstr>Addition procedure Using The Keyboard</vt:lpstr>
      <vt:lpstr>Addition procedure Using The Keyboard</vt:lpstr>
      <vt:lpstr>Subtraction procedure Using The Keyboard</vt:lpstr>
      <vt:lpstr>Subtraction procedure Using The Keyboard</vt:lpstr>
      <vt:lpstr>Addition procedure Using File I/O</vt:lpstr>
      <vt:lpstr>Addition And Subtraction procedure Using File I/O</vt:lpstr>
      <vt:lpstr>Addition And Subtraction procedure Using File I/O</vt:lpstr>
      <vt:lpstr>Addition And Subtraction procedure Using File I/O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ICS102 Project for 183</dc:title>
  <dc:creator>OMAR ALI ALQARNI</dc:creator>
  <cp:lastModifiedBy>OMAR ALI ALQARNI</cp:lastModifiedBy>
  <cp:revision>14</cp:revision>
  <dcterms:created xsi:type="dcterms:W3CDTF">2019-07-28T23:23:45Z</dcterms:created>
  <dcterms:modified xsi:type="dcterms:W3CDTF">2019-07-29T02:35:39Z</dcterms:modified>
</cp:coreProperties>
</file>