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5388" autoAdjust="0"/>
  </p:normalViewPr>
  <p:slideViewPr>
    <p:cSldViewPr snapToGrid="0" snapToObjects="1">
      <p:cViewPr>
        <p:scale>
          <a:sx n="68" d="100"/>
          <a:sy n="68" d="100"/>
        </p:scale>
        <p:origin x="92" y="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2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3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de/photo/8697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xfuel.com/en/free-photo-xnbi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AI-Driven Mobile Applications Proposal</a:t>
            </a:r>
            <a:br>
              <a:rPr lang="en-US" dirty="0"/>
            </a:br>
            <a:r>
              <a:rPr lang="en-US" sz="1000" dirty="0"/>
              <a:t>by: Layana – Tracy – Omar Abbas – Abbas – Omar Jaber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64" y="420090"/>
            <a:ext cx="8307008" cy="744718"/>
          </a:xfrm>
        </p:spPr>
        <p:txBody>
          <a:bodyPr/>
          <a:lstStyle/>
          <a:p>
            <a:r>
              <a:rPr lang="en-US" dirty="0"/>
              <a:t>Screen design using figma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30976" y="1376312"/>
            <a:ext cx="8097625" cy="54816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Study Plan Interface:</a:t>
            </a:r>
            <a:r>
              <a:rPr lang="en-US" sz="2100" dirty="0"/>
              <a:t> Simple layout displaying customized study schedules with subjects and time allocations for efficient planning.</a:t>
            </a:r>
          </a:p>
          <a:p>
            <a:r>
              <a:rPr lang="en-US" sz="2100" dirty="0"/>
              <a:t>     </a:t>
            </a:r>
            <a:r>
              <a:rPr lang="en-US" sz="2100" b="1" dirty="0"/>
              <a:t>Figma:</a:t>
            </a:r>
            <a:r>
              <a:rPr lang="en-US" sz="2100" dirty="0"/>
              <a:t> Auto Layout for organizing study entries, vector tools for creating intuitive icons.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b="1" dirty="0"/>
              <a:t>Reminder Notifications:</a:t>
            </a:r>
            <a:r>
              <a:rPr lang="en-US" sz="2100" dirty="0"/>
              <a:t> Clear alerts showing upcoming deadlines and exams to keep users on track.</a:t>
            </a:r>
          </a:p>
          <a:p>
            <a:r>
              <a:rPr lang="en-US" sz="2100" dirty="0"/>
              <a:t>     </a:t>
            </a:r>
            <a:r>
              <a:rPr lang="en-US" sz="2100" b="1" dirty="0"/>
              <a:t>Figma:</a:t>
            </a:r>
            <a:r>
              <a:rPr lang="en-US" sz="2100" dirty="0"/>
              <a:t> Component reuse for notification elements, constraints for responsive design.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b="1" dirty="0"/>
              <a:t>Progress Tracker:</a:t>
            </a:r>
            <a:r>
              <a:rPr lang="en-US" sz="2100" dirty="0"/>
              <a:t> Visual representation of study progress, allowing users to review completed tasks and remaining study goals.</a:t>
            </a:r>
          </a:p>
          <a:p>
            <a:r>
              <a:rPr lang="en-US" sz="2100" dirty="0"/>
              <a:t>     </a:t>
            </a:r>
            <a:r>
              <a:rPr lang="en-US" sz="2100" b="1" dirty="0"/>
              <a:t>Figma:</a:t>
            </a:r>
            <a:r>
              <a:rPr lang="en-US" sz="2100" dirty="0"/>
              <a:t> Graph plugins for creating progress charts, layout constraints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1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8427564" cy="683080"/>
          </a:xfrm>
        </p:spPr>
        <p:txBody>
          <a:bodyPr/>
          <a:lstStyle/>
          <a:p>
            <a:r>
              <a:rPr lang="en-US" dirty="0"/>
              <a:t>AI Technology Utilization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77971"/>
            <a:ext cx="8154186" cy="4496585"/>
          </a:xfrm>
        </p:spPr>
        <p:txBody>
          <a:bodyPr>
            <a:normAutofit/>
          </a:bodyPr>
          <a:lstStyle/>
          <a:p>
            <a:r>
              <a:rPr lang="en-US" b="1" dirty="0"/>
              <a:t>Data Analysis:</a:t>
            </a:r>
            <a:r>
              <a:rPr lang="en-US" dirty="0"/>
              <a:t> The app uses AI to analyze user study patterns, identifying strengths and weaknesses to create effective study plans tailored to individual learning needs.</a:t>
            </a:r>
          </a:p>
          <a:p>
            <a:endParaRPr lang="en-US" dirty="0"/>
          </a:p>
          <a:p>
            <a:r>
              <a:rPr lang="en-US" b="1" dirty="0"/>
              <a:t>Adaptive Learning:</a:t>
            </a:r>
            <a:r>
              <a:rPr lang="en-US" dirty="0"/>
              <a:t> AI adapts study plans in real time based on user input and changing study habits, ensuring that the learning experience evolves with the user.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Progress Tracking:</a:t>
            </a:r>
            <a:r>
              <a:rPr lang="en-US" dirty="0"/>
              <a:t> The app employs machine learning to monitor progress and provide insights into study effectiveness, helping users optimize their learning strategies.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User Interaction:</a:t>
            </a:r>
            <a:r>
              <a:rPr lang="en-US" dirty="0"/>
              <a:t> AI enhances user interaction by automating reminders and notifications, making it easier for students to stay organized and engaged with their studies.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3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80" y="2822015"/>
            <a:ext cx="9320706" cy="816392"/>
          </a:xfrm>
        </p:spPr>
        <p:txBody>
          <a:bodyPr/>
          <a:lstStyle/>
          <a:p>
            <a:r>
              <a:rPr lang="en-US" dirty="0"/>
              <a:t>Calorie Counter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714964"/>
          </a:xfrm>
        </p:spPr>
        <p:txBody>
          <a:bodyPr/>
          <a:lstStyle/>
          <a:p>
            <a:r>
              <a:rPr lang="en-US" dirty="0"/>
              <a:t>Aim: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1348"/>
            <a:ext cx="5259554" cy="40906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Helps users track their calorie intake by taking pictures of their meals.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utilizing advanced computer vision technology, the app will provide accurate calorie estimations and nutritional insights, empowering users to manage their health and achieve their fitness goals more effectively.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1F5C9C7-6ED9-4C2B-A7C4-DA9DDB9BD8C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534" r="275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Basic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Use computer vision to analyze images of food and estimate calorie content.</a:t>
            </a:r>
          </a:p>
          <a:p>
            <a:r>
              <a:rPr lang="en-US" sz="2400" dirty="0"/>
              <a:t> User input for manual adjustments.</a:t>
            </a:r>
          </a:p>
          <a:p>
            <a:r>
              <a:rPr lang="en-US" sz="2400" dirty="0"/>
              <a:t> Daily/weekly calorie tracking and progress visualization.</a:t>
            </a:r>
          </a:p>
          <a:p>
            <a:r>
              <a:rPr lang="en-US" sz="2400" dirty="0"/>
              <a:t>Recommendations for healthier alternatives.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6" y="368092"/>
            <a:ext cx="8052484" cy="1121191"/>
          </a:xfrm>
        </p:spPr>
        <p:txBody>
          <a:bodyPr/>
          <a:lstStyle/>
          <a:p>
            <a:r>
              <a:rPr lang="en-US" dirty="0"/>
              <a:t>Screen design using figma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875934"/>
            <a:ext cx="7043618" cy="46139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Camera Interface: </a:t>
            </a:r>
            <a:r>
              <a:rPr lang="en-US" dirty="0"/>
              <a:t>Simple capture button and image preview for easy meal logging.</a:t>
            </a:r>
            <a:br>
              <a:rPr lang="en-US" dirty="0"/>
            </a:br>
            <a:r>
              <a:rPr lang="en-US" b="1" dirty="0"/>
              <a:t>Figma:</a:t>
            </a:r>
            <a:r>
              <a:rPr lang="en-US" dirty="0"/>
              <a:t> Vector tools for icons, frame layout.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Calorie Log: </a:t>
            </a:r>
            <a:r>
              <a:rPr lang="en-US" dirty="0"/>
              <a:t>Displays logged meals with date, time, and calorie count for tracking.</a:t>
            </a:r>
          </a:p>
          <a:p>
            <a:r>
              <a:rPr lang="en-US" b="1" dirty="0"/>
              <a:t>     Figma:</a:t>
            </a:r>
            <a:r>
              <a:rPr lang="en-US" dirty="0"/>
              <a:t> Auto Layout for entries, component reuse.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Analytics Dashboard: </a:t>
            </a:r>
            <a:r>
              <a:rPr lang="en-US" dirty="0"/>
              <a:t>Visual graphs to show calorie consumption trends over time.</a:t>
            </a:r>
          </a:p>
          <a:p>
            <a:r>
              <a:rPr lang="en-US" dirty="0"/>
              <a:t>     </a:t>
            </a:r>
            <a:r>
              <a:rPr lang="fr-FR" b="1" dirty="0"/>
              <a:t>Figma:</a:t>
            </a:r>
            <a:r>
              <a:rPr lang="fr-FR" dirty="0"/>
              <a:t> Graph plugins, lay-out contraints.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683080"/>
          </a:xfrm>
        </p:spPr>
        <p:txBody>
          <a:bodyPr/>
          <a:lstStyle/>
          <a:p>
            <a:r>
              <a:rPr lang="en-US" dirty="0"/>
              <a:t>AI Technology Utilized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77971"/>
            <a:ext cx="8154186" cy="449658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Computer Vision: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employs advanced computer vision algorithms to analyze food images accurately. This technology identifies food items and estimates calorie content based on visual features.</a:t>
            </a:r>
          </a:p>
          <a:p>
            <a:endParaRPr lang="en-US" dirty="0"/>
          </a:p>
          <a:p>
            <a:r>
              <a:rPr lang="en-US" b="1" dirty="0"/>
              <a:t>Data Processing:</a:t>
            </a:r>
            <a:endParaRPr lang="en-US" dirty="0"/>
          </a:p>
          <a:p>
            <a:r>
              <a:rPr lang="en-US" dirty="0"/>
              <a:t>AI processes user inputs and logged meals to refine accuracy over time, learning from user behavior to improve future estimations.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b="1" dirty="0"/>
              <a:t>User Experience Enhancement: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integration of AI provides a seamless user experience by quickly analyzing images and presenting data without requiring extensive user input.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49" y="2844269"/>
            <a:ext cx="9320706" cy="816392"/>
          </a:xfrm>
        </p:spPr>
        <p:txBody>
          <a:bodyPr/>
          <a:lstStyle/>
          <a:p>
            <a:r>
              <a:rPr lang="en-US" dirty="0"/>
              <a:t>Personalized Study 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714964"/>
          </a:xfrm>
        </p:spPr>
        <p:txBody>
          <a:bodyPr/>
          <a:lstStyle/>
          <a:p>
            <a:r>
              <a:rPr lang="en-US" dirty="0"/>
              <a:t>Aim: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1348"/>
            <a:ext cx="5259554" cy="40906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To help students manage their study schedules effectively and improve learning efficiency by tailoring study plans to individual habits and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To provide timely reminders and resources that enhance academic performance and keep students organized throughout their study journey.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E06DC9F-2BE0-433A-A02E-7E3D089A76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522" r="27522"/>
          <a:stretch>
            <a:fillRect/>
          </a:stretch>
        </p:blipFill>
        <p:spPr>
          <a:xfrm>
            <a:off x="7414195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90646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Basic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8"/>
            <a:ext cx="7965460" cy="4173185"/>
          </a:xfrm>
        </p:spPr>
        <p:txBody>
          <a:bodyPr>
            <a:normAutofit/>
          </a:bodyPr>
          <a:lstStyle/>
          <a:p>
            <a:r>
              <a:rPr lang="en-US" sz="2300" dirty="0"/>
              <a:t> AI analyzes user study habits to create personalized study plans.</a:t>
            </a:r>
          </a:p>
          <a:p>
            <a:r>
              <a:rPr lang="en-US" sz="2300" dirty="0"/>
              <a:t> Users can set specific subjects and topics for focused learning.</a:t>
            </a:r>
          </a:p>
          <a:p>
            <a:r>
              <a:rPr lang="en-US" sz="2300" dirty="0"/>
              <a:t> Provides reminders for upcoming deadlines and exams to ensure timely preparation.</a:t>
            </a:r>
          </a:p>
          <a:p>
            <a:r>
              <a:rPr lang="en-US" sz="2300" dirty="0"/>
              <a:t>Suggests tailored resources such as videos, articles, and practice quizzes based on user learning styles.</a:t>
            </a:r>
          </a:p>
          <a:p>
            <a:r>
              <a:rPr lang="en-US" sz="2300" dirty="0"/>
              <a:t> Tracks progress over time, allowing users to review their study patterns and make adjustments as needed.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{FEA4CEAD-CBFE-44CA-B0AC-716C8EE30DFF}tf78438558_win32</Template>
  <TotalTime>54</TotalTime>
  <Words>636</Words>
  <Application>Microsoft Office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AI-Driven Mobile Applications Proposal by: Layana – Tracy – Omar Abbas – Abbas – Omar Jaber </vt:lpstr>
      <vt:lpstr>Calorie Counter App</vt:lpstr>
      <vt:lpstr>Aim:</vt:lpstr>
      <vt:lpstr>Basic Functionalities</vt:lpstr>
      <vt:lpstr>Screen design using figma </vt:lpstr>
      <vt:lpstr>AI Technology Utilized</vt:lpstr>
      <vt:lpstr>Personalized Study Assistant</vt:lpstr>
      <vt:lpstr>Aim:</vt:lpstr>
      <vt:lpstr>Basic Functionalities</vt:lpstr>
      <vt:lpstr>Screen design using figma</vt:lpstr>
      <vt:lpstr>AI Technology Utilization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Mobile Applications Proposal by: Layana – Tracy – Omar Abbas – Abbas – Omar Jaber</dc:title>
  <dc:subject/>
  <dc:creator>layana kreidly</dc:creator>
  <cp:lastModifiedBy>layana kreidly</cp:lastModifiedBy>
  <cp:revision>7</cp:revision>
  <dcterms:created xsi:type="dcterms:W3CDTF">2024-09-22T19:39:44Z</dcterms:created>
  <dcterms:modified xsi:type="dcterms:W3CDTF">2024-09-22T20:34:22Z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