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Instrument Sans" panose="020B0604020202020204" charset="0"/>
      <p:regular r:id="rId13"/>
    </p:embeddedFont>
    <p:embeddedFont>
      <p:font typeface="Instrument Sans Semi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244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625322"/>
            <a:ext cx="7556421" cy="3912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3257B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SnapShop: Revolutionizing Shopping with AI Visual Search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90" y="587835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Omar Abbas, Tracy Mansour, Omar Jaber, Layana Kreidly, and Abbas Fares</a:t>
            </a:r>
            <a:endParaRPr lang="en-US" sz="1750" dirty="0"/>
          </a:p>
        </p:txBody>
      </p:sp>
      <p:pic>
        <p:nvPicPr>
          <p:cNvPr id="6" name="Picture 5" descr="A cell phone with a logo on the screen&#10;&#10;Description automatically generated">
            <a:extLst>
              <a:ext uri="{FF2B5EF4-FFF2-40B4-BE49-F238E27FC236}">
                <a16:creationId xmlns:a16="http://schemas.microsoft.com/office/drawing/2014/main" id="{9D987892-8663-63C3-32F9-909EC0E1B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654" y="246422"/>
            <a:ext cx="4353970" cy="77367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Thank You</a:t>
            </a:r>
            <a:endParaRPr lang="en-US" sz="4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83970"/>
            <a:ext cx="68734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Why SnapShop is Needed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5880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CF2"/>
          </a:solidFill>
          <a:ln w="762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983099" y="2673072"/>
            <a:ext cx="1316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2588062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Time-consuming Manual Search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432810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Traditional shopping apps rely on manual text-based search, which can be time-consuming and frustrating for customers.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25880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CF2"/>
          </a:solidFill>
          <a:ln w="762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5377339" y="2673072"/>
            <a:ext cx="18954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54078" y="25880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Visual Recognition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54078" y="3078480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Customers often recognize products visually but may not know the exact name, making text-based search ineffective.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25880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CF2"/>
          </a:solidFill>
          <a:ln w="762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9796701" y="2673072"/>
            <a:ext cx="19704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7249" y="2588062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Enhanced User Experience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77249" y="3432810"/>
            <a:ext cx="345924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 visual search eliminates frustration and enhances the user experience, allowing for faster and easier product discovery.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93790" y="572928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CF2"/>
          </a:solidFill>
          <a:ln w="762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4"/>
          <p:cNvSpPr/>
          <p:nvPr/>
        </p:nvSpPr>
        <p:spPr>
          <a:xfrm>
            <a:off x="944285" y="5814298"/>
            <a:ext cx="20931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1530906" y="57292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Inclusive Shopping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1530906" y="6219706"/>
            <a:ext cx="123057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AI-powered search enables a more inclusive shopping experience for those unfamiliar with product categories or names.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69607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Key Features of SnapShop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Picture Search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Take a picture of any product to instantly find it in the shop.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Quick Add to Cart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Find and add products to your cart in seconds, no typing required.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Product Suggestions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Automatically see related items based on your visual search.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28869"/>
            <a:ext cx="624470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Why SnapShop is Good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477810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E9ECF2"/>
          </a:solidFill>
          <a:ln w="762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28224" y="27122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Convenience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202662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Simplifies the shopping experience by removing the need for text-based searches.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477810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E9ECF2"/>
          </a:solidFill>
          <a:ln w="762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4919901" y="27122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Speed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3202662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Faster search results via images, saving time for busy shoppers.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752618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E9ECF2"/>
          </a:solidFill>
          <a:ln w="762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1028224" y="49870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Accessibility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5477470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Useful for users who may have difficulty typing or identifying product names.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4685467" y="4752618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E9ECF2"/>
          </a:solidFill>
          <a:ln w="762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4919901" y="49870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Innovation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4919901" y="5477470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Utilizes cutting-edge AI technology to provide a modern shopping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0303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Market Opportunity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1118711" y="2451973"/>
            <a:ext cx="30480" cy="4374475"/>
          </a:xfrm>
          <a:prstGeom prst="roundRect">
            <a:avLst>
              <a:gd name="adj" fmla="val 312558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1358622" y="2947035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878800" y="270712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CF2"/>
          </a:solidFill>
          <a:ln w="762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1068110" y="2792135"/>
            <a:ext cx="1316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381488" y="2678787"/>
            <a:ext cx="36751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Increasing Online Shopping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2381488" y="3169206"/>
            <a:ext cx="114551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The reliance on online shopping has been steadily increasing since 2020.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358622" y="4480798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/>
          <p:cNvSpPr/>
          <p:nvPr/>
        </p:nvSpPr>
        <p:spPr>
          <a:xfrm>
            <a:off x="878800" y="424088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CF2"/>
          </a:solidFill>
          <a:ln w="762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1039178" y="4325898"/>
            <a:ext cx="18954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2381488" y="4212550"/>
            <a:ext cx="36215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Rise of Visual/Voice Search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2381488" y="4702969"/>
            <a:ext cx="114551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The market has seen a rise in visual and voice-based search solutions in e-commerce.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1358622" y="6014561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/>
          <p:cNvSpPr/>
          <p:nvPr/>
        </p:nvSpPr>
        <p:spPr>
          <a:xfrm>
            <a:off x="878800" y="577465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CF2"/>
          </a:solidFill>
          <a:ln w="762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4"/>
          <p:cNvSpPr/>
          <p:nvPr/>
        </p:nvSpPr>
        <p:spPr>
          <a:xfrm>
            <a:off x="1035368" y="5859661"/>
            <a:ext cx="19704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2381488" y="5746313"/>
            <a:ext cx="444103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Demand for Smarter Experiences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2381488" y="6236732"/>
            <a:ext cx="114551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Consumers expect smarter, faster, and more intuitive shopping experiences.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3657" y="537448"/>
            <a:ext cx="4883825" cy="610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dirty="0">
                <a:solidFill>
                  <a:srgbClr val="3257B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User Experience</a:t>
            </a:r>
            <a:endParaRPr lang="en-US" sz="3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57" y="1440894"/>
            <a:ext cx="976670" cy="156281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953339" y="1636157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Step 1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1953339" y="2058472"/>
            <a:ext cx="119934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Open the app and tap on the camera icon.</a:t>
            </a:r>
            <a:endParaRPr lang="en-US" sz="15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57" y="3003709"/>
            <a:ext cx="976670" cy="156281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953339" y="3198971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Step 2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1953339" y="3621286"/>
            <a:ext cx="119934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Take a picture of the product you want to find.</a:t>
            </a:r>
            <a:endParaRPr lang="en-US" sz="15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57" y="4566523"/>
            <a:ext cx="976670" cy="156281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953339" y="4761786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Step 3</a:t>
            </a:r>
            <a:endParaRPr lang="en-US" sz="1900" dirty="0"/>
          </a:p>
        </p:txBody>
      </p:sp>
      <p:sp>
        <p:nvSpPr>
          <p:cNvPr id="11" name="Text 6"/>
          <p:cNvSpPr/>
          <p:nvPr/>
        </p:nvSpPr>
        <p:spPr>
          <a:xfrm>
            <a:off x="1953339" y="5184100"/>
            <a:ext cx="119934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The app identifies the product and shows available options in the shop.</a:t>
            </a:r>
            <a:endParaRPr lang="en-US" sz="15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657" y="6129338"/>
            <a:ext cx="976670" cy="156281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953339" y="6324600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Step 4</a:t>
            </a:r>
            <a:endParaRPr lang="en-US" sz="1900" dirty="0"/>
          </a:p>
        </p:txBody>
      </p:sp>
      <p:sp>
        <p:nvSpPr>
          <p:cNvPr id="14" name="Text 8"/>
          <p:cNvSpPr/>
          <p:nvPr/>
        </p:nvSpPr>
        <p:spPr>
          <a:xfrm>
            <a:off x="1953339" y="6746915"/>
            <a:ext cx="119934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Add the product to your cart or explore recommended items.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0054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Home Screen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30958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CF2"/>
          </a:solidFill>
          <a:ln w="762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983099" y="3394591"/>
            <a:ext cx="1316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309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Easy Navigation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799999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The home screen has a clear focus on the camera icon for image search.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330958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CF2"/>
          </a:solidFill>
          <a:ln w="762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4845844" y="3394591"/>
            <a:ext cx="18954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33095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Featured Products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799999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Featured products and promotions are visible for quick browsing.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37067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CF2"/>
          </a:solidFill>
          <a:ln w="762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950357" y="5455682"/>
            <a:ext cx="19704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370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User Accounts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586109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Access to user shopping lists and account settings is provided.</a:t>
            </a:r>
            <a:endParaRPr lang="en-US" sz="1750" dirty="0"/>
          </a:p>
        </p:txBody>
      </p:sp>
      <p:pic>
        <p:nvPicPr>
          <p:cNvPr id="17" name="Picture 16" descr="A cell phone with a screen showing a website&#10;&#10;Description automatically generated">
            <a:extLst>
              <a:ext uri="{FF2B5EF4-FFF2-40B4-BE49-F238E27FC236}">
                <a16:creationId xmlns:a16="http://schemas.microsoft.com/office/drawing/2014/main" id="{69D4D95F-2B80-C503-878E-1B390F019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940" y="236373"/>
            <a:ext cx="4450103" cy="77568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40387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Visual Search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452813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42466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Take a Picture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4737021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The UI guides users to take a picture of the product they want to find.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021" y="3452813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42021" y="42466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Search Results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742021" y="4737021"/>
            <a:ext cx="3608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The search results display similar items with options to add them to the cart.</a:t>
            </a:r>
            <a:endParaRPr lang="en-US" sz="1750" dirty="0"/>
          </a:p>
        </p:txBody>
      </p:sp>
      <p:pic>
        <p:nvPicPr>
          <p:cNvPr id="13" name="Picture 12" descr="A hand holding a tube of cream&#10;&#10;Description automatically generated">
            <a:extLst>
              <a:ext uri="{FF2B5EF4-FFF2-40B4-BE49-F238E27FC236}">
                <a16:creationId xmlns:a16="http://schemas.microsoft.com/office/drawing/2014/main" id="{FD0CF92C-092E-BAF8-4004-087B04022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1414" y="261612"/>
            <a:ext cx="3608188" cy="77063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06287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Shopping Cart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11818"/>
            <a:ext cx="7556421" cy="3054906"/>
          </a:xfrm>
          <a:prstGeom prst="roundRect">
            <a:avLst>
              <a:gd name="adj" fmla="val 311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801410" y="3119438"/>
            <a:ext cx="75411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1028224" y="3263146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Clean Design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802624" y="3263146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The shopping cart has a clean and simple design for reviewing selected products.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801410" y="4495562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1028224" y="463927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Easy Modification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802624" y="4639270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Easy access to adjust quantities or remove items.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801410" y="5508784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1028224" y="5652492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Cost Transparency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4802624" y="5652492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Clear display of total cost.</a:t>
            </a:r>
            <a:endParaRPr lang="en-US" sz="1750" dirty="0"/>
          </a:p>
        </p:txBody>
      </p:sp>
      <p:pic>
        <p:nvPicPr>
          <p:cNvPr id="15" name="Picture 14" descr="A phone screen with a price tag and a purse&#10;&#10;Description automatically generated">
            <a:extLst>
              <a:ext uri="{FF2B5EF4-FFF2-40B4-BE49-F238E27FC236}">
                <a16:creationId xmlns:a16="http://schemas.microsoft.com/office/drawing/2014/main" id="{7C58C54E-355F-2A40-B8BA-AF82D76DC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498" y="267517"/>
            <a:ext cx="4180678" cy="76945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466</Words>
  <Application>Microsoft Office PowerPoint</Application>
  <PresentationFormat>Custom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Instrument Sans Semi Bold</vt:lpstr>
      <vt:lpstr>Instrument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Omar Abbas (Student)</cp:lastModifiedBy>
  <cp:revision>2</cp:revision>
  <dcterms:created xsi:type="dcterms:W3CDTF">2024-10-06T16:18:06Z</dcterms:created>
  <dcterms:modified xsi:type="dcterms:W3CDTF">2024-10-06T16:21:57Z</dcterms:modified>
</cp:coreProperties>
</file>