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4" r:id="rId5"/>
    <p:sldId id="299" r:id="rId6"/>
    <p:sldId id="278" r:id="rId7"/>
    <p:sldId id="319" r:id="rId8"/>
    <p:sldId id="280" r:id="rId9"/>
    <p:sldId id="321" r:id="rId10"/>
    <p:sldId id="322" r:id="rId11"/>
    <p:sldId id="324" r:id="rId12"/>
    <p:sldId id="323" r:id="rId13"/>
    <p:sldId id="283" r:id="rId14"/>
    <p:sldId id="326" r:id="rId15"/>
    <p:sldId id="327" r:id="rId16"/>
    <p:sldId id="328" r:id="rId17"/>
    <p:sldId id="329" r:id="rId18"/>
    <p:sldId id="331" r:id="rId19"/>
    <p:sldId id="332" r:id="rId20"/>
    <p:sldId id="282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5" autoAdjust="0"/>
    <p:restoredTop sz="96196" autoAdjust="0"/>
  </p:normalViewPr>
  <p:slideViewPr>
    <p:cSldViewPr snapToGrid="0" showGuides="1">
      <p:cViewPr varScale="1">
        <p:scale>
          <a:sx n="69" d="100"/>
          <a:sy n="69" d="100"/>
        </p:scale>
        <p:origin x="6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7FCB3F4-1013-4C27-A071-AA09A9737A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929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7FCB3F4-1013-4C27-A071-AA09A9737A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75454F5-0A10-4493-9D37-30E4CF1B714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C590238-E234-441E-A1D3-12BBFFFCA5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42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AB87A0-E141-4976-A24F-97A3C530F73D}"/>
              </a:ext>
            </a:extLst>
          </p:cNvPr>
          <p:cNvSpPr/>
          <p:nvPr userDrawn="1"/>
        </p:nvSpPr>
        <p:spPr>
          <a:xfrm>
            <a:off x="0" y="0"/>
            <a:ext cx="2351314" cy="30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721" y="1419496"/>
            <a:ext cx="2351314" cy="49334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EB55B4-D015-4D6E-BE85-E37F5937A18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86892" y="505098"/>
            <a:ext cx="2351314" cy="58478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30DC92A-1C43-4637-A252-B8C21735BBE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47063" y="2116182"/>
            <a:ext cx="2351314" cy="42367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728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61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56628" y="317863"/>
            <a:ext cx="2820721" cy="19507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8BB02-24D8-4FF8-B8D7-6E62ED53DC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61234" y="2462348"/>
            <a:ext cx="2820721" cy="19507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2336F41-52B8-4A92-8ECC-010E63E63C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56628" y="4606833"/>
            <a:ext cx="2820721" cy="19507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170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BE557-295B-4632-B904-9365A6E29041}"/>
              </a:ext>
            </a:extLst>
          </p:cNvPr>
          <p:cNvSpPr/>
          <p:nvPr userDrawn="1"/>
        </p:nvSpPr>
        <p:spPr>
          <a:xfrm>
            <a:off x="0" y="0"/>
            <a:ext cx="12192000" cy="42497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E82665-E472-4E88-9084-FB20D5F0256C}"/>
              </a:ext>
            </a:extLst>
          </p:cNvPr>
          <p:cNvGrpSpPr/>
          <p:nvPr userDrawn="1"/>
        </p:nvGrpSpPr>
        <p:grpSpPr>
          <a:xfrm>
            <a:off x="6357379" y="701878"/>
            <a:ext cx="5179940" cy="2846026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3BC747A-A889-4697-8DCD-13A2C5D59B2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DDEFE8F-DD5C-42E9-9ECC-65A30A74CEF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3F96301-10EB-4083-AB6C-64D3D83E720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9AB814-BA72-457F-AA93-B2CF4B75C3F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BA6135-FA6C-4F0F-94BA-07AC3F34A77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03CD12-E0FF-4ABB-875F-A8875376DE5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37E77B2-34E7-4DE2-A129-D0B85E0999D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A41B13D-38AE-4850-8C86-61B5E1F034C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E9E116-BC0D-48E3-95EF-A66620780A3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A5A932C-A798-40A8-935D-EDF4929791F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5603615-B258-499E-82ED-F3F8D1387F0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8BDDCD-4841-4408-AF6B-2CABE1888B2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53321" y="861723"/>
            <a:ext cx="3814976" cy="229875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53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682029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69741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682029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9741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69741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682029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">
            <a:extLst>
              <a:ext uri="{FF2B5EF4-FFF2-40B4-BE49-F238E27FC236}">
                <a16:creationId xmlns:a16="http://schemas.microsoft.com/office/drawing/2014/main" id="{0ADF64C9-A222-4452-81CD-D0F743103159}"/>
              </a:ext>
            </a:extLst>
          </p:cNvPr>
          <p:cNvSpPr/>
          <p:nvPr userDrawn="1"/>
        </p:nvSpPr>
        <p:spPr>
          <a:xfrm>
            <a:off x="5377561" y="548680"/>
            <a:ext cx="4416491" cy="5760640"/>
          </a:xfrm>
          <a:prstGeom prst="frame">
            <a:avLst>
              <a:gd name="adj1" fmla="val 8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11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83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5B8FA96-20D4-4226-AE80-05B983C010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60571" y="0"/>
            <a:ext cx="653142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84" r:id="rId3"/>
    <p:sldLayoutId id="2147483670" r:id="rId4"/>
    <p:sldLayoutId id="2147483671" r:id="rId5"/>
    <p:sldLayoutId id="2147483673" r:id="rId6"/>
    <p:sldLayoutId id="2147483674" r:id="rId7"/>
    <p:sldLayoutId id="2147483675" r:id="rId8"/>
    <p:sldLayoutId id="2147483683" r:id="rId9"/>
    <p:sldLayoutId id="2147483665" r:id="rId10"/>
    <p:sldLayoutId id="2147483676" r:id="rId11"/>
    <p:sldLayoutId id="2147483677" r:id="rId12"/>
    <p:sldLayoutId id="2147483682" r:id="rId13"/>
    <p:sldLayoutId id="2147483680" r:id="rId14"/>
    <p:sldLayoutId id="2147483678" r:id="rId15"/>
    <p:sldLayoutId id="214748368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-5" y="646756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Individual Python Project : Professor Minh Phan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95574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Web Scrapping </a:t>
            </a:r>
            <a:r>
              <a:rPr lang="en-US" altLang="ko-KR" sz="3600" dirty="0" smtClean="0">
                <a:solidFill>
                  <a:srgbClr val="FF0000"/>
                </a:solidFill>
                <a:latin typeface="+mj-lt"/>
              </a:rPr>
              <a:t>Seloger.com</a:t>
            </a:r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 for Roubaix and Tourcoing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-286185" y="5655168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By : </a:t>
            </a:r>
            <a:r>
              <a:rPr lang="en-US" altLang="ko-KR" sz="1867" dirty="0" smtClean="0">
                <a:cs typeface="Arial" pitchFamily="34" charset="0"/>
              </a:rPr>
              <a:t>Omar Abdelgelil</a:t>
            </a:r>
            <a:endParaRPr lang="ko-KR" altLang="en-US" sz="1867" dirty="0">
              <a:cs typeface="Arial" pitchFamily="34" charset="0"/>
            </a:endParaRPr>
          </a:p>
        </p:txBody>
      </p:sp>
      <p:pic>
        <p:nvPicPr>
          <p:cNvPr id="12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9" y="498099"/>
            <a:ext cx="1733550" cy="5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B81F6E-020A-49F1-8A14-68A7395AD1BD}"/>
              </a:ext>
            </a:extLst>
          </p:cNvPr>
          <p:cNvGrpSpPr/>
          <p:nvPr/>
        </p:nvGrpSpPr>
        <p:grpSpPr>
          <a:xfrm>
            <a:off x="3143472" y="0"/>
            <a:ext cx="5021139" cy="2306779"/>
            <a:chOff x="3373089" y="5794542"/>
            <a:chExt cx="3397749" cy="914121"/>
          </a:xfrm>
        </p:grpSpPr>
        <p:sp>
          <p:nvSpPr>
            <p:cNvPr id="13" name="Text Placeholder 12">
              <a:extLst>
                <a:ext uri="{FF2B5EF4-FFF2-40B4-BE49-F238E27FC236}">
                  <a16:creationId xmlns:a16="http://schemas.microsoft.com/office/drawing/2014/main" id="{38DE722C-F894-46F2-AD5A-B3C5B1A772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373089" y="5794542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03</a:t>
              </a:r>
              <a:endPara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직사각형 11">
              <a:extLst>
                <a:ext uri="{FF2B5EF4-FFF2-40B4-BE49-F238E27FC236}">
                  <a16:creationId xmlns:a16="http://schemas.microsoft.com/office/drawing/2014/main" id="{6FA75289-45BA-4E03-B214-70B87A612C2C}"/>
                </a:ext>
              </a:extLst>
            </p:cNvPr>
            <p:cNvSpPr/>
            <p:nvPr userDrawn="1"/>
          </p:nvSpPr>
          <p:spPr>
            <a:xfrm>
              <a:off x="4018928" y="6147220"/>
              <a:ext cx="2751910" cy="329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DATA Visualization</a:t>
              </a:r>
            </a:p>
            <a:p>
              <a:pPr algn="r"/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52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 of Units offered for Sale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D9D6C-BF4B-409A-80A0-3480D6C4EE6D}"/>
              </a:ext>
            </a:extLst>
          </p:cNvPr>
          <p:cNvGrpSpPr/>
          <p:nvPr/>
        </p:nvGrpSpPr>
        <p:grpSpPr>
          <a:xfrm>
            <a:off x="323530" y="3475652"/>
            <a:ext cx="2623901" cy="1781207"/>
            <a:chOff x="5277160" y="2728667"/>
            <a:chExt cx="1668361" cy="1320616"/>
          </a:xfrm>
        </p:grpSpPr>
        <p:sp>
          <p:nvSpPr>
            <p:cNvPr id="4" name="Arrow: Up 61">
              <a:extLst>
                <a:ext uri="{FF2B5EF4-FFF2-40B4-BE49-F238E27FC236}">
                  <a16:creationId xmlns:a16="http://schemas.microsoft.com/office/drawing/2014/main" id="{95FF8B24-6CD0-4FF6-AA1C-100213E7212A}"/>
                </a:ext>
              </a:extLst>
            </p:cNvPr>
            <p:cNvSpPr/>
            <p:nvPr/>
          </p:nvSpPr>
          <p:spPr>
            <a:xfrm rot="2141881">
              <a:off x="6665636" y="2728667"/>
              <a:ext cx="279885" cy="595557"/>
            </a:xfrm>
            <a:custGeom>
              <a:avLst/>
              <a:gdLst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2654 w 268141"/>
                <a:gd name="connsiteY6" fmla="*/ 291531 h 1886717"/>
                <a:gd name="connsiteX7" fmla="*/ 0 w 268141"/>
                <a:gd name="connsiteY7" fmla="*/ 291531 h 1886717"/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9774 w 268141"/>
                <a:gd name="connsiteY6" fmla="*/ 272599 h 1886717"/>
                <a:gd name="connsiteX7" fmla="*/ 0 w 268141"/>
                <a:gd name="connsiteY7" fmla="*/ 291531 h 1886717"/>
                <a:gd name="connsiteX0" fmla="*/ 0 w 269777"/>
                <a:gd name="connsiteY0" fmla="*/ 289253 h 1886717"/>
                <a:gd name="connsiteX1" fmla="*/ 135707 w 269777"/>
                <a:gd name="connsiteY1" fmla="*/ 0 h 1886717"/>
                <a:gd name="connsiteX2" fmla="*/ 269777 w 269777"/>
                <a:gd name="connsiteY2" fmla="*/ 291531 h 1886717"/>
                <a:gd name="connsiteX3" fmla="*/ 187123 w 269777"/>
                <a:gd name="connsiteY3" fmla="*/ 291531 h 1886717"/>
                <a:gd name="connsiteX4" fmla="*/ 187123 w 269777"/>
                <a:gd name="connsiteY4" fmla="*/ 1886717 h 1886717"/>
                <a:gd name="connsiteX5" fmla="*/ 84290 w 269777"/>
                <a:gd name="connsiteY5" fmla="*/ 1886717 h 1886717"/>
                <a:gd name="connsiteX6" fmla="*/ 91410 w 269777"/>
                <a:gd name="connsiteY6" fmla="*/ 272599 h 1886717"/>
                <a:gd name="connsiteX7" fmla="*/ 0 w 269777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7123 w 279885"/>
                <a:gd name="connsiteY3" fmla="*/ 291531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4905 w 279885"/>
                <a:gd name="connsiteY5" fmla="*/ 1834190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0485 w 279885"/>
                <a:gd name="connsiteY5" fmla="*/ 1885721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5774 w 279885"/>
                <a:gd name="connsiteY3" fmla="*/ 275232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279885 w 279885"/>
                <a:gd name="connsiteY2" fmla="*/ 279433 h 1890699"/>
                <a:gd name="connsiteX3" fmla="*/ 181860 w 279885"/>
                <a:gd name="connsiteY3" fmla="*/ 262847 h 1890699"/>
                <a:gd name="connsiteX4" fmla="*/ 160430 w 279885"/>
                <a:gd name="connsiteY4" fmla="*/ 1890699 h 1890699"/>
                <a:gd name="connsiteX5" fmla="*/ 90485 w 279885"/>
                <a:gd name="connsiteY5" fmla="*/ 1873977 h 1890699"/>
                <a:gd name="connsiteX6" fmla="*/ 91410 w 279885"/>
                <a:gd name="connsiteY6" fmla="*/ 260855 h 1890699"/>
                <a:gd name="connsiteX7" fmla="*/ 0 w 279885"/>
                <a:gd name="connsiteY7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4830 w 279885"/>
                <a:gd name="connsiteY2" fmla="*/ 4162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7682 w 279885"/>
                <a:gd name="connsiteY2" fmla="*/ 1194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8964 w 279885"/>
                <a:gd name="connsiteY2" fmla="*/ 4119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86373"/>
                <a:gd name="connsiteY0" fmla="*/ 302766 h 1915956"/>
                <a:gd name="connsiteX1" fmla="*/ 133783 w 286373"/>
                <a:gd name="connsiteY1" fmla="*/ 25257 h 1915956"/>
                <a:gd name="connsiteX2" fmla="*/ 286373 w 286373"/>
                <a:gd name="connsiteY2" fmla="*/ 0 h 1915956"/>
                <a:gd name="connsiteX3" fmla="*/ 279885 w 286373"/>
                <a:gd name="connsiteY3" fmla="*/ 304690 h 1915956"/>
                <a:gd name="connsiteX4" fmla="*/ 181860 w 286373"/>
                <a:gd name="connsiteY4" fmla="*/ 288104 h 1915956"/>
                <a:gd name="connsiteX5" fmla="*/ 160430 w 286373"/>
                <a:gd name="connsiteY5" fmla="*/ 1915956 h 1915956"/>
                <a:gd name="connsiteX6" fmla="*/ 90485 w 286373"/>
                <a:gd name="connsiteY6" fmla="*/ 1899234 h 1915956"/>
                <a:gd name="connsiteX7" fmla="*/ 91410 w 286373"/>
                <a:gd name="connsiteY7" fmla="*/ 286112 h 1915956"/>
                <a:gd name="connsiteX8" fmla="*/ 0 w 286373"/>
                <a:gd name="connsiteY8" fmla="*/ 302766 h 1915956"/>
                <a:gd name="connsiteX0" fmla="*/ 0 w 286396"/>
                <a:gd name="connsiteY0" fmla="*/ 318267 h 1931457"/>
                <a:gd name="connsiteX1" fmla="*/ 133783 w 286396"/>
                <a:gd name="connsiteY1" fmla="*/ 40758 h 1931457"/>
                <a:gd name="connsiteX2" fmla="*/ 286373 w 286396"/>
                <a:gd name="connsiteY2" fmla="*/ 15501 h 1931457"/>
                <a:gd name="connsiteX3" fmla="*/ 279885 w 286396"/>
                <a:gd name="connsiteY3" fmla="*/ 320191 h 1931457"/>
                <a:gd name="connsiteX4" fmla="*/ 181860 w 286396"/>
                <a:gd name="connsiteY4" fmla="*/ 303605 h 1931457"/>
                <a:gd name="connsiteX5" fmla="*/ 160430 w 286396"/>
                <a:gd name="connsiteY5" fmla="*/ 1931457 h 1931457"/>
                <a:gd name="connsiteX6" fmla="*/ 90485 w 286396"/>
                <a:gd name="connsiteY6" fmla="*/ 1914735 h 1931457"/>
                <a:gd name="connsiteX7" fmla="*/ 91410 w 286396"/>
                <a:gd name="connsiteY7" fmla="*/ 301613 h 1931457"/>
                <a:gd name="connsiteX8" fmla="*/ 0 w 286396"/>
                <a:gd name="connsiteY8" fmla="*/ 318267 h 1931457"/>
                <a:gd name="connsiteX0" fmla="*/ 0 w 286391"/>
                <a:gd name="connsiteY0" fmla="*/ 325779 h 1938969"/>
                <a:gd name="connsiteX1" fmla="*/ 133783 w 286391"/>
                <a:gd name="connsiteY1" fmla="*/ 48270 h 1938969"/>
                <a:gd name="connsiteX2" fmla="*/ 286373 w 286391"/>
                <a:gd name="connsiteY2" fmla="*/ 23013 h 1938969"/>
                <a:gd name="connsiteX3" fmla="*/ 279885 w 286391"/>
                <a:gd name="connsiteY3" fmla="*/ 327703 h 1938969"/>
                <a:gd name="connsiteX4" fmla="*/ 181860 w 286391"/>
                <a:gd name="connsiteY4" fmla="*/ 311117 h 1938969"/>
                <a:gd name="connsiteX5" fmla="*/ 160430 w 286391"/>
                <a:gd name="connsiteY5" fmla="*/ 1938969 h 1938969"/>
                <a:gd name="connsiteX6" fmla="*/ 90485 w 286391"/>
                <a:gd name="connsiteY6" fmla="*/ 1922247 h 1938969"/>
                <a:gd name="connsiteX7" fmla="*/ 91410 w 286391"/>
                <a:gd name="connsiteY7" fmla="*/ 309125 h 1938969"/>
                <a:gd name="connsiteX8" fmla="*/ 0 w 286391"/>
                <a:gd name="connsiteY8" fmla="*/ 325779 h 1938969"/>
                <a:gd name="connsiteX0" fmla="*/ 0 w 279885"/>
                <a:gd name="connsiteY0" fmla="*/ 310247 h 1923437"/>
                <a:gd name="connsiteX1" fmla="*/ 133783 w 279885"/>
                <a:gd name="connsiteY1" fmla="*/ 32738 h 1923437"/>
                <a:gd name="connsiteX2" fmla="*/ 177541 w 279885"/>
                <a:gd name="connsiteY2" fmla="*/ 33870 h 1923437"/>
                <a:gd name="connsiteX3" fmla="*/ 279885 w 279885"/>
                <a:gd name="connsiteY3" fmla="*/ 312171 h 1923437"/>
                <a:gd name="connsiteX4" fmla="*/ 181860 w 279885"/>
                <a:gd name="connsiteY4" fmla="*/ 295585 h 1923437"/>
                <a:gd name="connsiteX5" fmla="*/ 160430 w 279885"/>
                <a:gd name="connsiteY5" fmla="*/ 1923437 h 1923437"/>
                <a:gd name="connsiteX6" fmla="*/ 90485 w 279885"/>
                <a:gd name="connsiteY6" fmla="*/ 1906715 h 1923437"/>
                <a:gd name="connsiteX7" fmla="*/ 91410 w 279885"/>
                <a:gd name="connsiteY7" fmla="*/ 293593 h 1923437"/>
                <a:gd name="connsiteX8" fmla="*/ 0 w 279885"/>
                <a:gd name="connsiteY8" fmla="*/ 310247 h 1923437"/>
                <a:gd name="connsiteX0" fmla="*/ 0 w 279885"/>
                <a:gd name="connsiteY0" fmla="*/ 309167 h 1922357"/>
                <a:gd name="connsiteX1" fmla="*/ 133783 w 279885"/>
                <a:gd name="connsiteY1" fmla="*/ 31658 h 1922357"/>
                <a:gd name="connsiteX2" fmla="*/ 177541 w 279885"/>
                <a:gd name="connsiteY2" fmla="*/ 32790 h 1922357"/>
                <a:gd name="connsiteX3" fmla="*/ 279885 w 279885"/>
                <a:gd name="connsiteY3" fmla="*/ 311091 h 1922357"/>
                <a:gd name="connsiteX4" fmla="*/ 181860 w 279885"/>
                <a:gd name="connsiteY4" fmla="*/ 294505 h 1922357"/>
                <a:gd name="connsiteX5" fmla="*/ 160430 w 279885"/>
                <a:gd name="connsiteY5" fmla="*/ 1922357 h 1922357"/>
                <a:gd name="connsiteX6" fmla="*/ 90485 w 279885"/>
                <a:gd name="connsiteY6" fmla="*/ 1905635 h 1922357"/>
                <a:gd name="connsiteX7" fmla="*/ 91410 w 279885"/>
                <a:gd name="connsiteY7" fmla="*/ 292513 h 1922357"/>
                <a:gd name="connsiteX8" fmla="*/ 0 w 279885"/>
                <a:gd name="connsiteY8" fmla="*/ 309167 h 192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885" h="1922357">
                  <a:moveTo>
                    <a:pt x="0" y="309167"/>
                  </a:moveTo>
                  <a:cubicBezTo>
                    <a:pt x="39685" y="209830"/>
                    <a:pt x="88547" y="128076"/>
                    <a:pt x="133783" y="31658"/>
                  </a:cubicBezTo>
                  <a:cubicBezTo>
                    <a:pt x="154544" y="-13848"/>
                    <a:pt x="160780" y="-7470"/>
                    <a:pt x="177541" y="32790"/>
                  </a:cubicBezTo>
                  <a:lnTo>
                    <a:pt x="279885" y="311091"/>
                  </a:lnTo>
                  <a:lnTo>
                    <a:pt x="181860" y="294505"/>
                  </a:lnTo>
                  <a:cubicBezTo>
                    <a:pt x="182310" y="831667"/>
                    <a:pt x="159980" y="1385195"/>
                    <a:pt x="160430" y="1922357"/>
                  </a:cubicBezTo>
                  <a:lnTo>
                    <a:pt x="90485" y="1905635"/>
                  </a:lnTo>
                  <a:cubicBezTo>
                    <a:pt x="92858" y="1367596"/>
                    <a:pt x="89037" y="830552"/>
                    <a:pt x="91410" y="292513"/>
                  </a:cubicBezTo>
                  <a:lnTo>
                    <a:pt x="0" y="3091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DA5EE334-5CBE-4FF1-845D-7D94FCC3AA14}"/>
                </a:ext>
              </a:extLst>
            </p:cNvPr>
            <p:cNvSpPr/>
            <p:nvPr/>
          </p:nvSpPr>
          <p:spPr>
            <a:xfrm rot="16365077">
              <a:off x="6298097" y="2888920"/>
              <a:ext cx="73414" cy="683034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C957C8B-672F-434A-BEEE-A6B8FDA889E9}"/>
                </a:ext>
              </a:extLst>
            </p:cNvPr>
            <p:cNvSpPr/>
            <p:nvPr/>
          </p:nvSpPr>
          <p:spPr>
            <a:xfrm rot="12169466">
              <a:off x="5847432" y="3173306"/>
              <a:ext cx="60413" cy="8759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FAC2D24-049D-412A-AE7E-799C4D1B65EB}"/>
                </a:ext>
              </a:extLst>
            </p:cNvPr>
            <p:cNvSpPr/>
            <p:nvPr/>
          </p:nvSpPr>
          <p:spPr>
            <a:xfrm rot="17376167">
              <a:off x="5515957" y="3691934"/>
              <a:ext cx="33897" cy="4708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22BFA771-F1C8-4B3B-88DF-62BA8F1964A0}"/>
                </a:ext>
              </a:extLst>
            </p:cNvPr>
            <p:cNvSpPr/>
            <p:nvPr/>
          </p:nvSpPr>
          <p:spPr>
            <a:xfrm rot="12369361">
              <a:off x="5277160" y="3834964"/>
              <a:ext cx="49164" cy="116592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aphic 51">
            <a:extLst>
              <a:ext uri="{FF2B5EF4-FFF2-40B4-BE49-F238E27FC236}">
                <a16:creationId xmlns:a16="http://schemas.microsoft.com/office/drawing/2014/main" id="{4AD390BE-E56F-4F4F-8EEB-A7D2020F863E}"/>
              </a:ext>
            </a:extLst>
          </p:cNvPr>
          <p:cNvGrpSpPr/>
          <p:nvPr/>
        </p:nvGrpSpPr>
        <p:grpSpPr>
          <a:xfrm>
            <a:off x="-9728" y="3694544"/>
            <a:ext cx="3279401" cy="3175519"/>
            <a:chOff x="4877104" y="3337195"/>
            <a:chExt cx="3199005" cy="328529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2CAC44-1464-48EB-AB32-F220F325E667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856E29-7788-44B0-9FE4-EDCF2AFE63C0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82376C-260F-47D2-98F2-44B23B84D3EC}"/>
              </a:ext>
            </a:extLst>
          </p:cNvPr>
          <p:cNvSpPr/>
          <p:nvPr/>
        </p:nvSpPr>
        <p:spPr>
          <a:xfrm>
            <a:off x="2792740" y="2670272"/>
            <a:ext cx="1027327" cy="796179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BBFB2-8333-4097-B562-42030F5D7D52}"/>
              </a:ext>
            </a:extLst>
          </p:cNvPr>
          <p:cNvSpPr txBox="1"/>
          <p:nvPr/>
        </p:nvSpPr>
        <p:spPr>
          <a:xfrm>
            <a:off x="5451224" y="5181621"/>
            <a:ext cx="589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see that in general there is more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apartments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buy than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Maison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/Villas and very few units under construction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049B6D6-B68A-4CA3-A13C-BB1860D25C2A}"/>
              </a:ext>
            </a:extLst>
          </p:cNvPr>
          <p:cNvSpPr/>
          <p:nvPr/>
        </p:nvSpPr>
        <p:spPr>
          <a:xfrm>
            <a:off x="10465746" y="381744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0EBC1F77-9D2D-4B62-821F-72662CA27F95}"/>
              </a:ext>
            </a:extLst>
          </p:cNvPr>
          <p:cNvSpPr>
            <a:spLocks noChangeAspect="1"/>
          </p:cNvSpPr>
          <p:nvPr/>
        </p:nvSpPr>
        <p:spPr>
          <a:xfrm>
            <a:off x="5938189" y="383522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160" y="1225001"/>
            <a:ext cx="6743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Which City offers more Units ?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D9D6C-BF4B-409A-80A0-3480D6C4EE6D}"/>
              </a:ext>
            </a:extLst>
          </p:cNvPr>
          <p:cNvGrpSpPr/>
          <p:nvPr/>
        </p:nvGrpSpPr>
        <p:grpSpPr>
          <a:xfrm>
            <a:off x="323530" y="3475652"/>
            <a:ext cx="2623901" cy="1781207"/>
            <a:chOff x="5277160" y="2728667"/>
            <a:chExt cx="1668361" cy="1320616"/>
          </a:xfrm>
        </p:grpSpPr>
        <p:sp>
          <p:nvSpPr>
            <p:cNvPr id="4" name="Arrow: Up 61">
              <a:extLst>
                <a:ext uri="{FF2B5EF4-FFF2-40B4-BE49-F238E27FC236}">
                  <a16:creationId xmlns:a16="http://schemas.microsoft.com/office/drawing/2014/main" id="{95FF8B24-6CD0-4FF6-AA1C-100213E7212A}"/>
                </a:ext>
              </a:extLst>
            </p:cNvPr>
            <p:cNvSpPr/>
            <p:nvPr/>
          </p:nvSpPr>
          <p:spPr>
            <a:xfrm rot="2141881">
              <a:off x="6665636" y="2728667"/>
              <a:ext cx="279885" cy="595557"/>
            </a:xfrm>
            <a:custGeom>
              <a:avLst/>
              <a:gdLst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2654 w 268141"/>
                <a:gd name="connsiteY6" fmla="*/ 291531 h 1886717"/>
                <a:gd name="connsiteX7" fmla="*/ 0 w 268141"/>
                <a:gd name="connsiteY7" fmla="*/ 291531 h 1886717"/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9774 w 268141"/>
                <a:gd name="connsiteY6" fmla="*/ 272599 h 1886717"/>
                <a:gd name="connsiteX7" fmla="*/ 0 w 268141"/>
                <a:gd name="connsiteY7" fmla="*/ 291531 h 1886717"/>
                <a:gd name="connsiteX0" fmla="*/ 0 w 269777"/>
                <a:gd name="connsiteY0" fmla="*/ 289253 h 1886717"/>
                <a:gd name="connsiteX1" fmla="*/ 135707 w 269777"/>
                <a:gd name="connsiteY1" fmla="*/ 0 h 1886717"/>
                <a:gd name="connsiteX2" fmla="*/ 269777 w 269777"/>
                <a:gd name="connsiteY2" fmla="*/ 291531 h 1886717"/>
                <a:gd name="connsiteX3" fmla="*/ 187123 w 269777"/>
                <a:gd name="connsiteY3" fmla="*/ 291531 h 1886717"/>
                <a:gd name="connsiteX4" fmla="*/ 187123 w 269777"/>
                <a:gd name="connsiteY4" fmla="*/ 1886717 h 1886717"/>
                <a:gd name="connsiteX5" fmla="*/ 84290 w 269777"/>
                <a:gd name="connsiteY5" fmla="*/ 1886717 h 1886717"/>
                <a:gd name="connsiteX6" fmla="*/ 91410 w 269777"/>
                <a:gd name="connsiteY6" fmla="*/ 272599 h 1886717"/>
                <a:gd name="connsiteX7" fmla="*/ 0 w 269777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7123 w 279885"/>
                <a:gd name="connsiteY3" fmla="*/ 291531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4905 w 279885"/>
                <a:gd name="connsiteY5" fmla="*/ 1834190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0485 w 279885"/>
                <a:gd name="connsiteY5" fmla="*/ 1885721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5774 w 279885"/>
                <a:gd name="connsiteY3" fmla="*/ 275232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279885 w 279885"/>
                <a:gd name="connsiteY2" fmla="*/ 279433 h 1890699"/>
                <a:gd name="connsiteX3" fmla="*/ 181860 w 279885"/>
                <a:gd name="connsiteY3" fmla="*/ 262847 h 1890699"/>
                <a:gd name="connsiteX4" fmla="*/ 160430 w 279885"/>
                <a:gd name="connsiteY4" fmla="*/ 1890699 h 1890699"/>
                <a:gd name="connsiteX5" fmla="*/ 90485 w 279885"/>
                <a:gd name="connsiteY5" fmla="*/ 1873977 h 1890699"/>
                <a:gd name="connsiteX6" fmla="*/ 91410 w 279885"/>
                <a:gd name="connsiteY6" fmla="*/ 260855 h 1890699"/>
                <a:gd name="connsiteX7" fmla="*/ 0 w 279885"/>
                <a:gd name="connsiteY7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4830 w 279885"/>
                <a:gd name="connsiteY2" fmla="*/ 4162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7682 w 279885"/>
                <a:gd name="connsiteY2" fmla="*/ 1194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8964 w 279885"/>
                <a:gd name="connsiteY2" fmla="*/ 4119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86373"/>
                <a:gd name="connsiteY0" fmla="*/ 302766 h 1915956"/>
                <a:gd name="connsiteX1" fmla="*/ 133783 w 286373"/>
                <a:gd name="connsiteY1" fmla="*/ 25257 h 1915956"/>
                <a:gd name="connsiteX2" fmla="*/ 286373 w 286373"/>
                <a:gd name="connsiteY2" fmla="*/ 0 h 1915956"/>
                <a:gd name="connsiteX3" fmla="*/ 279885 w 286373"/>
                <a:gd name="connsiteY3" fmla="*/ 304690 h 1915956"/>
                <a:gd name="connsiteX4" fmla="*/ 181860 w 286373"/>
                <a:gd name="connsiteY4" fmla="*/ 288104 h 1915956"/>
                <a:gd name="connsiteX5" fmla="*/ 160430 w 286373"/>
                <a:gd name="connsiteY5" fmla="*/ 1915956 h 1915956"/>
                <a:gd name="connsiteX6" fmla="*/ 90485 w 286373"/>
                <a:gd name="connsiteY6" fmla="*/ 1899234 h 1915956"/>
                <a:gd name="connsiteX7" fmla="*/ 91410 w 286373"/>
                <a:gd name="connsiteY7" fmla="*/ 286112 h 1915956"/>
                <a:gd name="connsiteX8" fmla="*/ 0 w 286373"/>
                <a:gd name="connsiteY8" fmla="*/ 302766 h 1915956"/>
                <a:gd name="connsiteX0" fmla="*/ 0 w 286396"/>
                <a:gd name="connsiteY0" fmla="*/ 318267 h 1931457"/>
                <a:gd name="connsiteX1" fmla="*/ 133783 w 286396"/>
                <a:gd name="connsiteY1" fmla="*/ 40758 h 1931457"/>
                <a:gd name="connsiteX2" fmla="*/ 286373 w 286396"/>
                <a:gd name="connsiteY2" fmla="*/ 15501 h 1931457"/>
                <a:gd name="connsiteX3" fmla="*/ 279885 w 286396"/>
                <a:gd name="connsiteY3" fmla="*/ 320191 h 1931457"/>
                <a:gd name="connsiteX4" fmla="*/ 181860 w 286396"/>
                <a:gd name="connsiteY4" fmla="*/ 303605 h 1931457"/>
                <a:gd name="connsiteX5" fmla="*/ 160430 w 286396"/>
                <a:gd name="connsiteY5" fmla="*/ 1931457 h 1931457"/>
                <a:gd name="connsiteX6" fmla="*/ 90485 w 286396"/>
                <a:gd name="connsiteY6" fmla="*/ 1914735 h 1931457"/>
                <a:gd name="connsiteX7" fmla="*/ 91410 w 286396"/>
                <a:gd name="connsiteY7" fmla="*/ 301613 h 1931457"/>
                <a:gd name="connsiteX8" fmla="*/ 0 w 286396"/>
                <a:gd name="connsiteY8" fmla="*/ 318267 h 1931457"/>
                <a:gd name="connsiteX0" fmla="*/ 0 w 286391"/>
                <a:gd name="connsiteY0" fmla="*/ 325779 h 1938969"/>
                <a:gd name="connsiteX1" fmla="*/ 133783 w 286391"/>
                <a:gd name="connsiteY1" fmla="*/ 48270 h 1938969"/>
                <a:gd name="connsiteX2" fmla="*/ 286373 w 286391"/>
                <a:gd name="connsiteY2" fmla="*/ 23013 h 1938969"/>
                <a:gd name="connsiteX3" fmla="*/ 279885 w 286391"/>
                <a:gd name="connsiteY3" fmla="*/ 327703 h 1938969"/>
                <a:gd name="connsiteX4" fmla="*/ 181860 w 286391"/>
                <a:gd name="connsiteY4" fmla="*/ 311117 h 1938969"/>
                <a:gd name="connsiteX5" fmla="*/ 160430 w 286391"/>
                <a:gd name="connsiteY5" fmla="*/ 1938969 h 1938969"/>
                <a:gd name="connsiteX6" fmla="*/ 90485 w 286391"/>
                <a:gd name="connsiteY6" fmla="*/ 1922247 h 1938969"/>
                <a:gd name="connsiteX7" fmla="*/ 91410 w 286391"/>
                <a:gd name="connsiteY7" fmla="*/ 309125 h 1938969"/>
                <a:gd name="connsiteX8" fmla="*/ 0 w 286391"/>
                <a:gd name="connsiteY8" fmla="*/ 325779 h 1938969"/>
                <a:gd name="connsiteX0" fmla="*/ 0 w 279885"/>
                <a:gd name="connsiteY0" fmla="*/ 310247 h 1923437"/>
                <a:gd name="connsiteX1" fmla="*/ 133783 w 279885"/>
                <a:gd name="connsiteY1" fmla="*/ 32738 h 1923437"/>
                <a:gd name="connsiteX2" fmla="*/ 177541 w 279885"/>
                <a:gd name="connsiteY2" fmla="*/ 33870 h 1923437"/>
                <a:gd name="connsiteX3" fmla="*/ 279885 w 279885"/>
                <a:gd name="connsiteY3" fmla="*/ 312171 h 1923437"/>
                <a:gd name="connsiteX4" fmla="*/ 181860 w 279885"/>
                <a:gd name="connsiteY4" fmla="*/ 295585 h 1923437"/>
                <a:gd name="connsiteX5" fmla="*/ 160430 w 279885"/>
                <a:gd name="connsiteY5" fmla="*/ 1923437 h 1923437"/>
                <a:gd name="connsiteX6" fmla="*/ 90485 w 279885"/>
                <a:gd name="connsiteY6" fmla="*/ 1906715 h 1923437"/>
                <a:gd name="connsiteX7" fmla="*/ 91410 w 279885"/>
                <a:gd name="connsiteY7" fmla="*/ 293593 h 1923437"/>
                <a:gd name="connsiteX8" fmla="*/ 0 w 279885"/>
                <a:gd name="connsiteY8" fmla="*/ 310247 h 1923437"/>
                <a:gd name="connsiteX0" fmla="*/ 0 w 279885"/>
                <a:gd name="connsiteY0" fmla="*/ 309167 h 1922357"/>
                <a:gd name="connsiteX1" fmla="*/ 133783 w 279885"/>
                <a:gd name="connsiteY1" fmla="*/ 31658 h 1922357"/>
                <a:gd name="connsiteX2" fmla="*/ 177541 w 279885"/>
                <a:gd name="connsiteY2" fmla="*/ 32790 h 1922357"/>
                <a:gd name="connsiteX3" fmla="*/ 279885 w 279885"/>
                <a:gd name="connsiteY3" fmla="*/ 311091 h 1922357"/>
                <a:gd name="connsiteX4" fmla="*/ 181860 w 279885"/>
                <a:gd name="connsiteY4" fmla="*/ 294505 h 1922357"/>
                <a:gd name="connsiteX5" fmla="*/ 160430 w 279885"/>
                <a:gd name="connsiteY5" fmla="*/ 1922357 h 1922357"/>
                <a:gd name="connsiteX6" fmla="*/ 90485 w 279885"/>
                <a:gd name="connsiteY6" fmla="*/ 1905635 h 1922357"/>
                <a:gd name="connsiteX7" fmla="*/ 91410 w 279885"/>
                <a:gd name="connsiteY7" fmla="*/ 292513 h 1922357"/>
                <a:gd name="connsiteX8" fmla="*/ 0 w 279885"/>
                <a:gd name="connsiteY8" fmla="*/ 309167 h 192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885" h="1922357">
                  <a:moveTo>
                    <a:pt x="0" y="309167"/>
                  </a:moveTo>
                  <a:cubicBezTo>
                    <a:pt x="39685" y="209830"/>
                    <a:pt x="88547" y="128076"/>
                    <a:pt x="133783" y="31658"/>
                  </a:cubicBezTo>
                  <a:cubicBezTo>
                    <a:pt x="154544" y="-13848"/>
                    <a:pt x="160780" y="-7470"/>
                    <a:pt x="177541" y="32790"/>
                  </a:cubicBezTo>
                  <a:lnTo>
                    <a:pt x="279885" y="311091"/>
                  </a:lnTo>
                  <a:lnTo>
                    <a:pt x="181860" y="294505"/>
                  </a:lnTo>
                  <a:cubicBezTo>
                    <a:pt x="182310" y="831667"/>
                    <a:pt x="159980" y="1385195"/>
                    <a:pt x="160430" y="1922357"/>
                  </a:cubicBezTo>
                  <a:lnTo>
                    <a:pt x="90485" y="1905635"/>
                  </a:lnTo>
                  <a:cubicBezTo>
                    <a:pt x="92858" y="1367596"/>
                    <a:pt x="89037" y="830552"/>
                    <a:pt x="91410" y="292513"/>
                  </a:cubicBezTo>
                  <a:lnTo>
                    <a:pt x="0" y="3091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DA5EE334-5CBE-4FF1-845D-7D94FCC3AA14}"/>
                </a:ext>
              </a:extLst>
            </p:cNvPr>
            <p:cNvSpPr/>
            <p:nvPr/>
          </p:nvSpPr>
          <p:spPr>
            <a:xfrm rot="16365077">
              <a:off x="6298097" y="2888920"/>
              <a:ext cx="73414" cy="683034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C957C8B-672F-434A-BEEE-A6B8FDA889E9}"/>
                </a:ext>
              </a:extLst>
            </p:cNvPr>
            <p:cNvSpPr/>
            <p:nvPr/>
          </p:nvSpPr>
          <p:spPr>
            <a:xfrm rot="12169466">
              <a:off x="5847432" y="3173306"/>
              <a:ext cx="60413" cy="8759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FAC2D24-049D-412A-AE7E-799C4D1B65EB}"/>
                </a:ext>
              </a:extLst>
            </p:cNvPr>
            <p:cNvSpPr/>
            <p:nvPr/>
          </p:nvSpPr>
          <p:spPr>
            <a:xfrm rot="17376167">
              <a:off x="5515957" y="3691934"/>
              <a:ext cx="33897" cy="4708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22BFA771-F1C8-4B3B-88DF-62BA8F1964A0}"/>
                </a:ext>
              </a:extLst>
            </p:cNvPr>
            <p:cNvSpPr/>
            <p:nvPr/>
          </p:nvSpPr>
          <p:spPr>
            <a:xfrm rot="12369361">
              <a:off x="5277160" y="3834964"/>
              <a:ext cx="49164" cy="116592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aphic 51">
            <a:extLst>
              <a:ext uri="{FF2B5EF4-FFF2-40B4-BE49-F238E27FC236}">
                <a16:creationId xmlns:a16="http://schemas.microsoft.com/office/drawing/2014/main" id="{4AD390BE-E56F-4F4F-8EEB-A7D2020F863E}"/>
              </a:ext>
            </a:extLst>
          </p:cNvPr>
          <p:cNvGrpSpPr/>
          <p:nvPr/>
        </p:nvGrpSpPr>
        <p:grpSpPr>
          <a:xfrm>
            <a:off x="-9728" y="3694544"/>
            <a:ext cx="3279401" cy="3175519"/>
            <a:chOff x="4877104" y="3337195"/>
            <a:chExt cx="3199005" cy="328529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2CAC44-1464-48EB-AB32-F220F325E667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856E29-7788-44B0-9FE4-EDCF2AFE63C0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82376C-260F-47D2-98F2-44B23B84D3EC}"/>
              </a:ext>
            </a:extLst>
          </p:cNvPr>
          <p:cNvSpPr/>
          <p:nvPr/>
        </p:nvSpPr>
        <p:spPr>
          <a:xfrm>
            <a:off x="2792740" y="2670272"/>
            <a:ext cx="1027327" cy="796179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BBFB2-8333-4097-B562-42030F5D7D52}"/>
              </a:ext>
            </a:extLst>
          </p:cNvPr>
          <p:cNvSpPr txBox="1"/>
          <p:nvPr/>
        </p:nvSpPr>
        <p:spPr>
          <a:xfrm>
            <a:off x="5451224" y="5181621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More units are offered in Tourcoing compared to Roubaix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049B6D6-B68A-4CA3-A13C-BB1860D25C2A}"/>
              </a:ext>
            </a:extLst>
          </p:cNvPr>
          <p:cNvSpPr/>
          <p:nvPr/>
        </p:nvSpPr>
        <p:spPr>
          <a:xfrm>
            <a:off x="10465746" y="381744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0EBC1F77-9D2D-4B62-821F-72662CA27F95}"/>
              </a:ext>
            </a:extLst>
          </p:cNvPr>
          <p:cNvSpPr>
            <a:spLocks noChangeAspect="1"/>
          </p:cNvSpPr>
          <p:nvPr/>
        </p:nvSpPr>
        <p:spPr>
          <a:xfrm>
            <a:off x="5938189" y="383522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1114498"/>
            <a:ext cx="59912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5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2214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Most Address Part where Units are offered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D9D6C-BF4B-409A-80A0-3480D6C4EE6D}"/>
              </a:ext>
            </a:extLst>
          </p:cNvPr>
          <p:cNvGrpSpPr/>
          <p:nvPr/>
        </p:nvGrpSpPr>
        <p:grpSpPr>
          <a:xfrm>
            <a:off x="323530" y="3475652"/>
            <a:ext cx="2623901" cy="1781207"/>
            <a:chOff x="5277160" y="2728667"/>
            <a:chExt cx="1668361" cy="1320616"/>
          </a:xfrm>
        </p:grpSpPr>
        <p:sp>
          <p:nvSpPr>
            <p:cNvPr id="4" name="Arrow: Up 61">
              <a:extLst>
                <a:ext uri="{FF2B5EF4-FFF2-40B4-BE49-F238E27FC236}">
                  <a16:creationId xmlns:a16="http://schemas.microsoft.com/office/drawing/2014/main" id="{95FF8B24-6CD0-4FF6-AA1C-100213E7212A}"/>
                </a:ext>
              </a:extLst>
            </p:cNvPr>
            <p:cNvSpPr/>
            <p:nvPr/>
          </p:nvSpPr>
          <p:spPr>
            <a:xfrm rot="2141881">
              <a:off x="6665636" y="2728667"/>
              <a:ext cx="279885" cy="595557"/>
            </a:xfrm>
            <a:custGeom>
              <a:avLst/>
              <a:gdLst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2654 w 268141"/>
                <a:gd name="connsiteY6" fmla="*/ 291531 h 1886717"/>
                <a:gd name="connsiteX7" fmla="*/ 0 w 268141"/>
                <a:gd name="connsiteY7" fmla="*/ 291531 h 1886717"/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9774 w 268141"/>
                <a:gd name="connsiteY6" fmla="*/ 272599 h 1886717"/>
                <a:gd name="connsiteX7" fmla="*/ 0 w 268141"/>
                <a:gd name="connsiteY7" fmla="*/ 291531 h 1886717"/>
                <a:gd name="connsiteX0" fmla="*/ 0 w 269777"/>
                <a:gd name="connsiteY0" fmla="*/ 289253 h 1886717"/>
                <a:gd name="connsiteX1" fmla="*/ 135707 w 269777"/>
                <a:gd name="connsiteY1" fmla="*/ 0 h 1886717"/>
                <a:gd name="connsiteX2" fmla="*/ 269777 w 269777"/>
                <a:gd name="connsiteY2" fmla="*/ 291531 h 1886717"/>
                <a:gd name="connsiteX3" fmla="*/ 187123 w 269777"/>
                <a:gd name="connsiteY3" fmla="*/ 291531 h 1886717"/>
                <a:gd name="connsiteX4" fmla="*/ 187123 w 269777"/>
                <a:gd name="connsiteY4" fmla="*/ 1886717 h 1886717"/>
                <a:gd name="connsiteX5" fmla="*/ 84290 w 269777"/>
                <a:gd name="connsiteY5" fmla="*/ 1886717 h 1886717"/>
                <a:gd name="connsiteX6" fmla="*/ 91410 w 269777"/>
                <a:gd name="connsiteY6" fmla="*/ 272599 h 1886717"/>
                <a:gd name="connsiteX7" fmla="*/ 0 w 269777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7123 w 279885"/>
                <a:gd name="connsiteY3" fmla="*/ 291531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4905 w 279885"/>
                <a:gd name="connsiteY5" fmla="*/ 1834190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0485 w 279885"/>
                <a:gd name="connsiteY5" fmla="*/ 1885721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5774 w 279885"/>
                <a:gd name="connsiteY3" fmla="*/ 275232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279885 w 279885"/>
                <a:gd name="connsiteY2" fmla="*/ 279433 h 1890699"/>
                <a:gd name="connsiteX3" fmla="*/ 181860 w 279885"/>
                <a:gd name="connsiteY3" fmla="*/ 262847 h 1890699"/>
                <a:gd name="connsiteX4" fmla="*/ 160430 w 279885"/>
                <a:gd name="connsiteY4" fmla="*/ 1890699 h 1890699"/>
                <a:gd name="connsiteX5" fmla="*/ 90485 w 279885"/>
                <a:gd name="connsiteY5" fmla="*/ 1873977 h 1890699"/>
                <a:gd name="connsiteX6" fmla="*/ 91410 w 279885"/>
                <a:gd name="connsiteY6" fmla="*/ 260855 h 1890699"/>
                <a:gd name="connsiteX7" fmla="*/ 0 w 279885"/>
                <a:gd name="connsiteY7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4830 w 279885"/>
                <a:gd name="connsiteY2" fmla="*/ 4162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7682 w 279885"/>
                <a:gd name="connsiteY2" fmla="*/ 1194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8964 w 279885"/>
                <a:gd name="connsiteY2" fmla="*/ 4119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86373"/>
                <a:gd name="connsiteY0" fmla="*/ 302766 h 1915956"/>
                <a:gd name="connsiteX1" fmla="*/ 133783 w 286373"/>
                <a:gd name="connsiteY1" fmla="*/ 25257 h 1915956"/>
                <a:gd name="connsiteX2" fmla="*/ 286373 w 286373"/>
                <a:gd name="connsiteY2" fmla="*/ 0 h 1915956"/>
                <a:gd name="connsiteX3" fmla="*/ 279885 w 286373"/>
                <a:gd name="connsiteY3" fmla="*/ 304690 h 1915956"/>
                <a:gd name="connsiteX4" fmla="*/ 181860 w 286373"/>
                <a:gd name="connsiteY4" fmla="*/ 288104 h 1915956"/>
                <a:gd name="connsiteX5" fmla="*/ 160430 w 286373"/>
                <a:gd name="connsiteY5" fmla="*/ 1915956 h 1915956"/>
                <a:gd name="connsiteX6" fmla="*/ 90485 w 286373"/>
                <a:gd name="connsiteY6" fmla="*/ 1899234 h 1915956"/>
                <a:gd name="connsiteX7" fmla="*/ 91410 w 286373"/>
                <a:gd name="connsiteY7" fmla="*/ 286112 h 1915956"/>
                <a:gd name="connsiteX8" fmla="*/ 0 w 286373"/>
                <a:gd name="connsiteY8" fmla="*/ 302766 h 1915956"/>
                <a:gd name="connsiteX0" fmla="*/ 0 w 286396"/>
                <a:gd name="connsiteY0" fmla="*/ 318267 h 1931457"/>
                <a:gd name="connsiteX1" fmla="*/ 133783 w 286396"/>
                <a:gd name="connsiteY1" fmla="*/ 40758 h 1931457"/>
                <a:gd name="connsiteX2" fmla="*/ 286373 w 286396"/>
                <a:gd name="connsiteY2" fmla="*/ 15501 h 1931457"/>
                <a:gd name="connsiteX3" fmla="*/ 279885 w 286396"/>
                <a:gd name="connsiteY3" fmla="*/ 320191 h 1931457"/>
                <a:gd name="connsiteX4" fmla="*/ 181860 w 286396"/>
                <a:gd name="connsiteY4" fmla="*/ 303605 h 1931457"/>
                <a:gd name="connsiteX5" fmla="*/ 160430 w 286396"/>
                <a:gd name="connsiteY5" fmla="*/ 1931457 h 1931457"/>
                <a:gd name="connsiteX6" fmla="*/ 90485 w 286396"/>
                <a:gd name="connsiteY6" fmla="*/ 1914735 h 1931457"/>
                <a:gd name="connsiteX7" fmla="*/ 91410 w 286396"/>
                <a:gd name="connsiteY7" fmla="*/ 301613 h 1931457"/>
                <a:gd name="connsiteX8" fmla="*/ 0 w 286396"/>
                <a:gd name="connsiteY8" fmla="*/ 318267 h 1931457"/>
                <a:gd name="connsiteX0" fmla="*/ 0 w 286391"/>
                <a:gd name="connsiteY0" fmla="*/ 325779 h 1938969"/>
                <a:gd name="connsiteX1" fmla="*/ 133783 w 286391"/>
                <a:gd name="connsiteY1" fmla="*/ 48270 h 1938969"/>
                <a:gd name="connsiteX2" fmla="*/ 286373 w 286391"/>
                <a:gd name="connsiteY2" fmla="*/ 23013 h 1938969"/>
                <a:gd name="connsiteX3" fmla="*/ 279885 w 286391"/>
                <a:gd name="connsiteY3" fmla="*/ 327703 h 1938969"/>
                <a:gd name="connsiteX4" fmla="*/ 181860 w 286391"/>
                <a:gd name="connsiteY4" fmla="*/ 311117 h 1938969"/>
                <a:gd name="connsiteX5" fmla="*/ 160430 w 286391"/>
                <a:gd name="connsiteY5" fmla="*/ 1938969 h 1938969"/>
                <a:gd name="connsiteX6" fmla="*/ 90485 w 286391"/>
                <a:gd name="connsiteY6" fmla="*/ 1922247 h 1938969"/>
                <a:gd name="connsiteX7" fmla="*/ 91410 w 286391"/>
                <a:gd name="connsiteY7" fmla="*/ 309125 h 1938969"/>
                <a:gd name="connsiteX8" fmla="*/ 0 w 286391"/>
                <a:gd name="connsiteY8" fmla="*/ 325779 h 1938969"/>
                <a:gd name="connsiteX0" fmla="*/ 0 w 279885"/>
                <a:gd name="connsiteY0" fmla="*/ 310247 h 1923437"/>
                <a:gd name="connsiteX1" fmla="*/ 133783 w 279885"/>
                <a:gd name="connsiteY1" fmla="*/ 32738 h 1923437"/>
                <a:gd name="connsiteX2" fmla="*/ 177541 w 279885"/>
                <a:gd name="connsiteY2" fmla="*/ 33870 h 1923437"/>
                <a:gd name="connsiteX3" fmla="*/ 279885 w 279885"/>
                <a:gd name="connsiteY3" fmla="*/ 312171 h 1923437"/>
                <a:gd name="connsiteX4" fmla="*/ 181860 w 279885"/>
                <a:gd name="connsiteY4" fmla="*/ 295585 h 1923437"/>
                <a:gd name="connsiteX5" fmla="*/ 160430 w 279885"/>
                <a:gd name="connsiteY5" fmla="*/ 1923437 h 1923437"/>
                <a:gd name="connsiteX6" fmla="*/ 90485 w 279885"/>
                <a:gd name="connsiteY6" fmla="*/ 1906715 h 1923437"/>
                <a:gd name="connsiteX7" fmla="*/ 91410 w 279885"/>
                <a:gd name="connsiteY7" fmla="*/ 293593 h 1923437"/>
                <a:gd name="connsiteX8" fmla="*/ 0 w 279885"/>
                <a:gd name="connsiteY8" fmla="*/ 310247 h 1923437"/>
                <a:gd name="connsiteX0" fmla="*/ 0 w 279885"/>
                <a:gd name="connsiteY0" fmla="*/ 309167 h 1922357"/>
                <a:gd name="connsiteX1" fmla="*/ 133783 w 279885"/>
                <a:gd name="connsiteY1" fmla="*/ 31658 h 1922357"/>
                <a:gd name="connsiteX2" fmla="*/ 177541 w 279885"/>
                <a:gd name="connsiteY2" fmla="*/ 32790 h 1922357"/>
                <a:gd name="connsiteX3" fmla="*/ 279885 w 279885"/>
                <a:gd name="connsiteY3" fmla="*/ 311091 h 1922357"/>
                <a:gd name="connsiteX4" fmla="*/ 181860 w 279885"/>
                <a:gd name="connsiteY4" fmla="*/ 294505 h 1922357"/>
                <a:gd name="connsiteX5" fmla="*/ 160430 w 279885"/>
                <a:gd name="connsiteY5" fmla="*/ 1922357 h 1922357"/>
                <a:gd name="connsiteX6" fmla="*/ 90485 w 279885"/>
                <a:gd name="connsiteY6" fmla="*/ 1905635 h 1922357"/>
                <a:gd name="connsiteX7" fmla="*/ 91410 w 279885"/>
                <a:gd name="connsiteY7" fmla="*/ 292513 h 1922357"/>
                <a:gd name="connsiteX8" fmla="*/ 0 w 279885"/>
                <a:gd name="connsiteY8" fmla="*/ 309167 h 192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885" h="1922357">
                  <a:moveTo>
                    <a:pt x="0" y="309167"/>
                  </a:moveTo>
                  <a:cubicBezTo>
                    <a:pt x="39685" y="209830"/>
                    <a:pt x="88547" y="128076"/>
                    <a:pt x="133783" y="31658"/>
                  </a:cubicBezTo>
                  <a:cubicBezTo>
                    <a:pt x="154544" y="-13848"/>
                    <a:pt x="160780" y="-7470"/>
                    <a:pt x="177541" y="32790"/>
                  </a:cubicBezTo>
                  <a:lnTo>
                    <a:pt x="279885" y="311091"/>
                  </a:lnTo>
                  <a:lnTo>
                    <a:pt x="181860" y="294505"/>
                  </a:lnTo>
                  <a:cubicBezTo>
                    <a:pt x="182310" y="831667"/>
                    <a:pt x="159980" y="1385195"/>
                    <a:pt x="160430" y="1922357"/>
                  </a:cubicBezTo>
                  <a:lnTo>
                    <a:pt x="90485" y="1905635"/>
                  </a:lnTo>
                  <a:cubicBezTo>
                    <a:pt x="92858" y="1367596"/>
                    <a:pt x="89037" y="830552"/>
                    <a:pt x="91410" y="292513"/>
                  </a:cubicBezTo>
                  <a:lnTo>
                    <a:pt x="0" y="3091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DA5EE334-5CBE-4FF1-845D-7D94FCC3AA14}"/>
                </a:ext>
              </a:extLst>
            </p:cNvPr>
            <p:cNvSpPr/>
            <p:nvPr/>
          </p:nvSpPr>
          <p:spPr>
            <a:xfrm rot="16365077">
              <a:off x="6298097" y="2888920"/>
              <a:ext cx="73414" cy="683034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C957C8B-672F-434A-BEEE-A6B8FDA889E9}"/>
                </a:ext>
              </a:extLst>
            </p:cNvPr>
            <p:cNvSpPr/>
            <p:nvPr/>
          </p:nvSpPr>
          <p:spPr>
            <a:xfrm rot="12169466">
              <a:off x="5847432" y="3173306"/>
              <a:ext cx="60413" cy="8759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FAC2D24-049D-412A-AE7E-799C4D1B65EB}"/>
                </a:ext>
              </a:extLst>
            </p:cNvPr>
            <p:cNvSpPr/>
            <p:nvPr/>
          </p:nvSpPr>
          <p:spPr>
            <a:xfrm rot="17376167">
              <a:off x="5515957" y="3691934"/>
              <a:ext cx="33897" cy="4708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22BFA771-F1C8-4B3B-88DF-62BA8F1964A0}"/>
                </a:ext>
              </a:extLst>
            </p:cNvPr>
            <p:cNvSpPr/>
            <p:nvPr/>
          </p:nvSpPr>
          <p:spPr>
            <a:xfrm rot="12369361">
              <a:off x="5277160" y="3834964"/>
              <a:ext cx="49164" cy="116592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aphic 51">
            <a:extLst>
              <a:ext uri="{FF2B5EF4-FFF2-40B4-BE49-F238E27FC236}">
                <a16:creationId xmlns:a16="http://schemas.microsoft.com/office/drawing/2014/main" id="{4AD390BE-E56F-4F4F-8EEB-A7D2020F863E}"/>
              </a:ext>
            </a:extLst>
          </p:cNvPr>
          <p:cNvGrpSpPr/>
          <p:nvPr/>
        </p:nvGrpSpPr>
        <p:grpSpPr>
          <a:xfrm>
            <a:off x="-9728" y="3694544"/>
            <a:ext cx="3279401" cy="3175519"/>
            <a:chOff x="4877104" y="3337195"/>
            <a:chExt cx="3199005" cy="328529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2CAC44-1464-48EB-AB32-F220F325E667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856E29-7788-44B0-9FE4-EDCF2AFE63C0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82376C-260F-47D2-98F2-44B23B84D3EC}"/>
              </a:ext>
            </a:extLst>
          </p:cNvPr>
          <p:cNvSpPr/>
          <p:nvPr/>
        </p:nvSpPr>
        <p:spPr>
          <a:xfrm>
            <a:off x="2792740" y="2670272"/>
            <a:ext cx="1027327" cy="796179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BBFB2-8333-4097-B562-42030F5D7D52}"/>
              </a:ext>
            </a:extLst>
          </p:cNvPr>
          <p:cNvSpPr txBox="1"/>
          <p:nvPr/>
        </p:nvSpPr>
        <p:spPr>
          <a:xfrm>
            <a:off x="3116201" y="6182966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Most Units are found in Centre Ville-Fin de la Guerre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049B6D6-B68A-4CA3-A13C-BB1860D25C2A}"/>
              </a:ext>
            </a:extLst>
          </p:cNvPr>
          <p:cNvSpPr/>
          <p:nvPr/>
        </p:nvSpPr>
        <p:spPr>
          <a:xfrm>
            <a:off x="10465746" y="381744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0EBC1F77-9D2D-4B62-821F-72662CA27F95}"/>
              </a:ext>
            </a:extLst>
          </p:cNvPr>
          <p:cNvSpPr>
            <a:spLocks noChangeAspect="1"/>
          </p:cNvSpPr>
          <p:nvPr/>
        </p:nvSpPr>
        <p:spPr>
          <a:xfrm>
            <a:off x="5938189" y="383522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49" y="950227"/>
            <a:ext cx="4278935" cy="4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875" y="39141"/>
            <a:ext cx="11573197" cy="87525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Units Size Vs Price Correlation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BBFB2-8333-4097-B562-42030F5D7D52}"/>
              </a:ext>
            </a:extLst>
          </p:cNvPr>
          <p:cNvSpPr txBox="1"/>
          <p:nvPr/>
        </p:nvSpPr>
        <p:spPr>
          <a:xfrm>
            <a:off x="3222202" y="6038059"/>
            <a:ext cx="875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Units Size and Price is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Positvely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correlated. The Bigger the size, the higher is the price.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049B6D6-B68A-4CA3-A13C-BB1860D25C2A}"/>
              </a:ext>
            </a:extLst>
          </p:cNvPr>
          <p:cNvSpPr/>
          <p:nvPr/>
        </p:nvSpPr>
        <p:spPr>
          <a:xfrm>
            <a:off x="10465746" y="381744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0EBC1F77-9D2D-4B62-821F-72662CA27F95}"/>
              </a:ext>
            </a:extLst>
          </p:cNvPr>
          <p:cNvSpPr>
            <a:spLocks noChangeAspect="1"/>
          </p:cNvSpPr>
          <p:nvPr/>
        </p:nvSpPr>
        <p:spPr>
          <a:xfrm>
            <a:off x="5938189" y="383522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AC1BFC-EECF-4409-956D-F5850AF2AA10}"/>
              </a:ext>
            </a:extLst>
          </p:cNvPr>
          <p:cNvGrpSpPr/>
          <p:nvPr/>
        </p:nvGrpSpPr>
        <p:grpSpPr>
          <a:xfrm>
            <a:off x="86822" y="3238221"/>
            <a:ext cx="3459315" cy="3283299"/>
            <a:chOff x="4247069" y="2218190"/>
            <a:chExt cx="3697862" cy="3376310"/>
          </a:xfrm>
        </p:grpSpPr>
        <p:sp>
          <p:nvSpPr>
            <p:cNvPr id="18" name="Graphic 4">
              <a:extLst>
                <a:ext uri="{FF2B5EF4-FFF2-40B4-BE49-F238E27FC236}">
                  <a16:creationId xmlns:a16="http://schemas.microsoft.com/office/drawing/2014/main" id="{787188F9-A6DC-4BE5-AEC9-05868017E514}"/>
                </a:ext>
              </a:extLst>
            </p:cNvPr>
            <p:cNvSpPr/>
            <p:nvPr/>
          </p:nvSpPr>
          <p:spPr>
            <a:xfrm>
              <a:off x="4247069" y="2218190"/>
              <a:ext cx="3697862" cy="3376310"/>
            </a:xfrm>
            <a:custGeom>
              <a:avLst/>
              <a:gdLst>
                <a:gd name="connsiteX0" fmla="*/ 1465659 w 2190750"/>
                <a:gd name="connsiteY0" fmla="*/ 0 h 2000250"/>
                <a:gd name="connsiteX1" fmla="*/ 733187 w 2190750"/>
                <a:gd name="connsiteY1" fmla="*/ 0 h 2000250"/>
                <a:gd name="connsiteX2" fmla="*/ 416004 w 2190750"/>
                <a:gd name="connsiteY2" fmla="*/ 182880 h 2000250"/>
                <a:gd name="connsiteX3" fmla="*/ 49292 w 2190750"/>
                <a:gd name="connsiteY3" fmla="*/ 817245 h 2000250"/>
                <a:gd name="connsiteX4" fmla="*/ 49292 w 2190750"/>
                <a:gd name="connsiteY4" fmla="*/ 1183005 h 2000250"/>
                <a:gd name="connsiteX5" fmla="*/ 416004 w 2190750"/>
                <a:gd name="connsiteY5" fmla="*/ 1817370 h 2000250"/>
                <a:gd name="connsiteX6" fmla="*/ 733187 w 2190750"/>
                <a:gd name="connsiteY6" fmla="*/ 2000250 h 2000250"/>
                <a:gd name="connsiteX7" fmla="*/ 1465659 w 2190750"/>
                <a:gd name="connsiteY7" fmla="*/ 2000250 h 2000250"/>
                <a:gd name="connsiteX8" fmla="*/ 1782842 w 2190750"/>
                <a:gd name="connsiteY8" fmla="*/ 1817370 h 2000250"/>
                <a:gd name="connsiteX9" fmla="*/ 2149555 w 2190750"/>
                <a:gd name="connsiteY9" fmla="*/ 1183005 h 2000250"/>
                <a:gd name="connsiteX10" fmla="*/ 2149555 w 2190750"/>
                <a:gd name="connsiteY10" fmla="*/ 817245 h 2000250"/>
                <a:gd name="connsiteX11" fmla="*/ 1782842 w 2190750"/>
                <a:gd name="connsiteY11" fmla="*/ 182880 h 2000250"/>
                <a:gd name="connsiteX12" fmla="*/ 1465659 w 2190750"/>
                <a:gd name="connsiteY12" fmla="*/ 0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0750" h="2000250">
                  <a:moveTo>
                    <a:pt x="1465659" y="0"/>
                  </a:moveTo>
                  <a:lnTo>
                    <a:pt x="733187" y="0"/>
                  </a:lnTo>
                  <a:cubicBezTo>
                    <a:pt x="602694" y="0"/>
                    <a:pt x="481727" y="69533"/>
                    <a:pt x="416004" y="182880"/>
                  </a:cubicBezTo>
                  <a:lnTo>
                    <a:pt x="49292" y="817245"/>
                  </a:lnTo>
                  <a:cubicBezTo>
                    <a:pt x="-16431" y="930593"/>
                    <a:pt x="-16431" y="1069658"/>
                    <a:pt x="49292" y="1183005"/>
                  </a:cubicBezTo>
                  <a:lnTo>
                    <a:pt x="416004" y="1817370"/>
                  </a:lnTo>
                  <a:cubicBezTo>
                    <a:pt x="481727" y="1930718"/>
                    <a:pt x="601742" y="2000250"/>
                    <a:pt x="733187" y="2000250"/>
                  </a:cubicBezTo>
                  <a:lnTo>
                    <a:pt x="1465659" y="2000250"/>
                  </a:lnTo>
                  <a:cubicBezTo>
                    <a:pt x="1596152" y="2000250"/>
                    <a:pt x="1717119" y="1930718"/>
                    <a:pt x="1782842" y="1817370"/>
                  </a:cubicBezTo>
                  <a:lnTo>
                    <a:pt x="2149555" y="1183005"/>
                  </a:lnTo>
                  <a:cubicBezTo>
                    <a:pt x="2215277" y="1069658"/>
                    <a:pt x="2215277" y="930593"/>
                    <a:pt x="2149555" y="817245"/>
                  </a:cubicBezTo>
                  <a:lnTo>
                    <a:pt x="1782842" y="182880"/>
                  </a:lnTo>
                  <a:cubicBezTo>
                    <a:pt x="1717119" y="69533"/>
                    <a:pt x="1596152" y="0"/>
                    <a:pt x="1465659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95">
              <a:extLst>
                <a:ext uri="{FF2B5EF4-FFF2-40B4-BE49-F238E27FC236}">
                  <a16:creationId xmlns:a16="http://schemas.microsoft.com/office/drawing/2014/main" id="{5C5FCE3D-55C6-4820-B89B-B397D7341D32}"/>
                </a:ext>
              </a:extLst>
            </p:cNvPr>
            <p:cNvSpPr/>
            <p:nvPr/>
          </p:nvSpPr>
          <p:spPr>
            <a:xfrm>
              <a:off x="6292906" y="4487558"/>
              <a:ext cx="1159974" cy="349941"/>
            </a:xfrm>
            <a:custGeom>
              <a:avLst/>
              <a:gdLst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273933 w 1162682"/>
                <a:gd name="connsiteY19" fmla="*/ 8536 h 349781"/>
                <a:gd name="connsiteX20" fmla="*/ 280359 w 1162682"/>
                <a:gd name="connsiteY20" fmla="*/ 4446 h 349781"/>
                <a:gd name="connsiteX21" fmla="*/ 360402 w 1162682"/>
                <a:gd name="connsiteY21" fmla="*/ 4446 h 349781"/>
                <a:gd name="connsiteX22" fmla="*/ 591767 w 1162682"/>
                <a:gd name="connsiteY22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273933 w 1162682"/>
                <a:gd name="connsiteY19" fmla="*/ 8536 h 349781"/>
                <a:gd name="connsiteX20" fmla="*/ 360402 w 1162682"/>
                <a:gd name="connsiteY20" fmla="*/ 4446 h 349781"/>
                <a:gd name="connsiteX21" fmla="*/ 591767 w 1162682"/>
                <a:gd name="connsiteY21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360402 w 1162682"/>
                <a:gd name="connsiteY19" fmla="*/ 4446 h 349781"/>
                <a:gd name="connsiteX20" fmla="*/ 591767 w 1162682"/>
                <a:gd name="connsiteY20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360402 w 1162682"/>
                <a:gd name="connsiteY18" fmla="*/ 4446 h 349781"/>
                <a:gd name="connsiteX19" fmla="*/ 591767 w 1162682"/>
                <a:gd name="connsiteY19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27285 w 1162682"/>
                <a:gd name="connsiteY16" fmla="*/ 23726 h 349781"/>
                <a:gd name="connsiteX17" fmla="*/ 360402 w 1162682"/>
                <a:gd name="connsiteY17" fmla="*/ 4446 h 349781"/>
                <a:gd name="connsiteX18" fmla="*/ 591767 w 1162682"/>
                <a:gd name="connsiteY18" fmla="*/ 356 h 349781"/>
                <a:gd name="connsiteX0" fmla="*/ 1138845 w 1159974"/>
                <a:gd name="connsiteY0" fmla="*/ 73389 h 349781"/>
                <a:gd name="connsiteX1" fmla="*/ 18827 w 1159974"/>
                <a:gd name="connsiteY1" fmla="*/ 74502 h 349781"/>
                <a:gd name="connsiteX2" fmla="*/ 1138845 w 1159974"/>
                <a:gd name="connsiteY2" fmla="*/ 73389 h 349781"/>
                <a:gd name="connsiteX3" fmla="*/ 589059 w 1159974"/>
                <a:gd name="connsiteY3" fmla="*/ 356 h 349781"/>
                <a:gd name="connsiteX4" fmla="*/ 881187 w 1159974"/>
                <a:gd name="connsiteY4" fmla="*/ 18468 h 349781"/>
                <a:gd name="connsiteX5" fmla="*/ 1091518 w 1159974"/>
                <a:gd name="connsiteY5" fmla="*/ 42422 h 349781"/>
                <a:gd name="connsiteX6" fmla="*/ 1149944 w 1159974"/>
                <a:gd name="connsiteY6" fmla="*/ 54692 h 349781"/>
                <a:gd name="connsiteX7" fmla="*/ 1156955 w 1159974"/>
                <a:gd name="connsiteY7" fmla="*/ 72219 h 349781"/>
                <a:gd name="connsiteX8" fmla="*/ 1095608 w 1159974"/>
                <a:gd name="connsiteY8" fmla="*/ 147588 h 349781"/>
                <a:gd name="connsiteX9" fmla="*/ 828604 w 1159974"/>
                <a:gd name="connsiteY9" fmla="*/ 307090 h 349781"/>
                <a:gd name="connsiteX10" fmla="*/ 650990 w 1159974"/>
                <a:gd name="connsiteY10" fmla="*/ 343314 h 349781"/>
                <a:gd name="connsiteX11" fmla="*/ 566857 w 1159974"/>
                <a:gd name="connsiteY11" fmla="*/ 349741 h 349781"/>
                <a:gd name="connsiteX12" fmla="*/ 209878 w 1159974"/>
                <a:gd name="connsiteY12" fmla="*/ 262687 h 349781"/>
                <a:gd name="connsiteX13" fmla="*/ 8310 w 1159974"/>
                <a:gd name="connsiteY13" fmla="*/ 86826 h 349781"/>
                <a:gd name="connsiteX14" fmla="*/ 22916 w 1159974"/>
                <a:gd name="connsiteY14" fmla="*/ 44759 h 349781"/>
                <a:gd name="connsiteX15" fmla="*/ 124577 w 1159974"/>
                <a:gd name="connsiteY15" fmla="*/ 23726 h 349781"/>
                <a:gd name="connsiteX16" fmla="*/ 357694 w 1159974"/>
                <a:gd name="connsiteY16" fmla="*/ 4446 h 349781"/>
                <a:gd name="connsiteX17" fmla="*/ 589059 w 1159974"/>
                <a:gd name="connsiteY17" fmla="*/ 356 h 349781"/>
                <a:gd name="connsiteX0" fmla="*/ 1138845 w 1159974"/>
                <a:gd name="connsiteY0" fmla="*/ 73389 h 351494"/>
                <a:gd name="connsiteX1" fmla="*/ 18827 w 1159974"/>
                <a:gd name="connsiteY1" fmla="*/ 74502 h 351494"/>
                <a:gd name="connsiteX2" fmla="*/ 1138845 w 1159974"/>
                <a:gd name="connsiteY2" fmla="*/ 73389 h 351494"/>
                <a:gd name="connsiteX3" fmla="*/ 589059 w 1159974"/>
                <a:gd name="connsiteY3" fmla="*/ 356 h 351494"/>
                <a:gd name="connsiteX4" fmla="*/ 881187 w 1159974"/>
                <a:gd name="connsiteY4" fmla="*/ 18468 h 351494"/>
                <a:gd name="connsiteX5" fmla="*/ 1091518 w 1159974"/>
                <a:gd name="connsiteY5" fmla="*/ 42422 h 351494"/>
                <a:gd name="connsiteX6" fmla="*/ 1149944 w 1159974"/>
                <a:gd name="connsiteY6" fmla="*/ 54692 h 351494"/>
                <a:gd name="connsiteX7" fmla="*/ 1156955 w 1159974"/>
                <a:gd name="connsiteY7" fmla="*/ 72219 h 351494"/>
                <a:gd name="connsiteX8" fmla="*/ 1095608 w 1159974"/>
                <a:gd name="connsiteY8" fmla="*/ 147588 h 351494"/>
                <a:gd name="connsiteX9" fmla="*/ 828604 w 1159974"/>
                <a:gd name="connsiteY9" fmla="*/ 307090 h 351494"/>
                <a:gd name="connsiteX10" fmla="*/ 566857 w 1159974"/>
                <a:gd name="connsiteY10" fmla="*/ 349741 h 351494"/>
                <a:gd name="connsiteX11" fmla="*/ 209878 w 1159974"/>
                <a:gd name="connsiteY11" fmla="*/ 262687 h 351494"/>
                <a:gd name="connsiteX12" fmla="*/ 8310 w 1159974"/>
                <a:gd name="connsiteY12" fmla="*/ 86826 h 351494"/>
                <a:gd name="connsiteX13" fmla="*/ 22916 w 1159974"/>
                <a:gd name="connsiteY13" fmla="*/ 44759 h 351494"/>
                <a:gd name="connsiteX14" fmla="*/ 124577 w 1159974"/>
                <a:gd name="connsiteY14" fmla="*/ 23726 h 351494"/>
                <a:gd name="connsiteX15" fmla="*/ 357694 w 1159974"/>
                <a:gd name="connsiteY15" fmla="*/ 4446 h 351494"/>
                <a:gd name="connsiteX16" fmla="*/ 589059 w 1159974"/>
                <a:gd name="connsiteY16" fmla="*/ 356 h 351494"/>
                <a:gd name="connsiteX0" fmla="*/ 1138845 w 1159974"/>
                <a:gd name="connsiteY0" fmla="*/ 73389 h 349941"/>
                <a:gd name="connsiteX1" fmla="*/ 18827 w 1159974"/>
                <a:gd name="connsiteY1" fmla="*/ 74502 h 349941"/>
                <a:gd name="connsiteX2" fmla="*/ 1138845 w 1159974"/>
                <a:gd name="connsiteY2" fmla="*/ 73389 h 349941"/>
                <a:gd name="connsiteX3" fmla="*/ 589059 w 1159974"/>
                <a:gd name="connsiteY3" fmla="*/ 356 h 349941"/>
                <a:gd name="connsiteX4" fmla="*/ 881187 w 1159974"/>
                <a:gd name="connsiteY4" fmla="*/ 18468 h 349941"/>
                <a:gd name="connsiteX5" fmla="*/ 1091518 w 1159974"/>
                <a:gd name="connsiteY5" fmla="*/ 42422 h 349941"/>
                <a:gd name="connsiteX6" fmla="*/ 1149944 w 1159974"/>
                <a:gd name="connsiteY6" fmla="*/ 54692 h 349941"/>
                <a:gd name="connsiteX7" fmla="*/ 1156955 w 1159974"/>
                <a:gd name="connsiteY7" fmla="*/ 72219 h 349941"/>
                <a:gd name="connsiteX8" fmla="*/ 1095608 w 1159974"/>
                <a:gd name="connsiteY8" fmla="*/ 147588 h 349941"/>
                <a:gd name="connsiteX9" fmla="*/ 828604 w 1159974"/>
                <a:gd name="connsiteY9" fmla="*/ 307090 h 349941"/>
                <a:gd name="connsiteX10" fmla="*/ 566857 w 1159974"/>
                <a:gd name="connsiteY10" fmla="*/ 349741 h 349941"/>
                <a:gd name="connsiteX11" fmla="*/ 209878 w 1159974"/>
                <a:gd name="connsiteY11" fmla="*/ 262687 h 349941"/>
                <a:gd name="connsiteX12" fmla="*/ 8310 w 1159974"/>
                <a:gd name="connsiteY12" fmla="*/ 86826 h 349941"/>
                <a:gd name="connsiteX13" fmla="*/ 22916 w 1159974"/>
                <a:gd name="connsiteY13" fmla="*/ 44759 h 349941"/>
                <a:gd name="connsiteX14" fmla="*/ 124577 w 1159974"/>
                <a:gd name="connsiteY14" fmla="*/ 23726 h 349941"/>
                <a:gd name="connsiteX15" fmla="*/ 357694 w 1159974"/>
                <a:gd name="connsiteY15" fmla="*/ 4446 h 349941"/>
                <a:gd name="connsiteX16" fmla="*/ 589059 w 1159974"/>
                <a:gd name="connsiteY16" fmla="*/ 356 h 34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9974" h="349941">
                  <a:moveTo>
                    <a:pt x="1138845" y="73389"/>
                  </a:moveTo>
                  <a:cubicBezTo>
                    <a:pt x="765506" y="199213"/>
                    <a:pt x="392167" y="217029"/>
                    <a:pt x="18827" y="74502"/>
                  </a:cubicBezTo>
                  <a:cubicBezTo>
                    <a:pt x="296348" y="225380"/>
                    <a:pt x="752652" y="266022"/>
                    <a:pt x="1138845" y="73389"/>
                  </a:cubicBezTo>
                  <a:close/>
                  <a:moveTo>
                    <a:pt x="589059" y="356"/>
                  </a:moveTo>
                  <a:cubicBezTo>
                    <a:pt x="686630" y="2693"/>
                    <a:pt x="783616" y="9120"/>
                    <a:pt x="881187" y="18468"/>
                  </a:cubicBezTo>
                  <a:cubicBezTo>
                    <a:pt x="951297" y="24895"/>
                    <a:pt x="1021408" y="34827"/>
                    <a:pt x="1091518" y="42422"/>
                  </a:cubicBezTo>
                  <a:cubicBezTo>
                    <a:pt x="1111383" y="44759"/>
                    <a:pt x="1130663" y="48849"/>
                    <a:pt x="1149944" y="54692"/>
                  </a:cubicBezTo>
                  <a:cubicBezTo>
                    <a:pt x="1161045" y="58197"/>
                    <a:pt x="1162213" y="62871"/>
                    <a:pt x="1156955" y="72219"/>
                  </a:cubicBezTo>
                  <a:cubicBezTo>
                    <a:pt x="1141180" y="101432"/>
                    <a:pt x="1118394" y="124802"/>
                    <a:pt x="1095608" y="147588"/>
                  </a:cubicBezTo>
                  <a:cubicBezTo>
                    <a:pt x="1019071" y="221789"/>
                    <a:pt x="916729" y="273398"/>
                    <a:pt x="828604" y="307090"/>
                  </a:cubicBezTo>
                  <a:cubicBezTo>
                    <a:pt x="740479" y="340782"/>
                    <a:pt x="670209" y="347096"/>
                    <a:pt x="566857" y="349741"/>
                  </a:cubicBezTo>
                  <a:cubicBezTo>
                    <a:pt x="453433" y="352644"/>
                    <a:pt x="320886" y="324033"/>
                    <a:pt x="209878" y="262687"/>
                  </a:cubicBezTo>
                  <a:cubicBezTo>
                    <a:pt x="129835" y="218867"/>
                    <a:pt x="60308" y="162779"/>
                    <a:pt x="8310" y="86826"/>
                  </a:cubicBezTo>
                  <a:cubicBezTo>
                    <a:pt x="-9218" y="60534"/>
                    <a:pt x="3538" y="55276"/>
                    <a:pt x="22916" y="44759"/>
                  </a:cubicBezTo>
                  <a:cubicBezTo>
                    <a:pt x="42294" y="34242"/>
                    <a:pt x="68781" y="30445"/>
                    <a:pt x="124577" y="23726"/>
                  </a:cubicBezTo>
                  <a:lnTo>
                    <a:pt x="357694" y="4446"/>
                  </a:lnTo>
                  <a:cubicBezTo>
                    <a:pt x="434816" y="3862"/>
                    <a:pt x="511937" y="-1397"/>
                    <a:pt x="589059" y="356"/>
                  </a:cubicBezTo>
                  <a:close/>
                </a:path>
              </a:pathLst>
            </a:custGeom>
            <a:solidFill>
              <a:srgbClr val="07120E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96">
              <a:extLst>
                <a:ext uri="{FF2B5EF4-FFF2-40B4-BE49-F238E27FC236}">
                  <a16:creationId xmlns:a16="http://schemas.microsoft.com/office/drawing/2014/main" id="{97ED060E-B737-4488-A1EB-A9D53C616E35}"/>
                </a:ext>
              </a:extLst>
            </p:cNvPr>
            <p:cNvSpPr/>
            <p:nvPr/>
          </p:nvSpPr>
          <p:spPr>
            <a:xfrm>
              <a:off x="4748551" y="4484753"/>
              <a:ext cx="1166297" cy="351571"/>
            </a:xfrm>
            <a:custGeom>
              <a:avLst/>
              <a:gdLst>
                <a:gd name="connsiteX0" fmla="*/ 595072 w 1162667"/>
                <a:gd name="connsiteY0" fmla="*/ 2479 h 344710"/>
                <a:gd name="connsiteX1" fmla="*/ 834617 w 1162667"/>
                <a:gd name="connsiteY1" fmla="*/ 14748 h 344710"/>
                <a:gd name="connsiteX2" fmla="*/ 1115059 w 1162667"/>
                <a:gd name="connsiteY2" fmla="*/ 48051 h 344710"/>
                <a:gd name="connsiteX3" fmla="*/ 1154789 w 1162667"/>
                <a:gd name="connsiteY3" fmla="*/ 57983 h 344710"/>
                <a:gd name="connsiteX4" fmla="*/ 1162384 w 1162667"/>
                <a:gd name="connsiteY4" fmla="*/ 77848 h 344710"/>
                <a:gd name="connsiteX5" fmla="*/ 1070656 w 1162667"/>
                <a:gd name="connsiteY5" fmla="*/ 178924 h 344710"/>
                <a:gd name="connsiteX6" fmla="*/ 829943 w 1162667"/>
                <a:gd name="connsiteY6" fmla="*/ 310965 h 344710"/>
                <a:gd name="connsiteX7" fmla="*/ 607342 w 1162667"/>
                <a:gd name="connsiteY7" fmla="*/ 349526 h 344710"/>
                <a:gd name="connsiteX8" fmla="*/ 312877 w 1162667"/>
                <a:gd name="connsiteY8" fmla="*/ 307460 h 344710"/>
                <a:gd name="connsiteX9" fmla="*/ 15492 w 1162667"/>
                <a:gd name="connsiteY9" fmla="*/ 88949 h 344710"/>
                <a:gd name="connsiteX10" fmla="*/ 6728 w 1162667"/>
                <a:gd name="connsiteY10" fmla="*/ 70252 h 344710"/>
                <a:gd name="connsiteX11" fmla="*/ 86186 w 1162667"/>
                <a:gd name="connsiteY11" fmla="*/ 103555 h 344710"/>
                <a:gd name="connsiteX12" fmla="*/ 427975 w 1162667"/>
                <a:gd name="connsiteY12" fmla="*/ 197620 h 344710"/>
                <a:gd name="connsiteX13" fmla="*/ 661093 w 1162667"/>
                <a:gd name="connsiteY13" fmla="*/ 203463 h 344710"/>
                <a:gd name="connsiteX14" fmla="*/ 952636 w 1162667"/>
                <a:gd name="connsiteY14" fmla="*/ 148543 h 344710"/>
                <a:gd name="connsiteX15" fmla="*/ 1102790 w 1162667"/>
                <a:gd name="connsiteY15" fmla="*/ 93038 h 344710"/>
                <a:gd name="connsiteX16" fmla="*/ 856234 w 1162667"/>
                <a:gd name="connsiteY16" fmla="*/ 159643 h 344710"/>
                <a:gd name="connsiteX17" fmla="*/ 684463 w 1162667"/>
                <a:gd name="connsiteY17" fmla="*/ 181845 h 344710"/>
                <a:gd name="connsiteX18" fmla="*/ 520872 w 1162667"/>
                <a:gd name="connsiteY18" fmla="*/ 185351 h 344710"/>
                <a:gd name="connsiteX19" fmla="*/ 170319 w 1162667"/>
                <a:gd name="connsiteY19" fmla="*/ 131015 h 344710"/>
                <a:gd name="connsiteX20" fmla="*/ 17244 w 1162667"/>
                <a:gd name="connsiteY20" fmla="*/ 73758 h 344710"/>
                <a:gd name="connsiteX21" fmla="*/ 6728 w 1162667"/>
                <a:gd name="connsiteY21" fmla="*/ 71421 h 344710"/>
                <a:gd name="connsiteX22" fmla="*/ 9649 w 1162667"/>
                <a:gd name="connsiteY22" fmla="*/ 55062 h 344710"/>
                <a:gd name="connsiteX23" fmla="*/ 86771 w 1162667"/>
                <a:gd name="connsiteY23" fmla="*/ 34029 h 344710"/>
                <a:gd name="connsiteX24" fmla="*/ 214138 w 1162667"/>
                <a:gd name="connsiteY24" fmla="*/ 18838 h 344710"/>
                <a:gd name="connsiteX25" fmla="*/ 232250 w 1162667"/>
                <a:gd name="connsiteY25" fmla="*/ 15332 h 344710"/>
                <a:gd name="connsiteX26" fmla="*/ 247441 w 1162667"/>
                <a:gd name="connsiteY26" fmla="*/ 11827 h 344710"/>
                <a:gd name="connsiteX27" fmla="*/ 278406 w 1162667"/>
                <a:gd name="connsiteY27" fmla="*/ 9490 h 344710"/>
                <a:gd name="connsiteX28" fmla="*/ 322810 w 1162667"/>
                <a:gd name="connsiteY28" fmla="*/ 8321 h 344710"/>
                <a:gd name="connsiteX29" fmla="*/ 322810 w 1162667"/>
                <a:gd name="connsiteY29" fmla="*/ 8321 h 344710"/>
                <a:gd name="connsiteX30" fmla="*/ 357865 w 1162667"/>
                <a:gd name="connsiteY30" fmla="*/ 4816 h 344710"/>
                <a:gd name="connsiteX31" fmla="*/ 552422 w 1162667"/>
                <a:gd name="connsiteY31" fmla="*/ 1310 h 344710"/>
                <a:gd name="connsiteX32" fmla="*/ 583972 w 1162667"/>
                <a:gd name="connsiteY32" fmla="*/ 726 h 344710"/>
                <a:gd name="connsiteX33" fmla="*/ 595072 w 1162667"/>
                <a:gd name="connsiteY33" fmla="*/ 2479 h 344710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247441 w 1166297"/>
                <a:gd name="connsiteY26" fmla="*/ 11827 h 350306"/>
                <a:gd name="connsiteX27" fmla="*/ 278406 w 1166297"/>
                <a:gd name="connsiteY27" fmla="*/ 9490 h 350306"/>
                <a:gd name="connsiteX28" fmla="*/ 322810 w 1166297"/>
                <a:gd name="connsiteY28" fmla="*/ 8321 h 350306"/>
                <a:gd name="connsiteX29" fmla="*/ 357865 w 1166297"/>
                <a:gd name="connsiteY29" fmla="*/ 4816 h 350306"/>
                <a:gd name="connsiteX30" fmla="*/ 552422 w 1166297"/>
                <a:gd name="connsiteY30" fmla="*/ 1310 h 350306"/>
                <a:gd name="connsiteX31" fmla="*/ 583972 w 1166297"/>
                <a:gd name="connsiteY31" fmla="*/ 726 h 350306"/>
                <a:gd name="connsiteX32" fmla="*/ 595072 w 1166297"/>
                <a:gd name="connsiteY32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278406 w 1166297"/>
                <a:gd name="connsiteY26" fmla="*/ 9490 h 350306"/>
                <a:gd name="connsiteX27" fmla="*/ 322810 w 1166297"/>
                <a:gd name="connsiteY27" fmla="*/ 8321 h 350306"/>
                <a:gd name="connsiteX28" fmla="*/ 357865 w 1166297"/>
                <a:gd name="connsiteY28" fmla="*/ 4816 h 350306"/>
                <a:gd name="connsiteX29" fmla="*/ 552422 w 1166297"/>
                <a:gd name="connsiteY29" fmla="*/ 1310 h 350306"/>
                <a:gd name="connsiteX30" fmla="*/ 583972 w 1166297"/>
                <a:gd name="connsiteY30" fmla="*/ 726 h 350306"/>
                <a:gd name="connsiteX31" fmla="*/ 595072 w 1166297"/>
                <a:gd name="connsiteY31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322810 w 1166297"/>
                <a:gd name="connsiteY26" fmla="*/ 8321 h 350306"/>
                <a:gd name="connsiteX27" fmla="*/ 357865 w 1166297"/>
                <a:gd name="connsiteY27" fmla="*/ 4816 h 350306"/>
                <a:gd name="connsiteX28" fmla="*/ 552422 w 1166297"/>
                <a:gd name="connsiteY28" fmla="*/ 1310 h 350306"/>
                <a:gd name="connsiteX29" fmla="*/ 583972 w 1166297"/>
                <a:gd name="connsiteY29" fmla="*/ 726 h 350306"/>
                <a:gd name="connsiteX30" fmla="*/ 595072 w 1166297"/>
                <a:gd name="connsiteY30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357865 w 1166297"/>
                <a:gd name="connsiteY26" fmla="*/ 4816 h 350306"/>
                <a:gd name="connsiteX27" fmla="*/ 552422 w 1166297"/>
                <a:gd name="connsiteY27" fmla="*/ 1310 h 350306"/>
                <a:gd name="connsiteX28" fmla="*/ 583972 w 1166297"/>
                <a:gd name="connsiteY28" fmla="*/ 726 h 350306"/>
                <a:gd name="connsiteX29" fmla="*/ 595072 w 1166297"/>
                <a:gd name="connsiteY29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357865 w 1166297"/>
                <a:gd name="connsiteY25" fmla="*/ 4816 h 350306"/>
                <a:gd name="connsiteX26" fmla="*/ 552422 w 1166297"/>
                <a:gd name="connsiteY26" fmla="*/ 1310 h 350306"/>
                <a:gd name="connsiteX27" fmla="*/ 583972 w 1166297"/>
                <a:gd name="connsiteY27" fmla="*/ 726 h 350306"/>
                <a:gd name="connsiteX28" fmla="*/ 595072 w 1166297"/>
                <a:gd name="connsiteY28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357865 w 1166297"/>
                <a:gd name="connsiteY24" fmla="*/ 4816 h 350306"/>
                <a:gd name="connsiteX25" fmla="*/ 552422 w 1166297"/>
                <a:gd name="connsiteY25" fmla="*/ 1310 h 350306"/>
                <a:gd name="connsiteX26" fmla="*/ 583972 w 1166297"/>
                <a:gd name="connsiteY26" fmla="*/ 726 h 350306"/>
                <a:gd name="connsiteX27" fmla="*/ 595072 w 1166297"/>
                <a:gd name="connsiteY27" fmla="*/ 2479 h 350306"/>
                <a:gd name="connsiteX0" fmla="*/ 583972 w 1166297"/>
                <a:gd name="connsiteY0" fmla="*/ 0 h 349580"/>
                <a:gd name="connsiteX1" fmla="*/ 834617 w 1166297"/>
                <a:gd name="connsiteY1" fmla="*/ 14022 h 349580"/>
                <a:gd name="connsiteX2" fmla="*/ 1115059 w 1166297"/>
                <a:gd name="connsiteY2" fmla="*/ 47325 h 349580"/>
                <a:gd name="connsiteX3" fmla="*/ 1154789 w 1166297"/>
                <a:gd name="connsiteY3" fmla="*/ 57257 h 349580"/>
                <a:gd name="connsiteX4" fmla="*/ 1162384 w 1166297"/>
                <a:gd name="connsiteY4" fmla="*/ 77122 h 349580"/>
                <a:gd name="connsiteX5" fmla="*/ 1070656 w 1166297"/>
                <a:gd name="connsiteY5" fmla="*/ 178198 h 349580"/>
                <a:gd name="connsiteX6" fmla="*/ 829943 w 1166297"/>
                <a:gd name="connsiteY6" fmla="*/ 310239 h 349580"/>
                <a:gd name="connsiteX7" fmla="*/ 607342 w 1166297"/>
                <a:gd name="connsiteY7" fmla="*/ 348800 h 349580"/>
                <a:gd name="connsiteX8" fmla="*/ 312877 w 1166297"/>
                <a:gd name="connsiteY8" fmla="*/ 306734 h 349580"/>
                <a:gd name="connsiteX9" fmla="*/ 15492 w 1166297"/>
                <a:gd name="connsiteY9" fmla="*/ 88223 h 349580"/>
                <a:gd name="connsiteX10" fmla="*/ 6728 w 1166297"/>
                <a:gd name="connsiteY10" fmla="*/ 69526 h 349580"/>
                <a:gd name="connsiteX11" fmla="*/ 86186 w 1166297"/>
                <a:gd name="connsiteY11" fmla="*/ 102829 h 349580"/>
                <a:gd name="connsiteX12" fmla="*/ 427975 w 1166297"/>
                <a:gd name="connsiteY12" fmla="*/ 196894 h 349580"/>
                <a:gd name="connsiteX13" fmla="*/ 661093 w 1166297"/>
                <a:gd name="connsiteY13" fmla="*/ 202737 h 349580"/>
                <a:gd name="connsiteX14" fmla="*/ 952636 w 1166297"/>
                <a:gd name="connsiteY14" fmla="*/ 147817 h 349580"/>
                <a:gd name="connsiteX15" fmla="*/ 1102790 w 1166297"/>
                <a:gd name="connsiteY15" fmla="*/ 92312 h 349580"/>
                <a:gd name="connsiteX16" fmla="*/ 856234 w 1166297"/>
                <a:gd name="connsiteY16" fmla="*/ 158917 h 349580"/>
                <a:gd name="connsiteX17" fmla="*/ 684463 w 1166297"/>
                <a:gd name="connsiteY17" fmla="*/ 181119 h 349580"/>
                <a:gd name="connsiteX18" fmla="*/ 520872 w 1166297"/>
                <a:gd name="connsiteY18" fmla="*/ 184625 h 349580"/>
                <a:gd name="connsiteX19" fmla="*/ 170319 w 1166297"/>
                <a:gd name="connsiteY19" fmla="*/ 130289 h 349580"/>
                <a:gd name="connsiteX20" fmla="*/ 17244 w 1166297"/>
                <a:gd name="connsiteY20" fmla="*/ 73032 h 349580"/>
                <a:gd name="connsiteX21" fmla="*/ 6728 w 1166297"/>
                <a:gd name="connsiteY21" fmla="*/ 70695 h 349580"/>
                <a:gd name="connsiteX22" fmla="*/ 9649 w 1166297"/>
                <a:gd name="connsiteY22" fmla="*/ 54336 h 349580"/>
                <a:gd name="connsiteX23" fmla="*/ 86771 w 1166297"/>
                <a:gd name="connsiteY23" fmla="*/ 33303 h 349580"/>
                <a:gd name="connsiteX24" fmla="*/ 357865 w 1166297"/>
                <a:gd name="connsiteY24" fmla="*/ 4090 h 349580"/>
                <a:gd name="connsiteX25" fmla="*/ 552422 w 1166297"/>
                <a:gd name="connsiteY25" fmla="*/ 584 h 349580"/>
                <a:gd name="connsiteX26" fmla="*/ 583972 w 1166297"/>
                <a:gd name="connsiteY26" fmla="*/ 0 h 349580"/>
                <a:gd name="connsiteX0" fmla="*/ 552422 w 1166297"/>
                <a:gd name="connsiteY0" fmla="*/ 0 h 348996"/>
                <a:gd name="connsiteX1" fmla="*/ 834617 w 1166297"/>
                <a:gd name="connsiteY1" fmla="*/ 13438 h 348996"/>
                <a:gd name="connsiteX2" fmla="*/ 1115059 w 1166297"/>
                <a:gd name="connsiteY2" fmla="*/ 46741 h 348996"/>
                <a:gd name="connsiteX3" fmla="*/ 1154789 w 1166297"/>
                <a:gd name="connsiteY3" fmla="*/ 56673 h 348996"/>
                <a:gd name="connsiteX4" fmla="*/ 1162384 w 1166297"/>
                <a:gd name="connsiteY4" fmla="*/ 76538 h 348996"/>
                <a:gd name="connsiteX5" fmla="*/ 1070656 w 1166297"/>
                <a:gd name="connsiteY5" fmla="*/ 177614 h 348996"/>
                <a:gd name="connsiteX6" fmla="*/ 829943 w 1166297"/>
                <a:gd name="connsiteY6" fmla="*/ 309655 h 348996"/>
                <a:gd name="connsiteX7" fmla="*/ 607342 w 1166297"/>
                <a:gd name="connsiteY7" fmla="*/ 348216 h 348996"/>
                <a:gd name="connsiteX8" fmla="*/ 312877 w 1166297"/>
                <a:gd name="connsiteY8" fmla="*/ 306150 h 348996"/>
                <a:gd name="connsiteX9" fmla="*/ 15492 w 1166297"/>
                <a:gd name="connsiteY9" fmla="*/ 87639 h 348996"/>
                <a:gd name="connsiteX10" fmla="*/ 6728 w 1166297"/>
                <a:gd name="connsiteY10" fmla="*/ 68942 h 348996"/>
                <a:gd name="connsiteX11" fmla="*/ 86186 w 1166297"/>
                <a:gd name="connsiteY11" fmla="*/ 102245 h 348996"/>
                <a:gd name="connsiteX12" fmla="*/ 427975 w 1166297"/>
                <a:gd name="connsiteY12" fmla="*/ 196310 h 348996"/>
                <a:gd name="connsiteX13" fmla="*/ 661093 w 1166297"/>
                <a:gd name="connsiteY13" fmla="*/ 202153 h 348996"/>
                <a:gd name="connsiteX14" fmla="*/ 952636 w 1166297"/>
                <a:gd name="connsiteY14" fmla="*/ 147233 h 348996"/>
                <a:gd name="connsiteX15" fmla="*/ 1102790 w 1166297"/>
                <a:gd name="connsiteY15" fmla="*/ 91728 h 348996"/>
                <a:gd name="connsiteX16" fmla="*/ 856234 w 1166297"/>
                <a:gd name="connsiteY16" fmla="*/ 158333 h 348996"/>
                <a:gd name="connsiteX17" fmla="*/ 684463 w 1166297"/>
                <a:gd name="connsiteY17" fmla="*/ 180535 h 348996"/>
                <a:gd name="connsiteX18" fmla="*/ 520872 w 1166297"/>
                <a:gd name="connsiteY18" fmla="*/ 184041 h 348996"/>
                <a:gd name="connsiteX19" fmla="*/ 170319 w 1166297"/>
                <a:gd name="connsiteY19" fmla="*/ 129705 h 348996"/>
                <a:gd name="connsiteX20" fmla="*/ 17244 w 1166297"/>
                <a:gd name="connsiteY20" fmla="*/ 72448 h 348996"/>
                <a:gd name="connsiteX21" fmla="*/ 6728 w 1166297"/>
                <a:gd name="connsiteY21" fmla="*/ 70111 h 348996"/>
                <a:gd name="connsiteX22" fmla="*/ 9649 w 1166297"/>
                <a:gd name="connsiteY22" fmla="*/ 53752 h 348996"/>
                <a:gd name="connsiteX23" fmla="*/ 86771 w 1166297"/>
                <a:gd name="connsiteY23" fmla="*/ 32719 h 348996"/>
                <a:gd name="connsiteX24" fmla="*/ 357865 w 1166297"/>
                <a:gd name="connsiteY24" fmla="*/ 3506 h 348996"/>
                <a:gd name="connsiteX25" fmla="*/ 552422 w 1166297"/>
                <a:gd name="connsiteY25" fmla="*/ 0 h 348996"/>
                <a:gd name="connsiteX0" fmla="*/ 573028 w 1166297"/>
                <a:gd name="connsiteY0" fmla="*/ 0 h 351571"/>
                <a:gd name="connsiteX1" fmla="*/ 834617 w 1166297"/>
                <a:gd name="connsiteY1" fmla="*/ 16013 h 351571"/>
                <a:gd name="connsiteX2" fmla="*/ 1115059 w 1166297"/>
                <a:gd name="connsiteY2" fmla="*/ 49316 h 351571"/>
                <a:gd name="connsiteX3" fmla="*/ 1154789 w 1166297"/>
                <a:gd name="connsiteY3" fmla="*/ 59248 h 351571"/>
                <a:gd name="connsiteX4" fmla="*/ 1162384 w 1166297"/>
                <a:gd name="connsiteY4" fmla="*/ 79113 h 351571"/>
                <a:gd name="connsiteX5" fmla="*/ 1070656 w 1166297"/>
                <a:gd name="connsiteY5" fmla="*/ 180189 h 351571"/>
                <a:gd name="connsiteX6" fmla="*/ 829943 w 1166297"/>
                <a:gd name="connsiteY6" fmla="*/ 312230 h 351571"/>
                <a:gd name="connsiteX7" fmla="*/ 607342 w 1166297"/>
                <a:gd name="connsiteY7" fmla="*/ 350791 h 351571"/>
                <a:gd name="connsiteX8" fmla="*/ 312877 w 1166297"/>
                <a:gd name="connsiteY8" fmla="*/ 308725 h 351571"/>
                <a:gd name="connsiteX9" fmla="*/ 15492 w 1166297"/>
                <a:gd name="connsiteY9" fmla="*/ 90214 h 351571"/>
                <a:gd name="connsiteX10" fmla="*/ 6728 w 1166297"/>
                <a:gd name="connsiteY10" fmla="*/ 71517 h 351571"/>
                <a:gd name="connsiteX11" fmla="*/ 86186 w 1166297"/>
                <a:gd name="connsiteY11" fmla="*/ 104820 h 351571"/>
                <a:gd name="connsiteX12" fmla="*/ 427975 w 1166297"/>
                <a:gd name="connsiteY12" fmla="*/ 198885 h 351571"/>
                <a:gd name="connsiteX13" fmla="*/ 661093 w 1166297"/>
                <a:gd name="connsiteY13" fmla="*/ 204728 h 351571"/>
                <a:gd name="connsiteX14" fmla="*/ 952636 w 1166297"/>
                <a:gd name="connsiteY14" fmla="*/ 149808 h 351571"/>
                <a:gd name="connsiteX15" fmla="*/ 1102790 w 1166297"/>
                <a:gd name="connsiteY15" fmla="*/ 94303 h 351571"/>
                <a:gd name="connsiteX16" fmla="*/ 856234 w 1166297"/>
                <a:gd name="connsiteY16" fmla="*/ 160908 h 351571"/>
                <a:gd name="connsiteX17" fmla="*/ 684463 w 1166297"/>
                <a:gd name="connsiteY17" fmla="*/ 183110 h 351571"/>
                <a:gd name="connsiteX18" fmla="*/ 520872 w 1166297"/>
                <a:gd name="connsiteY18" fmla="*/ 186616 h 351571"/>
                <a:gd name="connsiteX19" fmla="*/ 170319 w 1166297"/>
                <a:gd name="connsiteY19" fmla="*/ 132280 h 351571"/>
                <a:gd name="connsiteX20" fmla="*/ 17244 w 1166297"/>
                <a:gd name="connsiteY20" fmla="*/ 75023 h 351571"/>
                <a:gd name="connsiteX21" fmla="*/ 6728 w 1166297"/>
                <a:gd name="connsiteY21" fmla="*/ 72686 h 351571"/>
                <a:gd name="connsiteX22" fmla="*/ 9649 w 1166297"/>
                <a:gd name="connsiteY22" fmla="*/ 56327 h 351571"/>
                <a:gd name="connsiteX23" fmla="*/ 86771 w 1166297"/>
                <a:gd name="connsiteY23" fmla="*/ 35294 h 351571"/>
                <a:gd name="connsiteX24" fmla="*/ 357865 w 1166297"/>
                <a:gd name="connsiteY24" fmla="*/ 6081 h 351571"/>
                <a:gd name="connsiteX25" fmla="*/ 573028 w 1166297"/>
                <a:gd name="connsiteY25" fmla="*/ 0 h 35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6297" h="351571">
                  <a:moveTo>
                    <a:pt x="573028" y="0"/>
                  </a:moveTo>
                  <a:cubicBezTo>
                    <a:pt x="652487" y="1655"/>
                    <a:pt x="744279" y="7794"/>
                    <a:pt x="834617" y="16013"/>
                  </a:cubicBezTo>
                  <a:cubicBezTo>
                    <a:pt x="924956" y="24232"/>
                    <a:pt x="1022163" y="34125"/>
                    <a:pt x="1115059" y="49316"/>
                  </a:cubicBezTo>
                  <a:cubicBezTo>
                    <a:pt x="1128497" y="51653"/>
                    <a:pt x="1141935" y="56327"/>
                    <a:pt x="1154789" y="59248"/>
                  </a:cubicBezTo>
                  <a:cubicBezTo>
                    <a:pt x="1167058" y="62169"/>
                    <a:pt x="1169395" y="67428"/>
                    <a:pt x="1162384" y="79113"/>
                  </a:cubicBezTo>
                  <a:cubicBezTo>
                    <a:pt x="1138429" y="118842"/>
                    <a:pt x="1105711" y="150976"/>
                    <a:pt x="1070656" y="180189"/>
                  </a:cubicBezTo>
                  <a:cubicBezTo>
                    <a:pt x="999377" y="240367"/>
                    <a:pt x="918165" y="283602"/>
                    <a:pt x="829943" y="312230"/>
                  </a:cubicBezTo>
                  <a:cubicBezTo>
                    <a:pt x="757495" y="335601"/>
                    <a:pt x="683879" y="347870"/>
                    <a:pt x="607342" y="350791"/>
                  </a:cubicBezTo>
                  <a:cubicBezTo>
                    <a:pt x="506266" y="354881"/>
                    <a:pt x="407527" y="343196"/>
                    <a:pt x="312877" y="308725"/>
                  </a:cubicBezTo>
                  <a:cubicBezTo>
                    <a:pt x="193105" y="265490"/>
                    <a:pt x="89692" y="197132"/>
                    <a:pt x="15492" y="90214"/>
                  </a:cubicBezTo>
                  <a:cubicBezTo>
                    <a:pt x="11402" y="84371"/>
                    <a:pt x="7312" y="79113"/>
                    <a:pt x="6728" y="71517"/>
                  </a:cubicBezTo>
                  <a:cubicBezTo>
                    <a:pt x="34772" y="78528"/>
                    <a:pt x="59895" y="93135"/>
                    <a:pt x="86186" y="104820"/>
                  </a:cubicBezTo>
                  <a:cubicBezTo>
                    <a:pt x="195442" y="153897"/>
                    <a:pt x="309372" y="183110"/>
                    <a:pt x="427975" y="198885"/>
                  </a:cubicBezTo>
                  <a:cubicBezTo>
                    <a:pt x="505681" y="208817"/>
                    <a:pt x="583387" y="208233"/>
                    <a:pt x="661093" y="204728"/>
                  </a:cubicBezTo>
                  <a:cubicBezTo>
                    <a:pt x="760417" y="200053"/>
                    <a:pt x="857403" y="179604"/>
                    <a:pt x="952636" y="149808"/>
                  </a:cubicBezTo>
                  <a:cubicBezTo>
                    <a:pt x="1006972" y="132864"/>
                    <a:pt x="1058971" y="108910"/>
                    <a:pt x="1102790" y="94303"/>
                  </a:cubicBezTo>
                  <a:cubicBezTo>
                    <a:pt x="1030342" y="124100"/>
                    <a:pt x="943873" y="143965"/>
                    <a:pt x="856234" y="160908"/>
                  </a:cubicBezTo>
                  <a:cubicBezTo>
                    <a:pt x="799562" y="172009"/>
                    <a:pt x="742305" y="177852"/>
                    <a:pt x="684463" y="183110"/>
                  </a:cubicBezTo>
                  <a:cubicBezTo>
                    <a:pt x="630128" y="187784"/>
                    <a:pt x="575208" y="188368"/>
                    <a:pt x="520872" y="186616"/>
                  </a:cubicBezTo>
                  <a:cubicBezTo>
                    <a:pt x="401684" y="183110"/>
                    <a:pt x="284833" y="165582"/>
                    <a:pt x="170319" y="132280"/>
                  </a:cubicBezTo>
                  <a:cubicBezTo>
                    <a:pt x="117736" y="117089"/>
                    <a:pt x="66906" y="97809"/>
                    <a:pt x="17244" y="75023"/>
                  </a:cubicBezTo>
                  <a:cubicBezTo>
                    <a:pt x="13739" y="73270"/>
                    <a:pt x="10818" y="70933"/>
                    <a:pt x="6728" y="72686"/>
                  </a:cubicBezTo>
                  <a:cubicBezTo>
                    <a:pt x="-6126" y="64506"/>
                    <a:pt x="2054" y="59832"/>
                    <a:pt x="9649" y="56327"/>
                  </a:cubicBezTo>
                  <a:cubicBezTo>
                    <a:pt x="34188" y="44057"/>
                    <a:pt x="28735" y="43668"/>
                    <a:pt x="86771" y="35294"/>
                  </a:cubicBezTo>
                  <a:cubicBezTo>
                    <a:pt x="144807" y="26920"/>
                    <a:pt x="276822" y="11963"/>
                    <a:pt x="357865" y="6081"/>
                  </a:cubicBezTo>
                  <a:cubicBezTo>
                    <a:pt x="438908" y="199"/>
                    <a:pt x="508176" y="1169"/>
                    <a:pt x="573028" y="0"/>
                  </a:cubicBezTo>
                  <a:close/>
                </a:path>
              </a:pathLst>
            </a:custGeom>
            <a:solidFill>
              <a:srgbClr val="07120E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97">
              <a:extLst>
                <a:ext uri="{FF2B5EF4-FFF2-40B4-BE49-F238E27FC236}">
                  <a16:creationId xmlns:a16="http://schemas.microsoft.com/office/drawing/2014/main" id="{8D4EA2F4-A651-4693-9A35-7A7D010C3437}"/>
                </a:ext>
              </a:extLst>
            </p:cNvPr>
            <p:cNvSpPr/>
            <p:nvPr/>
          </p:nvSpPr>
          <p:spPr>
            <a:xfrm>
              <a:off x="6146361" y="4017589"/>
              <a:ext cx="5843" cy="362238"/>
            </a:xfrm>
            <a:custGeom>
              <a:avLst/>
              <a:gdLst>
                <a:gd name="connsiteX0" fmla="*/ 3534 w 0"/>
                <a:gd name="connsiteY0" fmla="*/ 0 h 362238"/>
                <a:gd name="connsiteX1" fmla="*/ 3534 w 0"/>
                <a:gd name="connsiteY1" fmla="*/ 347632 h 362238"/>
                <a:gd name="connsiteX2" fmla="*/ 613 w 0"/>
                <a:gd name="connsiteY2" fmla="*/ 365744 h 362238"/>
                <a:gd name="connsiteX3" fmla="*/ 29 w 0"/>
                <a:gd name="connsiteY3" fmla="*/ 12269 h 362238"/>
                <a:gd name="connsiteX4" fmla="*/ 3534 w 0"/>
                <a:gd name="connsiteY4" fmla="*/ 0 h 36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362238">
                  <a:moveTo>
                    <a:pt x="3534" y="0"/>
                  </a:moveTo>
                  <a:cubicBezTo>
                    <a:pt x="3534" y="115682"/>
                    <a:pt x="3534" y="231365"/>
                    <a:pt x="3534" y="347632"/>
                  </a:cubicBezTo>
                  <a:cubicBezTo>
                    <a:pt x="3534" y="353474"/>
                    <a:pt x="5287" y="360485"/>
                    <a:pt x="613" y="365744"/>
                  </a:cubicBezTo>
                  <a:cubicBezTo>
                    <a:pt x="613" y="247724"/>
                    <a:pt x="29" y="130289"/>
                    <a:pt x="29" y="12269"/>
                  </a:cubicBezTo>
                  <a:cubicBezTo>
                    <a:pt x="29" y="7595"/>
                    <a:pt x="-555" y="2921"/>
                    <a:pt x="3534" y="0"/>
                  </a:cubicBezTo>
                  <a:close/>
                </a:path>
              </a:pathLst>
            </a:custGeom>
            <a:solidFill>
              <a:srgbClr val="064838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98">
              <a:extLst>
                <a:ext uri="{FF2B5EF4-FFF2-40B4-BE49-F238E27FC236}">
                  <a16:creationId xmlns:a16="http://schemas.microsoft.com/office/drawing/2014/main" id="{2C7C1986-436F-4867-882A-78DD496E7D7F}"/>
                </a:ext>
              </a:extLst>
            </p:cNvPr>
            <p:cNvSpPr/>
            <p:nvPr/>
          </p:nvSpPr>
          <p:spPr>
            <a:xfrm>
              <a:off x="5197621" y="2518208"/>
              <a:ext cx="1792391" cy="2714615"/>
            </a:xfrm>
            <a:custGeom>
              <a:avLst/>
              <a:gdLst>
                <a:gd name="connsiteX0" fmla="*/ 1680369 w 1792391"/>
                <a:gd name="connsiteY0" fmla="*/ 597054 h 2714615"/>
                <a:gd name="connsiteX1" fmla="*/ 1680558 w 1792391"/>
                <a:gd name="connsiteY1" fmla="*/ 597623 h 2714615"/>
                <a:gd name="connsiteX2" fmla="*/ 1680841 w 1792391"/>
                <a:gd name="connsiteY2" fmla="*/ 597291 h 2714615"/>
                <a:gd name="connsiteX3" fmla="*/ 1677130 w 1792391"/>
                <a:gd name="connsiteY3" fmla="*/ 595427 h 2714615"/>
                <a:gd name="connsiteX4" fmla="*/ 1678410 w 1792391"/>
                <a:gd name="connsiteY4" fmla="*/ 596070 h 2714615"/>
                <a:gd name="connsiteX5" fmla="*/ 1679043 w 1792391"/>
                <a:gd name="connsiteY5" fmla="*/ 595511 h 2714615"/>
                <a:gd name="connsiteX6" fmla="*/ 1679802 w 1792391"/>
                <a:gd name="connsiteY6" fmla="*/ 594979 h 2714615"/>
                <a:gd name="connsiteX7" fmla="*/ 1679752 w 1792391"/>
                <a:gd name="connsiteY7" fmla="*/ 595195 h 2714615"/>
                <a:gd name="connsiteX8" fmla="*/ 1680257 w 1792391"/>
                <a:gd name="connsiteY8" fmla="*/ 596716 h 2714615"/>
                <a:gd name="connsiteX9" fmla="*/ 1680257 w 1792391"/>
                <a:gd name="connsiteY9" fmla="*/ 596122 h 2714615"/>
                <a:gd name="connsiteX10" fmla="*/ 895601 w 1792391"/>
                <a:gd name="connsiteY10" fmla="*/ 182 h 2714615"/>
                <a:gd name="connsiteX11" fmla="*/ 961038 w 1792391"/>
                <a:gd name="connsiteY11" fmla="*/ 41079 h 2714615"/>
                <a:gd name="connsiteX12" fmla="*/ 954027 w 1792391"/>
                <a:gd name="connsiteY12" fmla="*/ 123459 h 2714615"/>
                <a:gd name="connsiteX13" fmla="*/ 929241 w 1792391"/>
                <a:gd name="connsiteY13" fmla="*/ 142481 h 2714615"/>
                <a:gd name="connsiteX14" fmla="*/ 929487 w 1792391"/>
                <a:gd name="connsiteY14" fmla="*/ 142741 h 2714615"/>
                <a:gd name="connsiteX15" fmla="*/ 928915 w 1792391"/>
                <a:gd name="connsiteY15" fmla="*/ 142933 h 2714615"/>
                <a:gd name="connsiteX16" fmla="*/ 930291 w 1792391"/>
                <a:gd name="connsiteY16" fmla="*/ 164796 h 2714615"/>
                <a:gd name="connsiteX17" fmla="*/ 950520 w 1792391"/>
                <a:gd name="connsiteY17" fmla="*/ 173706 h 2714615"/>
                <a:gd name="connsiteX18" fmla="*/ 967464 w 1792391"/>
                <a:gd name="connsiteY18" fmla="*/ 185975 h 2714615"/>
                <a:gd name="connsiteX19" fmla="*/ 954026 w 1792391"/>
                <a:gd name="connsiteY19" fmla="*/ 196491 h 2714615"/>
                <a:gd name="connsiteX20" fmla="*/ 951105 w 1792391"/>
                <a:gd name="connsiteY20" fmla="*/ 251996 h 2714615"/>
                <a:gd name="connsiteX21" fmla="*/ 952273 w 1792391"/>
                <a:gd name="connsiteY21" fmla="*/ 254333 h 2714615"/>
                <a:gd name="connsiteX22" fmla="*/ 952273 w 1792391"/>
                <a:gd name="connsiteY22" fmla="*/ 256085 h 2714615"/>
                <a:gd name="connsiteX23" fmla="*/ 954027 w 1792391"/>
                <a:gd name="connsiteY23" fmla="*/ 260818 h 2714615"/>
                <a:gd name="connsiteX24" fmla="*/ 958117 w 1792391"/>
                <a:gd name="connsiteY24" fmla="*/ 312209 h 2714615"/>
                <a:gd name="connsiteX25" fmla="*/ 959090 w 1792391"/>
                <a:gd name="connsiteY25" fmla="*/ 327043 h 2714615"/>
                <a:gd name="connsiteX26" fmla="*/ 959870 w 1792391"/>
                <a:gd name="connsiteY26" fmla="*/ 323276 h 2714615"/>
                <a:gd name="connsiteX27" fmla="*/ 1177212 w 1792391"/>
                <a:gd name="connsiteY27" fmla="*/ 267187 h 2714615"/>
                <a:gd name="connsiteX28" fmla="*/ 1315097 w 1792391"/>
                <a:gd name="connsiteY28" fmla="*/ 299321 h 2714615"/>
                <a:gd name="connsiteX29" fmla="*/ 1426105 w 1792391"/>
                <a:gd name="connsiteY29" fmla="*/ 358915 h 2714615"/>
                <a:gd name="connsiteX30" fmla="*/ 1571584 w 1792391"/>
                <a:gd name="connsiteY30" fmla="*/ 357747 h 2714615"/>
                <a:gd name="connsiteX31" fmla="*/ 1608977 w 1792391"/>
                <a:gd name="connsiteY31" fmla="*/ 336713 h 2714615"/>
                <a:gd name="connsiteX32" fmla="*/ 1687267 w 1792391"/>
                <a:gd name="connsiteY32" fmla="*/ 344893 h 2714615"/>
                <a:gd name="connsiteX33" fmla="*/ 1715895 w 1792391"/>
                <a:gd name="connsiteY33" fmla="*/ 348399 h 2714615"/>
                <a:gd name="connsiteX34" fmla="*/ 1724659 w 1792391"/>
                <a:gd name="connsiteY34" fmla="*/ 350151 h 2714615"/>
                <a:gd name="connsiteX35" fmla="*/ 1758546 w 1792391"/>
                <a:gd name="connsiteY35" fmla="*/ 372937 h 2714615"/>
                <a:gd name="connsiteX36" fmla="*/ 1761467 w 1792391"/>
                <a:gd name="connsiteY36" fmla="*/ 403318 h 2714615"/>
                <a:gd name="connsiteX37" fmla="*/ 1735176 w 1792391"/>
                <a:gd name="connsiteY37" fmla="*/ 434868 h 2714615"/>
                <a:gd name="connsiteX38" fmla="*/ 1710053 w 1792391"/>
                <a:gd name="connsiteY38" fmla="*/ 430194 h 2714615"/>
                <a:gd name="connsiteX39" fmla="*/ 1686683 w 1792391"/>
                <a:gd name="connsiteY39" fmla="*/ 425520 h 2714615"/>
                <a:gd name="connsiteX40" fmla="*/ 1649875 w 1792391"/>
                <a:gd name="connsiteY40" fmla="*/ 469339 h 2714615"/>
                <a:gd name="connsiteX41" fmla="*/ 1656886 w 1792391"/>
                <a:gd name="connsiteY41" fmla="*/ 516080 h 2714615"/>
                <a:gd name="connsiteX42" fmla="*/ 1656906 w 1792391"/>
                <a:gd name="connsiteY42" fmla="*/ 517822 h 2714615"/>
                <a:gd name="connsiteX43" fmla="*/ 1657471 w 1792391"/>
                <a:gd name="connsiteY43" fmla="*/ 516079 h 2714615"/>
                <a:gd name="connsiteX44" fmla="*/ 1667986 w 1792391"/>
                <a:gd name="connsiteY44" fmla="*/ 515495 h 2714615"/>
                <a:gd name="connsiteX45" fmla="*/ 1687266 w 1792391"/>
                <a:gd name="connsiteY45" fmla="*/ 495630 h 2714615"/>
                <a:gd name="connsiteX46" fmla="*/ 1696021 w 1792391"/>
                <a:gd name="connsiteY46" fmla="*/ 489277 h 2714615"/>
                <a:gd name="connsiteX47" fmla="*/ 1721737 w 1792391"/>
                <a:gd name="connsiteY47" fmla="*/ 499136 h 2714615"/>
                <a:gd name="connsiteX48" fmla="*/ 1728749 w 1792391"/>
                <a:gd name="connsiteY48" fmla="*/ 518416 h 2714615"/>
                <a:gd name="connsiteX49" fmla="*/ 1689019 w 1792391"/>
                <a:gd name="connsiteY49" fmla="*/ 570415 h 2714615"/>
                <a:gd name="connsiteX50" fmla="*/ 1683761 w 1792391"/>
                <a:gd name="connsiteY50" fmla="*/ 579763 h 2714615"/>
                <a:gd name="connsiteX51" fmla="*/ 1683178 w 1792391"/>
                <a:gd name="connsiteY51" fmla="*/ 579763 h 2714615"/>
                <a:gd name="connsiteX52" fmla="*/ 1683177 w 1792391"/>
                <a:gd name="connsiteY52" fmla="*/ 579763 h 2714615"/>
                <a:gd name="connsiteX53" fmla="*/ 1682501 w 1792391"/>
                <a:gd name="connsiteY53" fmla="*/ 579532 h 2714615"/>
                <a:gd name="connsiteX54" fmla="*/ 1682879 w 1792391"/>
                <a:gd name="connsiteY54" fmla="*/ 579987 h 2714615"/>
                <a:gd name="connsiteX55" fmla="*/ 1683178 w 1792391"/>
                <a:gd name="connsiteY55" fmla="*/ 579763 h 2714615"/>
                <a:gd name="connsiteX56" fmla="*/ 1712975 w 1792391"/>
                <a:gd name="connsiteY56" fmla="*/ 610729 h 2714615"/>
                <a:gd name="connsiteX57" fmla="*/ 1720570 w 1792391"/>
                <a:gd name="connsiteY57" fmla="*/ 767893 h 2714615"/>
                <a:gd name="connsiteX58" fmla="*/ 1764390 w 1792391"/>
                <a:gd name="connsiteY58" fmla="*/ 793600 h 2714615"/>
                <a:gd name="connsiteX59" fmla="*/ 1788928 w 1792391"/>
                <a:gd name="connsiteY59" fmla="*/ 795353 h 2714615"/>
                <a:gd name="connsiteX60" fmla="*/ 1780749 w 1792391"/>
                <a:gd name="connsiteY60" fmla="*/ 835667 h 2714615"/>
                <a:gd name="connsiteX61" fmla="*/ 1701874 w 1792391"/>
                <a:gd name="connsiteY61" fmla="*/ 790095 h 2714615"/>
                <a:gd name="connsiteX62" fmla="*/ 1693695 w 1792391"/>
                <a:gd name="connsiteY62" fmla="*/ 719984 h 2714615"/>
                <a:gd name="connsiteX63" fmla="*/ 1681426 w 1792391"/>
                <a:gd name="connsiteY63" fmla="*/ 705962 h 2714615"/>
                <a:gd name="connsiteX64" fmla="*/ 1675583 w 1792391"/>
                <a:gd name="connsiteY64" fmla="*/ 722905 h 2714615"/>
                <a:gd name="connsiteX65" fmla="*/ 1684931 w 1792391"/>
                <a:gd name="connsiteY65" fmla="*/ 819308 h 2714615"/>
                <a:gd name="connsiteX66" fmla="*/ 1682594 w 1792391"/>
                <a:gd name="connsiteY66" fmla="*/ 850857 h 2714615"/>
                <a:gd name="connsiteX67" fmla="*/ 1667988 w 1792391"/>
                <a:gd name="connsiteY67" fmla="*/ 859037 h 2714615"/>
                <a:gd name="connsiteX68" fmla="*/ 1648707 w 1792391"/>
                <a:gd name="connsiteY68" fmla="*/ 859037 h 2714615"/>
                <a:gd name="connsiteX69" fmla="*/ 1644033 w 1792391"/>
                <a:gd name="connsiteY69" fmla="*/ 790679 h 2714615"/>
                <a:gd name="connsiteX70" fmla="*/ 1646955 w 1792391"/>
                <a:gd name="connsiteY70" fmla="*/ 715894 h 2714615"/>
                <a:gd name="connsiteX71" fmla="*/ 1635269 w 1792391"/>
                <a:gd name="connsiteY71" fmla="*/ 736343 h 2714615"/>
                <a:gd name="connsiteX72" fmla="*/ 1627674 w 1792391"/>
                <a:gd name="connsiteY72" fmla="*/ 801780 h 2714615"/>
                <a:gd name="connsiteX73" fmla="*/ 1614821 w 1792391"/>
                <a:gd name="connsiteY73" fmla="*/ 825150 h 2714615"/>
                <a:gd name="connsiteX74" fmla="*/ 1595539 w 1792391"/>
                <a:gd name="connsiteY74" fmla="*/ 840341 h 2714615"/>
                <a:gd name="connsiteX75" fmla="*/ 1569832 w 1792391"/>
                <a:gd name="connsiteY75" fmla="*/ 843846 h 2714615"/>
                <a:gd name="connsiteX76" fmla="*/ 1535945 w 1792391"/>
                <a:gd name="connsiteY76" fmla="*/ 812881 h 2714615"/>
                <a:gd name="connsiteX77" fmla="*/ 1544125 w 1792391"/>
                <a:gd name="connsiteY77" fmla="*/ 791263 h 2714615"/>
                <a:gd name="connsiteX78" fmla="*/ 1570416 w 1792391"/>
                <a:gd name="connsiteY78" fmla="*/ 793600 h 2714615"/>
                <a:gd name="connsiteX79" fmla="*/ 1604304 w 1792391"/>
                <a:gd name="connsiteY79" fmla="*/ 781331 h 2714615"/>
                <a:gd name="connsiteX80" fmla="*/ 1610731 w 1792391"/>
                <a:gd name="connsiteY80" fmla="*/ 725827 h 2714615"/>
                <a:gd name="connsiteX81" fmla="*/ 1611315 w 1792391"/>
                <a:gd name="connsiteY81" fmla="*/ 609560 h 2714615"/>
                <a:gd name="connsiteX82" fmla="*/ 1639359 w 1792391"/>
                <a:gd name="connsiteY82" fmla="*/ 580347 h 2714615"/>
                <a:gd name="connsiteX83" fmla="*/ 1648707 w 1792391"/>
                <a:gd name="connsiteY83" fmla="*/ 580347 h 2714615"/>
                <a:gd name="connsiteX84" fmla="*/ 1649292 w 1792391"/>
                <a:gd name="connsiteY84" fmla="*/ 580347 h 2714615"/>
                <a:gd name="connsiteX85" fmla="*/ 1650010 w 1792391"/>
                <a:gd name="connsiteY85" fmla="*/ 580759 h 2714615"/>
                <a:gd name="connsiteX86" fmla="*/ 1649875 w 1792391"/>
                <a:gd name="connsiteY86" fmla="*/ 580347 h 2714615"/>
                <a:gd name="connsiteX87" fmla="*/ 1650022 w 1792391"/>
                <a:gd name="connsiteY87" fmla="*/ 579910 h 2714615"/>
                <a:gd name="connsiteX88" fmla="*/ 1649290 w 1792391"/>
                <a:gd name="connsiteY88" fmla="*/ 579764 h 2714615"/>
                <a:gd name="connsiteX89" fmla="*/ 1635852 w 1792391"/>
                <a:gd name="connsiteY89" fmla="*/ 569247 h 2714615"/>
                <a:gd name="connsiteX90" fmla="*/ 1597876 w 1792391"/>
                <a:gd name="connsiteY90" fmla="*/ 500305 h 2714615"/>
                <a:gd name="connsiteX91" fmla="*/ 1619493 w 1792391"/>
                <a:gd name="connsiteY91" fmla="*/ 425520 h 2714615"/>
                <a:gd name="connsiteX92" fmla="*/ 1621830 w 1792391"/>
                <a:gd name="connsiteY92" fmla="*/ 409745 h 2714615"/>
                <a:gd name="connsiteX93" fmla="*/ 1606056 w 1792391"/>
                <a:gd name="connsiteY93" fmla="*/ 410330 h 2714615"/>
                <a:gd name="connsiteX94" fmla="*/ 1514327 w 1792391"/>
                <a:gd name="connsiteY94" fmla="*/ 437790 h 2714615"/>
                <a:gd name="connsiteX95" fmla="*/ 1363005 w 1792391"/>
                <a:gd name="connsiteY95" fmla="*/ 427273 h 2714615"/>
                <a:gd name="connsiteX96" fmla="*/ 1288805 w 1792391"/>
                <a:gd name="connsiteY96" fmla="*/ 400397 h 2714615"/>
                <a:gd name="connsiteX97" fmla="*/ 1204088 w 1792391"/>
                <a:gd name="connsiteY97" fmla="*/ 396892 h 2714615"/>
                <a:gd name="connsiteX98" fmla="*/ 1140989 w 1792391"/>
                <a:gd name="connsiteY98" fmla="*/ 402734 h 2714615"/>
                <a:gd name="connsiteX99" fmla="*/ 1029396 w 1792391"/>
                <a:gd name="connsiteY99" fmla="*/ 411498 h 2714615"/>
                <a:gd name="connsiteX100" fmla="*/ 960454 w 1792391"/>
                <a:gd name="connsiteY100" fmla="*/ 444216 h 2714615"/>
                <a:gd name="connsiteX101" fmla="*/ 959869 w 1792391"/>
                <a:gd name="connsiteY101" fmla="*/ 441542 h 2714615"/>
                <a:gd name="connsiteX102" fmla="*/ 959869 w 1792391"/>
                <a:gd name="connsiteY102" fmla="*/ 480773 h 2714615"/>
                <a:gd name="connsiteX103" fmla="*/ 951179 w 1792391"/>
                <a:gd name="connsiteY103" fmla="*/ 528138 h 2714615"/>
                <a:gd name="connsiteX104" fmla="*/ 944062 w 1792391"/>
                <a:gd name="connsiteY104" fmla="*/ 533364 h 2714615"/>
                <a:gd name="connsiteX105" fmla="*/ 944679 w 1792391"/>
                <a:gd name="connsiteY105" fmla="*/ 534776 h 2714615"/>
                <a:gd name="connsiteX106" fmla="*/ 943543 w 1792391"/>
                <a:gd name="connsiteY106" fmla="*/ 534316 h 2714615"/>
                <a:gd name="connsiteX107" fmla="*/ 944094 w 1792391"/>
                <a:gd name="connsiteY107" fmla="*/ 534775 h 2714615"/>
                <a:gd name="connsiteX108" fmla="*/ 948768 w 1792391"/>
                <a:gd name="connsiteY108" fmla="*/ 542371 h 2714615"/>
                <a:gd name="connsiteX109" fmla="*/ 952858 w 1792391"/>
                <a:gd name="connsiteY109" fmla="*/ 545876 h 2714615"/>
                <a:gd name="connsiteX110" fmla="*/ 956363 w 1792391"/>
                <a:gd name="connsiteY110" fmla="*/ 567494 h 2714615"/>
                <a:gd name="connsiteX111" fmla="*/ 955779 w 1792391"/>
                <a:gd name="connsiteY111" fmla="*/ 815802 h 2714615"/>
                <a:gd name="connsiteX112" fmla="*/ 955779 w 1792391"/>
                <a:gd name="connsiteY112" fmla="*/ 920968 h 2714615"/>
                <a:gd name="connsiteX113" fmla="*/ 954611 w 1792391"/>
                <a:gd name="connsiteY113" fmla="*/ 1043077 h 2714615"/>
                <a:gd name="connsiteX114" fmla="*/ 954026 w 1792391"/>
                <a:gd name="connsiteY114" fmla="*/ 1353317 h 2714615"/>
                <a:gd name="connsiteX115" fmla="*/ 954026 w 1792391"/>
                <a:gd name="connsiteY115" fmla="*/ 1497628 h 2714615"/>
                <a:gd name="connsiteX116" fmla="*/ 952274 w 1792391"/>
                <a:gd name="connsiteY116" fmla="*/ 1522166 h 2714615"/>
                <a:gd name="connsiteX117" fmla="*/ 952274 w 1792391"/>
                <a:gd name="connsiteY117" fmla="*/ 1862204 h 2714615"/>
                <a:gd name="connsiteX118" fmla="*/ 952274 w 1792391"/>
                <a:gd name="connsiteY118" fmla="*/ 1894338 h 2714615"/>
                <a:gd name="connsiteX119" fmla="*/ 952274 w 1792391"/>
                <a:gd name="connsiteY119" fmla="*/ 1919461 h 2714615"/>
                <a:gd name="connsiteX120" fmla="*/ 952274 w 1792391"/>
                <a:gd name="connsiteY120" fmla="*/ 2238464 h 2714615"/>
                <a:gd name="connsiteX121" fmla="*/ 952274 w 1792391"/>
                <a:gd name="connsiteY121" fmla="*/ 2265924 h 2714615"/>
                <a:gd name="connsiteX122" fmla="*/ 950521 w 1792391"/>
                <a:gd name="connsiteY122" fmla="*/ 2281115 h 2714615"/>
                <a:gd name="connsiteX123" fmla="*/ 947492 w 1792391"/>
                <a:gd name="connsiteY123" fmla="*/ 2282147 h 2714615"/>
                <a:gd name="connsiteX124" fmla="*/ 948768 w 1792391"/>
                <a:gd name="connsiteY124" fmla="*/ 2282866 h 2714615"/>
                <a:gd name="connsiteX125" fmla="*/ 952110 w 1792391"/>
                <a:gd name="connsiteY125" fmla="*/ 2286765 h 2714615"/>
                <a:gd name="connsiteX126" fmla="*/ 952274 w 1792391"/>
                <a:gd name="connsiteY126" fmla="*/ 2286372 h 2714615"/>
                <a:gd name="connsiteX127" fmla="*/ 960454 w 1792391"/>
                <a:gd name="connsiteY127" fmla="*/ 2288125 h 2714615"/>
                <a:gd name="connsiteX128" fmla="*/ 998430 w 1792391"/>
                <a:gd name="connsiteY128" fmla="*/ 2326686 h 2714615"/>
                <a:gd name="connsiteX129" fmla="*/ 997262 w 1792391"/>
                <a:gd name="connsiteY129" fmla="*/ 2347136 h 2714615"/>
                <a:gd name="connsiteX130" fmla="*/ 962791 w 1792391"/>
                <a:gd name="connsiteY130" fmla="*/ 2376349 h 2714615"/>
                <a:gd name="connsiteX131" fmla="*/ 1020632 w 1792391"/>
                <a:gd name="connsiteY131" fmla="*/ 2381023 h 2714615"/>
                <a:gd name="connsiteX132" fmla="*/ 1254334 w 1792391"/>
                <a:gd name="connsiteY132" fmla="*/ 2407899 h 2714615"/>
                <a:gd name="connsiteX133" fmla="*/ 1308669 w 1792391"/>
                <a:gd name="connsiteY133" fmla="*/ 2423089 h 2714615"/>
                <a:gd name="connsiteX134" fmla="*/ 1341972 w 1792391"/>
                <a:gd name="connsiteY134" fmla="*/ 2471582 h 2714615"/>
                <a:gd name="connsiteX135" fmla="*/ 1341718 w 1792391"/>
                <a:gd name="connsiteY135" fmla="*/ 2471837 h 2714615"/>
                <a:gd name="connsiteX136" fmla="*/ 1386373 w 1792391"/>
                <a:gd name="connsiteY136" fmla="*/ 2484289 h 2714615"/>
                <a:gd name="connsiteX137" fmla="*/ 1405653 w 1792391"/>
                <a:gd name="connsiteY137" fmla="*/ 2520658 h 2714615"/>
                <a:gd name="connsiteX138" fmla="*/ 1404485 w 1792391"/>
                <a:gd name="connsiteY138" fmla="*/ 2635173 h 2714615"/>
                <a:gd name="connsiteX139" fmla="*/ 1391631 w 1792391"/>
                <a:gd name="connsiteY139" fmla="*/ 2650364 h 2714615"/>
                <a:gd name="connsiteX140" fmla="*/ 1282376 w 1792391"/>
                <a:gd name="connsiteY140" fmla="*/ 2687172 h 2714615"/>
                <a:gd name="connsiteX141" fmla="*/ 1120537 w 1792391"/>
                <a:gd name="connsiteY141" fmla="*/ 2706453 h 2714615"/>
                <a:gd name="connsiteX142" fmla="*/ 767647 w 1792391"/>
                <a:gd name="connsiteY142" fmla="*/ 2711711 h 2714615"/>
                <a:gd name="connsiteX143" fmla="*/ 463250 w 1792391"/>
                <a:gd name="connsiteY143" fmla="*/ 2675487 h 2714615"/>
                <a:gd name="connsiteX144" fmla="*/ 446891 w 1792391"/>
                <a:gd name="connsiteY144" fmla="*/ 2670813 h 2714615"/>
                <a:gd name="connsiteX145" fmla="*/ 386713 w 1792391"/>
                <a:gd name="connsiteY145" fmla="*/ 2587849 h 2714615"/>
                <a:gd name="connsiteX146" fmla="*/ 386713 w 1792391"/>
                <a:gd name="connsiteY146" fmla="*/ 2523580 h 2714615"/>
                <a:gd name="connsiteX147" fmla="*/ 401319 w 1792391"/>
                <a:gd name="connsiteY147" fmla="*/ 2493783 h 2714615"/>
                <a:gd name="connsiteX148" fmla="*/ 403603 w 1792391"/>
                <a:gd name="connsiteY148" fmla="*/ 2492715 h 2714615"/>
                <a:gd name="connsiteX149" fmla="*/ 415854 w 1792391"/>
                <a:gd name="connsiteY149" fmla="*/ 2480785 h 2714615"/>
                <a:gd name="connsiteX150" fmla="*/ 434623 w 1792391"/>
                <a:gd name="connsiteY150" fmla="*/ 2475088 h 2714615"/>
                <a:gd name="connsiteX151" fmla="*/ 451567 w 1792391"/>
                <a:gd name="connsiteY151" fmla="*/ 2455807 h 2714615"/>
                <a:gd name="connsiteX152" fmla="*/ 480195 w 1792391"/>
                <a:gd name="connsiteY152" fmla="*/ 2427763 h 2714615"/>
                <a:gd name="connsiteX153" fmla="*/ 581271 w 1792391"/>
                <a:gd name="connsiteY153" fmla="*/ 2400303 h 2714615"/>
                <a:gd name="connsiteX154" fmla="*/ 765313 w 1792391"/>
                <a:gd name="connsiteY154" fmla="*/ 2380438 h 2714615"/>
                <a:gd name="connsiteX155" fmla="*/ 826075 w 1792391"/>
                <a:gd name="connsiteY155" fmla="*/ 2377517 h 2714615"/>
                <a:gd name="connsiteX156" fmla="*/ 800368 w 1792391"/>
                <a:gd name="connsiteY156" fmla="*/ 2351226 h 2714615"/>
                <a:gd name="connsiteX157" fmla="*/ 798615 w 1792391"/>
                <a:gd name="connsiteY157" fmla="*/ 2320259 h 2714615"/>
                <a:gd name="connsiteX158" fmla="*/ 817092 w 1792391"/>
                <a:gd name="connsiteY158" fmla="*/ 2299372 h 2714615"/>
                <a:gd name="connsiteX159" fmla="*/ 839100 w 1792391"/>
                <a:gd name="connsiteY159" fmla="*/ 2283171 h 2714615"/>
                <a:gd name="connsiteX160" fmla="*/ 838343 w 1792391"/>
                <a:gd name="connsiteY160" fmla="*/ 2282868 h 2714615"/>
                <a:gd name="connsiteX161" fmla="*/ 838927 w 1792391"/>
                <a:gd name="connsiteY161" fmla="*/ 2241385 h 2714615"/>
                <a:gd name="connsiteX162" fmla="*/ 838927 w 1792391"/>
                <a:gd name="connsiteY162" fmla="*/ 624751 h 2714615"/>
                <a:gd name="connsiteX163" fmla="*/ 838927 w 1792391"/>
                <a:gd name="connsiteY163" fmla="*/ 559314 h 2714615"/>
                <a:gd name="connsiteX164" fmla="*/ 846177 w 1792391"/>
                <a:gd name="connsiteY164" fmla="*/ 532550 h 2714615"/>
                <a:gd name="connsiteX165" fmla="*/ 836929 w 1792391"/>
                <a:gd name="connsiteY165" fmla="*/ 522775 h 2714615"/>
                <a:gd name="connsiteX166" fmla="*/ 831917 w 1792391"/>
                <a:gd name="connsiteY166" fmla="*/ 480088 h 2714615"/>
                <a:gd name="connsiteX167" fmla="*/ 831917 w 1792391"/>
                <a:gd name="connsiteY167" fmla="*/ 444217 h 2714615"/>
                <a:gd name="connsiteX168" fmla="*/ 706887 w 1792391"/>
                <a:gd name="connsiteY168" fmla="*/ 406240 h 2714615"/>
                <a:gd name="connsiteX169" fmla="*/ 542711 w 1792391"/>
                <a:gd name="connsiteY169" fmla="*/ 392802 h 2714615"/>
                <a:gd name="connsiteX170" fmla="*/ 414175 w 1792391"/>
                <a:gd name="connsiteY170" fmla="*/ 432531 h 2714615"/>
                <a:gd name="connsiteX171" fmla="*/ 262269 w 1792391"/>
                <a:gd name="connsiteY171" fmla="*/ 433700 h 2714615"/>
                <a:gd name="connsiteX172" fmla="*/ 181642 w 1792391"/>
                <a:gd name="connsiteY172" fmla="*/ 409161 h 2714615"/>
                <a:gd name="connsiteX173" fmla="*/ 169957 w 1792391"/>
                <a:gd name="connsiteY173" fmla="*/ 409746 h 2714615"/>
                <a:gd name="connsiteX174" fmla="*/ 171125 w 1792391"/>
                <a:gd name="connsiteY174" fmla="*/ 422015 h 2714615"/>
                <a:gd name="connsiteX175" fmla="*/ 192743 w 1792391"/>
                <a:gd name="connsiteY175" fmla="*/ 481609 h 2714615"/>
                <a:gd name="connsiteX176" fmla="*/ 160024 w 1792391"/>
                <a:gd name="connsiteY176" fmla="*/ 568663 h 2714615"/>
                <a:gd name="connsiteX177" fmla="*/ 176383 w 1792391"/>
                <a:gd name="connsiteY177" fmla="*/ 579179 h 2714615"/>
                <a:gd name="connsiteX178" fmla="*/ 174356 w 1792391"/>
                <a:gd name="connsiteY178" fmla="*/ 579650 h 2714615"/>
                <a:gd name="connsiteX179" fmla="*/ 175216 w 1792391"/>
                <a:gd name="connsiteY179" fmla="*/ 579763 h 2714615"/>
                <a:gd name="connsiteX180" fmla="*/ 175800 w 1792391"/>
                <a:gd name="connsiteY180" fmla="*/ 583269 h 2714615"/>
                <a:gd name="connsiteX181" fmla="*/ 176280 w 1792391"/>
                <a:gd name="connsiteY181" fmla="*/ 602080 h 2714615"/>
                <a:gd name="connsiteX182" fmla="*/ 176384 w 1792391"/>
                <a:gd name="connsiteY182" fmla="*/ 606885 h 2714615"/>
                <a:gd name="connsiteX183" fmla="*/ 176384 w 1792391"/>
                <a:gd name="connsiteY183" fmla="*/ 583269 h 2714615"/>
                <a:gd name="connsiteX184" fmla="*/ 179889 w 1792391"/>
                <a:gd name="connsiteY184" fmla="*/ 619493 h 2714615"/>
                <a:gd name="connsiteX185" fmla="*/ 179889 w 1792391"/>
                <a:gd name="connsiteY185" fmla="*/ 685514 h 2714615"/>
                <a:gd name="connsiteX186" fmla="*/ 179164 w 1792391"/>
                <a:gd name="connsiteY186" fmla="*/ 682214 h 2714615"/>
                <a:gd name="connsiteX187" fmla="*/ 179306 w 1792391"/>
                <a:gd name="connsiteY187" fmla="*/ 685515 h 2714615"/>
                <a:gd name="connsiteX188" fmla="*/ 190991 w 1792391"/>
                <a:gd name="connsiteY188" fmla="*/ 779580 h 2714615"/>
                <a:gd name="connsiteX189" fmla="*/ 220788 w 1792391"/>
                <a:gd name="connsiteY189" fmla="*/ 791265 h 2714615"/>
                <a:gd name="connsiteX190" fmla="*/ 224293 w 1792391"/>
                <a:gd name="connsiteY190" fmla="*/ 790680 h 2714615"/>
                <a:gd name="connsiteX191" fmla="*/ 254674 w 1792391"/>
                <a:gd name="connsiteY191" fmla="*/ 790680 h 2714615"/>
                <a:gd name="connsiteX192" fmla="*/ 254674 w 1792391"/>
                <a:gd name="connsiteY192" fmla="*/ 816972 h 2714615"/>
                <a:gd name="connsiteX193" fmla="*/ 243574 w 1792391"/>
                <a:gd name="connsiteY193" fmla="*/ 832162 h 2714615"/>
                <a:gd name="connsiteX194" fmla="*/ 171710 w 1792391"/>
                <a:gd name="connsiteY194" fmla="*/ 809377 h 2714615"/>
                <a:gd name="connsiteX195" fmla="*/ 160609 w 1792391"/>
                <a:gd name="connsiteY195" fmla="*/ 729918 h 2714615"/>
                <a:gd name="connsiteX196" fmla="*/ 158272 w 1792391"/>
                <a:gd name="connsiteY196" fmla="*/ 718817 h 2714615"/>
                <a:gd name="connsiteX197" fmla="*/ 144835 w 1792391"/>
                <a:gd name="connsiteY197" fmla="*/ 705379 h 2714615"/>
                <a:gd name="connsiteX198" fmla="*/ 141329 w 1792391"/>
                <a:gd name="connsiteY198" fmla="*/ 721154 h 2714615"/>
                <a:gd name="connsiteX199" fmla="*/ 149509 w 1792391"/>
                <a:gd name="connsiteY199" fmla="*/ 825151 h 2714615"/>
                <a:gd name="connsiteX200" fmla="*/ 145419 w 1792391"/>
                <a:gd name="connsiteY200" fmla="*/ 846769 h 2714615"/>
                <a:gd name="connsiteX201" fmla="*/ 119127 w 1792391"/>
                <a:gd name="connsiteY201" fmla="*/ 854364 h 2714615"/>
                <a:gd name="connsiteX202" fmla="*/ 108026 w 1792391"/>
                <a:gd name="connsiteY202" fmla="*/ 847353 h 2714615"/>
                <a:gd name="connsiteX203" fmla="*/ 109779 w 1792391"/>
                <a:gd name="connsiteY203" fmla="*/ 795354 h 2714615"/>
                <a:gd name="connsiteX204" fmla="*/ 115038 w 1792391"/>
                <a:gd name="connsiteY204" fmla="*/ 713559 h 2714615"/>
                <a:gd name="connsiteX205" fmla="*/ 110363 w 1792391"/>
                <a:gd name="connsiteY205" fmla="*/ 704795 h 2714615"/>
                <a:gd name="connsiteX206" fmla="*/ 100431 w 1792391"/>
                <a:gd name="connsiteY206" fmla="*/ 711222 h 2714615"/>
                <a:gd name="connsiteX207" fmla="*/ 92836 w 1792391"/>
                <a:gd name="connsiteY207" fmla="*/ 749198 h 2714615"/>
                <a:gd name="connsiteX208" fmla="*/ 88162 w 1792391"/>
                <a:gd name="connsiteY208" fmla="*/ 795939 h 2714615"/>
                <a:gd name="connsiteX209" fmla="*/ 25061 w 1792391"/>
                <a:gd name="connsiteY209" fmla="*/ 839758 h 2714615"/>
                <a:gd name="connsiteX210" fmla="*/ 523 w 1792391"/>
                <a:gd name="connsiteY210" fmla="*/ 812298 h 2714615"/>
                <a:gd name="connsiteX211" fmla="*/ 1691 w 1792391"/>
                <a:gd name="connsiteY211" fmla="*/ 798276 h 2714615"/>
                <a:gd name="connsiteX212" fmla="*/ 9286 w 1792391"/>
                <a:gd name="connsiteY212" fmla="*/ 783085 h 2714615"/>
                <a:gd name="connsiteX213" fmla="*/ 35578 w 1792391"/>
                <a:gd name="connsiteY213" fmla="*/ 790680 h 2714615"/>
                <a:gd name="connsiteX214" fmla="*/ 69466 w 1792391"/>
                <a:gd name="connsiteY214" fmla="*/ 772568 h 2714615"/>
                <a:gd name="connsiteX215" fmla="*/ 77645 w 1792391"/>
                <a:gd name="connsiteY215" fmla="*/ 689020 h 2714615"/>
                <a:gd name="connsiteX216" fmla="*/ 77645 w 1792391"/>
                <a:gd name="connsiteY216" fmla="*/ 600797 h 2714615"/>
                <a:gd name="connsiteX217" fmla="*/ 104521 w 1792391"/>
                <a:gd name="connsiteY217" fmla="*/ 572168 h 2714615"/>
                <a:gd name="connsiteX218" fmla="*/ 108974 w 1792391"/>
                <a:gd name="connsiteY218" fmla="*/ 571782 h 2714615"/>
                <a:gd name="connsiteX219" fmla="*/ 63038 w 1792391"/>
                <a:gd name="connsiteY219" fmla="*/ 513159 h 2714615"/>
                <a:gd name="connsiteX220" fmla="*/ 63038 w 1792391"/>
                <a:gd name="connsiteY220" fmla="*/ 503226 h 2714615"/>
                <a:gd name="connsiteX221" fmla="*/ 87577 w 1792391"/>
                <a:gd name="connsiteY221" fmla="*/ 489788 h 2714615"/>
                <a:gd name="connsiteX222" fmla="*/ 109778 w 1792391"/>
                <a:gd name="connsiteY222" fmla="*/ 500305 h 2714615"/>
                <a:gd name="connsiteX223" fmla="*/ 139575 w 1792391"/>
                <a:gd name="connsiteY223" fmla="*/ 504979 h 2714615"/>
                <a:gd name="connsiteX224" fmla="*/ 146002 w 1792391"/>
                <a:gd name="connsiteY224" fmla="*/ 486283 h 2714615"/>
                <a:gd name="connsiteX225" fmla="*/ 99846 w 1792391"/>
                <a:gd name="connsiteY225" fmla="*/ 420262 h 2714615"/>
                <a:gd name="connsiteX226" fmla="*/ 82903 w 1792391"/>
                <a:gd name="connsiteY226" fmla="*/ 428442 h 2714615"/>
                <a:gd name="connsiteX227" fmla="*/ 56027 w 1792391"/>
                <a:gd name="connsiteY227" fmla="*/ 433116 h 2714615"/>
                <a:gd name="connsiteX228" fmla="*/ 29151 w 1792391"/>
                <a:gd name="connsiteY228" fmla="*/ 399813 h 2714615"/>
                <a:gd name="connsiteX229" fmla="*/ 33825 w 1792391"/>
                <a:gd name="connsiteY229" fmla="*/ 370599 h 2714615"/>
                <a:gd name="connsiteX230" fmla="*/ 66543 w 1792391"/>
                <a:gd name="connsiteY230" fmla="*/ 349566 h 2714615"/>
                <a:gd name="connsiteX231" fmla="*/ 78229 w 1792391"/>
                <a:gd name="connsiteY231" fmla="*/ 349566 h 2714615"/>
                <a:gd name="connsiteX232" fmla="*/ 99262 w 1792391"/>
                <a:gd name="connsiteY232" fmla="*/ 349566 h 2714615"/>
                <a:gd name="connsiteX233" fmla="*/ 192743 w 1792391"/>
                <a:gd name="connsiteY233" fmla="*/ 341387 h 2714615"/>
                <a:gd name="connsiteX234" fmla="*/ 283302 w 1792391"/>
                <a:gd name="connsiteY234" fmla="*/ 372936 h 2714615"/>
                <a:gd name="connsiteX235" fmla="*/ 415344 w 1792391"/>
                <a:gd name="connsiteY235" fmla="*/ 330286 h 2714615"/>
                <a:gd name="connsiteX236" fmla="*/ 544464 w 1792391"/>
                <a:gd name="connsiteY236" fmla="*/ 274197 h 2714615"/>
                <a:gd name="connsiteX237" fmla="*/ 724414 w 1792391"/>
                <a:gd name="connsiteY237" fmla="*/ 279456 h 2714615"/>
                <a:gd name="connsiteX238" fmla="*/ 831917 w 1792391"/>
                <a:gd name="connsiteY238" fmla="*/ 322106 h 2714615"/>
                <a:gd name="connsiteX239" fmla="*/ 832081 w 1792391"/>
                <a:gd name="connsiteY239" fmla="*/ 322962 h 2714615"/>
                <a:gd name="connsiteX240" fmla="*/ 832501 w 1792391"/>
                <a:gd name="connsiteY240" fmla="*/ 282060 h 2714615"/>
                <a:gd name="connsiteX241" fmla="*/ 850613 w 1792391"/>
                <a:gd name="connsiteY241" fmla="*/ 250540 h 2714615"/>
                <a:gd name="connsiteX242" fmla="*/ 855567 w 1792391"/>
                <a:gd name="connsiteY242" fmla="*/ 247115 h 2714615"/>
                <a:gd name="connsiteX243" fmla="*/ 850029 w 1792391"/>
                <a:gd name="connsiteY243" fmla="*/ 247906 h 2714615"/>
                <a:gd name="connsiteX244" fmla="*/ 850613 w 1792391"/>
                <a:gd name="connsiteY244" fmla="*/ 223367 h 2714615"/>
                <a:gd name="connsiteX245" fmla="*/ 831917 w 1792391"/>
                <a:gd name="connsiteY245" fmla="*/ 194739 h 2714615"/>
                <a:gd name="connsiteX246" fmla="*/ 822569 w 1792391"/>
                <a:gd name="connsiteY246" fmla="*/ 186559 h 2714615"/>
                <a:gd name="connsiteX247" fmla="*/ 831917 w 1792391"/>
                <a:gd name="connsiteY247" fmla="*/ 176627 h 2714615"/>
                <a:gd name="connsiteX248" fmla="*/ 844186 w 1792391"/>
                <a:gd name="connsiteY248" fmla="*/ 173121 h 2714615"/>
                <a:gd name="connsiteX249" fmla="*/ 865219 w 1792391"/>
                <a:gd name="connsiteY249" fmla="*/ 146830 h 2714615"/>
                <a:gd name="connsiteX250" fmla="*/ 865605 w 1792391"/>
                <a:gd name="connsiteY250" fmla="*/ 146598 h 2714615"/>
                <a:gd name="connsiteX251" fmla="*/ 862298 w 1792391"/>
                <a:gd name="connsiteY251" fmla="*/ 142741 h 2714615"/>
                <a:gd name="connsiteX252" fmla="*/ 862306 w 1792391"/>
                <a:gd name="connsiteY252" fmla="*/ 142729 h 2714615"/>
                <a:gd name="connsiteX253" fmla="*/ 861714 w 1792391"/>
                <a:gd name="connsiteY253" fmla="*/ 142740 h 2714615"/>
                <a:gd name="connsiteX254" fmla="*/ 821400 w 1792391"/>
                <a:gd name="connsiteY254" fmla="*/ 61528 h 2714615"/>
                <a:gd name="connsiteX255" fmla="*/ 895601 w 1792391"/>
                <a:gd name="connsiteY255" fmla="*/ 182 h 271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1792391" h="2714615">
                  <a:moveTo>
                    <a:pt x="1680369" y="597054"/>
                  </a:moveTo>
                  <a:lnTo>
                    <a:pt x="1680558" y="597623"/>
                  </a:lnTo>
                  <a:lnTo>
                    <a:pt x="1680841" y="597291"/>
                  </a:lnTo>
                  <a:close/>
                  <a:moveTo>
                    <a:pt x="1677130" y="595427"/>
                  </a:moveTo>
                  <a:lnTo>
                    <a:pt x="1678410" y="596070"/>
                  </a:lnTo>
                  <a:lnTo>
                    <a:pt x="1679043" y="595511"/>
                  </a:lnTo>
                  <a:close/>
                  <a:moveTo>
                    <a:pt x="1679802" y="594979"/>
                  </a:moveTo>
                  <a:lnTo>
                    <a:pt x="1679752" y="595195"/>
                  </a:lnTo>
                  <a:lnTo>
                    <a:pt x="1680257" y="596716"/>
                  </a:lnTo>
                  <a:lnTo>
                    <a:pt x="1680257" y="596122"/>
                  </a:lnTo>
                  <a:close/>
                  <a:moveTo>
                    <a:pt x="895601" y="182"/>
                  </a:moveTo>
                  <a:cubicBezTo>
                    <a:pt x="916634" y="-2155"/>
                    <a:pt x="949353" y="18294"/>
                    <a:pt x="961038" y="41079"/>
                  </a:cubicBezTo>
                  <a:cubicBezTo>
                    <a:pt x="976228" y="69124"/>
                    <a:pt x="973307" y="101258"/>
                    <a:pt x="954027" y="123459"/>
                  </a:cubicBezTo>
                  <a:lnTo>
                    <a:pt x="929241" y="142481"/>
                  </a:lnTo>
                  <a:lnTo>
                    <a:pt x="929487" y="142741"/>
                  </a:lnTo>
                  <a:lnTo>
                    <a:pt x="928915" y="142933"/>
                  </a:lnTo>
                  <a:cubicBezTo>
                    <a:pt x="929374" y="150221"/>
                    <a:pt x="929832" y="157508"/>
                    <a:pt x="930291" y="164796"/>
                  </a:cubicBezTo>
                  <a:cubicBezTo>
                    <a:pt x="933869" y="169908"/>
                    <a:pt x="940588" y="172829"/>
                    <a:pt x="950520" y="173706"/>
                  </a:cubicBezTo>
                  <a:cubicBezTo>
                    <a:pt x="957531" y="174290"/>
                    <a:pt x="966880" y="177795"/>
                    <a:pt x="967464" y="185975"/>
                  </a:cubicBezTo>
                  <a:cubicBezTo>
                    <a:pt x="968048" y="192986"/>
                    <a:pt x="959869" y="194154"/>
                    <a:pt x="954026" y="196491"/>
                  </a:cubicBezTo>
                  <a:cubicBezTo>
                    <a:pt x="935330" y="204671"/>
                    <a:pt x="933577" y="235637"/>
                    <a:pt x="951105" y="251996"/>
                  </a:cubicBezTo>
                  <a:cubicBezTo>
                    <a:pt x="952273" y="252580"/>
                    <a:pt x="952857" y="253748"/>
                    <a:pt x="952273" y="254333"/>
                  </a:cubicBezTo>
                  <a:cubicBezTo>
                    <a:pt x="952857" y="255501"/>
                    <a:pt x="952857" y="256085"/>
                    <a:pt x="952273" y="256085"/>
                  </a:cubicBezTo>
                  <a:cubicBezTo>
                    <a:pt x="952565" y="257166"/>
                    <a:pt x="953053" y="251464"/>
                    <a:pt x="954027" y="260818"/>
                  </a:cubicBezTo>
                  <a:cubicBezTo>
                    <a:pt x="961622" y="277263"/>
                    <a:pt x="956364" y="295080"/>
                    <a:pt x="958117" y="312209"/>
                  </a:cubicBezTo>
                  <a:cubicBezTo>
                    <a:pt x="958441" y="317154"/>
                    <a:pt x="958766" y="322098"/>
                    <a:pt x="959090" y="327043"/>
                  </a:cubicBezTo>
                  <a:lnTo>
                    <a:pt x="959870" y="323276"/>
                  </a:lnTo>
                  <a:cubicBezTo>
                    <a:pt x="1027643" y="287052"/>
                    <a:pt x="1099506" y="265434"/>
                    <a:pt x="1177212" y="267187"/>
                  </a:cubicBezTo>
                  <a:cubicBezTo>
                    <a:pt x="1225706" y="268356"/>
                    <a:pt x="1271277" y="278872"/>
                    <a:pt x="1315097" y="299321"/>
                  </a:cubicBezTo>
                  <a:cubicBezTo>
                    <a:pt x="1353073" y="317433"/>
                    <a:pt x="1389881" y="337298"/>
                    <a:pt x="1426105" y="358915"/>
                  </a:cubicBezTo>
                  <a:cubicBezTo>
                    <a:pt x="1475182" y="387544"/>
                    <a:pt x="1523676" y="376443"/>
                    <a:pt x="1571584" y="357747"/>
                  </a:cubicBezTo>
                  <a:cubicBezTo>
                    <a:pt x="1585022" y="352488"/>
                    <a:pt x="1596123" y="343140"/>
                    <a:pt x="1608977" y="336713"/>
                  </a:cubicBezTo>
                  <a:cubicBezTo>
                    <a:pt x="1636437" y="322107"/>
                    <a:pt x="1663897" y="325028"/>
                    <a:pt x="1687267" y="344893"/>
                  </a:cubicBezTo>
                  <a:cubicBezTo>
                    <a:pt x="1696031" y="351904"/>
                    <a:pt x="1703626" y="365342"/>
                    <a:pt x="1715895" y="348399"/>
                  </a:cubicBezTo>
                  <a:cubicBezTo>
                    <a:pt x="1716480" y="347230"/>
                    <a:pt x="1721738" y="348983"/>
                    <a:pt x="1724659" y="350151"/>
                  </a:cubicBezTo>
                  <a:cubicBezTo>
                    <a:pt x="1738681" y="353657"/>
                    <a:pt x="1748614" y="363005"/>
                    <a:pt x="1758546" y="372937"/>
                  </a:cubicBezTo>
                  <a:cubicBezTo>
                    <a:pt x="1767310" y="381701"/>
                    <a:pt x="1769063" y="391049"/>
                    <a:pt x="1761467" y="403318"/>
                  </a:cubicBezTo>
                  <a:cubicBezTo>
                    <a:pt x="1753872" y="415004"/>
                    <a:pt x="1746861" y="426689"/>
                    <a:pt x="1735176" y="434868"/>
                  </a:cubicBezTo>
                  <a:cubicBezTo>
                    <a:pt x="1725828" y="441879"/>
                    <a:pt x="1715895" y="445385"/>
                    <a:pt x="1710053" y="430194"/>
                  </a:cubicBezTo>
                  <a:cubicBezTo>
                    <a:pt x="1704795" y="417925"/>
                    <a:pt x="1697199" y="416756"/>
                    <a:pt x="1686683" y="425520"/>
                  </a:cubicBezTo>
                  <a:cubicBezTo>
                    <a:pt x="1672076" y="438374"/>
                    <a:pt x="1656886" y="450059"/>
                    <a:pt x="1649875" y="469339"/>
                  </a:cubicBezTo>
                  <a:cubicBezTo>
                    <a:pt x="1643448" y="486867"/>
                    <a:pt x="1643448" y="502058"/>
                    <a:pt x="1656886" y="516080"/>
                  </a:cubicBezTo>
                  <a:lnTo>
                    <a:pt x="1656906" y="517822"/>
                  </a:lnTo>
                  <a:lnTo>
                    <a:pt x="1657471" y="516079"/>
                  </a:lnTo>
                  <a:lnTo>
                    <a:pt x="1667986" y="515495"/>
                  </a:lnTo>
                  <a:cubicBezTo>
                    <a:pt x="1673244" y="507900"/>
                    <a:pt x="1681424" y="503226"/>
                    <a:pt x="1687266" y="495630"/>
                  </a:cubicBezTo>
                  <a:cubicBezTo>
                    <a:pt x="1690188" y="491833"/>
                    <a:pt x="1693109" y="489934"/>
                    <a:pt x="1696021" y="489277"/>
                  </a:cubicBezTo>
                  <a:cubicBezTo>
                    <a:pt x="1704758" y="487305"/>
                    <a:pt x="1713412" y="496507"/>
                    <a:pt x="1721737" y="499136"/>
                  </a:cubicBezTo>
                  <a:cubicBezTo>
                    <a:pt x="1732254" y="502642"/>
                    <a:pt x="1734007" y="509653"/>
                    <a:pt x="1728749" y="518416"/>
                  </a:cubicBezTo>
                  <a:cubicBezTo>
                    <a:pt x="1716479" y="536528"/>
                    <a:pt x="1713558" y="561651"/>
                    <a:pt x="1689019" y="570415"/>
                  </a:cubicBezTo>
                  <a:cubicBezTo>
                    <a:pt x="1685514" y="571584"/>
                    <a:pt x="1684345" y="575673"/>
                    <a:pt x="1683761" y="579763"/>
                  </a:cubicBezTo>
                  <a:lnTo>
                    <a:pt x="1683178" y="579763"/>
                  </a:lnTo>
                  <a:lnTo>
                    <a:pt x="1683177" y="579763"/>
                  </a:lnTo>
                  <a:lnTo>
                    <a:pt x="1682501" y="579532"/>
                  </a:lnTo>
                  <a:lnTo>
                    <a:pt x="1682879" y="579987"/>
                  </a:lnTo>
                  <a:lnTo>
                    <a:pt x="1683178" y="579763"/>
                  </a:lnTo>
                  <a:cubicBezTo>
                    <a:pt x="1711807" y="582100"/>
                    <a:pt x="1712975" y="583269"/>
                    <a:pt x="1712975" y="610729"/>
                  </a:cubicBezTo>
                  <a:cubicBezTo>
                    <a:pt x="1712391" y="663311"/>
                    <a:pt x="1712975" y="715894"/>
                    <a:pt x="1720570" y="767893"/>
                  </a:cubicBezTo>
                  <a:cubicBezTo>
                    <a:pt x="1724660" y="795353"/>
                    <a:pt x="1740435" y="804701"/>
                    <a:pt x="1764390" y="793600"/>
                  </a:cubicBezTo>
                  <a:cubicBezTo>
                    <a:pt x="1771985" y="790095"/>
                    <a:pt x="1781917" y="778994"/>
                    <a:pt x="1788928" y="795353"/>
                  </a:cubicBezTo>
                  <a:cubicBezTo>
                    <a:pt x="1795940" y="811128"/>
                    <a:pt x="1791850" y="829824"/>
                    <a:pt x="1780749" y="835667"/>
                  </a:cubicBezTo>
                  <a:cubicBezTo>
                    <a:pt x="1746278" y="853779"/>
                    <a:pt x="1704211" y="829824"/>
                    <a:pt x="1701874" y="790095"/>
                  </a:cubicBezTo>
                  <a:cubicBezTo>
                    <a:pt x="1700706" y="766725"/>
                    <a:pt x="1700122" y="742770"/>
                    <a:pt x="1693695" y="719984"/>
                  </a:cubicBezTo>
                  <a:cubicBezTo>
                    <a:pt x="1691942" y="713557"/>
                    <a:pt x="1689605" y="704794"/>
                    <a:pt x="1681426" y="705962"/>
                  </a:cubicBezTo>
                  <a:cubicBezTo>
                    <a:pt x="1671493" y="707715"/>
                    <a:pt x="1676167" y="717063"/>
                    <a:pt x="1675583" y="722905"/>
                  </a:cubicBezTo>
                  <a:cubicBezTo>
                    <a:pt x="1672077" y="755624"/>
                    <a:pt x="1679089" y="787174"/>
                    <a:pt x="1684931" y="819308"/>
                  </a:cubicBezTo>
                  <a:cubicBezTo>
                    <a:pt x="1686684" y="830408"/>
                    <a:pt x="1682594" y="840341"/>
                    <a:pt x="1682594" y="850857"/>
                  </a:cubicBezTo>
                  <a:cubicBezTo>
                    <a:pt x="1682594" y="859037"/>
                    <a:pt x="1674999" y="859621"/>
                    <a:pt x="1667988" y="859037"/>
                  </a:cubicBezTo>
                  <a:cubicBezTo>
                    <a:pt x="1661561" y="861958"/>
                    <a:pt x="1655134" y="861958"/>
                    <a:pt x="1648707" y="859037"/>
                  </a:cubicBezTo>
                  <a:cubicBezTo>
                    <a:pt x="1632932" y="837420"/>
                    <a:pt x="1639359" y="813465"/>
                    <a:pt x="1644033" y="790679"/>
                  </a:cubicBezTo>
                  <a:cubicBezTo>
                    <a:pt x="1649292" y="766140"/>
                    <a:pt x="1646955" y="742770"/>
                    <a:pt x="1646955" y="715894"/>
                  </a:cubicBezTo>
                  <a:cubicBezTo>
                    <a:pt x="1637022" y="722321"/>
                    <a:pt x="1637022" y="729917"/>
                    <a:pt x="1635269" y="736343"/>
                  </a:cubicBezTo>
                  <a:cubicBezTo>
                    <a:pt x="1630595" y="757961"/>
                    <a:pt x="1632348" y="780163"/>
                    <a:pt x="1627674" y="801780"/>
                  </a:cubicBezTo>
                  <a:cubicBezTo>
                    <a:pt x="1625921" y="811128"/>
                    <a:pt x="1625337" y="820476"/>
                    <a:pt x="1614821" y="825150"/>
                  </a:cubicBezTo>
                  <a:cubicBezTo>
                    <a:pt x="1608394" y="830408"/>
                    <a:pt x="1601967" y="835082"/>
                    <a:pt x="1595539" y="840341"/>
                  </a:cubicBezTo>
                  <a:cubicBezTo>
                    <a:pt x="1587944" y="850273"/>
                    <a:pt x="1578596" y="846183"/>
                    <a:pt x="1569832" y="843846"/>
                  </a:cubicBezTo>
                  <a:cubicBezTo>
                    <a:pt x="1553473" y="839172"/>
                    <a:pt x="1537114" y="833914"/>
                    <a:pt x="1535945" y="812881"/>
                  </a:cubicBezTo>
                  <a:cubicBezTo>
                    <a:pt x="1535361" y="804701"/>
                    <a:pt x="1535945" y="795937"/>
                    <a:pt x="1544125" y="791263"/>
                  </a:cubicBezTo>
                  <a:cubicBezTo>
                    <a:pt x="1553473" y="786005"/>
                    <a:pt x="1563405" y="789511"/>
                    <a:pt x="1570416" y="793600"/>
                  </a:cubicBezTo>
                  <a:cubicBezTo>
                    <a:pt x="1587944" y="804117"/>
                    <a:pt x="1599630" y="801780"/>
                    <a:pt x="1604304" y="781331"/>
                  </a:cubicBezTo>
                  <a:cubicBezTo>
                    <a:pt x="1608394" y="763219"/>
                    <a:pt x="1610146" y="744523"/>
                    <a:pt x="1610731" y="725827"/>
                  </a:cubicBezTo>
                  <a:cubicBezTo>
                    <a:pt x="1611899" y="687266"/>
                    <a:pt x="1611315" y="648121"/>
                    <a:pt x="1611315" y="609560"/>
                  </a:cubicBezTo>
                  <a:cubicBezTo>
                    <a:pt x="1611315" y="582100"/>
                    <a:pt x="1612483" y="580932"/>
                    <a:pt x="1639359" y="580347"/>
                  </a:cubicBezTo>
                  <a:lnTo>
                    <a:pt x="1648707" y="580347"/>
                  </a:lnTo>
                  <a:lnTo>
                    <a:pt x="1649292" y="580347"/>
                  </a:lnTo>
                  <a:lnTo>
                    <a:pt x="1650010" y="580759"/>
                  </a:lnTo>
                  <a:lnTo>
                    <a:pt x="1649875" y="580347"/>
                  </a:lnTo>
                  <a:lnTo>
                    <a:pt x="1650022" y="579910"/>
                  </a:lnTo>
                  <a:lnTo>
                    <a:pt x="1649290" y="579764"/>
                  </a:lnTo>
                  <a:cubicBezTo>
                    <a:pt x="1649290" y="570415"/>
                    <a:pt x="1640527" y="571584"/>
                    <a:pt x="1635852" y="569247"/>
                  </a:cubicBezTo>
                  <a:cubicBezTo>
                    <a:pt x="1609561" y="556393"/>
                    <a:pt x="1594370" y="528349"/>
                    <a:pt x="1597876" y="500305"/>
                  </a:cubicBezTo>
                  <a:cubicBezTo>
                    <a:pt x="1601381" y="474013"/>
                    <a:pt x="1605471" y="448306"/>
                    <a:pt x="1619493" y="425520"/>
                  </a:cubicBezTo>
                  <a:cubicBezTo>
                    <a:pt x="1622415" y="420846"/>
                    <a:pt x="1625920" y="415004"/>
                    <a:pt x="1621830" y="409745"/>
                  </a:cubicBezTo>
                  <a:cubicBezTo>
                    <a:pt x="1617156" y="403903"/>
                    <a:pt x="1611314" y="409161"/>
                    <a:pt x="1606056" y="410330"/>
                  </a:cubicBezTo>
                  <a:cubicBezTo>
                    <a:pt x="1575674" y="419093"/>
                    <a:pt x="1544709" y="427273"/>
                    <a:pt x="1514327" y="437790"/>
                  </a:cubicBezTo>
                  <a:cubicBezTo>
                    <a:pt x="1461745" y="455901"/>
                    <a:pt x="1412083" y="445969"/>
                    <a:pt x="1363005" y="427273"/>
                  </a:cubicBezTo>
                  <a:cubicBezTo>
                    <a:pt x="1338467" y="417925"/>
                    <a:pt x="1313344" y="409745"/>
                    <a:pt x="1288805" y="400397"/>
                  </a:cubicBezTo>
                  <a:cubicBezTo>
                    <a:pt x="1260761" y="389881"/>
                    <a:pt x="1232132" y="395723"/>
                    <a:pt x="1204088" y="396892"/>
                  </a:cubicBezTo>
                  <a:cubicBezTo>
                    <a:pt x="1183055" y="398060"/>
                    <a:pt x="1162022" y="401566"/>
                    <a:pt x="1140989" y="402734"/>
                  </a:cubicBezTo>
                  <a:cubicBezTo>
                    <a:pt x="1103596" y="405656"/>
                    <a:pt x="1066204" y="405656"/>
                    <a:pt x="1029396" y="411498"/>
                  </a:cubicBezTo>
                  <a:cubicBezTo>
                    <a:pt x="1004273" y="415004"/>
                    <a:pt x="982656" y="431363"/>
                    <a:pt x="960454" y="444216"/>
                  </a:cubicBezTo>
                  <a:lnTo>
                    <a:pt x="959869" y="441542"/>
                  </a:lnTo>
                  <a:lnTo>
                    <a:pt x="959869" y="480773"/>
                  </a:lnTo>
                  <a:cubicBezTo>
                    <a:pt x="959577" y="504755"/>
                    <a:pt x="957678" y="519145"/>
                    <a:pt x="951179" y="528138"/>
                  </a:cubicBezTo>
                  <a:lnTo>
                    <a:pt x="944062" y="533364"/>
                  </a:lnTo>
                  <a:lnTo>
                    <a:pt x="944679" y="534776"/>
                  </a:lnTo>
                  <a:lnTo>
                    <a:pt x="943543" y="534316"/>
                  </a:lnTo>
                  <a:lnTo>
                    <a:pt x="944094" y="534775"/>
                  </a:lnTo>
                  <a:cubicBezTo>
                    <a:pt x="945847" y="537112"/>
                    <a:pt x="947015" y="539449"/>
                    <a:pt x="948768" y="542371"/>
                  </a:cubicBezTo>
                  <a:cubicBezTo>
                    <a:pt x="949937" y="543539"/>
                    <a:pt x="951105" y="544708"/>
                    <a:pt x="952858" y="545876"/>
                  </a:cubicBezTo>
                  <a:cubicBezTo>
                    <a:pt x="958116" y="552303"/>
                    <a:pt x="956363" y="560483"/>
                    <a:pt x="956363" y="567494"/>
                  </a:cubicBezTo>
                  <a:cubicBezTo>
                    <a:pt x="956363" y="650458"/>
                    <a:pt x="957532" y="733422"/>
                    <a:pt x="955779" y="815802"/>
                  </a:cubicBezTo>
                  <a:cubicBezTo>
                    <a:pt x="955195" y="850857"/>
                    <a:pt x="955195" y="885913"/>
                    <a:pt x="955779" y="920968"/>
                  </a:cubicBezTo>
                  <a:cubicBezTo>
                    <a:pt x="956948" y="961866"/>
                    <a:pt x="954611" y="1002179"/>
                    <a:pt x="954611" y="1043077"/>
                  </a:cubicBezTo>
                  <a:cubicBezTo>
                    <a:pt x="954026" y="1146490"/>
                    <a:pt x="954611" y="1249903"/>
                    <a:pt x="954026" y="1353317"/>
                  </a:cubicBezTo>
                  <a:cubicBezTo>
                    <a:pt x="953442" y="1401226"/>
                    <a:pt x="953442" y="1449719"/>
                    <a:pt x="954026" y="1497628"/>
                  </a:cubicBezTo>
                  <a:cubicBezTo>
                    <a:pt x="951689" y="1505807"/>
                    <a:pt x="952274" y="1513987"/>
                    <a:pt x="952274" y="1522166"/>
                  </a:cubicBezTo>
                  <a:lnTo>
                    <a:pt x="952274" y="1862204"/>
                  </a:lnTo>
                  <a:lnTo>
                    <a:pt x="952274" y="1894338"/>
                  </a:lnTo>
                  <a:lnTo>
                    <a:pt x="952274" y="1919461"/>
                  </a:lnTo>
                  <a:lnTo>
                    <a:pt x="952274" y="2238464"/>
                  </a:lnTo>
                  <a:lnTo>
                    <a:pt x="952274" y="2265924"/>
                  </a:lnTo>
                  <a:cubicBezTo>
                    <a:pt x="952274" y="2271182"/>
                    <a:pt x="952858" y="2276441"/>
                    <a:pt x="950521" y="2281115"/>
                  </a:cubicBezTo>
                  <a:lnTo>
                    <a:pt x="947492" y="2282147"/>
                  </a:lnTo>
                  <a:lnTo>
                    <a:pt x="948768" y="2282866"/>
                  </a:lnTo>
                  <a:lnTo>
                    <a:pt x="952110" y="2286765"/>
                  </a:lnTo>
                  <a:cubicBezTo>
                    <a:pt x="952165" y="2286634"/>
                    <a:pt x="952219" y="2286503"/>
                    <a:pt x="952274" y="2286372"/>
                  </a:cubicBezTo>
                  <a:cubicBezTo>
                    <a:pt x="955195" y="2285204"/>
                    <a:pt x="958117" y="2285204"/>
                    <a:pt x="960454" y="2288125"/>
                  </a:cubicBezTo>
                  <a:cubicBezTo>
                    <a:pt x="970386" y="2303316"/>
                    <a:pt x="988498" y="2310911"/>
                    <a:pt x="998430" y="2326686"/>
                  </a:cubicBezTo>
                  <a:cubicBezTo>
                    <a:pt x="1003689" y="2334866"/>
                    <a:pt x="1004857" y="2340125"/>
                    <a:pt x="997262" y="2347136"/>
                  </a:cubicBezTo>
                  <a:cubicBezTo>
                    <a:pt x="987329" y="2355900"/>
                    <a:pt x="978566" y="2367001"/>
                    <a:pt x="962791" y="2376349"/>
                  </a:cubicBezTo>
                  <a:cubicBezTo>
                    <a:pt x="985577" y="2378102"/>
                    <a:pt x="1003104" y="2381023"/>
                    <a:pt x="1020632" y="2381023"/>
                  </a:cubicBezTo>
                  <a:cubicBezTo>
                    <a:pt x="1099506" y="2382191"/>
                    <a:pt x="1177212" y="2391539"/>
                    <a:pt x="1254334" y="2407899"/>
                  </a:cubicBezTo>
                  <a:cubicBezTo>
                    <a:pt x="1272446" y="2411988"/>
                    <a:pt x="1290558" y="2416662"/>
                    <a:pt x="1308669" y="2423089"/>
                  </a:cubicBezTo>
                  <a:cubicBezTo>
                    <a:pt x="1332624" y="2431269"/>
                    <a:pt x="1345478" y="2445291"/>
                    <a:pt x="1341972" y="2471582"/>
                  </a:cubicBezTo>
                  <a:lnTo>
                    <a:pt x="1341718" y="2471837"/>
                  </a:lnTo>
                  <a:lnTo>
                    <a:pt x="1386373" y="2484289"/>
                  </a:lnTo>
                  <a:cubicBezTo>
                    <a:pt x="1397620" y="2492468"/>
                    <a:pt x="1404485" y="2504591"/>
                    <a:pt x="1405653" y="2520658"/>
                  </a:cubicBezTo>
                  <a:cubicBezTo>
                    <a:pt x="1408575" y="2558636"/>
                    <a:pt x="1405069" y="2596613"/>
                    <a:pt x="1404485" y="2635173"/>
                  </a:cubicBezTo>
                  <a:cubicBezTo>
                    <a:pt x="1404485" y="2642769"/>
                    <a:pt x="1397474" y="2646274"/>
                    <a:pt x="1391631" y="2650364"/>
                  </a:cubicBezTo>
                  <a:cubicBezTo>
                    <a:pt x="1358329" y="2673150"/>
                    <a:pt x="1320352" y="2680161"/>
                    <a:pt x="1282376" y="2687172"/>
                  </a:cubicBezTo>
                  <a:cubicBezTo>
                    <a:pt x="1229209" y="2697104"/>
                    <a:pt x="1174873" y="2701778"/>
                    <a:pt x="1120537" y="2706453"/>
                  </a:cubicBezTo>
                  <a:cubicBezTo>
                    <a:pt x="1003102" y="2717553"/>
                    <a:pt x="885082" y="2715216"/>
                    <a:pt x="767647" y="2711711"/>
                  </a:cubicBezTo>
                  <a:cubicBezTo>
                    <a:pt x="665403" y="2708790"/>
                    <a:pt x="563158" y="2701194"/>
                    <a:pt x="463250" y="2675487"/>
                  </a:cubicBezTo>
                  <a:cubicBezTo>
                    <a:pt x="457992" y="2674319"/>
                    <a:pt x="452150" y="2672566"/>
                    <a:pt x="446891" y="2670813"/>
                  </a:cubicBezTo>
                  <a:cubicBezTo>
                    <a:pt x="390219" y="2652117"/>
                    <a:pt x="386713" y="2648027"/>
                    <a:pt x="386713" y="2587849"/>
                  </a:cubicBezTo>
                  <a:lnTo>
                    <a:pt x="386713" y="2523580"/>
                  </a:lnTo>
                  <a:cubicBezTo>
                    <a:pt x="386713" y="2511310"/>
                    <a:pt x="389050" y="2500209"/>
                    <a:pt x="401319" y="2493783"/>
                  </a:cubicBezTo>
                  <a:lnTo>
                    <a:pt x="403603" y="2492715"/>
                  </a:lnTo>
                  <a:lnTo>
                    <a:pt x="415854" y="2480785"/>
                  </a:lnTo>
                  <a:cubicBezTo>
                    <a:pt x="421478" y="2477864"/>
                    <a:pt x="427904" y="2476257"/>
                    <a:pt x="434623" y="2475088"/>
                  </a:cubicBezTo>
                  <a:cubicBezTo>
                    <a:pt x="445140" y="2473335"/>
                    <a:pt x="452151" y="2469245"/>
                    <a:pt x="451567" y="2455807"/>
                  </a:cubicBezTo>
                  <a:cubicBezTo>
                    <a:pt x="450982" y="2437696"/>
                    <a:pt x="467342" y="2433021"/>
                    <a:pt x="480195" y="2427763"/>
                  </a:cubicBezTo>
                  <a:cubicBezTo>
                    <a:pt x="512329" y="2413741"/>
                    <a:pt x="546800" y="2406730"/>
                    <a:pt x="581271" y="2400303"/>
                  </a:cubicBezTo>
                  <a:cubicBezTo>
                    <a:pt x="642034" y="2389787"/>
                    <a:pt x="703381" y="2381607"/>
                    <a:pt x="765313" y="2380438"/>
                  </a:cubicBezTo>
                  <a:cubicBezTo>
                    <a:pt x="784009" y="2380438"/>
                    <a:pt x="802121" y="2376349"/>
                    <a:pt x="826075" y="2377517"/>
                  </a:cubicBezTo>
                  <a:cubicBezTo>
                    <a:pt x="815558" y="2367001"/>
                    <a:pt x="807963" y="2358821"/>
                    <a:pt x="800368" y="2351226"/>
                  </a:cubicBezTo>
                  <a:cubicBezTo>
                    <a:pt x="790435" y="2341294"/>
                    <a:pt x="787514" y="2330776"/>
                    <a:pt x="798615" y="2320259"/>
                  </a:cubicBezTo>
                  <a:cubicBezTo>
                    <a:pt x="805334" y="2313833"/>
                    <a:pt x="810884" y="2306237"/>
                    <a:pt x="817092" y="2299372"/>
                  </a:cubicBezTo>
                  <a:lnTo>
                    <a:pt x="839100" y="2283171"/>
                  </a:lnTo>
                  <a:lnTo>
                    <a:pt x="838343" y="2282868"/>
                  </a:lnTo>
                  <a:cubicBezTo>
                    <a:pt x="838343" y="2268845"/>
                    <a:pt x="838927" y="2255407"/>
                    <a:pt x="838927" y="2241385"/>
                  </a:cubicBezTo>
                  <a:lnTo>
                    <a:pt x="838927" y="624751"/>
                  </a:lnTo>
                  <a:cubicBezTo>
                    <a:pt x="838927" y="603133"/>
                    <a:pt x="841848" y="581516"/>
                    <a:pt x="838927" y="559314"/>
                  </a:cubicBezTo>
                  <a:lnTo>
                    <a:pt x="846177" y="532550"/>
                  </a:lnTo>
                  <a:lnTo>
                    <a:pt x="836929" y="522775"/>
                  </a:lnTo>
                  <a:cubicBezTo>
                    <a:pt x="830164" y="510666"/>
                    <a:pt x="832355" y="494991"/>
                    <a:pt x="831917" y="480088"/>
                  </a:cubicBezTo>
                  <a:lnTo>
                    <a:pt x="831917" y="444217"/>
                  </a:lnTo>
                  <a:cubicBezTo>
                    <a:pt x="793941" y="418509"/>
                    <a:pt x="753043" y="406824"/>
                    <a:pt x="706887" y="406240"/>
                  </a:cubicBezTo>
                  <a:cubicBezTo>
                    <a:pt x="651967" y="405071"/>
                    <a:pt x="591496" y="388420"/>
                    <a:pt x="542711" y="392802"/>
                  </a:cubicBezTo>
                  <a:cubicBezTo>
                    <a:pt x="493926" y="397184"/>
                    <a:pt x="460915" y="425715"/>
                    <a:pt x="414175" y="432531"/>
                  </a:cubicBezTo>
                  <a:cubicBezTo>
                    <a:pt x="367435" y="439347"/>
                    <a:pt x="313099" y="450643"/>
                    <a:pt x="262269" y="433700"/>
                  </a:cubicBezTo>
                  <a:cubicBezTo>
                    <a:pt x="235393" y="424936"/>
                    <a:pt x="208517" y="417341"/>
                    <a:pt x="181642" y="409161"/>
                  </a:cubicBezTo>
                  <a:cubicBezTo>
                    <a:pt x="177552" y="407993"/>
                    <a:pt x="172878" y="405071"/>
                    <a:pt x="169957" y="409746"/>
                  </a:cubicBezTo>
                  <a:cubicBezTo>
                    <a:pt x="167620" y="413835"/>
                    <a:pt x="168788" y="417925"/>
                    <a:pt x="171125" y="422015"/>
                  </a:cubicBezTo>
                  <a:cubicBezTo>
                    <a:pt x="181057" y="440711"/>
                    <a:pt x="188653" y="460576"/>
                    <a:pt x="192743" y="481609"/>
                  </a:cubicBezTo>
                  <a:cubicBezTo>
                    <a:pt x="199754" y="517833"/>
                    <a:pt x="191574" y="547045"/>
                    <a:pt x="160024" y="568663"/>
                  </a:cubicBezTo>
                  <a:cubicBezTo>
                    <a:pt x="164698" y="573921"/>
                    <a:pt x="173462" y="572168"/>
                    <a:pt x="176383" y="579179"/>
                  </a:cubicBezTo>
                  <a:lnTo>
                    <a:pt x="174356" y="579650"/>
                  </a:lnTo>
                  <a:lnTo>
                    <a:pt x="175216" y="579763"/>
                  </a:lnTo>
                  <a:cubicBezTo>
                    <a:pt x="175800" y="580932"/>
                    <a:pt x="175800" y="582100"/>
                    <a:pt x="175800" y="583269"/>
                  </a:cubicBezTo>
                  <a:cubicBezTo>
                    <a:pt x="175971" y="587675"/>
                    <a:pt x="176117" y="594224"/>
                    <a:pt x="176280" y="602080"/>
                  </a:cubicBezTo>
                  <a:lnTo>
                    <a:pt x="176384" y="606885"/>
                  </a:lnTo>
                  <a:lnTo>
                    <a:pt x="176384" y="583269"/>
                  </a:lnTo>
                  <a:cubicBezTo>
                    <a:pt x="183979" y="594954"/>
                    <a:pt x="179305" y="607223"/>
                    <a:pt x="179889" y="619493"/>
                  </a:cubicBezTo>
                  <a:cubicBezTo>
                    <a:pt x="180473" y="641695"/>
                    <a:pt x="179889" y="663312"/>
                    <a:pt x="179889" y="685514"/>
                  </a:cubicBezTo>
                  <a:lnTo>
                    <a:pt x="179164" y="682214"/>
                  </a:lnTo>
                  <a:lnTo>
                    <a:pt x="179306" y="685515"/>
                  </a:lnTo>
                  <a:cubicBezTo>
                    <a:pt x="183980" y="716480"/>
                    <a:pt x="181058" y="749198"/>
                    <a:pt x="190991" y="779580"/>
                  </a:cubicBezTo>
                  <a:cubicBezTo>
                    <a:pt x="198002" y="794770"/>
                    <a:pt x="206766" y="798276"/>
                    <a:pt x="220788" y="791265"/>
                  </a:cubicBezTo>
                  <a:cubicBezTo>
                    <a:pt x="221956" y="791265"/>
                    <a:pt x="223125" y="790680"/>
                    <a:pt x="224293" y="790680"/>
                  </a:cubicBezTo>
                  <a:cubicBezTo>
                    <a:pt x="234226" y="783669"/>
                    <a:pt x="244742" y="782501"/>
                    <a:pt x="254674" y="790680"/>
                  </a:cubicBezTo>
                  <a:cubicBezTo>
                    <a:pt x="258180" y="799444"/>
                    <a:pt x="255259" y="808208"/>
                    <a:pt x="254674" y="816972"/>
                  </a:cubicBezTo>
                  <a:cubicBezTo>
                    <a:pt x="251169" y="822230"/>
                    <a:pt x="247079" y="827489"/>
                    <a:pt x="243574" y="832162"/>
                  </a:cubicBezTo>
                  <a:cubicBezTo>
                    <a:pt x="213192" y="844432"/>
                    <a:pt x="189822" y="835668"/>
                    <a:pt x="171710" y="809377"/>
                  </a:cubicBezTo>
                  <a:cubicBezTo>
                    <a:pt x="164115" y="783669"/>
                    <a:pt x="167036" y="756209"/>
                    <a:pt x="160609" y="729918"/>
                  </a:cubicBezTo>
                  <a:cubicBezTo>
                    <a:pt x="159441" y="726412"/>
                    <a:pt x="159441" y="722323"/>
                    <a:pt x="158272" y="718817"/>
                  </a:cubicBezTo>
                  <a:cubicBezTo>
                    <a:pt x="155935" y="712390"/>
                    <a:pt x="152430" y="704211"/>
                    <a:pt x="144835" y="705379"/>
                  </a:cubicBezTo>
                  <a:cubicBezTo>
                    <a:pt x="134902" y="707132"/>
                    <a:pt x="141913" y="715896"/>
                    <a:pt x="141329" y="721154"/>
                  </a:cubicBezTo>
                  <a:cubicBezTo>
                    <a:pt x="136071" y="756209"/>
                    <a:pt x="151261" y="790096"/>
                    <a:pt x="149509" y="825151"/>
                  </a:cubicBezTo>
                  <a:cubicBezTo>
                    <a:pt x="148924" y="832747"/>
                    <a:pt x="150093" y="840342"/>
                    <a:pt x="145419" y="846769"/>
                  </a:cubicBezTo>
                  <a:cubicBezTo>
                    <a:pt x="137239" y="852027"/>
                    <a:pt x="127891" y="853196"/>
                    <a:pt x="119127" y="854364"/>
                  </a:cubicBezTo>
                  <a:cubicBezTo>
                    <a:pt x="113869" y="854364"/>
                    <a:pt x="108611" y="854364"/>
                    <a:pt x="108026" y="847353"/>
                  </a:cubicBezTo>
                  <a:cubicBezTo>
                    <a:pt x="108026" y="829826"/>
                    <a:pt x="103937" y="811714"/>
                    <a:pt x="109779" y="795354"/>
                  </a:cubicBezTo>
                  <a:cubicBezTo>
                    <a:pt x="119712" y="768479"/>
                    <a:pt x="113285" y="741019"/>
                    <a:pt x="115038" y="713559"/>
                  </a:cubicBezTo>
                  <a:cubicBezTo>
                    <a:pt x="115038" y="710053"/>
                    <a:pt x="115038" y="705379"/>
                    <a:pt x="110363" y="704795"/>
                  </a:cubicBezTo>
                  <a:cubicBezTo>
                    <a:pt x="105105" y="703626"/>
                    <a:pt x="102184" y="707132"/>
                    <a:pt x="100431" y="711222"/>
                  </a:cubicBezTo>
                  <a:cubicBezTo>
                    <a:pt x="95173" y="723491"/>
                    <a:pt x="92836" y="736345"/>
                    <a:pt x="92836" y="749198"/>
                  </a:cubicBezTo>
                  <a:cubicBezTo>
                    <a:pt x="93420" y="764973"/>
                    <a:pt x="90499" y="780164"/>
                    <a:pt x="88162" y="795939"/>
                  </a:cubicBezTo>
                  <a:cubicBezTo>
                    <a:pt x="83488" y="826904"/>
                    <a:pt x="66544" y="838005"/>
                    <a:pt x="25061" y="839758"/>
                  </a:cubicBezTo>
                  <a:cubicBezTo>
                    <a:pt x="15129" y="839174"/>
                    <a:pt x="1691" y="824567"/>
                    <a:pt x="523" y="812298"/>
                  </a:cubicBezTo>
                  <a:cubicBezTo>
                    <a:pt x="-62" y="807624"/>
                    <a:pt x="-646" y="802366"/>
                    <a:pt x="1691" y="798276"/>
                  </a:cubicBezTo>
                  <a:cubicBezTo>
                    <a:pt x="1107" y="791849"/>
                    <a:pt x="2860" y="786006"/>
                    <a:pt x="9286" y="783085"/>
                  </a:cubicBezTo>
                  <a:cubicBezTo>
                    <a:pt x="19803" y="780164"/>
                    <a:pt x="27983" y="783669"/>
                    <a:pt x="35578" y="790680"/>
                  </a:cubicBezTo>
                  <a:cubicBezTo>
                    <a:pt x="49016" y="800613"/>
                    <a:pt x="66544" y="791265"/>
                    <a:pt x="69466" y="772568"/>
                  </a:cubicBezTo>
                  <a:cubicBezTo>
                    <a:pt x="72971" y="744524"/>
                    <a:pt x="77645" y="717064"/>
                    <a:pt x="77645" y="689020"/>
                  </a:cubicBezTo>
                  <a:lnTo>
                    <a:pt x="77645" y="600797"/>
                  </a:lnTo>
                  <a:cubicBezTo>
                    <a:pt x="78229" y="576258"/>
                    <a:pt x="79398" y="574505"/>
                    <a:pt x="104521" y="572168"/>
                  </a:cubicBezTo>
                  <a:lnTo>
                    <a:pt x="108974" y="571782"/>
                  </a:lnTo>
                  <a:lnTo>
                    <a:pt x="63038" y="513159"/>
                  </a:lnTo>
                  <a:cubicBezTo>
                    <a:pt x="61285" y="509653"/>
                    <a:pt x="59532" y="505563"/>
                    <a:pt x="63038" y="503226"/>
                  </a:cubicBezTo>
                  <a:cubicBezTo>
                    <a:pt x="71217" y="497968"/>
                    <a:pt x="79397" y="493878"/>
                    <a:pt x="87577" y="489788"/>
                  </a:cubicBezTo>
                  <a:cubicBezTo>
                    <a:pt x="98677" y="484530"/>
                    <a:pt x="103936" y="492125"/>
                    <a:pt x="109778" y="500305"/>
                  </a:cubicBezTo>
                  <a:cubicBezTo>
                    <a:pt x="116789" y="509653"/>
                    <a:pt x="129059" y="507316"/>
                    <a:pt x="139575" y="504979"/>
                  </a:cubicBezTo>
                  <a:cubicBezTo>
                    <a:pt x="150092" y="502642"/>
                    <a:pt x="146586" y="492710"/>
                    <a:pt x="146002" y="486283"/>
                  </a:cubicBezTo>
                  <a:cubicBezTo>
                    <a:pt x="145418" y="454149"/>
                    <a:pt x="122632" y="436621"/>
                    <a:pt x="99846" y="420262"/>
                  </a:cubicBezTo>
                  <a:cubicBezTo>
                    <a:pt x="90498" y="413835"/>
                    <a:pt x="85240" y="421431"/>
                    <a:pt x="82903" y="428442"/>
                  </a:cubicBezTo>
                  <a:cubicBezTo>
                    <a:pt x="75892" y="444801"/>
                    <a:pt x="65959" y="440711"/>
                    <a:pt x="56027" y="433116"/>
                  </a:cubicBezTo>
                  <a:cubicBezTo>
                    <a:pt x="44342" y="424352"/>
                    <a:pt x="36162" y="412083"/>
                    <a:pt x="29151" y="399813"/>
                  </a:cubicBezTo>
                  <a:cubicBezTo>
                    <a:pt x="22724" y="389297"/>
                    <a:pt x="25646" y="378195"/>
                    <a:pt x="33825" y="370599"/>
                  </a:cubicBezTo>
                  <a:cubicBezTo>
                    <a:pt x="43758" y="361836"/>
                    <a:pt x="54274" y="353656"/>
                    <a:pt x="66543" y="349566"/>
                  </a:cubicBezTo>
                  <a:cubicBezTo>
                    <a:pt x="70049" y="348398"/>
                    <a:pt x="74723" y="343724"/>
                    <a:pt x="78229" y="349566"/>
                  </a:cubicBezTo>
                  <a:cubicBezTo>
                    <a:pt x="85824" y="363004"/>
                    <a:pt x="91666" y="356577"/>
                    <a:pt x="99262" y="349566"/>
                  </a:cubicBezTo>
                  <a:cubicBezTo>
                    <a:pt x="129059" y="321522"/>
                    <a:pt x="158856" y="319185"/>
                    <a:pt x="192743" y="341387"/>
                  </a:cubicBezTo>
                  <a:cubicBezTo>
                    <a:pt x="220202" y="359499"/>
                    <a:pt x="250584" y="367678"/>
                    <a:pt x="283302" y="372936"/>
                  </a:cubicBezTo>
                  <a:cubicBezTo>
                    <a:pt x="337053" y="382285"/>
                    <a:pt x="374446" y="352488"/>
                    <a:pt x="415344" y="330286"/>
                  </a:cubicBezTo>
                  <a:cubicBezTo>
                    <a:pt x="456826" y="307500"/>
                    <a:pt x="498308" y="285298"/>
                    <a:pt x="544464" y="274197"/>
                  </a:cubicBezTo>
                  <a:cubicBezTo>
                    <a:pt x="604642" y="260175"/>
                    <a:pt x="664820" y="263681"/>
                    <a:pt x="724414" y="279456"/>
                  </a:cubicBezTo>
                  <a:cubicBezTo>
                    <a:pt x="761807" y="289388"/>
                    <a:pt x="798615" y="302242"/>
                    <a:pt x="831917" y="322106"/>
                  </a:cubicBezTo>
                  <a:cubicBezTo>
                    <a:pt x="831972" y="322391"/>
                    <a:pt x="832026" y="322677"/>
                    <a:pt x="832081" y="322962"/>
                  </a:cubicBezTo>
                  <a:lnTo>
                    <a:pt x="832501" y="282060"/>
                  </a:lnTo>
                  <a:cubicBezTo>
                    <a:pt x="832501" y="266985"/>
                    <a:pt x="836591" y="254652"/>
                    <a:pt x="850613" y="250540"/>
                  </a:cubicBezTo>
                  <a:lnTo>
                    <a:pt x="855567" y="247115"/>
                  </a:lnTo>
                  <a:lnTo>
                    <a:pt x="850029" y="247906"/>
                  </a:lnTo>
                  <a:cubicBezTo>
                    <a:pt x="850029" y="239726"/>
                    <a:pt x="850029" y="231547"/>
                    <a:pt x="850613" y="223367"/>
                  </a:cubicBezTo>
                  <a:cubicBezTo>
                    <a:pt x="852366" y="208761"/>
                    <a:pt x="848860" y="197660"/>
                    <a:pt x="831917" y="194739"/>
                  </a:cubicBezTo>
                  <a:cubicBezTo>
                    <a:pt x="827827" y="194154"/>
                    <a:pt x="823153" y="191233"/>
                    <a:pt x="822569" y="186559"/>
                  </a:cubicBezTo>
                  <a:cubicBezTo>
                    <a:pt x="821984" y="180717"/>
                    <a:pt x="827243" y="178380"/>
                    <a:pt x="831917" y="176627"/>
                  </a:cubicBezTo>
                  <a:cubicBezTo>
                    <a:pt x="836006" y="174874"/>
                    <a:pt x="840096" y="173706"/>
                    <a:pt x="844186" y="173121"/>
                  </a:cubicBezTo>
                  <a:cubicBezTo>
                    <a:pt x="859377" y="170784"/>
                    <a:pt x="868140" y="163773"/>
                    <a:pt x="865219" y="146830"/>
                  </a:cubicBezTo>
                  <a:lnTo>
                    <a:pt x="865605" y="146598"/>
                  </a:lnTo>
                  <a:lnTo>
                    <a:pt x="862298" y="142741"/>
                  </a:lnTo>
                  <a:cubicBezTo>
                    <a:pt x="862301" y="142737"/>
                    <a:pt x="862303" y="142733"/>
                    <a:pt x="862306" y="142729"/>
                  </a:cubicBezTo>
                  <a:lnTo>
                    <a:pt x="861714" y="142740"/>
                  </a:lnTo>
                  <a:cubicBezTo>
                    <a:pt x="828411" y="121122"/>
                    <a:pt x="813804" y="91910"/>
                    <a:pt x="821400" y="61528"/>
                  </a:cubicBezTo>
                  <a:cubicBezTo>
                    <a:pt x="830163" y="27057"/>
                    <a:pt x="857625" y="4271"/>
                    <a:pt x="895601" y="1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99">
              <a:extLst>
                <a:ext uri="{FF2B5EF4-FFF2-40B4-BE49-F238E27FC236}">
                  <a16:creationId xmlns:a16="http://schemas.microsoft.com/office/drawing/2014/main" id="{D629A33E-9000-4CFC-8AED-1E30A3298A53}"/>
                </a:ext>
              </a:extLst>
            </p:cNvPr>
            <p:cNvSpPr/>
            <p:nvPr/>
          </p:nvSpPr>
          <p:spPr>
            <a:xfrm>
              <a:off x="6309145" y="3735944"/>
              <a:ext cx="1178351" cy="913222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3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00">
              <a:extLst>
                <a:ext uri="{FF2B5EF4-FFF2-40B4-BE49-F238E27FC236}">
                  <a16:creationId xmlns:a16="http://schemas.microsoft.com/office/drawing/2014/main" id="{30A623AC-C82D-4A56-B4AD-9384C7F0A07B}"/>
                </a:ext>
              </a:extLst>
            </p:cNvPr>
            <p:cNvSpPr/>
            <p:nvPr/>
          </p:nvSpPr>
          <p:spPr>
            <a:xfrm rot="10800000" flipH="1">
              <a:off x="6293608" y="3350621"/>
              <a:ext cx="1154134" cy="1306976"/>
            </a:xfrm>
            <a:custGeom>
              <a:avLst/>
              <a:gdLst>
                <a:gd name="connsiteX0" fmla="*/ 556790 w 1154134"/>
                <a:gd name="connsiteY0" fmla="*/ 1280160 h 1306976"/>
                <a:gd name="connsiteX1" fmla="*/ 575078 w 1154134"/>
                <a:gd name="connsiteY1" fmla="*/ 1280160 h 1306976"/>
                <a:gd name="connsiteX2" fmla="*/ 568460 w 1154134"/>
                <a:gd name="connsiteY2" fmla="*/ 0 h 1306976"/>
                <a:gd name="connsiteX3" fmla="*/ 563408 w 1154134"/>
                <a:gd name="connsiteY3" fmla="*/ 0 h 1306976"/>
                <a:gd name="connsiteX4" fmla="*/ 464657 w 1154134"/>
                <a:gd name="connsiteY4" fmla="*/ 1298615 h 1306976"/>
                <a:gd name="connsiteX5" fmla="*/ 481664 w 1154134"/>
                <a:gd name="connsiteY5" fmla="*/ 1291889 h 1306976"/>
                <a:gd name="connsiteX6" fmla="*/ 4698 w 1154134"/>
                <a:gd name="connsiteY6" fmla="*/ 103883 h 1306976"/>
                <a:gd name="connsiteX7" fmla="*/ 0 w 1154134"/>
                <a:gd name="connsiteY7" fmla="*/ 105741 h 1306976"/>
                <a:gd name="connsiteX8" fmla="*/ 689477 w 1154134"/>
                <a:gd name="connsiteY8" fmla="*/ 1306976 h 1306976"/>
                <a:gd name="connsiteX9" fmla="*/ 1154134 w 1154134"/>
                <a:gd name="connsiteY9" fmla="*/ 114102 h 1306976"/>
                <a:gd name="connsiteX10" fmla="*/ 1149436 w 1154134"/>
                <a:gd name="connsiteY10" fmla="*/ 112244 h 1306976"/>
                <a:gd name="connsiteX11" fmla="*/ 672471 w 1154134"/>
                <a:gd name="connsiteY11" fmla="*/ 1300250 h 130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4134" h="1306976">
                  <a:moveTo>
                    <a:pt x="556790" y="1280160"/>
                  </a:moveTo>
                  <a:lnTo>
                    <a:pt x="575078" y="1280160"/>
                  </a:lnTo>
                  <a:lnTo>
                    <a:pt x="568460" y="0"/>
                  </a:lnTo>
                  <a:lnTo>
                    <a:pt x="563408" y="0"/>
                  </a:lnTo>
                  <a:close/>
                  <a:moveTo>
                    <a:pt x="464657" y="1298615"/>
                  </a:moveTo>
                  <a:lnTo>
                    <a:pt x="481664" y="1291889"/>
                  </a:lnTo>
                  <a:lnTo>
                    <a:pt x="4698" y="103883"/>
                  </a:lnTo>
                  <a:lnTo>
                    <a:pt x="0" y="105741"/>
                  </a:lnTo>
                  <a:close/>
                  <a:moveTo>
                    <a:pt x="689477" y="1306976"/>
                  </a:moveTo>
                  <a:lnTo>
                    <a:pt x="1154134" y="114102"/>
                  </a:lnTo>
                  <a:lnTo>
                    <a:pt x="1149436" y="112244"/>
                  </a:lnTo>
                  <a:lnTo>
                    <a:pt x="672471" y="1300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그룹 2">
              <a:extLst>
                <a:ext uri="{FF2B5EF4-FFF2-40B4-BE49-F238E27FC236}">
                  <a16:creationId xmlns:a16="http://schemas.microsoft.com/office/drawing/2014/main" id="{4528E846-85F9-4F6A-A972-79BAF6F41743}"/>
                </a:ext>
              </a:extLst>
            </p:cNvPr>
            <p:cNvGrpSpPr/>
            <p:nvPr/>
          </p:nvGrpSpPr>
          <p:grpSpPr>
            <a:xfrm>
              <a:off x="4817639" y="3651462"/>
              <a:ext cx="1053727" cy="1045347"/>
              <a:chOff x="2112749" y="3418107"/>
              <a:chExt cx="1181456" cy="1172060"/>
            </a:xfrm>
            <a:solidFill>
              <a:schemeClr val="accent1"/>
            </a:solidFill>
          </p:grpSpPr>
          <p:sp>
            <p:nvSpPr>
              <p:cNvPr id="30" name="자유형: 도형 113">
                <a:extLst>
                  <a:ext uri="{FF2B5EF4-FFF2-40B4-BE49-F238E27FC236}">
                    <a16:creationId xmlns:a16="http://schemas.microsoft.com/office/drawing/2014/main" id="{CF4C0344-AFEC-4E08-B1B5-8F104C4DD9A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2117447" y="3413409"/>
                <a:ext cx="1172060" cy="1181456"/>
              </a:xfrm>
              <a:custGeom>
                <a:avLst/>
                <a:gdLst>
                  <a:gd name="connsiteX0" fmla="*/ 302812 w 1172060"/>
                  <a:gd name="connsiteY0" fmla="*/ 668924 h 1181456"/>
                  <a:gd name="connsiteX1" fmla="*/ 629231 w 1172060"/>
                  <a:gd name="connsiteY1" fmla="*/ 315506 h 1181456"/>
                  <a:gd name="connsiteX2" fmla="*/ 1063707 w 1172060"/>
                  <a:gd name="connsiteY2" fmla="*/ 395423 h 1181456"/>
                  <a:gd name="connsiteX3" fmla="*/ 998378 w 1172060"/>
                  <a:gd name="connsiteY3" fmla="*/ 964382 h 1181456"/>
                  <a:gd name="connsiteX4" fmla="*/ 403821 w 1172060"/>
                  <a:gd name="connsiteY4" fmla="*/ 1073546 h 1181456"/>
                  <a:gd name="connsiteX5" fmla="*/ 403085 w 1172060"/>
                  <a:gd name="connsiteY5" fmla="*/ 1072441 h 1181456"/>
                  <a:gd name="connsiteX6" fmla="*/ 302812 w 1172060"/>
                  <a:gd name="connsiteY6" fmla="*/ 668924 h 1181456"/>
                  <a:gd name="connsiteX7" fmla="*/ 237854 w 1172060"/>
                  <a:gd name="connsiteY7" fmla="*/ 595408 h 1181456"/>
                  <a:gd name="connsiteX8" fmla="*/ 542985 w 1172060"/>
                  <a:gd name="connsiteY8" fmla="*/ 262697 h 1181456"/>
                  <a:gd name="connsiteX9" fmla="*/ 561746 w 1172060"/>
                  <a:gd name="connsiteY9" fmla="*/ 261886 h 1181456"/>
                  <a:gd name="connsiteX10" fmla="*/ 600889 w 1172060"/>
                  <a:gd name="connsiteY10" fmla="*/ 297782 h 1181456"/>
                  <a:gd name="connsiteX11" fmla="*/ 601700 w 1172060"/>
                  <a:gd name="connsiteY11" fmla="*/ 316543 h 1181456"/>
                  <a:gd name="connsiteX12" fmla="*/ 296568 w 1172060"/>
                  <a:gd name="connsiteY12" fmla="*/ 649254 h 1181456"/>
                  <a:gd name="connsiteX13" fmla="*/ 277807 w 1172060"/>
                  <a:gd name="connsiteY13" fmla="*/ 650065 h 1181456"/>
                  <a:gd name="connsiteX14" fmla="*/ 238665 w 1172060"/>
                  <a:gd name="connsiteY14" fmla="*/ 614168 h 1181456"/>
                  <a:gd name="connsiteX15" fmla="*/ 237854 w 1172060"/>
                  <a:gd name="connsiteY15" fmla="*/ 595408 h 1181456"/>
                  <a:gd name="connsiteX16" fmla="*/ 170715 w 1172060"/>
                  <a:gd name="connsiteY16" fmla="*/ 196213 h 1181456"/>
                  <a:gd name="connsiteX17" fmla="*/ 330127 w 1172060"/>
                  <a:gd name="connsiteY17" fmla="*/ 165192 h 1181456"/>
                  <a:gd name="connsiteX18" fmla="*/ 440075 w 1172060"/>
                  <a:gd name="connsiteY18" fmla="*/ 1218 h 1181456"/>
                  <a:gd name="connsiteX19" fmla="*/ 521596 w 1172060"/>
                  <a:gd name="connsiteY19" fmla="*/ 248757 h 1181456"/>
                  <a:gd name="connsiteX20" fmla="*/ 234141 w 1172060"/>
                  <a:gd name="connsiteY20" fmla="*/ 569990 h 1181456"/>
                  <a:gd name="connsiteX21" fmla="*/ 35337 w 1172060"/>
                  <a:gd name="connsiteY21" fmla="*/ 578003 h 1181456"/>
                  <a:gd name="connsiteX22" fmla="*/ 123970 w 1172060"/>
                  <a:gd name="connsiteY22" fmla="*/ 403571 h 1181456"/>
                  <a:gd name="connsiteX23" fmla="*/ 170715 w 1172060"/>
                  <a:gd name="connsiteY23" fmla="*/ 196213 h 118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72060" h="1181456">
                    <a:moveTo>
                      <a:pt x="302812" y="668924"/>
                    </a:moveTo>
                    <a:lnTo>
                      <a:pt x="629231" y="315506"/>
                    </a:lnTo>
                    <a:cubicBezTo>
                      <a:pt x="848283" y="306381"/>
                      <a:pt x="978182" y="305056"/>
                      <a:pt x="1063707" y="395423"/>
                    </a:cubicBezTo>
                    <a:cubicBezTo>
                      <a:pt x="1170280" y="508029"/>
                      <a:pt x="1267197" y="650379"/>
                      <a:pt x="998378" y="964382"/>
                    </a:cubicBezTo>
                    <a:cubicBezTo>
                      <a:pt x="696240" y="1276281"/>
                      <a:pt x="521556" y="1194524"/>
                      <a:pt x="403821" y="1073546"/>
                    </a:cubicBezTo>
                    <a:lnTo>
                      <a:pt x="403085" y="1072441"/>
                    </a:lnTo>
                    <a:cubicBezTo>
                      <a:pt x="324908" y="984678"/>
                      <a:pt x="302320" y="883213"/>
                      <a:pt x="302812" y="668924"/>
                    </a:cubicBezTo>
                    <a:close/>
                    <a:moveTo>
                      <a:pt x="237854" y="595408"/>
                    </a:moveTo>
                    <a:lnTo>
                      <a:pt x="542985" y="262697"/>
                    </a:lnTo>
                    <a:cubicBezTo>
                      <a:pt x="547942" y="257292"/>
                      <a:pt x="556341" y="256929"/>
                      <a:pt x="561746" y="261886"/>
                    </a:cubicBezTo>
                    <a:lnTo>
                      <a:pt x="600889" y="297782"/>
                    </a:lnTo>
                    <a:cubicBezTo>
                      <a:pt x="606293" y="302739"/>
                      <a:pt x="606657" y="311139"/>
                      <a:pt x="601700" y="316543"/>
                    </a:cubicBezTo>
                    <a:lnTo>
                      <a:pt x="296568" y="649254"/>
                    </a:lnTo>
                    <a:cubicBezTo>
                      <a:pt x="291611" y="654659"/>
                      <a:pt x="283212" y="655022"/>
                      <a:pt x="277807" y="650065"/>
                    </a:cubicBezTo>
                    <a:lnTo>
                      <a:pt x="238665" y="614168"/>
                    </a:lnTo>
                    <a:cubicBezTo>
                      <a:pt x="233260" y="609211"/>
                      <a:pt x="232898" y="600812"/>
                      <a:pt x="237854" y="595408"/>
                    </a:cubicBezTo>
                    <a:close/>
                    <a:moveTo>
                      <a:pt x="170715" y="196213"/>
                    </a:moveTo>
                    <a:cubicBezTo>
                      <a:pt x="239941" y="133429"/>
                      <a:pt x="250327" y="149631"/>
                      <a:pt x="330127" y="165192"/>
                    </a:cubicBezTo>
                    <a:cubicBezTo>
                      <a:pt x="445765" y="184636"/>
                      <a:pt x="396659" y="17962"/>
                      <a:pt x="440075" y="1218"/>
                    </a:cubicBezTo>
                    <a:cubicBezTo>
                      <a:pt x="478089" y="-13442"/>
                      <a:pt x="565874" y="106294"/>
                      <a:pt x="521596" y="248757"/>
                    </a:cubicBezTo>
                    <a:cubicBezTo>
                      <a:pt x="421713" y="357668"/>
                      <a:pt x="334023" y="461079"/>
                      <a:pt x="234141" y="569990"/>
                    </a:cubicBezTo>
                    <a:cubicBezTo>
                      <a:pt x="126009" y="620334"/>
                      <a:pt x="81210" y="609522"/>
                      <a:pt x="35337" y="578003"/>
                    </a:cubicBezTo>
                    <a:cubicBezTo>
                      <a:pt x="-10537" y="546484"/>
                      <a:pt x="-37835" y="446419"/>
                      <a:pt x="123970" y="403571"/>
                    </a:cubicBezTo>
                    <a:cubicBezTo>
                      <a:pt x="185254" y="392132"/>
                      <a:pt x="69653" y="346354"/>
                      <a:pt x="170715" y="196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11">
                <a:extLst>
                  <a:ext uri="{FF2B5EF4-FFF2-40B4-BE49-F238E27FC236}">
                    <a16:creationId xmlns:a16="http://schemas.microsoft.com/office/drawing/2014/main" id="{2606409B-EDFE-470F-811B-9B64EDF5DD33}"/>
                  </a:ext>
                </a:extLst>
              </p:cNvPr>
              <p:cNvSpPr/>
              <p:nvPr/>
            </p:nvSpPr>
            <p:spPr>
              <a:xfrm>
                <a:off x="2575942" y="4011357"/>
                <a:ext cx="255069" cy="415030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Freeform: Shape 102">
              <a:extLst>
                <a:ext uri="{FF2B5EF4-FFF2-40B4-BE49-F238E27FC236}">
                  <a16:creationId xmlns:a16="http://schemas.microsoft.com/office/drawing/2014/main" id="{0C3D723D-F6E3-43D5-B731-CF79E4D8C3BD}"/>
                </a:ext>
              </a:extLst>
            </p:cNvPr>
            <p:cNvSpPr/>
            <p:nvPr/>
          </p:nvSpPr>
          <p:spPr>
            <a:xfrm rot="10800000" flipH="1">
              <a:off x="4754704" y="3343954"/>
              <a:ext cx="1154134" cy="1306976"/>
            </a:xfrm>
            <a:custGeom>
              <a:avLst/>
              <a:gdLst>
                <a:gd name="connsiteX0" fmla="*/ 556790 w 1154134"/>
                <a:gd name="connsiteY0" fmla="*/ 1280160 h 1306976"/>
                <a:gd name="connsiteX1" fmla="*/ 575078 w 1154134"/>
                <a:gd name="connsiteY1" fmla="*/ 1280160 h 1306976"/>
                <a:gd name="connsiteX2" fmla="*/ 568460 w 1154134"/>
                <a:gd name="connsiteY2" fmla="*/ 0 h 1306976"/>
                <a:gd name="connsiteX3" fmla="*/ 563408 w 1154134"/>
                <a:gd name="connsiteY3" fmla="*/ 0 h 1306976"/>
                <a:gd name="connsiteX4" fmla="*/ 464657 w 1154134"/>
                <a:gd name="connsiteY4" fmla="*/ 1298615 h 1306976"/>
                <a:gd name="connsiteX5" fmla="*/ 481664 w 1154134"/>
                <a:gd name="connsiteY5" fmla="*/ 1291889 h 1306976"/>
                <a:gd name="connsiteX6" fmla="*/ 4698 w 1154134"/>
                <a:gd name="connsiteY6" fmla="*/ 103883 h 1306976"/>
                <a:gd name="connsiteX7" fmla="*/ 0 w 1154134"/>
                <a:gd name="connsiteY7" fmla="*/ 105741 h 1306976"/>
                <a:gd name="connsiteX8" fmla="*/ 689477 w 1154134"/>
                <a:gd name="connsiteY8" fmla="*/ 1306976 h 1306976"/>
                <a:gd name="connsiteX9" fmla="*/ 1154134 w 1154134"/>
                <a:gd name="connsiteY9" fmla="*/ 114102 h 1306976"/>
                <a:gd name="connsiteX10" fmla="*/ 1149436 w 1154134"/>
                <a:gd name="connsiteY10" fmla="*/ 112244 h 1306976"/>
                <a:gd name="connsiteX11" fmla="*/ 672471 w 1154134"/>
                <a:gd name="connsiteY11" fmla="*/ 1300250 h 130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4134" h="1306976">
                  <a:moveTo>
                    <a:pt x="556790" y="1280160"/>
                  </a:moveTo>
                  <a:lnTo>
                    <a:pt x="575078" y="1280160"/>
                  </a:lnTo>
                  <a:lnTo>
                    <a:pt x="568460" y="0"/>
                  </a:lnTo>
                  <a:lnTo>
                    <a:pt x="563408" y="0"/>
                  </a:lnTo>
                  <a:close/>
                  <a:moveTo>
                    <a:pt x="464657" y="1298615"/>
                  </a:moveTo>
                  <a:lnTo>
                    <a:pt x="481664" y="1291889"/>
                  </a:lnTo>
                  <a:lnTo>
                    <a:pt x="4698" y="103883"/>
                  </a:lnTo>
                  <a:lnTo>
                    <a:pt x="0" y="105741"/>
                  </a:lnTo>
                  <a:close/>
                  <a:moveTo>
                    <a:pt x="689477" y="1306976"/>
                  </a:moveTo>
                  <a:lnTo>
                    <a:pt x="1154134" y="114102"/>
                  </a:lnTo>
                  <a:lnTo>
                    <a:pt x="1149436" y="112244"/>
                  </a:lnTo>
                  <a:lnTo>
                    <a:pt x="672471" y="1300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77" y="899589"/>
            <a:ext cx="4708669" cy="49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6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875" y="39141"/>
            <a:ext cx="11573197" cy="87525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Which City is More expensive ?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BBFB2-8333-4097-B562-42030F5D7D52}"/>
              </a:ext>
            </a:extLst>
          </p:cNvPr>
          <p:cNvSpPr txBox="1"/>
          <p:nvPr/>
        </p:nvSpPr>
        <p:spPr>
          <a:xfrm>
            <a:off x="3222202" y="6038059"/>
            <a:ext cx="875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Prices in Roubaix are higher than Tourcoing on Average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049B6D6-B68A-4CA3-A13C-BB1860D25C2A}"/>
              </a:ext>
            </a:extLst>
          </p:cNvPr>
          <p:cNvSpPr/>
          <p:nvPr/>
        </p:nvSpPr>
        <p:spPr>
          <a:xfrm>
            <a:off x="10465746" y="381744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0EBC1F77-9D2D-4B62-821F-72662CA27F95}"/>
              </a:ext>
            </a:extLst>
          </p:cNvPr>
          <p:cNvSpPr>
            <a:spLocks noChangeAspect="1"/>
          </p:cNvSpPr>
          <p:nvPr/>
        </p:nvSpPr>
        <p:spPr>
          <a:xfrm>
            <a:off x="5938189" y="383522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AC1BFC-EECF-4409-956D-F5850AF2AA10}"/>
              </a:ext>
            </a:extLst>
          </p:cNvPr>
          <p:cNvGrpSpPr/>
          <p:nvPr/>
        </p:nvGrpSpPr>
        <p:grpSpPr>
          <a:xfrm>
            <a:off x="86822" y="3238221"/>
            <a:ext cx="3459315" cy="3283299"/>
            <a:chOff x="4247069" y="2218190"/>
            <a:chExt cx="3697862" cy="3376310"/>
          </a:xfrm>
        </p:grpSpPr>
        <p:sp>
          <p:nvSpPr>
            <p:cNvPr id="18" name="Graphic 4">
              <a:extLst>
                <a:ext uri="{FF2B5EF4-FFF2-40B4-BE49-F238E27FC236}">
                  <a16:creationId xmlns:a16="http://schemas.microsoft.com/office/drawing/2014/main" id="{787188F9-A6DC-4BE5-AEC9-05868017E514}"/>
                </a:ext>
              </a:extLst>
            </p:cNvPr>
            <p:cNvSpPr/>
            <p:nvPr/>
          </p:nvSpPr>
          <p:spPr>
            <a:xfrm>
              <a:off x="4247069" y="2218190"/>
              <a:ext cx="3697862" cy="3376310"/>
            </a:xfrm>
            <a:custGeom>
              <a:avLst/>
              <a:gdLst>
                <a:gd name="connsiteX0" fmla="*/ 1465659 w 2190750"/>
                <a:gd name="connsiteY0" fmla="*/ 0 h 2000250"/>
                <a:gd name="connsiteX1" fmla="*/ 733187 w 2190750"/>
                <a:gd name="connsiteY1" fmla="*/ 0 h 2000250"/>
                <a:gd name="connsiteX2" fmla="*/ 416004 w 2190750"/>
                <a:gd name="connsiteY2" fmla="*/ 182880 h 2000250"/>
                <a:gd name="connsiteX3" fmla="*/ 49292 w 2190750"/>
                <a:gd name="connsiteY3" fmla="*/ 817245 h 2000250"/>
                <a:gd name="connsiteX4" fmla="*/ 49292 w 2190750"/>
                <a:gd name="connsiteY4" fmla="*/ 1183005 h 2000250"/>
                <a:gd name="connsiteX5" fmla="*/ 416004 w 2190750"/>
                <a:gd name="connsiteY5" fmla="*/ 1817370 h 2000250"/>
                <a:gd name="connsiteX6" fmla="*/ 733187 w 2190750"/>
                <a:gd name="connsiteY6" fmla="*/ 2000250 h 2000250"/>
                <a:gd name="connsiteX7" fmla="*/ 1465659 w 2190750"/>
                <a:gd name="connsiteY7" fmla="*/ 2000250 h 2000250"/>
                <a:gd name="connsiteX8" fmla="*/ 1782842 w 2190750"/>
                <a:gd name="connsiteY8" fmla="*/ 1817370 h 2000250"/>
                <a:gd name="connsiteX9" fmla="*/ 2149555 w 2190750"/>
                <a:gd name="connsiteY9" fmla="*/ 1183005 h 2000250"/>
                <a:gd name="connsiteX10" fmla="*/ 2149555 w 2190750"/>
                <a:gd name="connsiteY10" fmla="*/ 817245 h 2000250"/>
                <a:gd name="connsiteX11" fmla="*/ 1782842 w 2190750"/>
                <a:gd name="connsiteY11" fmla="*/ 182880 h 2000250"/>
                <a:gd name="connsiteX12" fmla="*/ 1465659 w 2190750"/>
                <a:gd name="connsiteY12" fmla="*/ 0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0750" h="2000250">
                  <a:moveTo>
                    <a:pt x="1465659" y="0"/>
                  </a:moveTo>
                  <a:lnTo>
                    <a:pt x="733187" y="0"/>
                  </a:lnTo>
                  <a:cubicBezTo>
                    <a:pt x="602694" y="0"/>
                    <a:pt x="481727" y="69533"/>
                    <a:pt x="416004" y="182880"/>
                  </a:cubicBezTo>
                  <a:lnTo>
                    <a:pt x="49292" y="817245"/>
                  </a:lnTo>
                  <a:cubicBezTo>
                    <a:pt x="-16431" y="930593"/>
                    <a:pt x="-16431" y="1069658"/>
                    <a:pt x="49292" y="1183005"/>
                  </a:cubicBezTo>
                  <a:lnTo>
                    <a:pt x="416004" y="1817370"/>
                  </a:lnTo>
                  <a:cubicBezTo>
                    <a:pt x="481727" y="1930718"/>
                    <a:pt x="601742" y="2000250"/>
                    <a:pt x="733187" y="2000250"/>
                  </a:cubicBezTo>
                  <a:lnTo>
                    <a:pt x="1465659" y="2000250"/>
                  </a:lnTo>
                  <a:cubicBezTo>
                    <a:pt x="1596152" y="2000250"/>
                    <a:pt x="1717119" y="1930718"/>
                    <a:pt x="1782842" y="1817370"/>
                  </a:cubicBezTo>
                  <a:lnTo>
                    <a:pt x="2149555" y="1183005"/>
                  </a:lnTo>
                  <a:cubicBezTo>
                    <a:pt x="2215277" y="1069658"/>
                    <a:pt x="2215277" y="930593"/>
                    <a:pt x="2149555" y="817245"/>
                  </a:cubicBezTo>
                  <a:lnTo>
                    <a:pt x="1782842" y="182880"/>
                  </a:lnTo>
                  <a:cubicBezTo>
                    <a:pt x="1717119" y="69533"/>
                    <a:pt x="1596152" y="0"/>
                    <a:pt x="1465659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95">
              <a:extLst>
                <a:ext uri="{FF2B5EF4-FFF2-40B4-BE49-F238E27FC236}">
                  <a16:creationId xmlns:a16="http://schemas.microsoft.com/office/drawing/2014/main" id="{5C5FCE3D-55C6-4820-B89B-B397D7341D32}"/>
                </a:ext>
              </a:extLst>
            </p:cNvPr>
            <p:cNvSpPr/>
            <p:nvPr/>
          </p:nvSpPr>
          <p:spPr>
            <a:xfrm>
              <a:off x="6292906" y="4487558"/>
              <a:ext cx="1159974" cy="349941"/>
            </a:xfrm>
            <a:custGeom>
              <a:avLst/>
              <a:gdLst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273933 w 1162682"/>
                <a:gd name="connsiteY19" fmla="*/ 8536 h 349781"/>
                <a:gd name="connsiteX20" fmla="*/ 280359 w 1162682"/>
                <a:gd name="connsiteY20" fmla="*/ 4446 h 349781"/>
                <a:gd name="connsiteX21" fmla="*/ 360402 w 1162682"/>
                <a:gd name="connsiteY21" fmla="*/ 4446 h 349781"/>
                <a:gd name="connsiteX22" fmla="*/ 591767 w 1162682"/>
                <a:gd name="connsiteY22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273933 w 1162682"/>
                <a:gd name="connsiteY19" fmla="*/ 8536 h 349781"/>
                <a:gd name="connsiteX20" fmla="*/ 360402 w 1162682"/>
                <a:gd name="connsiteY20" fmla="*/ 4446 h 349781"/>
                <a:gd name="connsiteX21" fmla="*/ 591767 w 1162682"/>
                <a:gd name="connsiteY21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360402 w 1162682"/>
                <a:gd name="connsiteY19" fmla="*/ 4446 h 349781"/>
                <a:gd name="connsiteX20" fmla="*/ 591767 w 1162682"/>
                <a:gd name="connsiteY20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360402 w 1162682"/>
                <a:gd name="connsiteY18" fmla="*/ 4446 h 349781"/>
                <a:gd name="connsiteX19" fmla="*/ 591767 w 1162682"/>
                <a:gd name="connsiteY19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27285 w 1162682"/>
                <a:gd name="connsiteY16" fmla="*/ 23726 h 349781"/>
                <a:gd name="connsiteX17" fmla="*/ 360402 w 1162682"/>
                <a:gd name="connsiteY17" fmla="*/ 4446 h 349781"/>
                <a:gd name="connsiteX18" fmla="*/ 591767 w 1162682"/>
                <a:gd name="connsiteY18" fmla="*/ 356 h 349781"/>
                <a:gd name="connsiteX0" fmla="*/ 1138845 w 1159974"/>
                <a:gd name="connsiteY0" fmla="*/ 73389 h 349781"/>
                <a:gd name="connsiteX1" fmla="*/ 18827 w 1159974"/>
                <a:gd name="connsiteY1" fmla="*/ 74502 h 349781"/>
                <a:gd name="connsiteX2" fmla="*/ 1138845 w 1159974"/>
                <a:gd name="connsiteY2" fmla="*/ 73389 h 349781"/>
                <a:gd name="connsiteX3" fmla="*/ 589059 w 1159974"/>
                <a:gd name="connsiteY3" fmla="*/ 356 h 349781"/>
                <a:gd name="connsiteX4" fmla="*/ 881187 w 1159974"/>
                <a:gd name="connsiteY4" fmla="*/ 18468 h 349781"/>
                <a:gd name="connsiteX5" fmla="*/ 1091518 w 1159974"/>
                <a:gd name="connsiteY5" fmla="*/ 42422 h 349781"/>
                <a:gd name="connsiteX6" fmla="*/ 1149944 w 1159974"/>
                <a:gd name="connsiteY6" fmla="*/ 54692 h 349781"/>
                <a:gd name="connsiteX7" fmla="*/ 1156955 w 1159974"/>
                <a:gd name="connsiteY7" fmla="*/ 72219 h 349781"/>
                <a:gd name="connsiteX8" fmla="*/ 1095608 w 1159974"/>
                <a:gd name="connsiteY8" fmla="*/ 147588 h 349781"/>
                <a:gd name="connsiteX9" fmla="*/ 828604 w 1159974"/>
                <a:gd name="connsiteY9" fmla="*/ 307090 h 349781"/>
                <a:gd name="connsiteX10" fmla="*/ 650990 w 1159974"/>
                <a:gd name="connsiteY10" fmla="*/ 343314 h 349781"/>
                <a:gd name="connsiteX11" fmla="*/ 566857 w 1159974"/>
                <a:gd name="connsiteY11" fmla="*/ 349741 h 349781"/>
                <a:gd name="connsiteX12" fmla="*/ 209878 w 1159974"/>
                <a:gd name="connsiteY12" fmla="*/ 262687 h 349781"/>
                <a:gd name="connsiteX13" fmla="*/ 8310 w 1159974"/>
                <a:gd name="connsiteY13" fmla="*/ 86826 h 349781"/>
                <a:gd name="connsiteX14" fmla="*/ 22916 w 1159974"/>
                <a:gd name="connsiteY14" fmla="*/ 44759 h 349781"/>
                <a:gd name="connsiteX15" fmla="*/ 124577 w 1159974"/>
                <a:gd name="connsiteY15" fmla="*/ 23726 h 349781"/>
                <a:gd name="connsiteX16" fmla="*/ 357694 w 1159974"/>
                <a:gd name="connsiteY16" fmla="*/ 4446 h 349781"/>
                <a:gd name="connsiteX17" fmla="*/ 589059 w 1159974"/>
                <a:gd name="connsiteY17" fmla="*/ 356 h 349781"/>
                <a:gd name="connsiteX0" fmla="*/ 1138845 w 1159974"/>
                <a:gd name="connsiteY0" fmla="*/ 73389 h 351494"/>
                <a:gd name="connsiteX1" fmla="*/ 18827 w 1159974"/>
                <a:gd name="connsiteY1" fmla="*/ 74502 h 351494"/>
                <a:gd name="connsiteX2" fmla="*/ 1138845 w 1159974"/>
                <a:gd name="connsiteY2" fmla="*/ 73389 h 351494"/>
                <a:gd name="connsiteX3" fmla="*/ 589059 w 1159974"/>
                <a:gd name="connsiteY3" fmla="*/ 356 h 351494"/>
                <a:gd name="connsiteX4" fmla="*/ 881187 w 1159974"/>
                <a:gd name="connsiteY4" fmla="*/ 18468 h 351494"/>
                <a:gd name="connsiteX5" fmla="*/ 1091518 w 1159974"/>
                <a:gd name="connsiteY5" fmla="*/ 42422 h 351494"/>
                <a:gd name="connsiteX6" fmla="*/ 1149944 w 1159974"/>
                <a:gd name="connsiteY6" fmla="*/ 54692 h 351494"/>
                <a:gd name="connsiteX7" fmla="*/ 1156955 w 1159974"/>
                <a:gd name="connsiteY7" fmla="*/ 72219 h 351494"/>
                <a:gd name="connsiteX8" fmla="*/ 1095608 w 1159974"/>
                <a:gd name="connsiteY8" fmla="*/ 147588 h 351494"/>
                <a:gd name="connsiteX9" fmla="*/ 828604 w 1159974"/>
                <a:gd name="connsiteY9" fmla="*/ 307090 h 351494"/>
                <a:gd name="connsiteX10" fmla="*/ 566857 w 1159974"/>
                <a:gd name="connsiteY10" fmla="*/ 349741 h 351494"/>
                <a:gd name="connsiteX11" fmla="*/ 209878 w 1159974"/>
                <a:gd name="connsiteY11" fmla="*/ 262687 h 351494"/>
                <a:gd name="connsiteX12" fmla="*/ 8310 w 1159974"/>
                <a:gd name="connsiteY12" fmla="*/ 86826 h 351494"/>
                <a:gd name="connsiteX13" fmla="*/ 22916 w 1159974"/>
                <a:gd name="connsiteY13" fmla="*/ 44759 h 351494"/>
                <a:gd name="connsiteX14" fmla="*/ 124577 w 1159974"/>
                <a:gd name="connsiteY14" fmla="*/ 23726 h 351494"/>
                <a:gd name="connsiteX15" fmla="*/ 357694 w 1159974"/>
                <a:gd name="connsiteY15" fmla="*/ 4446 h 351494"/>
                <a:gd name="connsiteX16" fmla="*/ 589059 w 1159974"/>
                <a:gd name="connsiteY16" fmla="*/ 356 h 351494"/>
                <a:gd name="connsiteX0" fmla="*/ 1138845 w 1159974"/>
                <a:gd name="connsiteY0" fmla="*/ 73389 h 349941"/>
                <a:gd name="connsiteX1" fmla="*/ 18827 w 1159974"/>
                <a:gd name="connsiteY1" fmla="*/ 74502 h 349941"/>
                <a:gd name="connsiteX2" fmla="*/ 1138845 w 1159974"/>
                <a:gd name="connsiteY2" fmla="*/ 73389 h 349941"/>
                <a:gd name="connsiteX3" fmla="*/ 589059 w 1159974"/>
                <a:gd name="connsiteY3" fmla="*/ 356 h 349941"/>
                <a:gd name="connsiteX4" fmla="*/ 881187 w 1159974"/>
                <a:gd name="connsiteY4" fmla="*/ 18468 h 349941"/>
                <a:gd name="connsiteX5" fmla="*/ 1091518 w 1159974"/>
                <a:gd name="connsiteY5" fmla="*/ 42422 h 349941"/>
                <a:gd name="connsiteX6" fmla="*/ 1149944 w 1159974"/>
                <a:gd name="connsiteY6" fmla="*/ 54692 h 349941"/>
                <a:gd name="connsiteX7" fmla="*/ 1156955 w 1159974"/>
                <a:gd name="connsiteY7" fmla="*/ 72219 h 349941"/>
                <a:gd name="connsiteX8" fmla="*/ 1095608 w 1159974"/>
                <a:gd name="connsiteY8" fmla="*/ 147588 h 349941"/>
                <a:gd name="connsiteX9" fmla="*/ 828604 w 1159974"/>
                <a:gd name="connsiteY9" fmla="*/ 307090 h 349941"/>
                <a:gd name="connsiteX10" fmla="*/ 566857 w 1159974"/>
                <a:gd name="connsiteY10" fmla="*/ 349741 h 349941"/>
                <a:gd name="connsiteX11" fmla="*/ 209878 w 1159974"/>
                <a:gd name="connsiteY11" fmla="*/ 262687 h 349941"/>
                <a:gd name="connsiteX12" fmla="*/ 8310 w 1159974"/>
                <a:gd name="connsiteY12" fmla="*/ 86826 h 349941"/>
                <a:gd name="connsiteX13" fmla="*/ 22916 w 1159974"/>
                <a:gd name="connsiteY13" fmla="*/ 44759 h 349941"/>
                <a:gd name="connsiteX14" fmla="*/ 124577 w 1159974"/>
                <a:gd name="connsiteY14" fmla="*/ 23726 h 349941"/>
                <a:gd name="connsiteX15" fmla="*/ 357694 w 1159974"/>
                <a:gd name="connsiteY15" fmla="*/ 4446 h 349941"/>
                <a:gd name="connsiteX16" fmla="*/ 589059 w 1159974"/>
                <a:gd name="connsiteY16" fmla="*/ 356 h 34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9974" h="349941">
                  <a:moveTo>
                    <a:pt x="1138845" y="73389"/>
                  </a:moveTo>
                  <a:cubicBezTo>
                    <a:pt x="765506" y="199213"/>
                    <a:pt x="392167" y="217029"/>
                    <a:pt x="18827" y="74502"/>
                  </a:cubicBezTo>
                  <a:cubicBezTo>
                    <a:pt x="296348" y="225380"/>
                    <a:pt x="752652" y="266022"/>
                    <a:pt x="1138845" y="73389"/>
                  </a:cubicBezTo>
                  <a:close/>
                  <a:moveTo>
                    <a:pt x="589059" y="356"/>
                  </a:moveTo>
                  <a:cubicBezTo>
                    <a:pt x="686630" y="2693"/>
                    <a:pt x="783616" y="9120"/>
                    <a:pt x="881187" y="18468"/>
                  </a:cubicBezTo>
                  <a:cubicBezTo>
                    <a:pt x="951297" y="24895"/>
                    <a:pt x="1021408" y="34827"/>
                    <a:pt x="1091518" y="42422"/>
                  </a:cubicBezTo>
                  <a:cubicBezTo>
                    <a:pt x="1111383" y="44759"/>
                    <a:pt x="1130663" y="48849"/>
                    <a:pt x="1149944" y="54692"/>
                  </a:cubicBezTo>
                  <a:cubicBezTo>
                    <a:pt x="1161045" y="58197"/>
                    <a:pt x="1162213" y="62871"/>
                    <a:pt x="1156955" y="72219"/>
                  </a:cubicBezTo>
                  <a:cubicBezTo>
                    <a:pt x="1141180" y="101432"/>
                    <a:pt x="1118394" y="124802"/>
                    <a:pt x="1095608" y="147588"/>
                  </a:cubicBezTo>
                  <a:cubicBezTo>
                    <a:pt x="1019071" y="221789"/>
                    <a:pt x="916729" y="273398"/>
                    <a:pt x="828604" y="307090"/>
                  </a:cubicBezTo>
                  <a:cubicBezTo>
                    <a:pt x="740479" y="340782"/>
                    <a:pt x="670209" y="347096"/>
                    <a:pt x="566857" y="349741"/>
                  </a:cubicBezTo>
                  <a:cubicBezTo>
                    <a:pt x="453433" y="352644"/>
                    <a:pt x="320886" y="324033"/>
                    <a:pt x="209878" y="262687"/>
                  </a:cubicBezTo>
                  <a:cubicBezTo>
                    <a:pt x="129835" y="218867"/>
                    <a:pt x="60308" y="162779"/>
                    <a:pt x="8310" y="86826"/>
                  </a:cubicBezTo>
                  <a:cubicBezTo>
                    <a:pt x="-9218" y="60534"/>
                    <a:pt x="3538" y="55276"/>
                    <a:pt x="22916" y="44759"/>
                  </a:cubicBezTo>
                  <a:cubicBezTo>
                    <a:pt x="42294" y="34242"/>
                    <a:pt x="68781" y="30445"/>
                    <a:pt x="124577" y="23726"/>
                  </a:cubicBezTo>
                  <a:lnTo>
                    <a:pt x="357694" y="4446"/>
                  </a:lnTo>
                  <a:cubicBezTo>
                    <a:pt x="434816" y="3862"/>
                    <a:pt x="511937" y="-1397"/>
                    <a:pt x="589059" y="356"/>
                  </a:cubicBezTo>
                  <a:close/>
                </a:path>
              </a:pathLst>
            </a:custGeom>
            <a:solidFill>
              <a:srgbClr val="07120E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96">
              <a:extLst>
                <a:ext uri="{FF2B5EF4-FFF2-40B4-BE49-F238E27FC236}">
                  <a16:creationId xmlns:a16="http://schemas.microsoft.com/office/drawing/2014/main" id="{97ED060E-B737-4488-A1EB-A9D53C616E35}"/>
                </a:ext>
              </a:extLst>
            </p:cNvPr>
            <p:cNvSpPr/>
            <p:nvPr/>
          </p:nvSpPr>
          <p:spPr>
            <a:xfrm>
              <a:off x="4748551" y="4484753"/>
              <a:ext cx="1166297" cy="351571"/>
            </a:xfrm>
            <a:custGeom>
              <a:avLst/>
              <a:gdLst>
                <a:gd name="connsiteX0" fmla="*/ 595072 w 1162667"/>
                <a:gd name="connsiteY0" fmla="*/ 2479 h 344710"/>
                <a:gd name="connsiteX1" fmla="*/ 834617 w 1162667"/>
                <a:gd name="connsiteY1" fmla="*/ 14748 h 344710"/>
                <a:gd name="connsiteX2" fmla="*/ 1115059 w 1162667"/>
                <a:gd name="connsiteY2" fmla="*/ 48051 h 344710"/>
                <a:gd name="connsiteX3" fmla="*/ 1154789 w 1162667"/>
                <a:gd name="connsiteY3" fmla="*/ 57983 h 344710"/>
                <a:gd name="connsiteX4" fmla="*/ 1162384 w 1162667"/>
                <a:gd name="connsiteY4" fmla="*/ 77848 h 344710"/>
                <a:gd name="connsiteX5" fmla="*/ 1070656 w 1162667"/>
                <a:gd name="connsiteY5" fmla="*/ 178924 h 344710"/>
                <a:gd name="connsiteX6" fmla="*/ 829943 w 1162667"/>
                <a:gd name="connsiteY6" fmla="*/ 310965 h 344710"/>
                <a:gd name="connsiteX7" fmla="*/ 607342 w 1162667"/>
                <a:gd name="connsiteY7" fmla="*/ 349526 h 344710"/>
                <a:gd name="connsiteX8" fmla="*/ 312877 w 1162667"/>
                <a:gd name="connsiteY8" fmla="*/ 307460 h 344710"/>
                <a:gd name="connsiteX9" fmla="*/ 15492 w 1162667"/>
                <a:gd name="connsiteY9" fmla="*/ 88949 h 344710"/>
                <a:gd name="connsiteX10" fmla="*/ 6728 w 1162667"/>
                <a:gd name="connsiteY10" fmla="*/ 70252 h 344710"/>
                <a:gd name="connsiteX11" fmla="*/ 86186 w 1162667"/>
                <a:gd name="connsiteY11" fmla="*/ 103555 h 344710"/>
                <a:gd name="connsiteX12" fmla="*/ 427975 w 1162667"/>
                <a:gd name="connsiteY12" fmla="*/ 197620 h 344710"/>
                <a:gd name="connsiteX13" fmla="*/ 661093 w 1162667"/>
                <a:gd name="connsiteY13" fmla="*/ 203463 h 344710"/>
                <a:gd name="connsiteX14" fmla="*/ 952636 w 1162667"/>
                <a:gd name="connsiteY14" fmla="*/ 148543 h 344710"/>
                <a:gd name="connsiteX15" fmla="*/ 1102790 w 1162667"/>
                <a:gd name="connsiteY15" fmla="*/ 93038 h 344710"/>
                <a:gd name="connsiteX16" fmla="*/ 856234 w 1162667"/>
                <a:gd name="connsiteY16" fmla="*/ 159643 h 344710"/>
                <a:gd name="connsiteX17" fmla="*/ 684463 w 1162667"/>
                <a:gd name="connsiteY17" fmla="*/ 181845 h 344710"/>
                <a:gd name="connsiteX18" fmla="*/ 520872 w 1162667"/>
                <a:gd name="connsiteY18" fmla="*/ 185351 h 344710"/>
                <a:gd name="connsiteX19" fmla="*/ 170319 w 1162667"/>
                <a:gd name="connsiteY19" fmla="*/ 131015 h 344710"/>
                <a:gd name="connsiteX20" fmla="*/ 17244 w 1162667"/>
                <a:gd name="connsiteY20" fmla="*/ 73758 h 344710"/>
                <a:gd name="connsiteX21" fmla="*/ 6728 w 1162667"/>
                <a:gd name="connsiteY21" fmla="*/ 71421 h 344710"/>
                <a:gd name="connsiteX22" fmla="*/ 9649 w 1162667"/>
                <a:gd name="connsiteY22" fmla="*/ 55062 h 344710"/>
                <a:gd name="connsiteX23" fmla="*/ 86771 w 1162667"/>
                <a:gd name="connsiteY23" fmla="*/ 34029 h 344710"/>
                <a:gd name="connsiteX24" fmla="*/ 214138 w 1162667"/>
                <a:gd name="connsiteY24" fmla="*/ 18838 h 344710"/>
                <a:gd name="connsiteX25" fmla="*/ 232250 w 1162667"/>
                <a:gd name="connsiteY25" fmla="*/ 15332 h 344710"/>
                <a:gd name="connsiteX26" fmla="*/ 247441 w 1162667"/>
                <a:gd name="connsiteY26" fmla="*/ 11827 h 344710"/>
                <a:gd name="connsiteX27" fmla="*/ 278406 w 1162667"/>
                <a:gd name="connsiteY27" fmla="*/ 9490 h 344710"/>
                <a:gd name="connsiteX28" fmla="*/ 322810 w 1162667"/>
                <a:gd name="connsiteY28" fmla="*/ 8321 h 344710"/>
                <a:gd name="connsiteX29" fmla="*/ 322810 w 1162667"/>
                <a:gd name="connsiteY29" fmla="*/ 8321 h 344710"/>
                <a:gd name="connsiteX30" fmla="*/ 357865 w 1162667"/>
                <a:gd name="connsiteY30" fmla="*/ 4816 h 344710"/>
                <a:gd name="connsiteX31" fmla="*/ 552422 w 1162667"/>
                <a:gd name="connsiteY31" fmla="*/ 1310 h 344710"/>
                <a:gd name="connsiteX32" fmla="*/ 583972 w 1162667"/>
                <a:gd name="connsiteY32" fmla="*/ 726 h 344710"/>
                <a:gd name="connsiteX33" fmla="*/ 595072 w 1162667"/>
                <a:gd name="connsiteY33" fmla="*/ 2479 h 344710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247441 w 1166297"/>
                <a:gd name="connsiteY26" fmla="*/ 11827 h 350306"/>
                <a:gd name="connsiteX27" fmla="*/ 278406 w 1166297"/>
                <a:gd name="connsiteY27" fmla="*/ 9490 h 350306"/>
                <a:gd name="connsiteX28" fmla="*/ 322810 w 1166297"/>
                <a:gd name="connsiteY28" fmla="*/ 8321 h 350306"/>
                <a:gd name="connsiteX29" fmla="*/ 357865 w 1166297"/>
                <a:gd name="connsiteY29" fmla="*/ 4816 h 350306"/>
                <a:gd name="connsiteX30" fmla="*/ 552422 w 1166297"/>
                <a:gd name="connsiteY30" fmla="*/ 1310 h 350306"/>
                <a:gd name="connsiteX31" fmla="*/ 583972 w 1166297"/>
                <a:gd name="connsiteY31" fmla="*/ 726 h 350306"/>
                <a:gd name="connsiteX32" fmla="*/ 595072 w 1166297"/>
                <a:gd name="connsiteY32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278406 w 1166297"/>
                <a:gd name="connsiteY26" fmla="*/ 9490 h 350306"/>
                <a:gd name="connsiteX27" fmla="*/ 322810 w 1166297"/>
                <a:gd name="connsiteY27" fmla="*/ 8321 h 350306"/>
                <a:gd name="connsiteX28" fmla="*/ 357865 w 1166297"/>
                <a:gd name="connsiteY28" fmla="*/ 4816 h 350306"/>
                <a:gd name="connsiteX29" fmla="*/ 552422 w 1166297"/>
                <a:gd name="connsiteY29" fmla="*/ 1310 h 350306"/>
                <a:gd name="connsiteX30" fmla="*/ 583972 w 1166297"/>
                <a:gd name="connsiteY30" fmla="*/ 726 h 350306"/>
                <a:gd name="connsiteX31" fmla="*/ 595072 w 1166297"/>
                <a:gd name="connsiteY31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322810 w 1166297"/>
                <a:gd name="connsiteY26" fmla="*/ 8321 h 350306"/>
                <a:gd name="connsiteX27" fmla="*/ 357865 w 1166297"/>
                <a:gd name="connsiteY27" fmla="*/ 4816 h 350306"/>
                <a:gd name="connsiteX28" fmla="*/ 552422 w 1166297"/>
                <a:gd name="connsiteY28" fmla="*/ 1310 h 350306"/>
                <a:gd name="connsiteX29" fmla="*/ 583972 w 1166297"/>
                <a:gd name="connsiteY29" fmla="*/ 726 h 350306"/>
                <a:gd name="connsiteX30" fmla="*/ 595072 w 1166297"/>
                <a:gd name="connsiteY30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357865 w 1166297"/>
                <a:gd name="connsiteY26" fmla="*/ 4816 h 350306"/>
                <a:gd name="connsiteX27" fmla="*/ 552422 w 1166297"/>
                <a:gd name="connsiteY27" fmla="*/ 1310 h 350306"/>
                <a:gd name="connsiteX28" fmla="*/ 583972 w 1166297"/>
                <a:gd name="connsiteY28" fmla="*/ 726 h 350306"/>
                <a:gd name="connsiteX29" fmla="*/ 595072 w 1166297"/>
                <a:gd name="connsiteY29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357865 w 1166297"/>
                <a:gd name="connsiteY25" fmla="*/ 4816 h 350306"/>
                <a:gd name="connsiteX26" fmla="*/ 552422 w 1166297"/>
                <a:gd name="connsiteY26" fmla="*/ 1310 h 350306"/>
                <a:gd name="connsiteX27" fmla="*/ 583972 w 1166297"/>
                <a:gd name="connsiteY27" fmla="*/ 726 h 350306"/>
                <a:gd name="connsiteX28" fmla="*/ 595072 w 1166297"/>
                <a:gd name="connsiteY28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357865 w 1166297"/>
                <a:gd name="connsiteY24" fmla="*/ 4816 h 350306"/>
                <a:gd name="connsiteX25" fmla="*/ 552422 w 1166297"/>
                <a:gd name="connsiteY25" fmla="*/ 1310 h 350306"/>
                <a:gd name="connsiteX26" fmla="*/ 583972 w 1166297"/>
                <a:gd name="connsiteY26" fmla="*/ 726 h 350306"/>
                <a:gd name="connsiteX27" fmla="*/ 595072 w 1166297"/>
                <a:gd name="connsiteY27" fmla="*/ 2479 h 350306"/>
                <a:gd name="connsiteX0" fmla="*/ 583972 w 1166297"/>
                <a:gd name="connsiteY0" fmla="*/ 0 h 349580"/>
                <a:gd name="connsiteX1" fmla="*/ 834617 w 1166297"/>
                <a:gd name="connsiteY1" fmla="*/ 14022 h 349580"/>
                <a:gd name="connsiteX2" fmla="*/ 1115059 w 1166297"/>
                <a:gd name="connsiteY2" fmla="*/ 47325 h 349580"/>
                <a:gd name="connsiteX3" fmla="*/ 1154789 w 1166297"/>
                <a:gd name="connsiteY3" fmla="*/ 57257 h 349580"/>
                <a:gd name="connsiteX4" fmla="*/ 1162384 w 1166297"/>
                <a:gd name="connsiteY4" fmla="*/ 77122 h 349580"/>
                <a:gd name="connsiteX5" fmla="*/ 1070656 w 1166297"/>
                <a:gd name="connsiteY5" fmla="*/ 178198 h 349580"/>
                <a:gd name="connsiteX6" fmla="*/ 829943 w 1166297"/>
                <a:gd name="connsiteY6" fmla="*/ 310239 h 349580"/>
                <a:gd name="connsiteX7" fmla="*/ 607342 w 1166297"/>
                <a:gd name="connsiteY7" fmla="*/ 348800 h 349580"/>
                <a:gd name="connsiteX8" fmla="*/ 312877 w 1166297"/>
                <a:gd name="connsiteY8" fmla="*/ 306734 h 349580"/>
                <a:gd name="connsiteX9" fmla="*/ 15492 w 1166297"/>
                <a:gd name="connsiteY9" fmla="*/ 88223 h 349580"/>
                <a:gd name="connsiteX10" fmla="*/ 6728 w 1166297"/>
                <a:gd name="connsiteY10" fmla="*/ 69526 h 349580"/>
                <a:gd name="connsiteX11" fmla="*/ 86186 w 1166297"/>
                <a:gd name="connsiteY11" fmla="*/ 102829 h 349580"/>
                <a:gd name="connsiteX12" fmla="*/ 427975 w 1166297"/>
                <a:gd name="connsiteY12" fmla="*/ 196894 h 349580"/>
                <a:gd name="connsiteX13" fmla="*/ 661093 w 1166297"/>
                <a:gd name="connsiteY13" fmla="*/ 202737 h 349580"/>
                <a:gd name="connsiteX14" fmla="*/ 952636 w 1166297"/>
                <a:gd name="connsiteY14" fmla="*/ 147817 h 349580"/>
                <a:gd name="connsiteX15" fmla="*/ 1102790 w 1166297"/>
                <a:gd name="connsiteY15" fmla="*/ 92312 h 349580"/>
                <a:gd name="connsiteX16" fmla="*/ 856234 w 1166297"/>
                <a:gd name="connsiteY16" fmla="*/ 158917 h 349580"/>
                <a:gd name="connsiteX17" fmla="*/ 684463 w 1166297"/>
                <a:gd name="connsiteY17" fmla="*/ 181119 h 349580"/>
                <a:gd name="connsiteX18" fmla="*/ 520872 w 1166297"/>
                <a:gd name="connsiteY18" fmla="*/ 184625 h 349580"/>
                <a:gd name="connsiteX19" fmla="*/ 170319 w 1166297"/>
                <a:gd name="connsiteY19" fmla="*/ 130289 h 349580"/>
                <a:gd name="connsiteX20" fmla="*/ 17244 w 1166297"/>
                <a:gd name="connsiteY20" fmla="*/ 73032 h 349580"/>
                <a:gd name="connsiteX21" fmla="*/ 6728 w 1166297"/>
                <a:gd name="connsiteY21" fmla="*/ 70695 h 349580"/>
                <a:gd name="connsiteX22" fmla="*/ 9649 w 1166297"/>
                <a:gd name="connsiteY22" fmla="*/ 54336 h 349580"/>
                <a:gd name="connsiteX23" fmla="*/ 86771 w 1166297"/>
                <a:gd name="connsiteY23" fmla="*/ 33303 h 349580"/>
                <a:gd name="connsiteX24" fmla="*/ 357865 w 1166297"/>
                <a:gd name="connsiteY24" fmla="*/ 4090 h 349580"/>
                <a:gd name="connsiteX25" fmla="*/ 552422 w 1166297"/>
                <a:gd name="connsiteY25" fmla="*/ 584 h 349580"/>
                <a:gd name="connsiteX26" fmla="*/ 583972 w 1166297"/>
                <a:gd name="connsiteY26" fmla="*/ 0 h 349580"/>
                <a:gd name="connsiteX0" fmla="*/ 552422 w 1166297"/>
                <a:gd name="connsiteY0" fmla="*/ 0 h 348996"/>
                <a:gd name="connsiteX1" fmla="*/ 834617 w 1166297"/>
                <a:gd name="connsiteY1" fmla="*/ 13438 h 348996"/>
                <a:gd name="connsiteX2" fmla="*/ 1115059 w 1166297"/>
                <a:gd name="connsiteY2" fmla="*/ 46741 h 348996"/>
                <a:gd name="connsiteX3" fmla="*/ 1154789 w 1166297"/>
                <a:gd name="connsiteY3" fmla="*/ 56673 h 348996"/>
                <a:gd name="connsiteX4" fmla="*/ 1162384 w 1166297"/>
                <a:gd name="connsiteY4" fmla="*/ 76538 h 348996"/>
                <a:gd name="connsiteX5" fmla="*/ 1070656 w 1166297"/>
                <a:gd name="connsiteY5" fmla="*/ 177614 h 348996"/>
                <a:gd name="connsiteX6" fmla="*/ 829943 w 1166297"/>
                <a:gd name="connsiteY6" fmla="*/ 309655 h 348996"/>
                <a:gd name="connsiteX7" fmla="*/ 607342 w 1166297"/>
                <a:gd name="connsiteY7" fmla="*/ 348216 h 348996"/>
                <a:gd name="connsiteX8" fmla="*/ 312877 w 1166297"/>
                <a:gd name="connsiteY8" fmla="*/ 306150 h 348996"/>
                <a:gd name="connsiteX9" fmla="*/ 15492 w 1166297"/>
                <a:gd name="connsiteY9" fmla="*/ 87639 h 348996"/>
                <a:gd name="connsiteX10" fmla="*/ 6728 w 1166297"/>
                <a:gd name="connsiteY10" fmla="*/ 68942 h 348996"/>
                <a:gd name="connsiteX11" fmla="*/ 86186 w 1166297"/>
                <a:gd name="connsiteY11" fmla="*/ 102245 h 348996"/>
                <a:gd name="connsiteX12" fmla="*/ 427975 w 1166297"/>
                <a:gd name="connsiteY12" fmla="*/ 196310 h 348996"/>
                <a:gd name="connsiteX13" fmla="*/ 661093 w 1166297"/>
                <a:gd name="connsiteY13" fmla="*/ 202153 h 348996"/>
                <a:gd name="connsiteX14" fmla="*/ 952636 w 1166297"/>
                <a:gd name="connsiteY14" fmla="*/ 147233 h 348996"/>
                <a:gd name="connsiteX15" fmla="*/ 1102790 w 1166297"/>
                <a:gd name="connsiteY15" fmla="*/ 91728 h 348996"/>
                <a:gd name="connsiteX16" fmla="*/ 856234 w 1166297"/>
                <a:gd name="connsiteY16" fmla="*/ 158333 h 348996"/>
                <a:gd name="connsiteX17" fmla="*/ 684463 w 1166297"/>
                <a:gd name="connsiteY17" fmla="*/ 180535 h 348996"/>
                <a:gd name="connsiteX18" fmla="*/ 520872 w 1166297"/>
                <a:gd name="connsiteY18" fmla="*/ 184041 h 348996"/>
                <a:gd name="connsiteX19" fmla="*/ 170319 w 1166297"/>
                <a:gd name="connsiteY19" fmla="*/ 129705 h 348996"/>
                <a:gd name="connsiteX20" fmla="*/ 17244 w 1166297"/>
                <a:gd name="connsiteY20" fmla="*/ 72448 h 348996"/>
                <a:gd name="connsiteX21" fmla="*/ 6728 w 1166297"/>
                <a:gd name="connsiteY21" fmla="*/ 70111 h 348996"/>
                <a:gd name="connsiteX22" fmla="*/ 9649 w 1166297"/>
                <a:gd name="connsiteY22" fmla="*/ 53752 h 348996"/>
                <a:gd name="connsiteX23" fmla="*/ 86771 w 1166297"/>
                <a:gd name="connsiteY23" fmla="*/ 32719 h 348996"/>
                <a:gd name="connsiteX24" fmla="*/ 357865 w 1166297"/>
                <a:gd name="connsiteY24" fmla="*/ 3506 h 348996"/>
                <a:gd name="connsiteX25" fmla="*/ 552422 w 1166297"/>
                <a:gd name="connsiteY25" fmla="*/ 0 h 348996"/>
                <a:gd name="connsiteX0" fmla="*/ 573028 w 1166297"/>
                <a:gd name="connsiteY0" fmla="*/ 0 h 351571"/>
                <a:gd name="connsiteX1" fmla="*/ 834617 w 1166297"/>
                <a:gd name="connsiteY1" fmla="*/ 16013 h 351571"/>
                <a:gd name="connsiteX2" fmla="*/ 1115059 w 1166297"/>
                <a:gd name="connsiteY2" fmla="*/ 49316 h 351571"/>
                <a:gd name="connsiteX3" fmla="*/ 1154789 w 1166297"/>
                <a:gd name="connsiteY3" fmla="*/ 59248 h 351571"/>
                <a:gd name="connsiteX4" fmla="*/ 1162384 w 1166297"/>
                <a:gd name="connsiteY4" fmla="*/ 79113 h 351571"/>
                <a:gd name="connsiteX5" fmla="*/ 1070656 w 1166297"/>
                <a:gd name="connsiteY5" fmla="*/ 180189 h 351571"/>
                <a:gd name="connsiteX6" fmla="*/ 829943 w 1166297"/>
                <a:gd name="connsiteY6" fmla="*/ 312230 h 351571"/>
                <a:gd name="connsiteX7" fmla="*/ 607342 w 1166297"/>
                <a:gd name="connsiteY7" fmla="*/ 350791 h 351571"/>
                <a:gd name="connsiteX8" fmla="*/ 312877 w 1166297"/>
                <a:gd name="connsiteY8" fmla="*/ 308725 h 351571"/>
                <a:gd name="connsiteX9" fmla="*/ 15492 w 1166297"/>
                <a:gd name="connsiteY9" fmla="*/ 90214 h 351571"/>
                <a:gd name="connsiteX10" fmla="*/ 6728 w 1166297"/>
                <a:gd name="connsiteY10" fmla="*/ 71517 h 351571"/>
                <a:gd name="connsiteX11" fmla="*/ 86186 w 1166297"/>
                <a:gd name="connsiteY11" fmla="*/ 104820 h 351571"/>
                <a:gd name="connsiteX12" fmla="*/ 427975 w 1166297"/>
                <a:gd name="connsiteY12" fmla="*/ 198885 h 351571"/>
                <a:gd name="connsiteX13" fmla="*/ 661093 w 1166297"/>
                <a:gd name="connsiteY13" fmla="*/ 204728 h 351571"/>
                <a:gd name="connsiteX14" fmla="*/ 952636 w 1166297"/>
                <a:gd name="connsiteY14" fmla="*/ 149808 h 351571"/>
                <a:gd name="connsiteX15" fmla="*/ 1102790 w 1166297"/>
                <a:gd name="connsiteY15" fmla="*/ 94303 h 351571"/>
                <a:gd name="connsiteX16" fmla="*/ 856234 w 1166297"/>
                <a:gd name="connsiteY16" fmla="*/ 160908 h 351571"/>
                <a:gd name="connsiteX17" fmla="*/ 684463 w 1166297"/>
                <a:gd name="connsiteY17" fmla="*/ 183110 h 351571"/>
                <a:gd name="connsiteX18" fmla="*/ 520872 w 1166297"/>
                <a:gd name="connsiteY18" fmla="*/ 186616 h 351571"/>
                <a:gd name="connsiteX19" fmla="*/ 170319 w 1166297"/>
                <a:gd name="connsiteY19" fmla="*/ 132280 h 351571"/>
                <a:gd name="connsiteX20" fmla="*/ 17244 w 1166297"/>
                <a:gd name="connsiteY20" fmla="*/ 75023 h 351571"/>
                <a:gd name="connsiteX21" fmla="*/ 6728 w 1166297"/>
                <a:gd name="connsiteY21" fmla="*/ 72686 h 351571"/>
                <a:gd name="connsiteX22" fmla="*/ 9649 w 1166297"/>
                <a:gd name="connsiteY22" fmla="*/ 56327 h 351571"/>
                <a:gd name="connsiteX23" fmla="*/ 86771 w 1166297"/>
                <a:gd name="connsiteY23" fmla="*/ 35294 h 351571"/>
                <a:gd name="connsiteX24" fmla="*/ 357865 w 1166297"/>
                <a:gd name="connsiteY24" fmla="*/ 6081 h 351571"/>
                <a:gd name="connsiteX25" fmla="*/ 573028 w 1166297"/>
                <a:gd name="connsiteY25" fmla="*/ 0 h 35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6297" h="351571">
                  <a:moveTo>
                    <a:pt x="573028" y="0"/>
                  </a:moveTo>
                  <a:cubicBezTo>
                    <a:pt x="652487" y="1655"/>
                    <a:pt x="744279" y="7794"/>
                    <a:pt x="834617" y="16013"/>
                  </a:cubicBezTo>
                  <a:cubicBezTo>
                    <a:pt x="924956" y="24232"/>
                    <a:pt x="1022163" y="34125"/>
                    <a:pt x="1115059" y="49316"/>
                  </a:cubicBezTo>
                  <a:cubicBezTo>
                    <a:pt x="1128497" y="51653"/>
                    <a:pt x="1141935" y="56327"/>
                    <a:pt x="1154789" y="59248"/>
                  </a:cubicBezTo>
                  <a:cubicBezTo>
                    <a:pt x="1167058" y="62169"/>
                    <a:pt x="1169395" y="67428"/>
                    <a:pt x="1162384" y="79113"/>
                  </a:cubicBezTo>
                  <a:cubicBezTo>
                    <a:pt x="1138429" y="118842"/>
                    <a:pt x="1105711" y="150976"/>
                    <a:pt x="1070656" y="180189"/>
                  </a:cubicBezTo>
                  <a:cubicBezTo>
                    <a:pt x="999377" y="240367"/>
                    <a:pt x="918165" y="283602"/>
                    <a:pt x="829943" y="312230"/>
                  </a:cubicBezTo>
                  <a:cubicBezTo>
                    <a:pt x="757495" y="335601"/>
                    <a:pt x="683879" y="347870"/>
                    <a:pt x="607342" y="350791"/>
                  </a:cubicBezTo>
                  <a:cubicBezTo>
                    <a:pt x="506266" y="354881"/>
                    <a:pt x="407527" y="343196"/>
                    <a:pt x="312877" y="308725"/>
                  </a:cubicBezTo>
                  <a:cubicBezTo>
                    <a:pt x="193105" y="265490"/>
                    <a:pt x="89692" y="197132"/>
                    <a:pt x="15492" y="90214"/>
                  </a:cubicBezTo>
                  <a:cubicBezTo>
                    <a:pt x="11402" y="84371"/>
                    <a:pt x="7312" y="79113"/>
                    <a:pt x="6728" y="71517"/>
                  </a:cubicBezTo>
                  <a:cubicBezTo>
                    <a:pt x="34772" y="78528"/>
                    <a:pt x="59895" y="93135"/>
                    <a:pt x="86186" y="104820"/>
                  </a:cubicBezTo>
                  <a:cubicBezTo>
                    <a:pt x="195442" y="153897"/>
                    <a:pt x="309372" y="183110"/>
                    <a:pt x="427975" y="198885"/>
                  </a:cubicBezTo>
                  <a:cubicBezTo>
                    <a:pt x="505681" y="208817"/>
                    <a:pt x="583387" y="208233"/>
                    <a:pt x="661093" y="204728"/>
                  </a:cubicBezTo>
                  <a:cubicBezTo>
                    <a:pt x="760417" y="200053"/>
                    <a:pt x="857403" y="179604"/>
                    <a:pt x="952636" y="149808"/>
                  </a:cubicBezTo>
                  <a:cubicBezTo>
                    <a:pt x="1006972" y="132864"/>
                    <a:pt x="1058971" y="108910"/>
                    <a:pt x="1102790" y="94303"/>
                  </a:cubicBezTo>
                  <a:cubicBezTo>
                    <a:pt x="1030342" y="124100"/>
                    <a:pt x="943873" y="143965"/>
                    <a:pt x="856234" y="160908"/>
                  </a:cubicBezTo>
                  <a:cubicBezTo>
                    <a:pt x="799562" y="172009"/>
                    <a:pt x="742305" y="177852"/>
                    <a:pt x="684463" y="183110"/>
                  </a:cubicBezTo>
                  <a:cubicBezTo>
                    <a:pt x="630128" y="187784"/>
                    <a:pt x="575208" y="188368"/>
                    <a:pt x="520872" y="186616"/>
                  </a:cubicBezTo>
                  <a:cubicBezTo>
                    <a:pt x="401684" y="183110"/>
                    <a:pt x="284833" y="165582"/>
                    <a:pt x="170319" y="132280"/>
                  </a:cubicBezTo>
                  <a:cubicBezTo>
                    <a:pt x="117736" y="117089"/>
                    <a:pt x="66906" y="97809"/>
                    <a:pt x="17244" y="75023"/>
                  </a:cubicBezTo>
                  <a:cubicBezTo>
                    <a:pt x="13739" y="73270"/>
                    <a:pt x="10818" y="70933"/>
                    <a:pt x="6728" y="72686"/>
                  </a:cubicBezTo>
                  <a:cubicBezTo>
                    <a:pt x="-6126" y="64506"/>
                    <a:pt x="2054" y="59832"/>
                    <a:pt x="9649" y="56327"/>
                  </a:cubicBezTo>
                  <a:cubicBezTo>
                    <a:pt x="34188" y="44057"/>
                    <a:pt x="28735" y="43668"/>
                    <a:pt x="86771" y="35294"/>
                  </a:cubicBezTo>
                  <a:cubicBezTo>
                    <a:pt x="144807" y="26920"/>
                    <a:pt x="276822" y="11963"/>
                    <a:pt x="357865" y="6081"/>
                  </a:cubicBezTo>
                  <a:cubicBezTo>
                    <a:pt x="438908" y="199"/>
                    <a:pt x="508176" y="1169"/>
                    <a:pt x="573028" y="0"/>
                  </a:cubicBezTo>
                  <a:close/>
                </a:path>
              </a:pathLst>
            </a:custGeom>
            <a:solidFill>
              <a:srgbClr val="07120E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97">
              <a:extLst>
                <a:ext uri="{FF2B5EF4-FFF2-40B4-BE49-F238E27FC236}">
                  <a16:creationId xmlns:a16="http://schemas.microsoft.com/office/drawing/2014/main" id="{8D4EA2F4-A651-4693-9A35-7A7D010C3437}"/>
                </a:ext>
              </a:extLst>
            </p:cNvPr>
            <p:cNvSpPr/>
            <p:nvPr/>
          </p:nvSpPr>
          <p:spPr>
            <a:xfrm>
              <a:off x="6146361" y="4017589"/>
              <a:ext cx="5843" cy="362238"/>
            </a:xfrm>
            <a:custGeom>
              <a:avLst/>
              <a:gdLst>
                <a:gd name="connsiteX0" fmla="*/ 3534 w 0"/>
                <a:gd name="connsiteY0" fmla="*/ 0 h 362238"/>
                <a:gd name="connsiteX1" fmla="*/ 3534 w 0"/>
                <a:gd name="connsiteY1" fmla="*/ 347632 h 362238"/>
                <a:gd name="connsiteX2" fmla="*/ 613 w 0"/>
                <a:gd name="connsiteY2" fmla="*/ 365744 h 362238"/>
                <a:gd name="connsiteX3" fmla="*/ 29 w 0"/>
                <a:gd name="connsiteY3" fmla="*/ 12269 h 362238"/>
                <a:gd name="connsiteX4" fmla="*/ 3534 w 0"/>
                <a:gd name="connsiteY4" fmla="*/ 0 h 36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362238">
                  <a:moveTo>
                    <a:pt x="3534" y="0"/>
                  </a:moveTo>
                  <a:cubicBezTo>
                    <a:pt x="3534" y="115682"/>
                    <a:pt x="3534" y="231365"/>
                    <a:pt x="3534" y="347632"/>
                  </a:cubicBezTo>
                  <a:cubicBezTo>
                    <a:pt x="3534" y="353474"/>
                    <a:pt x="5287" y="360485"/>
                    <a:pt x="613" y="365744"/>
                  </a:cubicBezTo>
                  <a:cubicBezTo>
                    <a:pt x="613" y="247724"/>
                    <a:pt x="29" y="130289"/>
                    <a:pt x="29" y="12269"/>
                  </a:cubicBezTo>
                  <a:cubicBezTo>
                    <a:pt x="29" y="7595"/>
                    <a:pt x="-555" y="2921"/>
                    <a:pt x="3534" y="0"/>
                  </a:cubicBezTo>
                  <a:close/>
                </a:path>
              </a:pathLst>
            </a:custGeom>
            <a:solidFill>
              <a:srgbClr val="064838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98">
              <a:extLst>
                <a:ext uri="{FF2B5EF4-FFF2-40B4-BE49-F238E27FC236}">
                  <a16:creationId xmlns:a16="http://schemas.microsoft.com/office/drawing/2014/main" id="{2C7C1986-436F-4867-882A-78DD496E7D7F}"/>
                </a:ext>
              </a:extLst>
            </p:cNvPr>
            <p:cNvSpPr/>
            <p:nvPr/>
          </p:nvSpPr>
          <p:spPr>
            <a:xfrm>
              <a:off x="5197621" y="2518208"/>
              <a:ext cx="1792391" cy="2714615"/>
            </a:xfrm>
            <a:custGeom>
              <a:avLst/>
              <a:gdLst>
                <a:gd name="connsiteX0" fmla="*/ 1680369 w 1792391"/>
                <a:gd name="connsiteY0" fmla="*/ 597054 h 2714615"/>
                <a:gd name="connsiteX1" fmla="*/ 1680558 w 1792391"/>
                <a:gd name="connsiteY1" fmla="*/ 597623 h 2714615"/>
                <a:gd name="connsiteX2" fmla="*/ 1680841 w 1792391"/>
                <a:gd name="connsiteY2" fmla="*/ 597291 h 2714615"/>
                <a:gd name="connsiteX3" fmla="*/ 1677130 w 1792391"/>
                <a:gd name="connsiteY3" fmla="*/ 595427 h 2714615"/>
                <a:gd name="connsiteX4" fmla="*/ 1678410 w 1792391"/>
                <a:gd name="connsiteY4" fmla="*/ 596070 h 2714615"/>
                <a:gd name="connsiteX5" fmla="*/ 1679043 w 1792391"/>
                <a:gd name="connsiteY5" fmla="*/ 595511 h 2714615"/>
                <a:gd name="connsiteX6" fmla="*/ 1679802 w 1792391"/>
                <a:gd name="connsiteY6" fmla="*/ 594979 h 2714615"/>
                <a:gd name="connsiteX7" fmla="*/ 1679752 w 1792391"/>
                <a:gd name="connsiteY7" fmla="*/ 595195 h 2714615"/>
                <a:gd name="connsiteX8" fmla="*/ 1680257 w 1792391"/>
                <a:gd name="connsiteY8" fmla="*/ 596716 h 2714615"/>
                <a:gd name="connsiteX9" fmla="*/ 1680257 w 1792391"/>
                <a:gd name="connsiteY9" fmla="*/ 596122 h 2714615"/>
                <a:gd name="connsiteX10" fmla="*/ 895601 w 1792391"/>
                <a:gd name="connsiteY10" fmla="*/ 182 h 2714615"/>
                <a:gd name="connsiteX11" fmla="*/ 961038 w 1792391"/>
                <a:gd name="connsiteY11" fmla="*/ 41079 h 2714615"/>
                <a:gd name="connsiteX12" fmla="*/ 954027 w 1792391"/>
                <a:gd name="connsiteY12" fmla="*/ 123459 h 2714615"/>
                <a:gd name="connsiteX13" fmla="*/ 929241 w 1792391"/>
                <a:gd name="connsiteY13" fmla="*/ 142481 h 2714615"/>
                <a:gd name="connsiteX14" fmla="*/ 929487 w 1792391"/>
                <a:gd name="connsiteY14" fmla="*/ 142741 h 2714615"/>
                <a:gd name="connsiteX15" fmla="*/ 928915 w 1792391"/>
                <a:gd name="connsiteY15" fmla="*/ 142933 h 2714615"/>
                <a:gd name="connsiteX16" fmla="*/ 930291 w 1792391"/>
                <a:gd name="connsiteY16" fmla="*/ 164796 h 2714615"/>
                <a:gd name="connsiteX17" fmla="*/ 950520 w 1792391"/>
                <a:gd name="connsiteY17" fmla="*/ 173706 h 2714615"/>
                <a:gd name="connsiteX18" fmla="*/ 967464 w 1792391"/>
                <a:gd name="connsiteY18" fmla="*/ 185975 h 2714615"/>
                <a:gd name="connsiteX19" fmla="*/ 954026 w 1792391"/>
                <a:gd name="connsiteY19" fmla="*/ 196491 h 2714615"/>
                <a:gd name="connsiteX20" fmla="*/ 951105 w 1792391"/>
                <a:gd name="connsiteY20" fmla="*/ 251996 h 2714615"/>
                <a:gd name="connsiteX21" fmla="*/ 952273 w 1792391"/>
                <a:gd name="connsiteY21" fmla="*/ 254333 h 2714615"/>
                <a:gd name="connsiteX22" fmla="*/ 952273 w 1792391"/>
                <a:gd name="connsiteY22" fmla="*/ 256085 h 2714615"/>
                <a:gd name="connsiteX23" fmla="*/ 954027 w 1792391"/>
                <a:gd name="connsiteY23" fmla="*/ 260818 h 2714615"/>
                <a:gd name="connsiteX24" fmla="*/ 958117 w 1792391"/>
                <a:gd name="connsiteY24" fmla="*/ 312209 h 2714615"/>
                <a:gd name="connsiteX25" fmla="*/ 959090 w 1792391"/>
                <a:gd name="connsiteY25" fmla="*/ 327043 h 2714615"/>
                <a:gd name="connsiteX26" fmla="*/ 959870 w 1792391"/>
                <a:gd name="connsiteY26" fmla="*/ 323276 h 2714615"/>
                <a:gd name="connsiteX27" fmla="*/ 1177212 w 1792391"/>
                <a:gd name="connsiteY27" fmla="*/ 267187 h 2714615"/>
                <a:gd name="connsiteX28" fmla="*/ 1315097 w 1792391"/>
                <a:gd name="connsiteY28" fmla="*/ 299321 h 2714615"/>
                <a:gd name="connsiteX29" fmla="*/ 1426105 w 1792391"/>
                <a:gd name="connsiteY29" fmla="*/ 358915 h 2714615"/>
                <a:gd name="connsiteX30" fmla="*/ 1571584 w 1792391"/>
                <a:gd name="connsiteY30" fmla="*/ 357747 h 2714615"/>
                <a:gd name="connsiteX31" fmla="*/ 1608977 w 1792391"/>
                <a:gd name="connsiteY31" fmla="*/ 336713 h 2714615"/>
                <a:gd name="connsiteX32" fmla="*/ 1687267 w 1792391"/>
                <a:gd name="connsiteY32" fmla="*/ 344893 h 2714615"/>
                <a:gd name="connsiteX33" fmla="*/ 1715895 w 1792391"/>
                <a:gd name="connsiteY33" fmla="*/ 348399 h 2714615"/>
                <a:gd name="connsiteX34" fmla="*/ 1724659 w 1792391"/>
                <a:gd name="connsiteY34" fmla="*/ 350151 h 2714615"/>
                <a:gd name="connsiteX35" fmla="*/ 1758546 w 1792391"/>
                <a:gd name="connsiteY35" fmla="*/ 372937 h 2714615"/>
                <a:gd name="connsiteX36" fmla="*/ 1761467 w 1792391"/>
                <a:gd name="connsiteY36" fmla="*/ 403318 h 2714615"/>
                <a:gd name="connsiteX37" fmla="*/ 1735176 w 1792391"/>
                <a:gd name="connsiteY37" fmla="*/ 434868 h 2714615"/>
                <a:gd name="connsiteX38" fmla="*/ 1710053 w 1792391"/>
                <a:gd name="connsiteY38" fmla="*/ 430194 h 2714615"/>
                <a:gd name="connsiteX39" fmla="*/ 1686683 w 1792391"/>
                <a:gd name="connsiteY39" fmla="*/ 425520 h 2714615"/>
                <a:gd name="connsiteX40" fmla="*/ 1649875 w 1792391"/>
                <a:gd name="connsiteY40" fmla="*/ 469339 h 2714615"/>
                <a:gd name="connsiteX41" fmla="*/ 1656886 w 1792391"/>
                <a:gd name="connsiteY41" fmla="*/ 516080 h 2714615"/>
                <a:gd name="connsiteX42" fmla="*/ 1656906 w 1792391"/>
                <a:gd name="connsiteY42" fmla="*/ 517822 h 2714615"/>
                <a:gd name="connsiteX43" fmla="*/ 1657471 w 1792391"/>
                <a:gd name="connsiteY43" fmla="*/ 516079 h 2714615"/>
                <a:gd name="connsiteX44" fmla="*/ 1667986 w 1792391"/>
                <a:gd name="connsiteY44" fmla="*/ 515495 h 2714615"/>
                <a:gd name="connsiteX45" fmla="*/ 1687266 w 1792391"/>
                <a:gd name="connsiteY45" fmla="*/ 495630 h 2714615"/>
                <a:gd name="connsiteX46" fmla="*/ 1696021 w 1792391"/>
                <a:gd name="connsiteY46" fmla="*/ 489277 h 2714615"/>
                <a:gd name="connsiteX47" fmla="*/ 1721737 w 1792391"/>
                <a:gd name="connsiteY47" fmla="*/ 499136 h 2714615"/>
                <a:gd name="connsiteX48" fmla="*/ 1728749 w 1792391"/>
                <a:gd name="connsiteY48" fmla="*/ 518416 h 2714615"/>
                <a:gd name="connsiteX49" fmla="*/ 1689019 w 1792391"/>
                <a:gd name="connsiteY49" fmla="*/ 570415 h 2714615"/>
                <a:gd name="connsiteX50" fmla="*/ 1683761 w 1792391"/>
                <a:gd name="connsiteY50" fmla="*/ 579763 h 2714615"/>
                <a:gd name="connsiteX51" fmla="*/ 1683178 w 1792391"/>
                <a:gd name="connsiteY51" fmla="*/ 579763 h 2714615"/>
                <a:gd name="connsiteX52" fmla="*/ 1683177 w 1792391"/>
                <a:gd name="connsiteY52" fmla="*/ 579763 h 2714615"/>
                <a:gd name="connsiteX53" fmla="*/ 1682501 w 1792391"/>
                <a:gd name="connsiteY53" fmla="*/ 579532 h 2714615"/>
                <a:gd name="connsiteX54" fmla="*/ 1682879 w 1792391"/>
                <a:gd name="connsiteY54" fmla="*/ 579987 h 2714615"/>
                <a:gd name="connsiteX55" fmla="*/ 1683178 w 1792391"/>
                <a:gd name="connsiteY55" fmla="*/ 579763 h 2714615"/>
                <a:gd name="connsiteX56" fmla="*/ 1712975 w 1792391"/>
                <a:gd name="connsiteY56" fmla="*/ 610729 h 2714615"/>
                <a:gd name="connsiteX57" fmla="*/ 1720570 w 1792391"/>
                <a:gd name="connsiteY57" fmla="*/ 767893 h 2714615"/>
                <a:gd name="connsiteX58" fmla="*/ 1764390 w 1792391"/>
                <a:gd name="connsiteY58" fmla="*/ 793600 h 2714615"/>
                <a:gd name="connsiteX59" fmla="*/ 1788928 w 1792391"/>
                <a:gd name="connsiteY59" fmla="*/ 795353 h 2714615"/>
                <a:gd name="connsiteX60" fmla="*/ 1780749 w 1792391"/>
                <a:gd name="connsiteY60" fmla="*/ 835667 h 2714615"/>
                <a:gd name="connsiteX61" fmla="*/ 1701874 w 1792391"/>
                <a:gd name="connsiteY61" fmla="*/ 790095 h 2714615"/>
                <a:gd name="connsiteX62" fmla="*/ 1693695 w 1792391"/>
                <a:gd name="connsiteY62" fmla="*/ 719984 h 2714615"/>
                <a:gd name="connsiteX63" fmla="*/ 1681426 w 1792391"/>
                <a:gd name="connsiteY63" fmla="*/ 705962 h 2714615"/>
                <a:gd name="connsiteX64" fmla="*/ 1675583 w 1792391"/>
                <a:gd name="connsiteY64" fmla="*/ 722905 h 2714615"/>
                <a:gd name="connsiteX65" fmla="*/ 1684931 w 1792391"/>
                <a:gd name="connsiteY65" fmla="*/ 819308 h 2714615"/>
                <a:gd name="connsiteX66" fmla="*/ 1682594 w 1792391"/>
                <a:gd name="connsiteY66" fmla="*/ 850857 h 2714615"/>
                <a:gd name="connsiteX67" fmla="*/ 1667988 w 1792391"/>
                <a:gd name="connsiteY67" fmla="*/ 859037 h 2714615"/>
                <a:gd name="connsiteX68" fmla="*/ 1648707 w 1792391"/>
                <a:gd name="connsiteY68" fmla="*/ 859037 h 2714615"/>
                <a:gd name="connsiteX69" fmla="*/ 1644033 w 1792391"/>
                <a:gd name="connsiteY69" fmla="*/ 790679 h 2714615"/>
                <a:gd name="connsiteX70" fmla="*/ 1646955 w 1792391"/>
                <a:gd name="connsiteY70" fmla="*/ 715894 h 2714615"/>
                <a:gd name="connsiteX71" fmla="*/ 1635269 w 1792391"/>
                <a:gd name="connsiteY71" fmla="*/ 736343 h 2714615"/>
                <a:gd name="connsiteX72" fmla="*/ 1627674 w 1792391"/>
                <a:gd name="connsiteY72" fmla="*/ 801780 h 2714615"/>
                <a:gd name="connsiteX73" fmla="*/ 1614821 w 1792391"/>
                <a:gd name="connsiteY73" fmla="*/ 825150 h 2714615"/>
                <a:gd name="connsiteX74" fmla="*/ 1595539 w 1792391"/>
                <a:gd name="connsiteY74" fmla="*/ 840341 h 2714615"/>
                <a:gd name="connsiteX75" fmla="*/ 1569832 w 1792391"/>
                <a:gd name="connsiteY75" fmla="*/ 843846 h 2714615"/>
                <a:gd name="connsiteX76" fmla="*/ 1535945 w 1792391"/>
                <a:gd name="connsiteY76" fmla="*/ 812881 h 2714615"/>
                <a:gd name="connsiteX77" fmla="*/ 1544125 w 1792391"/>
                <a:gd name="connsiteY77" fmla="*/ 791263 h 2714615"/>
                <a:gd name="connsiteX78" fmla="*/ 1570416 w 1792391"/>
                <a:gd name="connsiteY78" fmla="*/ 793600 h 2714615"/>
                <a:gd name="connsiteX79" fmla="*/ 1604304 w 1792391"/>
                <a:gd name="connsiteY79" fmla="*/ 781331 h 2714615"/>
                <a:gd name="connsiteX80" fmla="*/ 1610731 w 1792391"/>
                <a:gd name="connsiteY80" fmla="*/ 725827 h 2714615"/>
                <a:gd name="connsiteX81" fmla="*/ 1611315 w 1792391"/>
                <a:gd name="connsiteY81" fmla="*/ 609560 h 2714615"/>
                <a:gd name="connsiteX82" fmla="*/ 1639359 w 1792391"/>
                <a:gd name="connsiteY82" fmla="*/ 580347 h 2714615"/>
                <a:gd name="connsiteX83" fmla="*/ 1648707 w 1792391"/>
                <a:gd name="connsiteY83" fmla="*/ 580347 h 2714615"/>
                <a:gd name="connsiteX84" fmla="*/ 1649292 w 1792391"/>
                <a:gd name="connsiteY84" fmla="*/ 580347 h 2714615"/>
                <a:gd name="connsiteX85" fmla="*/ 1650010 w 1792391"/>
                <a:gd name="connsiteY85" fmla="*/ 580759 h 2714615"/>
                <a:gd name="connsiteX86" fmla="*/ 1649875 w 1792391"/>
                <a:gd name="connsiteY86" fmla="*/ 580347 h 2714615"/>
                <a:gd name="connsiteX87" fmla="*/ 1650022 w 1792391"/>
                <a:gd name="connsiteY87" fmla="*/ 579910 h 2714615"/>
                <a:gd name="connsiteX88" fmla="*/ 1649290 w 1792391"/>
                <a:gd name="connsiteY88" fmla="*/ 579764 h 2714615"/>
                <a:gd name="connsiteX89" fmla="*/ 1635852 w 1792391"/>
                <a:gd name="connsiteY89" fmla="*/ 569247 h 2714615"/>
                <a:gd name="connsiteX90" fmla="*/ 1597876 w 1792391"/>
                <a:gd name="connsiteY90" fmla="*/ 500305 h 2714615"/>
                <a:gd name="connsiteX91" fmla="*/ 1619493 w 1792391"/>
                <a:gd name="connsiteY91" fmla="*/ 425520 h 2714615"/>
                <a:gd name="connsiteX92" fmla="*/ 1621830 w 1792391"/>
                <a:gd name="connsiteY92" fmla="*/ 409745 h 2714615"/>
                <a:gd name="connsiteX93" fmla="*/ 1606056 w 1792391"/>
                <a:gd name="connsiteY93" fmla="*/ 410330 h 2714615"/>
                <a:gd name="connsiteX94" fmla="*/ 1514327 w 1792391"/>
                <a:gd name="connsiteY94" fmla="*/ 437790 h 2714615"/>
                <a:gd name="connsiteX95" fmla="*/ 1363005 w 1792391"/>
                <a:gd name="connsiteY95" fmla="*/ 427273 h 2714615"/>
                <a:gd name="connsiteX96" fmla="*/ 1288805 w 1792391"/>
                <a:gd name="connsiteY96" fmla="*/ 400397 h 2714615"/>
                <a:gd name="connsiteX97" fmla="*/ 1204088 w 1792391"/>
                <a:gd name="connsiteY97" fmla="*/ 396892 h 2714615"/>
                <a:gd name="connsiteX98" fmla="*/ 1140989 w 1792391"/>
                <a:gd name="connsiteY98" fmla="*/ 402734 h 2714615"/>
                <a:gd name="connsiteX99" fmla="*/ 1029396 w 1792391"/>
                <a:gd name="connsiteY99" fmla="*/ 411498 h 2714615"/>
                <a:gd name="connsiteX100" fmla="*/ 960454 w 1792391"/>
                <a:gd name="connsiteY100" fmla="*/ 444216 h 2714615"/>
                <a:gd name="connsiteX101" fmla="*/ 959869 w 1792391"/>
                <a:gd name="connsiteY101" fmla="*/ 441542 h 2714615"/>
                <a:gd name="connsiteX102" fmla="*/ 959869 w 1792391"/>
                <a:gd name="connsiteY102" fmla="*/ 480773 h 2714615"/>
                <a:gd name="connsiteX103" fmla="*/ 951179 w 1792391"/>
                <a:gd name="connsiteY103" fmla="*/ 528138 h 2714615"/>
                <a:gd name="connsiteX104" fmla="*/ 944062 w 1792391"/>
                <a:gd name="connsiteY104" fmla="*/ 533364 h 2714615"/>
                <a:gd name="connsiteX105" fmla="*/ 944679 w 1792391"/>
                <a:gd name="connsiteY105" fmla="*/ 534776 h 2714615"/>
                <a:gd name="connsiteX106" fmla="*/ 943543 w 1792391"/>
                <a:gd name="connsiteY106" fmla="*/ 534316 h 2714615"/>
                <a:gd name="connsiteX107" fmla="*/ 944094 w 1792391"/>
                <a:gd name="connsiteY107" fmla="*/ 534775 h 2714615"/>
                <a:gd name="connsiteX108" fmla="*/ 948768 w 1792391"/>
                <a:gd name="connsiteY108" fmla="*/ 542371 h 2714615"/>
                <a:gd name="connsiteX109" fmla="*/ 952858 w 1792391"/>
                <a:gd name="connsiteY109" fmla="*/ 545876 h 2714615"/>
                <a:gd name="connsiteX110" fmla="*/ 956363 w 1792391"/>
                <a:gd name="connsiteY110" fmla="*/ 567494 h 2714615"/>
                <a:gd name="connsiteX111" fmla="*/ 955779 w 1792391"/>
                <a:gd name="connsiteY111" fmla="*/ 815802 h 2714615"/>
                <a:gd name="connsiteX112" fmla="*/ 955779 w 1792391"/>
                <a:gd name="connsiteY112" fmla="*/ 920968 h 2714615"/>
                <a:gd name="connsiteX113" fmla="*/ 954611 w 1792391"/>
                <a:gd name="connsiteY113" fmla="*/ 1043077 h 2714615"/>
                <a:gd name="connsiteX114" fmla="*/ 954026 w 1792391"/>
                <a:gd name="connsiteY114" fmla="*/ 1353317 h 2714615"/>
                <a:gd name="connsiteX115" fmla="*/ 954026 w 1792391"/>
                <a:gd name="connsiteY115" fmla="*/ 1497628 h 2714615"/>
                <a:gd name="connsiteX116" fmla="*/ 952274 w 1792391"/>
                <a:gd name="connsiteY116" fmla="*/ 1522166 h 2714615"/>
                <a:gd name="connsiteX117" fmla="*/ 952274 w 1792391"/>
                <a:gd name="connsiteY117" fmla="*/ 1862204 h 2714615"/>
                <a:gd name="connsiteX118" fmla="*/ 952274 w 1792391"/>
                <a:gd name="connsiteY118" fmla="*/ 1894338 h 2714615"/>
                <a:gd name="connsiteX119" fmla="*/ 952274 w 1792391"/>
                <a:gd name="connsiteY119" fmla="*/ 1919461 h 2714615"/>
                <a:gd name="connsiteX120" fmla="*/ 952274 w 1792391"/>
                <a:gd name="connsiteY120" fmla="*/ 2238464 h 2714615"/>
                <a:gd name="connsiteX121" fmla="*/ 952274 w 1792391"/>
                <a:gd name="connsiteY121" fmla="*/ 2265924 h 2714615"/>
                <a:gd name="connsiteX122" fmla="*/ 950521 w 1792391"/>
                <a:gd name="connsiteY122" fmla="*/ 2281115 h 2714615"/>
                <a:gd name="connsiteX123" fmla="*/ 947492 w 1792391"/>
                <a:gd name="connsiteY123" fmla="*/ 2282147 h 2714615"/>
                <a:gd name="connsiteX124" fmla="*/ 948768 w 1792391"/>
                <a:gd name="connsiteY124" fmla="*/ 2282866 h 2714615"/>
                <a:gd name="connsiteX125" fmla="*/ 952110 w 1792391"/>
                <a:gd name="connsiteY125" fmla="*/ 2286765 h 2714615"/>
                <a:gd name="connsiteX126" fmla="*/ 952274 w 1792391"/>
                <a:gd name="connsiteY126" fmla="*/ 2286372 h 2714615"/>
                <a:gd name="connsiteX127" fmla="*/ 960454 w 1792391"/>
                <a:gd name="connsiteY127" fmla="*/ 2288125 h 2714615"/>
                <a:gd name="connsiteX128" fmla="*/ 998430 w 1792391"/>
                <a:gd name="connsiteY128" fmla="*/ 2326686 h 2714615"/>
                <a:gd name="connsiteX129" fmla="*/ 997262 w 1792391"/>
                <a:gd name="connsiteY129" fmla="*/ 2347136 h 2714615"/>
                <a:gd name="connsiteX130" fmla="*/ 962791 w 1792391"/>
                <a:gd name="connsiteY130" fmla="*/ 2376349 h 2714615"/>
                <a:gd name="connsiteX131" fmla="*/ 1020632 w 1792391"/>
                <a:gd name="connsiteY131" fmla="*/ 2381023 h 2714615"/>
                <a:gd name="connsiteX132" fmla="*/ 1254334 w 1792391"/>
                <a:gd name="connsiteY132" fmla="*/ 2407899 h 2714615"/>
                <a:gd name="connsiteX133" fmla="*/ 1308669 w 1792391"/>
                <a:gd name="connsiteY133" fmla="*/ 2423089 h 2714615"/>
                <a:gd name="connsiteX134" fmla="*/ 1341972 w 1792391"/>
                <a:gd name="connsiteY134" fmla="*/ 2471582 h 2714615"/>
                <a:gd name="connsiteX135" fmla="*/ 1341718 w 1792391"/>
                <a:gd name="connsiteY135" fmla="*/ 2471837 h 2714615"/>
                <a:gd name="connsiteX136" fmla="*/ 1386373 w 1792391"/>
                <a:gd name="connsiteY136" fmla="*/ 2484289 h 2714615"/>
                <a:gd name="connsiteX137" fmla="*/ 1405653 w 1792391"/>
                <a:gd name="connsiteY137" fmla="*/ 2520658 h 2714615"/>
                <a:gd name="connsiteX138" fmla="*/ 1404485 w 1792391"/>
                <a:gd name="connsiteY138" fmla="*/ 2635173 h 2714615"/>
                <a:gd name="connsiteX139" fmla="*/ 1391631 w 1792391"/>
                <a:gd name="connsiteY139" fmla="*/ 2650364 h 2714615"/>
                <a:gd name="connsiteX140" fmla="*/ 1282376 w 1792391"/>
                <a:gd name="connsiteY140" fmla="*/ 2687172 h 2714615"/>
                <a:gd name="connsiteX141" fmla="*/ 1120537 w 1792391"/>
                <a:gd name="connsiteY141" fmla="*/ 2706453 h 2714615"/>
                <a:gd name="connsiteX142" fmla="*/ 767647 w 1792391"/>
                <a:gd name="connsiteY142" fmla="*/ 2711711 h 2714615"/>
                <a:gd name="connsiteX143" fmla="*/ 463250 w 1792391"/>
                <a:gd name="connsiteY143" fmla="*/ 2675487 h 2714615"/>
                <a:gd name="connsiteX144" fmla="*/ 446891 w 1792391"/>
                <a:gd name="connsiteY144" fmla="*/ 2670813 h 2714615"/>
                <a:gd name="connsiteX145" fmla="*/ 386713 w 1792391"/>
                <a:gd name="connsiteY145" fmla="*/ 2587849 h 2714615"/>
                <a:gd name="connsiteX146" fmla="*/ 386713 w 1792391"/>
                <a:gd name="connsiteY146" fmla="*/ 2523580 h 2714615"/>
                <a:gd name="connsiteX147" fmla="*/ 401319 w 1792391"/>
                <a:gd name="connsiteY147" fmla="*/ 2493783 h 2714615"/>
                <a:gd name="connsiteX148" fmla="*/ 403603 w 1792391"/>
                <a:gd name="connsiteY148" fmla="*/ 2492715 h 2714615"/>
                <a:gd name="connsiteX149" fmla="*/ 415854 w 1792391"/>
                <a:gd name="connsiteY149" fmla="*/ 2480785 h 2714615"/>
                <a:gd name="connsiteX150" fmla="*/ 434623 w 1792391"/>
                <a:gd name="connsiteY150" fmla="*/ 2475088 h 2714615"/>
                <a:gd name="connsiteX151" fmla="*/ 451567 w 1792391"/>
                <a:gd name="connsiteY151" fmla="*/ 2455807 h 2714615"/>
                <a:gd name="connsiteX152" fmla="*/ 480195 w 1792391"/>
                <a:gd name="connsiteY152" fmla="*/ 2427763 h 2714615"/>
                <a:gd name="connsiteX153" fmla="*/ 581271 w 1792391"/>
                <a:gd name="connsiteY153" fmla="*/ 2400303 h 2714615"/>
                <a:gd name="connsiteX154" fmla="*/ 765313 w 1792391"/>
                <a:gd name="connsiteY154" fmla="*/ 2380438 h 2714615"/>
                <a:gd name="connsiteX155" fmla="*/ 826075 w 1792391"/>
                <a:gd name="connsiteY155" fmla="*/ 2377517 h 2714615"/>
                <a:gd name="connsiteX156" fmla="*/ 800368 w 1792391"/>
                <a:gd name="connsiteY156" fmla="*/ 2351226 h 2714615"/>
                <a:gd name="connsiteX157" fmla="*/ 798615 w 1792391"/>
                <a:gd name="connsiteY157" fmla="*/ 2320259 h 2714615"/>
                <a:gd name="connsiteX158" fmla="*/ 817092 w 1792391"/>
                <a:gd name="connsiteY158" fmla="*/ 2299372 h 2714615"/>
                <a:gd name="connsiteX159" fmla="*/ 839100 w 1792391"/>
                <a:gd name="connsiteY159" fmla="*/ 2283171 h 2714615"/>
                <a:gd name="connsiteX160" fmla="*/ 838343 w 1792391"/>
                <a:gd name="connsiteY160" fmla="*/ 2282868 h 2714615"/>
                <a:gd name="connsiteX161" fmla="*/ 838927 w 1792391"/>
                <a:gd name="connsiteY161" fmla="*/ 2241385 h 2714615"/>
                <a:gd name="connsiteX162" fmla="*/ 838927 w 1792391"/>
                <a:gd name="connsiteY162" fmla="*/ 624751 h 2714615"/>
                <a:gd name="connsiteX163" fmla="*/ 838927 w 1792391"/>
                <a:gd name="connsiteY163" fmla="*/ 559314 h 2714615"/>
                <a:gd name="connsiteX164" fmla="*/ 846177 w 1792391"/>
                <a:gd name="connsiteY164" fmla="*/ 532550 h 2714615"/>
                <a:gd name="connsiteX165" fmla="*/ 836929 w 1792391"/>
                <a:gd name="connsiteY165" fmla="*/ 522775 h 2714615"/>
                <a:gd name="connsiteX166" fmla="*/ 831917 w 1792391"/>
                <a:gd name="connsiteY166" fmla="*/ 480088 h 2714615"/>
                <a:gd name="connsiteX167" fmla="*/ 831917 w 1792391"/>
                <a:gd name="connsiteY167" fmla="*/ 444217 h 2714615"/>
                <a:gd name="connsiteX168" fmla="*/ 706887 w 1792391"/>
                <a:gd name="connsiteY168" fmla="*/ 406240 h 2714615"/>
                <a:gd name="connsiteX169" fmla="*/ 542711 w 1792391"/>
                <a:gd name="connsiteY169" fmla="*/ 392802 h 2714615"/>
                <a:gd name="connsiteX170" fmla="*/ 414175 w 1792391"/>
                <a:gd name="connsiteY170" fmla="*/ 432531 h 2714615"/>
                <a:gd name="connsiteX171" fmla="*/ 262269 w 1792391"/>
                <a:gd name="connsiteY171" fmla="*/ 433700 h 2714615"/>
                <a:gd name="connsiteX172" fmla="*/ 181642 w 1792391"/>
                <a:gd name="connsiteY172" fmla="*/ 409161 h 2714615"/>
                <a:gd name="connsiteX173" fmla="*/ 169957 w 1792391"/>
                <a:gd name="connsiteY173" fmla="*/ 409746 h 2714615"/>
                <a:gd name="connsiteX174" fmla="*/ 171125 w 1792391"/>
                <a:gd name="connsiteY174" fmla="*/ 422015 h 2714615"/>
                <a:gd name="connsiteX175" fmla="*/ 192743 w 1792391"/>
                <a:gd name="connsiteY175" fmla="*/ 481609 h 2714615"/>
                <a:gd name="connsiteX176" fmla="*/ 160024 w 1792391"/>
                <a:gd name="connsiteY176" fmla="*/ 568663 h 2714615"/>
                <a:gd name="connsiteX177" fmla="*/ 176383 w 1792391"/>
                <a:gd name="connsiteY177" fmla="*/ 579179 h 2714615"/>
                <a:gd name="connsiteX178" fmla="*/ 174356 w 1792391"/>
                <a:gd name="connsiteY178" fmla="*/ 579650 h 2714615"/>
                <a:gd name="connsiteX179" fmla="*/ 175216 w 1792391"/>
                <a:gd name="connsiteY179" fmla="*/ 579763 h 2714615"/>
                <a:gd name="connsiteX180" fmla="*/ 175800 w 1792391"/>
                <a:gd name="connsiteY180" fmla="*/ 583269 h 2714615"/>
                <a:gd name="connsiteX181" fmla="*/ 176280 w 1792391"/>
                <a:gd name="connsiteY181" fmla="*/ 602080 h 2714615"/>
                <a:gd name="connsiteX182" fmla="*/ 176384 w 1792391"/>
                <a:gd name="connsiteY182" fmla="*/ 606885 h 2714615"/>
                <a:gd name="connsiteX183" fmla="*/ 176384 w 1792391"/>
                <a:gd name="connsiteY183" fmla="*/ 583269 h 2714615"/>
                <a:gd name="connsiteX184" fmla="*/ 179889 w 1792391"/>
                <a:gd name="connsiteY184" fmla="*/ 619493 h 2714615"/>
                <a:gd name="connsiteX185" fmla="*/ 179889 w 1792391"/>
                <a:gd name="connsiteY185" fmla="*/ 685514 h 2714615"/>
                <a:gd name="connsiteX186" fmla="*/ 179164 w 1792391"/>
                <a:gd name="connsiteY186" fmla="*/ 682214 h 2714615"/>
                <a:gd name="connsiteX187" fmla="*/ 179306 w 1792391"/>
                <a:gd name="connsiteY187" fmla="*/ 685515 h 2714615"/>
                <a:gd name="connsiteX188" fmla="*/ 190991 w 1792391"/>
                <a:gd name="connsiteY188" fmla="*/ 779580 h 2714615"/>
                <a:gd name="connsiteX189" fmla="*/ 220788 w 1792391"/>
                <a:gd name="connsiteY189" fmla="*/ 791265 h 2714615"/>
                <a:gd name="connsiteX190" fmla="*/ 224293 w 1792391"/>
                <a:gd name="connsiteY190" fmla="*/ 790680 h 2714615"/>
                <a:gd name="connsiteX191" fmla="*/ 254674 w 1792391"/>
                <a:gd name="connsiteY191" fmla="*/ 790680 h 2714615"/>
                <a:gd name="connsiteX192" fmla="*/ 254674 w 1792391"/>
                <a:gd name="connsiteY192" fmla="*/ 816972 h 2714615"/>
                <a:gd name="connsiteX193" fmla="*/ 243574 w 1792391"/>
                <a:gd name="connsiteY193" fmla="*/ 832162 h 2714615"/>
                <a:gd name="connsiteX194" fmla="*/ 171710 w 1792391"/>
                <a:gd name="connsiteY194" fmla="*/ 809377 h 2714615"/>
                <a:gd name="connsiteX195" fmla="*/ 160609 w 1792391"/>
                <a:gd name="connsiteY195" fmla="*/ 729918 h 2714615"/>
                <a:gd name="connsiteX196" fmla="*/ 158272 w 1792391"/>
                <a:gd name="connsiteY196" fmla="*/ 718817 h 2714615"/>
                <a:gd name="connsiteX197" fmla="*/ 144835 w 1792391"/>
                <a:gd name="connsiteY197" fmla="*/ 705379 h 2714615"/>
                <a:gd name="connsiteX198" fmla="*/ 141329 w 1792391"/>
                <a:gd name="connsiteY198" fmla="*/ 721154 h 2714615"/>
                <a:gd name="connsiteX199" fmla="*/ 149509 w 1792391"/>
                <a:gd name="connsiteY199" fmla="*/ 825151 h 2714615"/>
                <a:gd name="connsiteX200" fmla="*/ 145419 w 1792391"/>
                <a:gd name="connsiteY200" fmla="*/ 846769 h 2714615"/>
                <a:gd name="connsiteX201" fmla="*/ 119127 w 1792391"/>
                <a:gd name="connsiteY201" fmla="*/ 854364 h 2714615"/>
                <a:gd name="connsiteX202" fmla="*/ 108026 w 1792391"/>
                <a:gd name="connsiteY202" fmla="*/ 847353 h 2714615"/>
                <a:gd name="connsiteX203" fmla="*/ 109779 w 1792391"/>
                <a:gd name="connsiteY203" fmla="*/ 795354 h 2714615"/>
                <a:gd name="connsiteX204" fmla="*/ 115038 w 1792391"/>
                <a:gd name="connsiteY204" fmla="*/ 713559 h 2714615"/>
                <a:gd name="connsiteX205" fmla="*/ 110363 w 1792391"/>
                <a:gd name="connsiteY205" fmla="*/ 704795 h 2714615"/>
                <a:gd name="connsiteX206" fmla="*/ 100431 w 1792391"/>
                <a:gd name="connsiteY206" fmla="*/ 711222 h 2714615"/>
                <a:gd name="connsiteX207" fmla="*/ 92836 w 1792391"/>
                <a:gd name="connsiteY207" fmla="*/ 749198 h 2714615"/>
                <a:gd name="connsiteX208" fmla="*/ 88162 w 1792391"/>
                <a:gd name="connsiteY208" fmla="*/ 795939 h 2714615"/>
                <a:gd name="connsiteX209" fmla="*/ 25061 w 1792391"/>
                <a:gd name="connsiteY209" fmla="*/ 839758 h 2714615"/>
                <a:gd name="connsiteX210" fmla="*/ 523 w 1792391"/>
                <a:gd name="connsiteY210" fmla="*/ 812298 h 2714615"/>
                <a:gd name="connsiteX211" fmla="*/ 1691 w 1792391"/>
                <a:gd name="connsiteY211" fmla="*/ 798276 h 2714615"/>
                <a:gd name="connsiteX212" fmla="*/ 9286 w 1792391"/>
                <a:gd name="connsiteY212" fmla="*/ 783085 h 2714615"/>
                <a:gd name="connsiteX213" fmla="*/ 35578 w 1792391"/>
                <a:gd name="connsiteY213" fmla="*/ 790680 h 2714615"/>
                <a:gd name="connsiteX214" fmla="*/ 69466 w 1792391"/>
                <a:gd name="connsiteY214" fmla="*/ 772568 h 2714615"/>
                <a:gd name="connsiteX215" fmla="*/ 77645 w 1792391"/>
                <a:gd name="connsiteY215" fmla="*/ 689020 h 2714615"/>
                <a:gd name="connsiteX216" fmla="*/ 77645 w 1792391"/>
                <a:gd name="connsiteY216" fmla="*/ 600797 h 2714615"/>
                <a:gd name="connsiteX217" fmla="*/ 104521 w 1792391"/>
                <a:gd name="connsiteY217" fmla="*/ 572168 h 2714615"/>
                <a:gd name="connsiteX218" fmla="*/ 108974 w 1792391"/>
                <a:gd name="connsiteY218" fmla="*/ 571782 h 2714615"/>
                <a:gd name="connsiteX219" fmla="*/ 63038 w 1792391"/>
                <a:gd name="connsiteY219" fmla="*/ 513159 h 2714615"/>
                <a:gd name="connsiteX220" fmla="*/ 63038 w 1792391"/>
                <a:gd name="connsiteY220" fmla="*/ 503226 h 2714615"/>
                <a:gd name="connsiteX221" fmla="*/ 87577 w 1792391"/>
                <a:gd name="connsiteY221" fmla="*/ 489788 h 2714615"/>
                <a:gd name="connsiteX222" fmla="*/ 109778 w 1792391"/>
                <a:gd name="connsiteY222" fmla="*/ 500305 h 2714615"/>
                <a:gd name="connsiteX223" fmla="*/ 139575 w 1792391"/>
                <a:gd name="connsiteY223" fmla="*/ 504979 h 2714615"/>
                <a:gd name="connsiteX224" fmla="*/ 146002 w 1792391"/>
                <a:gd name="connsiteY224" fmla="*/ 486283 h 2714615"/>
                <a:gd name="connsiteX225" fmla="*/ 99846 w 1792391"/>
                <a:gd name="connsiteY225" fmla="*/ 420262 h 2714615"/>
                <a:gd name="connsiteX226" fmla="*/ 82903 w 1792391"/>
                <a:gd name="connsiteY226" fmla="*/ 428442 h 2714615"/>
                <a:gd name="connsiteX227" fmla="*/ 56027 w 1792391"/>
                <a:gd name="connsiteY227" fmla="*/ 433116 h 2714615"/>
                <a:gd name="connsiteX228" fmla="*/ 29151 w 1792391"/>
                <a:gd name="connsiteY228" fmla="*/ 399813 h 2714615"/>
                <a:gd name="connsiteX229" fmla="*/ 33825 w 1792391"/>
                <a:gd name="connsiteY229" fmla="*/ 370599 h 2714615"/>
                <a:gd name="connsiteX230" fmla="*/ 66543 w 1792391"/>
                <a:gd name="connsiteY230" fmla="*/ 349566 h 2714615"/>
                <a:gd name="connsiteX231" fmla="*/ 78229 w 1792391"/>
                <a:gd name="connsiteY231" fmla="*/ 349566 h 2714615"/>
                <a:gd name="connsiteX232" fmla="*/ 99262 w 1792391"/>
                <a:gd name="connsiteY232" fmla="*/ 349566 h 2714615"/>
                <a:gd name="connsiteX233" fmla="*/ 192743 w 1792391"/>
                <a:gd name="connsiteY233" fmla="*/ 341387 h 2714615"/>
                <a:gd name="connsiteX234" fmla="*/ 283302 w 1792391"/>
                <a:gd name="connsiteY234" fmla="*/ 372936 h 2714615"/>
                <a:gd name="connsiteX235" fmla="*/ 415344 w 1792391"/>
                <a:gd name="connsiteY235" fmla="*/ 330286 h 2714615"/>
                <a:gd name="connsiteX236" fmla="*/ 544464 w 1792391"/>
                <a:gd name="connsiteY236" fmla="*/ 274197 h 2714615"/>
                <a:gd name="connsiteX237" fmla="*/ 724414 w 1792391"/>
                <a:gd name="connsiteY237" fmla="*/ 279456 h 2714615"/>
                <a:gd name="connsiteX238" fmla="*/ 831917 w 1792391"/>
                <a:gd name="connsiteY238" fmla="*/ 322106 h 2714615"/>
                <a:gd name="connsiteX239" fmla="*/ 832081 w 1792391"/>
                <a:gd name="connsiteY239" fmla="*/ 322962 h 2714615"/>
                <a:gd name="connsiteX240" fmla="*/ 832501 w 1792391"/>
                <a:gd name="connsiteY240" fmla="*/ 282060 h 2714615"/>
                <a:gd name="connsiteX241" fmla="*/ 850613 w 1792391"/>
                <a:gd name="connsiteY241" fmla="*/ 250540 h 2714615"/>
                <a:gd name="connsiteX242" fmla="*/ 855567 w 1792391"/>
                <a:gd name="connsiteY242" fmla="*/ 247115 h 2714615"/>
                <a:gd name="connsiteX243" fmla="*/ 850029 w 1792391"/>
                <a:gd name="connsiteY243" fmla="*/ 247906 h 2714615"/>
                <a:gd name="connsiteX244" fmla="*/ 850613 w 1792391"/>
                <a:gd name="connsiteY244" fmla="*/ 223367 h 2714615"/>
                <a:gd name="connsiteX245" fmla="*/ 831917 w 1792391"/>
                <a:gd name="connsiteY245" fmla="*/ 194739 h 2714615"/>
                <a:gd name="connsiteX246" fmla="*/ 822569 w 1792391"/>
                <a:gd name="connsiteY246" fmla="*/ 186559 h 2714615"/>
                <a:gd name="connsiteX247" fmla="*/ 831917 w 1792391"/>
                <a:gd name="connsiteY247" fmla="*/ 176627 h 2714615"/>
                <a:gd name="connsiteX248" fmla="*/ 844186 w 1792391"/>
                <a:gd name="connsiteY248" fmla="*/ 173121 h 2714615"/>
                <a:gd name="connsiteX249" fmla="*/ 865219 w 1792391"/>
                <a:gd name="connsiteY249" fmla="*/ 146830 h 2714615"/>
                <a:gd name="connsiteX250" fmla="*/ 865605 w 1792391"/>
                <a:gd name="connsiteY250" fmla="*/ 146598 h 2714615"/>
                <a:gd name="connsiteX251" fmla="*/ 862298 w 1792391"/>
                <a:gd name="connsiteY251" fmla="*/ 142741 h 2714615"/>
                <a:gd name="connsiteX252" fmla="*/ 862306 w 1792391"/>
                <a:gd name="connsiteY252" fmla="*/ 142729 h 2714615"/>
                <a:gd name="connsiteX253" fmla="*/ 861714 w 1792391"/>
                <a:gd name="connsiteY253" fmla="*/ 142740 h 2714615"/>
                <a:gd name="connsiteX254" fmla="*/ 821400 w 1792391"/>
                <a:gd name="connsiteY254" fmla="*/ 61528 h 2714615"/>
                <a:gd name="connsiteX255" fmla="*/ 895601 w 1792391"/>
                <a:gd name="connsiteY255" fmla="*/ 182 h 271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1792391" h="2714615">
                  <a:moveTo>
                    <a:pt x="1680369" y="597054"/>
                  </a:moveTo>
                  <a:lnTo>
                    <a:pt x="1680558" y="597623"/>
                  </a:lnTo>
                  <a:lnTo>
                    <a:pt x="1680841" y="597291"/>
                  </a:lnTo>
                  <a:close/>
                  <a:moveTo>
                    <a:pt x="1677130" y="595427"/>
                  </a:moveTo>
                  <a:lnTo>
                    <a:pt x="1678410" y="596070"/>
                  </a:lnTo>
                  <a:lnTo>
                    <a:pt x="1679043" y="595511"/>
                  </a:lnTo>
                  <a:close/>
                  <a:moveTo>
                    <a:pt x="1679802" y="594979"/>
                  </a:moveTo>
                  <a:lnTo>
                    <a:pt x="1679752" y="595195"/>
                  </a:lnTo>
                  <a:lnTo>
                    <a:pt x="1680257" y="596716"/>
                  </a:lnTo>
                  <a:lnTo>
                    <a:pt x="1680257" y="596122"/>
                  </a:lnTo>
                  <a:close/>
                  <a:moveTo>
                    <a:pt x="895601" y="182"/>
                  </a:moveTo>
                  <a:cubicBezTo>
                    <a:pt x="916634" y="-2155"/>
                    <a:pt x="949353" y="18294"/>
                    <a:pt x="961038" y="41079"/>
                  </a:cubicBezTo>
                  <a:cubicBezTo>
                    <a:pt x="976228" y="69124"/>
                    <a:pt x="973307" y="101258"/>
                    <a:pt x="954027" y="123459"/>
                  </a:cubicBezTo>
                  <a:lnTo>
                    <a:pt x="929241" y="142481"/>
                  </a:lnTo>
                  <a:lnTo>
                    <a:pt x="929487" y="142741"/>
                  </a:lnTo>
                  <a:lnTo>
                    <a:pt x="928915" y="142933"/>
                  </a:lnTo>
                  <a:cubicBezTo>
                    <a:pt x="929374" y="150221"/>
                    <a:pt x="929832" y="157508"/>
                    <a:pt x="930291" y="164796"/>
                  </a:cubicBezTo>
                  <a:cubicBezTo>
                    <a:pt x="933869" y="169908"/>
                    <a:pt x="940588" y="172829"/>
                    <a:pt x="950520" y="173706"/>
                  </a:cubicBezTo>
                  <a:cubicBezTo>
                    <a:pt x="957531" y="174290"/>
                    <a:pt x="966880" y="177795"/>
                    <a:pt x="967464" y="185975"/>
                  </a:cubicBezTo>
                  <a:cubicBezTo>
                    <a:pt x="968048" y="192986"/>
                    <a:pt x="959869" y="194154"/>
                    <a:pt x="954026" y="196491"/>
                  </a:cubicBezTo>
                  <a:cubicBezTo>
                    <a:pt x="935330" y="204671"/>
                    <a:pt x="933577" y="235637"/>
                    <a:pt x="951105" y="251996"/>
                  </a:cubicBezTo>
                  <a:cubicBezTo>
                    <a:pt x="952273" y="252580"/>
                    <a:pt x="952857" y="253748"/>
                    <a:pt x="952273" y="254333"/>
                  </a:cubicBezTo>
                  <a:cubicBezTo>
                    <a:pt x="952857" y="255501"/>
                    <a:pt x="952857" y="256085"/>
                    <a:pt x="952273" y="256085"/>
                  </a:cubicBezTo>
                  <a:cubicBezTo>
                    <a:pt x="952565" y="257166"/>
                    <a:pt x="953053" y="251464"/>
                    <a:pt x="954027" y="260818"/>
                  </a:cubicBezTo>
                  <a:cubicBezTo>
                    <a:pt x="961622" y="277263"/>
                    <a:pt x="956364" y="295080"/>
                    <a:pt x="958117" y="312209"/>
                  </a:cubicBezTo>
                  <a:cubicBezTo>
                    <a:pt x="958441" y="317154"/>
                    <a:pt x="958766" y="322098"/>
                    <a:pt x="959090" y="327043"/>
                  </a:cubicBezTo>
                  <a:lnTo>
                    <a:pt x="959870" y="323276"/>
                  </a:lnTo>
                  <a:cubicBezTo>
                    <a:pt x="1027643" y="287052"/>
                    <a:pt x="1099506" y="265434"/>
                    <a:pt x="1177212" y="267187"/>
                  </a:cubicBezTo>
                  <a:cubicBezTo>
                    <a:pt x="1225706" y="268356"/>
                    <a:pt x="1271277" y="278872"/>
                    <a:pt x="1315097" y="299321"/>
                  </a:cubicBezTo>
                  <a:cubicBezTo>
                    <a:pt x="1353073" y="317433"/>
                    <a:pt x="1389881" y="337298"/>
                    <a:pt x="1426105" y="358915"/>
                  </a:cubicBezTo>
                  <a:cubicBezTo>
                    <a:pt x="1475182" y="387544"/>
                    <a:pt x="1523676" y="376443"/>
                    <a:pt x="1571584" y="357747"/>
                  </a:cubicBezTo>
                  <a:cubicBezTo>
                    <a:pt x="1585022" y="352488"/>
                    <a:pt x="1596123" y="343140"/>
                    <a:pt x="1608977" y="336713"/>
                  </a:cubicBezTo>
                  <a:cubicBezTo>
                    <a:pt x="1636437" y="322107"/>
                    <a:pt x="1663897" y="325028"/>
                    <a:pt x="1687267" y="344893"/>
                  </a:cubicBezTo>
                  <a:cubicBezTo>
                    <a:pt x="1696031" y="351904"/>
                    <a:pt x="1703626" y="365342"/>
                    <a:pt x="1715895" y="348399"/>
                  </a:cubicBezTo>
                  <a:cubicBezTo>
                    <a:pt x="1716480" y="347230"/>
                    <a:pt x="1721738" y="348983"/>
                    <a:pt x="1724659" y="350151"/>
                  </a:cubicBezTo>
                  <a:cubicBezTo>
                    <a:pt x="1738681" y="353657"/>
                    <a:pt x="1748614" y="363005"/>
                    <a:pt x="1758546" y="372937"/>
                  </a:cubicBezTo>
                  <a:cubicBezTo>
                    <a:pt x="1767310" y="381701"/>
                    <a:pt x="1769063" y="391049"/>
                    <a:pt x="1761467" y="403318"/>
                  </a:cubicBezTo>
                  <a:cubicBezTo>
                    <a:pt x="1753872" y="415004"/>
                    <a:pt x="1746861" y="426689"/>
                    <a:pt x="1735176" y="434868"/>
                  </a:cubicBezTo>
                  <a:cubicBezTo>
                    <a:pt x="1725828" y="441879"/>
                    <a:pt x="1715895" y="445385"/>
                    <a:pt x="1710053" y="430194"/>
                  </a:cubicBezTo>
                  <a:cubicBezTo>
                    <a:pt x="1704795" y="417925"/>
                    <a:pt x="1697199" y="416756"/>
                    <a:pt x="1686683" y="425520"/>
                  </a:cubicBezTo>
                  <a:cubicBezTo>
                    <a:pt x="1672076" y="438374"/>
                    <a:pt x="1656886" y="450059"/>
                    <a:pt x="1649875" y="469339"/>
                  </a:cubicBezTo>
                  <a:cubicBezTo>
                    <a:pt x="1643448" y="486867"/>
                    <a:pt x="1643448" y="502058"/>
                    <a:pt x="1656886" y="516080"/>
                  </a:cubicBezTo>
                  <a:lnTo>
                    <a:pt x="1656906" y="517822"/>
                  </a:lnTo>
                  <a:lnTo>
                    <a:pt x="1657471" y="516079"/>
                  </a:lnTo>
                  <a:lnTo>
                    <a:pt x="1667986" y="515495"/>
                  </a:lnTo>
                  <a:cubicBezTo>
                    <a:pt x="1673244" y="507900"/>
                    <a:pt x="1681424" y="503226"/>
                    <a:pt x="1687266" y="495630"/>
                  </a:cubicBezTo>
                  <a:cubicBezTo>
                    <a:pt x="1690188" y="491833"/>
                    <a:pt x="1693109" y="489934"/>
                    <a:pt x="1696021" y="489277"/>
                  </a:cubicBezTo>
                  <a:cubicBezTo>
                    <a:pt x="1704758" y="487305"/>
                    <a:pt x="1713412" y="496507"/>
                    <a:pt x="1721737" y="499136"/>
                  </a:cubicBezTo>
                  <a:cubicBezTo>
                    <a:pt x="1732254" y="502642"/>
                    <a:pt x="1734007" y="509653"/>
                    <a:pt x="1728749" y="518416"/>
                  </a:cubicBezTo>
                  <a:cubicBezTo>
                    <a:pt x="1716479" y="536528"/>
                    <a:pt x="1713558" y="561651"/>
                    <a:pt x="1689019" y="570415"/>
                  </a:cubicBezTo>
                  <a:cubicBezTo>
                    <a:pt x="1685514" y="571584"/>
                    <a:pt x="1684345" y="575673"/>
                    <a:pt x="1683761" y="579763"/>
                  </a:cubicBezTo>
                  <a:lnTo>
                    <a:pt x="1683178" y="579763"/>
                  </a:lnTo>
                  <a:lnTo>
                    <a:pt x="1683177" y="579763"/>
                  </a:lnTo>
                  <a:lnTo>
                    <a:pt x="1682501" y="579532"/>
                  </a:lnTo>
                  <a:lnTo>
                    <a:pt x="1682879" y="579987"/>
                  </a:lnTo>
                  <a:lnTo>
                    <a:pt x="1683178" y="579763"/>
                  </a:lnTo>
                  <a:cubicBezTo>
                    <a:pt x="1711807" y="582100"/>
                    <a:pt x="1712975" y="583269"/>
                    <a:pt x="1712975" y="610729"/>
                  </a:cubicBezTo>
                  <a:cubicBezTo>
                    <a:pt x="1712391" y="663311"/>
                    <a:pt x="1712975" y="715894"/>
                    <a:pt x="1720570" y="767893"/>
                  </a:cubicBezTo>
                  <a:cubicBezTo>
                    <a:pt x="1724660" y="795353"/>
                    <a:pt x="1740435" y="804701"/>
                    <a:pt x="1764390" y="793600"/>
                  </a:cubicBezTo>
                  <a:cubicBezTo>
                    <a:pt x="1771985" y="790095"/>
                    <a:pt x="1781917" y="778994"/>
                    <a:pt x="1788928" y="795353"/>
                  </a:cubicBezTo>
                  <a:cubicBezTo>
                    <a:pt x="1795940" y="811128"/>
                    <a:pt x="1791850" y="829824"/>
                    <a:pt x="1780749" y="835667"/>
                  </a:cubicBezTo>
                  <a:cubicBezTo>
                    <a:pt x="1746278" y="853779"/>
                    <a:pt x="1704211" y="829824"/>
                    <a:pt x="1701874" y="790095"/>
                  </a:cubicBezTo>
                  <a:cubicBezTo>
                    <a:pt x="1700706" y="766725"/>
                    <a:pt x="1700122" y="742770"/>
                    <a:pt x="1693695" y="719984"/>
                  </a:cubicBezTo>
                  <a:cubicBezTo>
                    <a:pt x="1691942" y="713557"/>
                    <a:pt x="1689605" y="704794"/>
                    <a:pt x="1681426" y="705962"/>
                  </a:cubicBezTo>
                  <a:cubicBezTo>
                    <a:pt x="1671493" y="707715"/>
                    <a:pt x="1676167" y="717063"/>
                    <a:pt x="1675583" y="722905"/>
                  </a:cubicBezTo>
                  <a:cubicBezTo>
                    <a:pt x="1672077" y="755624"/>
                    <a:pt x="1679089" y="787174"/>
                    <a:pt x="1684931" y="819308"/>
                  </a:cubicBezTo>
                  <a:cubicBezTo>
                    <a:pt x="1686684" y="830408"/>
                    <a:pt x="1682594" y="840341"/>
                    <a:pt x="1682594" y="850857"/>
                  </a:cubicBezTo>
                  <a:cubicBezTo>
                    <a:pt x="1682594" y="859037"/>
                    <a:pt x="1674999" y="859621"/>
                    <a:pt x="1667988" y="859037"/>
                  </a:cubicBezTo>
                  <a:cubicBezTo>
                    <a:pt x="1661561" y="861958"/>
                    <a:pt x="1655134" y="861958"/>
                    <a:pt x="1648707" y="859037"/>
                  </a:cubicBezTo>
                  <a:cubicBezTo>
                    <a:pt x="1632932" y="837420"/>
                    <a:pt x="1639359" y="813465"/>
                    <a:pt x="1644033" y="790679"/>
                  </a:cubicBezTo>
                  <a:cubicBezTo>
                    <a:pt x="1649292" y="766140"/>
                    <a:pt x="1646955" y="742770"/>
                    <a:pt x="1646955" y="715894"/>
                  </a:cubicBezTo>
                  <a:cubicBezTo>
                    <a:pt x="1637022" y="722321"/>
                    <a:pt x="1637022" y="729917"/>
                    <a:pt x="1635269" y="736343"/>
                  </a:cubicBezTo>
                  <a:cubicBezTo>
                    <a:pt x="1630595" y="757961"/>
                    <a:pt x="1632348" y="780163"/>
                    <a:pt x="1627674" y="801780"/>
                  </a:cubicBezTo>
                  <a:cubicBezTo>
                    <a:pt x="1625921" y="811128"/>
                    <a:pt x="1625337" y="820476"/>
                    <a:pt x="1614821" y="825150"/>
                  </a:cubicBezTo>
                  <a:cubicBezTo>
                    <a:pt x="1608394" y="830408"/>
                    <a:pt x="1601967" y="835082"/>
                    <a:pt x="1595539" y="840341"/>
                  </a:cubicBezTo>
                  <a:cubicBezTo>
                    <a:pt x="1587944" y="850273"/>
                    <a:pt x="1578596" y="846183"/>
                    <a:pt x="1569832" y="843846"/>
                  </a:cubicBezTo>
                  <a:cubicBezTo>
                    <a:pt x="1553473" y="839172"/>
                    <a:pt x="1537114" y="833914"/>
                    <a:pt x="1535945" y="812881"/>
                  </a:cubicBezTo>
                  <a:cubicBezTo>
                    <a:pt x="1535361" y="804701"/>
                    <a:pt x="1535945" y="795937"/>
                    <a:pt x="1544125" y="791263"/>
                  </a:cubicBezTo>
                  <a:cubicBezTo>
                    <a:pt x="1553473" y="786005"/>
                    <a:pt x="1563405" y="789511"/>
                    <a:pt x="1570416" y="793600"/>
                  </a:cubicBezTo>
                  <a:cubicBezTo>
                    <a:pt x="1587944" y="804117"/>
                    <a:pt x="1599630" y="801780"/>
                    <a:pt x="1604304" y="781331"/>
                  </a:cubicBezTo>
                  <a:cubicBezTo>
                    <a:pt x="1608394" y="763219"/>
                    <a:pt x="1610146" y="744523"/>
                    <a:pt x="1610731" y="725827"/>
                  </a:cubicBezTo>
                  <a:cubicBezTo>
                    <a:pt x="1611899" y="687266"/>
                    <a:pt x="1611315" y="648121"/>
                    <a:pt x="1611315" y="609560"/>
                  </a:cubicBezTo>
                  <a:cubicBezTo>
                    <a:pt x="1611315" y="582100"/>
                    <a:pt x="1612483" y="580932"/>
                    <a:pt x="1639359" y="580347"/>
                  </a:cubicBezTo>
                  <a:lnTo>
                    <a:pt x="1648707" y="580347"/>
                  </a:lnTo>
                  <a:lnTo>
                    <a:pt x="1649292" y="580347"/>
                  </a:lnTo>
                  <a:lnTo>
                    <a:pt x="1650010" y="580759"/>
                  </a:lnTo>
                  <a:lnTo>
                    <a:pt x="1649875" y="580347"/>
                  </a:lnTo>
                  <a:lnTo>
                    <a:pt x="1650022" y="579910"/>
                  </a:lnTo>
                  <a:lnTo>
                    <a:pt x="1649290" y="579764"/>
                  </a:lnTo>
                  <a:cubicBezTo>
                    <a:pt x="1649290" y="570415"/>
                    <a:pt x="1640527" y="571584"/>
                    <a:pt x="1635852" y="569247"/>
                  </a:cubicBezTo>
                  <a:cubicBezTo>
                    <a:pt x="1609561" y="556393"/>
                    <a:pt x="1594370" y="528349"/>
                    <a:pt x="1597876" y="500305"/>
                  </a:cubicBezTo>
                  <a:cubicBezTo>
                    <a:pt x="1601381" y="474013"/>
                    <a:pt x="1605471" y="448306"/>
                    <a:pt x="1619493" y="425520"/>
                  </a:cubicBezTo>
                  <a:cubicBezTo>
                    <a:pt x="1622415" y="420846"/>
                    <a:pt x="1625920" y="415004"/>
                    <a:pt x="1621830" y="409745"/>
                  </a:cubicBezTo>
                  <a:cubicBezTo>
                    <a:pt x="1617156" y="403903"/>
                    <a:pt x="1611314" y="409161"/>
                    <a:pt x="1606056" y="410330"/>
                  </a:cubicBezTo>
                  <a:cubicBezTo>
                    <a:pt x="1575674" y="419093"/>
                    <a:pt x="1544709" y="427273"/>
                    <a:pt x="1514327" y="437790"/>
                  </a:cubicBezTo>
                  <a:cubicBezTo>
                    <a:pt x="1461745" y="455901"/>
                    <a:pt x="1412083" y="445969"/>
                    <a:pt x="1363005" y="427273"/>
                  </a:cubicBezTo>
                  <a:cubicBezTo>
                    <a:pt x="1338467" y="417925"/>
                    <a:pt x="1313344" y="409745"/>
                    <a:pt x="1288805" y="400397"/>
                  </a:cubicBezTo>
                  <a:cubicBezTo>
                    <a:pt x="1260761" y="389881"/>
                    <a:pt x="1232132" y="395723"/>
                    <a:pt x="1204088" y="396892"/>
                  </a:cubicBezTo>
                  <a:cubicBezTo>
                    <a:pt x="1183055" y="398060"/>
                    <a:pt x="1162022" y="401566"/>
                    <a:pt x="1140989" y="402734"/>
                  </a:cubicBezTo>
                  <a:cubicBezTo>
                    <a:pt x="1103596" y="405656"/>
                    <a:pt x="1066204" y="405656"/>
                    <a:pt x="1029396" y="411498"/>
                  </a:cubicBezTo>
                  <a:cubicBezTo>
                    <a:pt x="1004273" y="415004"/>
                    <a:pt x="982656" y="431363"/>
                    <a:pt x="960454" y="444216"/>
                  </a:cubicBezTo>
                  <a:lnTo>
                    <a:pt x="959869" y="441542"/>
                  </a:lnTo>
                  <a:lnTo>
                    <a:pt x="959869" y="480773"/>
                  </a:lnTo>
                  <a:cubicBezTo>
                    <a:pt x="959577" y="504755"/>
                    <a:pt x="957678" y="519145"/>
                    <a:pt x="951179" y="528138"/>
                  </a:cubicBezTo>
                  <a:lnTo>
                    <a:pt x="944062" y="533364"/>
                  </a:lnTo>
                  <a:lnTo>
                    <a:pt x="944679" y="534776"/>
                  </a:lnTo>
                  <a:lnTo>
                    <a:pt x="943543" y="534316"/>
                  </a:lnTo>
                  <a:lnTo>
                    <a:pt x="944094" y="534775"/>
                  </a:lnTo>
                  <a:cubicBezTo>
                    <a:pt x="945847" y="537112"/>
                    <a:pt x="947015" y="539449"/>
                    <a:pt x="948768" y="542371"/>
                  </a:cubicBezTo>
                  <a:cubicBezTo>
                    <a:pt x="949937" y="543539"/>
                    <a:pt x="951105" y="544708"/>
                    <a:pt x="952858" y="545876"/>
                  </a:cubicBezTo>
                  <a:cubicBezTo>
                    <a:pt x="958116" y="552303"/>
                    <a:pt x="956363" y="560483"/>
                    <a:pt x="956363" y="567494"/>
                  </a:cubicBezTo>
                  <a:cubicBezTo>
                    <a:pt x="956363" y="650458"/>
                    <a:pt x="957532" y="733422"/>
                    <a:pt x="955779" y="815802"/>
                  </a:cubicBezTo>
                  <a:cubicBezTo>
                    <a:pt x="955195" y="850857"/>
                    <a:pt x="955195" y="885913"/>
                    <a:pt x="955779" y="920968"/>
                  </a:cubicBezTo>
                  <a:cubicBezTo>
                    <a:pt x="956948" y="961866"/>
                    <a:pt x="954611" y="1002179"/>
                    <a:pt x="954611" y="1043077"/>
                  </a:cubicBezTo>
                  <a:cubicBezTo>
                    <a:pt x="954026" y="1146490"/>
                    <a:pt x="954611" y="1249903"/>
                    <a:pt x="954026" y="1353317"/>
                  </a:cubicBezTo>
                  <a:cubicBezTo>
                    <a:pt x="953442" y="1401226"/>
                    <a:pt x="953442" y="1449719"/>
                    <a:pt x="954026" y="1497628"/>
                  </a:cubicBezTo>
                  <a:cubicBezTo>
                    <a:pt x="951689" y="1505807"/>
                    <a:pt x="952274" y="1513987"/>
                    <a:pt x="952274" y="1522166"/>
                  </a:cubicBezTo>
                  <a:lnTo>
                    <a:pt x="952274" y="1862204"/>
                  </a:lnTo>
                  <a:lnTo>
                    <a:pt x="952274" y="1894338"/>
                  </a:lnTo>
                  <a:lnTo>
                    <a:pt x="952274" y="1919461"/>
                  </a:lnTo>
                  <a:lnTo>
                    <a:pt x="952274" y="2238464"/>
                  </a:lnTo>
                  <a:lnTo>
                    <a:pt x="952274" y="2265924"/>
                  </a:lnTo>
                  <a:cubicBezTo>
                    <a:pt x="952274" y="2271182"/>
                    <a:pt x="952858" y="2276441"/>
                    <a:pt x="950521" y="2281115"/>
                  </a:cubicBezTo>
                  <a:lnTo>
                    <a:pt x="947492" y="2282147"/>
                  </a:lnTo>
                  <a:lnTo>
                    <a:pt x="948768" y="2282866"/>
                  </a:lnTo>
                  <a:lnTo>
                    <a:pt x="952110" y="2286765"/>
                  </a:lnTo>
                  <a:cubicBezTo>
                    <a:pt x="952165" y="2286634"/>
                    <a:pt x="952219" y="2286503"/>
                    <a:pt x="952274" y="2286372"/>
                  </a:cubicBezTo>
                  <a:cubicBezTo>
                    <a:pt x="955195" y="2285204"/>
                    <a:pt x="958117" y="2285204"/>
                    <a:pt x="960454" y="2288125"/>
                  </a:cubicBezTo>
                  <a:cubicBezTo>
                    <a:pt x="970386" y="2303316"/>
                    <a:pt x="988498" y="2310911"/>
                    <a:pt x="998430" y="2326686"/>
                  </a:cubicBezTo>
                  <a:cubicBezTo>
                    <a:pt x="1003689" y="2334866"/>
                    <a:pt x="1004857" y="2340125"/>
                    <a:pt x="997262" y="2347136"/>
                  </a:cubicBezTo>
                  <a:cubicBezTo>
                    <a:pt x="987329" y="2355900"/>
                    <a:pt x="978566" y="2367001"/>
                    <a:pt x="962791" y="2376349"/>
                  </a:cubicBezTo>
                  <a:cubicBezTo>
                    <a:pt x="985577" y="2378102"/>
                    <a:pt x="1003104" y="2381023"/>
                    <a:pt x="1020632" y="2381023"/>
                  </a:cubicBezTo>
                  <a:cubicBezTo>
                    <a:pt x="1099506" y="2382191"/>
                    <a:pt x="1177212" y="2391539"/>
                    <a:pt x="1254334" y="2407899"/>
                  </a:cubicBezTo>
                  <a:cubicBezTo>
                    <a:pt x="1272446" y="2411988"/>
                    <a:pt x="1290558" y="2416662"/>
                    <a:pt x="1308669" y="2423089"/>
                  </a:cubicBezTo>
                  <a:cubicBezTo>
                    <a:pt x="1332624" y="2431269"/>
                    <a:pt x="1345478" y="2445291"/>
                    <a:pt x="1341972" y="2471582"/>
                  </a:cubicBezTo>
                  <a:lnTo>
                    <a:pt x="1341718" y="2471837"/>
                  </a:lnTo>
                  <a:lnTo>
                    <a:pt x="1386373" y="2484289"/>
                  </a:lnTo>
                  <a:cubicBezTo>
                    <a:pt x="1397620" y="2492468"/>
                    <a:pt x="1404485" y="2504591"/>
                    <a:pt x="1405653" y="2520658"/>
                  </a:cubicBezTo>
                  <a:cubicBezTo>
                    <a:pt x="1408575" y="2558636"/>
                    <a:pt x="1405069" y="2596613"/>
                    <a:pt x="1404485" y="2635173"/>
                  </a:cubicBezTo>
                  <a:cubicBezTo>
                    <a:pt x="1404485" y="2642769"/>
                    <a:pt x="1397474" y="2646274"/>
                    <a:pt x="1391631" y="2650364"/>
                  </a:cubicBezTo>
                  <a:cubicBezTo>
                    <a:pt x="1358329" y="2673150"/>
                    <a:pt x="1320352" y="2680161"/>
                    <a:pt x="1282376" y="2687172"/>
                  </a:cubicBezTo>
                  <a:cubicBezTo>
                    <a:pt x="1229209" y="2697104"/>
                    <a:pt x="1174873" y="2701778"/>
                    <a:pt x="1120537" y="2706453"/>
                  </a:cubicBezTo>
                  <a:cubicBezTo>
                    <a:pt x="1003102" y="2717553"/>
                    <a:pt x="885082" y="2715216"/>
                    <a:pt x="767647" y="2711711"/>
                  </a:cubicBezTo>
                  <a:cubicBezTo>
                    <a:pt x="665403" y="2708790"/>
                    <a:pt x="563158" y="2701194"/>
                    <a:pt x="463250" y="2675487"/>
                  </a:cubicBezTo>
                  <a:cubicBezTo>
                    <a:pt x="457992" y="2674319"/>
                    <a:pt x="452150" y="2672566"/>
                    <a:pt x="446891" y="2670813"/>
                  </a:cubicBezTo>
                  <a:cubicBezTo>
                    <a:pt x="390219" y="2652117"/>
                    <a:pt x="386713" y="2648027"/>
                    <a:pt x="386713" y="2587849"/>
                  </a:cubicBezTo>
                  <a:lnTo>
                    <a:pt x="386713" y="2523580"/>
                  </a:lnTo>
                  <a:cubicBezTo>
                    <a:pt x="386713" y="2511310"/>
                    <a:pt x="389050" y="2500209"/>
                    <a:pt x="401319" y="2493783"/>
                  </a:cubicBezTo>
                  <a:lnTo>
                    <a:pt x="403603" y="2492715"/>
                  </a:lnTo>
                  <a:lnTo>
                    <a:pt x="415854" y="2480785"/>
                  </a:lnTo>
                  <a:cubicBezTo>
                    <a:pt x="421478" y="2477864"/>
                    <a:pt x="427904" y="2476257"/>
                    <a:pt x="434623" y="2475088"/>
                  </a:cubicBezTo>
                  <a:cubicBezTo>
                    <a:pt x="445140" y="2473335"/>
                    <a:pt x="452151" y="2469245"/>
                    <a:pt x="451567" y="2455807"/>
                  </a:cubicBezTo>
                  <a:cubicBezTo>
                    <a:pt x="450982" y="2437696"/>
                    <a:pt x="467342" y="2433021"/>
                    <a:pt x="480195" y="2427763"/>
                  </a:cubicBezTo>
                  <a:cubicBezTo>
                    <a:pt x="512329" y="2413741"/>
                    <a:pt x="546800" y="2406730"/>
                    <a:pt x="581271" y="2400303"/>
                  </a:cubicBezTo>
                  <a:cubicBezTo>
                    <a:pt x="642034" y="2389787"/>
                    <a:pt x="703381" y="2381607"/>
                    <a:pt x="765313" y="2380438"/>
                  </a:cubicBezTo>
                  <a:cubicBezTo>
                    <a:pt x="784009" y="2380438"/>
                    <a:pt x="802121" y="2376349"/>
                    <a:pt x="826075" y="2377517"/>
                  </a:cubicBezTo>
                  <a:cubicBezTo>
                    <a:pt x="815558" y="2367001"/>
                    <a:pt x="807963" y="2358821"/>
                    <a:pt x="800368" y="2351226"/>
                  </a:cubicBezTo>
                  <a:cubicBezTo>
                    <a:pt x="790435" y="2341294"/>
                    <a:pt x="787514" y="2330776"/>
                    <a:pt x="798615" y="2320259"/>
                  </a:cubicBezTo>
                  <a:cubicBezTo>
                    <a:pt x="805334" y="2313833"/>
                    <a:pt x="810884" y="2306237"/>
                    <a:pt x="817092" y="2299372"/>
                  </a:cubicBezTo>
                  <a:lnTo>
                    <a:pt x="839100" y="2283171"/>
                  </a:lnTo>
                  <a:lnTo>
                    <a:pt x="838343" y="2282868"/>
                  </a:lnTo>
                  <a:cubicBezTo>
                    <a:pt x="838343" y="2268845"/>
                    <a:pt x="838927" y="2255407"/>
                    <a:pt x="838927" y="2241385"/>
                  </a:cubicBezTo>
                  <a:lnTo>
                    <a:pt x="838927" y="624751"/>
                  </a:lnTo>
                  <a:cubicBezTo>
                    <a:pt x="838927" y="603133"/>
                    <a:pt x="841848" y="581516"/>
                    <a:pt x="838927" y="559314"/>
                  </a:cubicBezTo>
                  <a:lnTo>
                    <a:pt x="846177" y="532550"/>
                  </a:lnTo>
                  <a:lnTo>
                    <a:pt x="836929" y="522775"/>
                  </a:lnTo>
                  <a:cubicBezTo>
                    <a:pt x="830164" y="510666"/>
                    <a:pt x="832355" y="494991"/>
                    <a:pt x="831917" y="480088"/>
                  </a:cubicBezTo>
                  <a:lnTo>
                    <a:pt x="831917" y="444217"/>
                  </a:lnTo>
                  <a:cubicBezTo>
                    <a:pt x="793941" y="418509"/>
                    <a:pt x="753043" y="406824"/>
                    <a:pt x="706887" y="406240"/>
                  </a:cubicBezTo>
                  <a:cubicBezTo>
                    <a:pt x="651967" y="405071"/>
                    <a:pt x="591496" y="388420"/>
                    <a:pt x="542711" y="392802"/>
                  </a:cubicBezTo>
                  <a:cubicBezTo>
                    <a:pt x="493926" y="397184"/>
                    <a:pt x="460915" y="425715"/>
                    <a:pt x="414175" y="432531"/>
                  </a:cubicBezTo>
                  <a:cubicBezTo>
                    <a:pt x="367435" y="439347"/>
                    <a:pt x="313099" y="450643"/>
                    <a:pt x="262269" y="433700"/>
                  </a:cubicBezTo>
                  <a:cubicBezTo>
                    <a:pt x="235393" y="424936"/>
                    <a:pt x="208517" y="417341"/>
                    <a:pt x="181642" y="409161"/>
                  </a:cubicBezTo>
                  <a:cubicBezTo>
                    <a:pt x="177552" y="407993"/>
                    <a:pt x="172878" y="405071"/>
                    <a:pt x="169957" y="409746"/>
                  </a:cubicBezTo>
                  <a:cubicBezTo>
                    <a:pt x="167620" y="413835"/>
                    <a:pt x="168788" y="417925"/>
                    <a:pt x="171125" y="422015"/>
                  </a:cubicBezTo>
                  <a:cubicBezTo>
                    <a:pt x="181057" y="440711"/>
                    <a:pt x="188653" y="460576"/>
                    <a:pt x="192743" y="481609"/>
                  </a:cubicBezTo>
                  <a:cubicBezTo>
                    <a:pt x="199754" y="517833"/>
                    <a:pt x="191574" y="547045"/>
                    <a:pt x="160024" y="568663"/>
                  </a:cubicBezTo>
                  <a:cubicBezTo>
                    <a:pt x="164698" y="573921"/>
                    <a:pt x="173462" y="572168"/>
                    <a:pt x="176383" y="579179"/>
                  </a:cubicBezTo>
                  <a:lnTo>
                    <a:pt x="174356" y="579650"/>
                  </a:lnTo>
                  <a:lnTo>
                    <a:pt x="175216" y="579763"/>
                  </a:lnTo>
                  <a:cubicBezTo>
                    <a:pt x="175800" y="580932"/>
                    <a:pt x="175800" y="582100"/>
                    <a:pt x="175800" y="583269"/>
                  </a:cubicBezTo>
                  <a:cubicBezTo>
                    <a:pt x="175971" y="587675"/>
                    <a:pt x="176117" y="594224"/>
                    <a:pt x="176280" y="602080"/>
                  </a:cubicBezTo>
                  <a:lnTo>
                    <a:pt x="176384" y="606885"/>
                  </a:lnTo>
                  <a:lnTo>
                    <a:pt x="176384" y="583269"/>
                  </a:lnTo>
                  <a:cubicBezTo>
                    <a:pt x="183979" y="594954"/>
                    <a:pt x="179305" y="607223"/>
                    <a:pt x="179889" y="619493"/>
                  </a:cubicBezTo>
                  <a:cubicBezTo>
                    <a:pt x="180473" y="641695"/>
                    <a:pt x="179889" y="663312"/>
                    <a:pt x="179889" y="685514"/>
                  </a:cubicBezTo>
                  <a:lnTo>
                    <a:pt x="179164" y="682214"/>
                  </a:lnTo>
                  <a:lnTo>
                    <a:pt x="179306" y="685515"/>
                  </a:lnTo>
                  <a:cubicBezTo>
                    <a:pt x="183980" y="716480"/>
                    <a:pt x="181058" y="749198"/>
                    <a:pt x="190991" y="779580"/>
                  </a:cubicBezTo>
                  <a:cubicBezTo>
                    <a:pt x="198002" y="794770"/>
                    <a:pt x="206766" y="798276"/>
                    <a:pt x="220788" y="791265"/>
                  </a:cubicBezTo>
                  <a:cubicBezTo>
                    <a:pt x="221956" y="791265"/>
                    <a:pt x="223125" y="790680"/>
                    <a:pt x="224293" y="790680"/>
                  </a:cubicBezTo>
                  <a:cubicBezTo>
                    <a:pt x="234226" y="783669"/>
                    <a:pt x="244742" y="782501"/>
                    <a:pt x="254674" y="790680"/>
                  </a:cubicBezTo>
                  <a:cubicBezTo>
                    <a:pt x="258180" y="799444"/>
                    <a:pt x="255259" y="808208"/>
                    <a:pt x="254674" y="816972"/>
                  </a:cubicBezTo>
                  <a:cubicBezTo>
                    <a:pt x="251169" y="822230"/>
                    <a:pt x="247079" y="827489"/>
                    <a:pt x="243574" y="832162"/>
                  </a:cubicBezTo>
                  <a:cubicBezTo>
                    <a:pt x="213192" y="844432"/>
                    <a:pt x="189822" y="835668"/>
                    <a:pt x="171710" y="809377"/>
                  </a:cubicBezTo>
                  <a:cubicBezTo>
                    <a:pt x="164115" y="783669"/>
                    <a:pt x="167036" y="756209"/>
                    <a:pt x="160609" y="729918"/>
                  </a:cubicBezTo>
                  <a:cubicBezTo>
                    <a:pt x="159441" y="726412"/>
                    <a:pt x="159441" y="722323"/>
                    <a:pt x="158272" y="718817"/>
                  </a:cubicBezTo>
                  <a:cubicBezTo>
                    <a:pt x="155935" y="712390"/>
                    <a:pt x="152430" y="704211"/>
                    <a:pt x="144835" y="705379"/>
                  </a:cubicBezTo>
                  <a:cubicBezTo>
                    <a:pt x="134902" y="707132"/>
                    <a:pt x="141913" y="715896"/>
                    <a:pt x="141329" y="721154"/>
                  </a:cubicBezTo>
                  <a:cubicBezTo>
                    <a:pt x="136071" y="756209"/>
                    <a:pt x="151261" y="790096"/>
                    <a:pt x="149509" y="825151"/>
                  </a:cubicBezTo>
                  <a:cubicBezTo>
                    <a:pt x="148924" y="832747"/>
                    <a:pt x="150093" y="840342"/>
                    <a:pt x="145419" y="846769"/>
                  </a:cubicBezTo>
                  <a:cubicBezTo>
                    <a:pt x="137239" y="852027"/>
                    <a:pt x="127891" y="853196"/>
                    <a:pt x="119127" y="854364"/>
                  </a:cubicBezTo>
                  <a:cubicBezTo>
                    <a:pt x="113869" y="854364"/>
                    <a:pt x="108611" y="854364"/>
                    <a:pt x="108026" y="847353"/>
                  </a:cubicBezTo>
                  <a:cubicBezTo>
                    <a:pt x="108026" y="829826"/>
                    <a:pt x="103937" y="811714"/>
                    <a:pt x="109779" y="795354"/>
                  </a:cubicBezTo>
                  <a:cubicBezTo>
                    <a:pt x="119712" y="768479"/>
                    <a:pt x="113285" y="741019"/>
                    <a:pt x="115038" y="713559"/>
                  </a:cubicBezTo>
                  <a:cubicBezTo>
                    <a:pt x="115038" y="710053"/>
                    <a:pt x="115038" y="705379"/>
                    <a:pt x="110363" y="704795"/>
                  </a:cubicBezTo>
                  <a:cubicBezTo>
                    <a:pt x="105105" y="703626"/>
                    <a:pt x="102184" y="707132"/>
                    <a:pt x="100431" y="711222"/>
                  </a:cubicBezTo>
                  <a:cubicBezTo>
                    <a:pt x="95173" y="723491"/>
                    <a:pt x="92836" y="736345"/>
                    <a:pt x="92836" y="749198"/>
                  </a:cubicBezTo>
                  <a:cubicBezTo>
                    <a:pt x="93420" y="764973"/>
                    <a:pt x="90499" y="780164"/>
                    <a:pt x="88162" y="795939"/>
                  </a:cubicBezTo>
                  <a:cubicBezTo>
                    <a:pt x="83488" y="826904"/>
                    <a:pt x="66544" y="838005"/>
                    <a:pt x="25061" y="839758"/>
                  </a:cubicBezTo>
                  <a:cubicBezTo>
                    <a:pt x="15129" y="839174"/>
                    <a:pt x="1691" y="824567"/>
                    <a:pt x="523" y="812298"/>
                  </a:cubicBezTo>
                  <a:cubicBezTo>
                    <a:pt x="-62" y="807624"/>
                    <a:pt x="-646" y="802366"/>
                    <a:pt x="1691" y="798276"/>
                  </a:cubicBezTo>
                  <a:cubicBezTo>
                    <a:pt x="1107" y="791849"/>
                    <a:pt x="2860" y="786006"/>
                    <a:pt x="9286" y="783085"/>
                  </a:cubicBezTo>
                  <a:cubicBezTo>
                    <a:pt x="19803" y="780164"/>
                    <a:pt x="27983" y="783669"/>
                    <a:pt x="35578" y="790680"/>
                  </a:cubicBezTo>
                  <a:cubicBezTo>
                    <a:pt x="49016" y="800613"/>
                    <a:pt x="66544" y="791265"/>
                    <a:pt x="69466" y="772568"/>
                  </a:cubicBezTo>
                  <a:cubicBezTo>
                    <a:pt x="72971" y="744524"/>
                    <a:pt x="77645" y="717064"/>
                    <a:pt x="77645" y="689020"/>
                  </a:cubicBezTo>
                  <a:lnTo>
                    <a:pt x="77645" y="600797"/>
                  </a:lnTo>
                  <a:cubicBezTo>
                    <a:pt x="78229" y="576258"/>
                    <a:pt x="79398" y="574505"/>
                    <a:pt x="104521" y="572168"/>
                  </a:cubicBezTo>
                  <a:lnTo>
                    <a:pt x="108974" y="571782"/>
                  </a:lnTo>
                  <a:lnTo>
                    <a:pt x="63038" y="513159"/>
                  </a:lnTo>
                  <a:cubicBezTo>
                    <a:pt x="61285" y="509653"/>
                    <a:pt x="59532" y="505563"/>
                    <a:pt x="63038" y="503226"/>
                  </a:cubicBezTo>
                  <a:cubicBezTo>
                    <a:pt x="71217" y="497968"/>
                    <a:pt x="79397" y="493878"/>
                    <a:pt x="87577" y="489788"/>
                  </a:cubicBezTo>
                  <a:cubicBezTo>
                    <a:pt x="98677" y="484530"/>
                    <a:pt x="103936" y="492125"/>
                    <a:pt x="109778" y="500305"/>
                  </a:cubicBezTo>
                  <a:cubicBezTo>
                    <a:pt x="116789" y="509653"/>
                    <a:pt x="129059" y="507316"/>
                    <a:pt x="139575" y="504979"/>
                  </a:cubicBezTo>
                  <a:cubicBezTo>
                    <a:pt x="150092" y="502642"/>
                    <a:pt x="146586" y="492710"/>
                    <a:pt x="146002" y="486283"/>
                  </a:cubicBezTo>
                  <a:cubicBezTo>
                    <a:pt x="145418" y="454149"/>
                    <a:pt x="122632" y="436621"/>
                    <a:pt x="99846" y="420262"/>
                  </a:cubicBezTo>
                  <a:cubicBezTo>
                    <a:pt x="90498" y="413835"/>
                    <a:pt x="85240" y="421431"/>
                    <a:pt x="82903" y="428442"/>
                  </a:cubicBezTo>
                  <a:cubicBezTo>
                    <a:pt x="75892" y="444801"/>
                    <a:pt x="65959" y="440711"/>
                    <a:pt x="56027" y="433116"/>
                  </a:cubicBezTo>
                  <a:cubicBezTo>
                    <a:pt x="44342" y="424352"/>
                    <a:pt x="36162" y="412083"/>
                    <a:pt x="29151" y="399813"/>
                  </a:cubicBezTo>
                  <a:cubicBezTo>
                    <a:pt x="22724" y="389297"/>
                    <a:pt x="25646" y="378195"/>
                    <a:pt x="33825" y="370599"/>
                  </a:cubicBezTo>
                  <a:cubicBezTo>
                    <a:pt x="43758" y="361836"/>
                    <a:pt x="54274" y="353656"/>
                    <a:pt x="66543" y="349566"/>
                  </a:cubicBezTo>
                  <a:cubicBezTo>
                    <a:pt x="70049" y="348398"/>
                    <a:pt x="74723" y="343724"/>
                    <a:pt x="78229" y="349566"/>
                  </a:cubicBezTo>
                  <a:cubicBezTo>
                    <a:pt x="85824" y="363004"/>
                    <a:pt x="91666" y="356577"/>
                    <a:pt x="99262" y="349566"/>
                  </a:cubicBezTo>
                  <a:cubicBezTo>
                    <a:pt x="129059" y="321522"/>
                    <a:pt x="158856" y="319185"/>
                    <a:pt x="192743" y="341387"/>
                  </a:cubicBezTo>
                  <a:cubicBezTo>
                    <a:pt x="220202" y="359499"/>
                    <a:pt x="250584" y="367678"/>
                    <a:pt x="283302" y="372936"/>
                  </a:cubicBezTo>
                  <a:cubicBezTo>
                    <a:pt x="337053" y="382285"/>
                    <a:pt x="374446" y="352488"/>
                    <a:pt x="415344" y="330286"/>
                  </a:cubicBezTo>
                  <a:cubicBezTo>
                    <a:pt x="456826" y="307500"/>
                    <a:pt x="498308" y="285298"/>
                    <a:pt x="544464" y="274197"/>
                  </a:cubicBezTo>
                  <a:cubicBezTo>
                    <a:pt x="604642" y="260175"/>
                    <a:pt x="664820" y="263681"/>
                    <a:pt x="724414" y="279456"/>
                  </a:cubicBezTo>
                  <a:cubicBezTo>
                    <a:pt x="761807" y="289388"/>
                    <a:pt x="798615" y="302242"/>
                    <a:pt x="831917" y="322106"/>
                  </a:cubicBezTo>
                  <a:cubicBezTo>
                    <a:pt x="831972" y="322391"/>
                    <a:pt x="832026" y="322677"/>
                    <a:pt x="832081" y="322962"/>
                  </a:cubicBezTo>
                  <a:lnTo>
                    <a:pt x="832501" y="282060"/>
                  </a:lnTo>
                  <a:cubicBezTo>
                    <a:pt x="832501" y="266985"/>
                    <a:pt x="836591" y="254652"/>
                    <a:pt x="850613" y="250540"/>
                  </a:cubicBezTo>
                  <a:lnTo>
                    <a:pt x="855567" y="247115"/>
                  </a:lnTo>
                  <a:lnTo>
                    <a:pt x="850029" y="247906"/>
                  </a:lnTo>
                  <a:cubicBezTo>
                    <a:pt x="850029" y="239726"/>
                    <a:pt x="850029" y="231547"/>
                    <a:pt x="850613" y="223367"/>
                  </a:cubicBezTo>
                  <a:cubicBezTo>
                    <a:pt x="852366" y="208761"/>
                    <a:pt x="848860" y="197660"/>
                    <a:pt x="831917" y="194739"/>
                  </a:cubicBezTo>
                  <a:cubicBezTo>
                    <a:pt x="827827" y="194154"/>
                    <a:pt x="823153" y="191233"/>
                    <a:pt x="822569" y="186559"/>
                  </a:cubicBezTo>
                  <a:cubicBezTo>
                    <a:pt x="821984" y="180717"/>
                    <a:pt x="827243" y="178380"/>
                    <a:pt x="831917" y="176627"/>
                  </a:cubicBezTo>
                  <a:cubicBezTo>
                    <a:pt x="836006" y="174874"/>
                    <a:pt x="840096" y="173706"/>
                    <a:pt x="844186" y="173121"/>
                  </a:cubicBezTo>
                  <a:cubicBezTo>
                    <a:pt x="859377" y="170784"/>
                    <a:pt x="868140" y="163773"/>
                    <a:pt x="865219" y="146830"/>
                  </a:cubicBezTo>
                  <a:lnTo>
                    <a:pt x="865605" y="146598"/>
                  </a:lnTo>
                  <a:lnTo>
                    <a:pt x="862298" y="142741"/>
                  </a:lnTo>
                  <a:cubicBezTo>
                    <a:pt x="862301" y="142737"/>
                    <a:pt x="862303" y="142733"/>
                    <a:pt x="862306" y="142729"/>
                  </a:cubicBezTo>
                  <a:lnTo>
                    <a:pt x="861714" y="142740"/>
                  </a:lnTo>
                  <a:cubicBezTo>
                    <a:pt x="828411" y="121122"/>
                    <a:pt x="813804" y="91910"/>
                    <a:pt x="821400" y="61528"/>
                  </a:cubicBezTo>
                  <a:cubicBezTo>
                    <a:pt x="830163" y="27057"/>
                    <a:pt x="857625" y="4271"/>
                    <a:pt x="895601" y="1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99">
              <a:extLst>
                <a:ext uri="{FF2B5EF4-FFF2-40B4-BE49-F238E27FC236}">
                  <a16:creationId xmlns:a16="http://schemas.microsoft.com/office/drawing/2014/main" id="{D629A33E-9000-4CFC-8AED-1E30A3298A53}"/>
                </a:ext>
              </a:extLst>
            </p:cNvPr>
            <p:cNvSpPr/>
            <p:nvPr/>
          </p:nvSpPr>
          <p:spPr>
            <a:xfrm>
              <a:off x="6309145" y="3735944"/>
              <a:ext cx="1178351" cy="913222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3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00">
              <a:extLst>
                <a:ext uri="{FF2B5EF4-FFF2-40B4-BE49-F238E27FC236}">
                  <a16:creationId xmlns:a16="http://schemas.microsoft.com/office/drawing/2014/main" id="{30A623AC-C82D-4A56-B4AD-9384C7F0A07B}"/>
                </a:ext>
              </a:extLst>
            </p:cNvPr>
            <p:cNvSpPr/>
            <p:nvPr/>
          </p:nvSpPr>
          <p:spPr>
            <a:xfrm rot="10800000" flipH="1">
              <a:off x="6293608" y="3350621"/>
              <a:ext cx="1154134" cy="1306976"/>
            </a:xfrm>
            <a:custGeom>
              <a:avLst/>
              <a:gdLst>
                <a:gd name="connsiteX0" fmla="*/ 556790 w 1154134"/>
                <a:gd name="connsiteY0" fmla="*/ 1280160 h 1306976"/>
                <a:gd name="connsiteX1" fmla="*/ 575078 w 1154134"/>
                <a:gd name="connsiteY1" fmla="*/ 1280160 h 1306976"/>
                <a:gd name="connsiteX2" fmla="*/ 568460 w 1154134"/>
                <a:gd name="connsiteY2" fmla="*/ 0 h 1306976"/>
                <a:gd name="connsiteX3" fmla="*/ 563408 w 1154134"/>
                <a:gd name="connsiteY3" fmla="*/ 0 h 1306976"/>
                <a:gd name="connsiteX4" fmla="*/ 464657 w 1154134"/>
                <a:gd name="connsiteY4" fmla="*/ 1298615 h 1306976"/>
                <a:gd name="connsiteX5" fmla="*/ 481664 w 1154134"/>
                <a:gd name="connsiteY5" fmla="*/ 1291889 h 1306976"/>
                <a:gd name="connsiteX6" fmla="*/ 4698 w 1154134"/>
                <a:gd name="connsiteY6" fmla="*/ 103883 h 1306976"/>
                <a:gd name="connsiteX7" fmla="*/ 0 w 1154134"/>
                <a:gd name="connsiteY7" fmla="*/ 105741 h 1306976"/>
                <a:gd name="connsiteX8" fmla="*/ 689477 w 1154134"/>
                <a:gd name="connsiteY8" fmla="*/ 1306976 h 1306976"/>
                <a:gd name="connsiteX9" fmla="*/ 1154134 w 1154134"/>
                <a:gd name="connsiteY9" fmla="*/ 114102 h 1306976"/>
                <a:gd name="connsiteX10" fmla="*/ 1149436 w 1154134"/>
                <a:gd name="connsiteY10" fmla="*/ 112244 h 1306976"/>
                <a:gd name="connsiteX11" fmla="*/ 672471 w 1154134"/>
                <a:gd name="connsiteY11" fmla="*/ 1300250 h 130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4134" h="1306976">
                  <a:moveTo>
                    <a:pt x="556790" y="1280160"/>
                  </a:moveTo>
                  <a:lnTo>
                    <a:pt x="575078" y="1280160"/>
                  </a:lnTo>
                  <a:lnTo>
                    <a:pt x="568460" y="0"/>
                  </a:lnTo>
                  <a:lnTo>
                    <a:pt x="563408" y="0"/>
                  </a:lnTo>
                  <a:close/>
                  <a:moveTo>
                    <a:pt x="464657" y="1298615"/>
                  </a:moveTo>
                  <a:lnTo>
                    <a:pt x="481664" y="1291889"/>
                  </a:lnTo>
                  <a:lnTo>
                    <a:pt x="4698" y="103883"/>
                  </a:lnTo>
                  <a:lnTo>
                    <a:pt x="0" y="105741"/>
                  </a:lnTo>
                  <a:close/>
                  <a:moveTo>
                    <a:pt x="689477" y="1306976"/>
                  </a:moveTo>
                  <a:lnTo>
                    <a:pt x="1154134" y="114102"/>
                  </a:lnTo>
                  <a:lnTo>
                    <a:pt x="1149436" y="112244"/>
                  </a:lnTo>
                  <a:lnTo>
                    <a:pt x="672471" y="1300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그룹 2">
              <a:extLst>
                <a:ext uri="{FF2B5EF4-FFF2-40B4-BE49-F238E27FC236}">
                  <a16:creationId xmlns:a16="http://schemas.microsoft.com/office/drawing/2014/main" id="{4528E846-85F9-4F6A-A972-79BAF6F41743}"/>
                </a:ext>
              </a:extLst>
            </p:cNvPr>
            <p:cNvGrpSpPr/>
            <p:nvPr/>
          </p:nvGrpSpPr>
          <p:grpSpPr>
            <a:xfrm>
              <a:off x="4817639" y="3651462"/>
              <a:ext cx="1053727" cy="1045347"/>
              <a:chOff x="2112749" y="3418107"/>
              <a:chExt cx="1181456" cy="1172060"/>
            </a:xfrm>
            <a:solidFill>
              <a:schemeClr val="accent1"/>
            </a:solidFill>
          </p:grpSpPr>
          <p:sp>
            <p:nvSpPr>
              <p:cNvPr id="30" name="자유형: 도형 113">
                <a:extLst>
                  <a:ext uri="{FF2B5EF4-FFF2-40B4-BE49-F238E27FC236}">
                    <a16:creationId xmlns:a16="http://schemas.microsoft.com/office/drawing/2014/main" id="{CF4C0344-AFEC-4E08-B1B5-8F104C4DD9A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2117447" y="3413409"/>
                <a:ext cx="1172060" cy="1181456"/>
              </a:xfrm>
              <a:custGeom>
                <a:avLst/>
                <a:gdLst>
                  <a:gd name="connsiteX0" fmla="*/ 302812 w 1172060"/>
                  <a:gd name="connsiteY0" fmla="*/ 668924 h 1181456"/>
                  <a:gd name="connsiteX1" fmla="*/ 629231 w 1172060"/>
                  <a:gd name="connsiteY1" fmla="*/ 315506 h 1181456"/>
                  <a:gd name="connsiteX2" fmla="*/ 1063707 w 1172060"/>
                  <a:gd name="connsiteY2" fmla="*/ 395423 h 1181456"/>
                  <a:gd name="connsiteX3" fmla="*/ 998378 w 1172060"/>
                  <a:gd name="connsiteY3" fmla="*/ 964382 h 1181456"/>
                  <a:gd name="connsiteX4" fmla="*/ 403821 w 1172060"/>
                  <a:gd name="connsiteY4" fmla="*/ 1073546 h 1181456"/>
                  <a:gd name="connsiteX5" fmla="*/ 403085 w 1172060"/>
                  <a:gd name="connsiteY5" fmla="*/ 1072441 h 1181456"/>
                  <a:gd name="connsiteX6" fmla="*/ 302812 w 1172060"/>
                  <a:gd name="connsiteY6" fmla="*/ 668924 h 1181456"/>
                  <a:gd name="connsiteX7" fmla="*/ 237854 w 1172060"/>
                  <a:gd name="connsiteY7" fmla="*/ 595408 h 1181456"/>
                  <a:gd name="connsiteX8" fmla="*/ 542985 w 1172060"/>
                  <a:gd name="connsiteY8" fmla="*/ 262697 h 1181456"/>
                  <a:gd name="connsiteX9" fmla="*/ 561746 w 1172060"/>
                  <a:gd name="connsiteY9" fmla="*/ 261886 h 1181456"/>
                  <a:gd name="connsiteX10" fmla="*/ 600889 w 1172060"/>
                  <a:gd name="connsiteY10" fmla="*/ 297782 h 1181456"/>
                  <a:gd name="connsiteX11" fmla="*/ 601700 w 1172060"/>
                  <a:gd name="connsiteY11" fmla="*/ 316543 h 1181456"/>
                  <a:gd name="connsiteX12" fmla="*/ 296568 w 1172060"/>
                  <a:gd name="connsiteY12" fmla="*/ 649254 h 1181456"/>
                  <a:gd name="connsiteX13" fmla="*/ 277807 w 1172060"/>
                  <a:gd name="connsiteY13" fmla="*/ 650065 h 1181456"/>
                  <a:gd name="connsiteX14" fmla="*/ 238665 w 1172060"/>
                  <a:gd name="connsiteY14" fmla="*/ 614168 h 1181456"/>
                  <a:gd name="connsiteX15" fmla="*/ 237854 w 1172060"/>
                  <a:gd name="connsiteY15" fmla="*/ 595408 h 1181456"/>
                  <a:gd name="connsiteX16" fmla="*/ 170715 w 1172060"/>
                  <a:gd name="connsiteY16" fmla="*/ 196213 h 1181456"/>
                  <a:gd name="connsiteX17" fmla="*/ 330127 w 1172060"/>
                  <a:gd name="connsiteY17" fmla="*/ 165192 h 1181456"/>
                  <a:gd name="connsiteX18" fmla="*/ 440075 w 1172060"/>
                  <a:gd name="connsiteY18" fmla="*/ 1218 h 1181456"/>
                  <a:gd name="connsiteX19" fmla="*/ 521596 w 1172060"/>
                  <a:gd name="connsiteY19" fmla="*/ 248757 h 1181456"/>
                  <a:gd name="connsiteX20" fmla="*/ 234141 w 1172060"/>
                  <a:gd name="connsiteY20" fmla="*/ 569990 h 1181456"/>
                  <a:gd name="connsiteX21" fmla="*/ 35337 w 1172060"/>
                  <a:gd name="connsiteY21" fmla="*/ 578003 h 1181456"/>
                  <a:gd name="connsiteX22" fmla="*/ 123970 w 1172060"/>
                  <a:gd name="connsiteY22" fmla="*/ 403571 h 1181456"/>
                  <a:gd name="connsiteX23" fmla="*/ 170715 w 1172060"/>
                  <a:gd name="connsiteY23" fmla="*/ 196213 h 118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72060" h="1181456">
                    <a:moveTo>
                      <a:pt x="302812" y="668924"/>
                    </a:moveTo>
                    <a:lnTo>
                      <a:pt x="629231" y="315506"/>
                    </a:lnTo>
                    <a:cubicBezTo>
                      <a:pt x="848283" y="306381"/>
                      <a:pt x="978182" y="305056"/>
                      <a:pt x="1063707" y="395423"/>
                    </a:cubicBezTo>
                    <a:cubicBezTo>
                      <a:pt x="1170280" y="508029"/>
                      <a:pt x="1267197" y="650379"/>
                      <a:pt x="998378" y="964382"/>
                    </a:cubicBezTo>
                    <a:cubicBezTo>
                      <a:pt x="696240" y="1276281"/>
                      <a:pt x="521556" y="1194524"/>
                      <a:pt x="403821" y="1073546"/>
                    </a:cubicBezTo>
                    <a:lnTo>
                      <a:pt x="403085" y="1072441"/>
                    </a:lnTo>
                    <a:cubicBezTo>
                      <a:pt x="324908" y="984678"/>
                      <a:pt x="302320" y="883213"/>
                      <a:pt x="302812" y="668924"/>
                    </a:cubicBezTo>
                    <a:close/>
                    <a:moveTo>
                      <a:pt x="237854" y="595408"/>
                    </a:moveTo>
                    <a:lnTo>
                      <a:pt x="542985" y="262697"/>
                    </a:lnTo>
                    <a:cubicBezTo>
                      <a:pt x="547942" y="257292"/>
                      <a:pt x="556341" y="256929"/>
                      <a:pt x="561746" y="261886"/>
                    </a:cubicBezTo>
                    <a:lnTo>
                      <a:pt x="600889" y="297782"/>
                    </a:lnTo>
                    <a:cubicBezTo>
                      <a:pt x="606293" y="302739"/>
                      <a:pt x="606657" y="311139"/>
                      <a:pt x="601700" y="316543"/>
                    </a:cubicBezTo>
                    <a:lnTo>
                      <a:pt x="296568" y="649254"/>
                    </a:lnTo>
                    <a:cubicBezTo>
                      <a:pt x="291611" y="654659"/>
                      <a:pt x="283212" y="655022"/>
                      <a:pt x="277807" y="650065"/>
                    </a:cubicBezTo>
                    <a:lnTo>
                      <a:pt x="238665" y="614168"/>
                    </a:lnTo>
                    <a:cubicBezTo>
                      <a:pt x="233260" y="609211"/>
                      <a:pt x="232898" y="600812"/>
                      <a:pt x="237854" y="595408"/>
                    </a:cubicBezTo>
                    <a:close/>
                    <a:moveTo>
                      <a:pt x="170715" y="196213"/>
                    </a:moveTo>
                    <a:cubicBezTo>
                      <a:pt x="239941" y="133429"/>
                      <a:pt x="250327" y="149631"/>
                      <a:pt x="330127" y="165192"/>
                    </a:cubicBezTo>
                    <a:cubicBezTo>
                      <a:pt x="445765" y="184636"/>
                      <a:pt x="396659" y="17962"/>
                      <a:pt x="440075" y="1218"/>
                    </a:cubicBezTo>
                    <a:cubicBezTo>
                      <a:pt x="478089" y="-13442"/>
                      <a:pt x="565874" y="106294"/>
                      <a:pt x="521596" y="248757"/>
                    </a:cubicBezTo>
                    <a:cubicBezTo>
                      <a:pt x="421713" y="357668"/>
                      <a:pt x="334023" y="461079"/>
                      <a:pt x="234141" y="569990"/>
                    </a:cubicBezTo>
                    <a:cubicBezTo>
                      <a:pt x="126009" y="620334"/>
                      <a:pt x="81210" y="609522"/>
                      <a:pt x="35337" y="578003"/>
                    </a:cubicBezTo>
                    <a:cubicBezTo>
                      <a:pt x="-10537" y="546484"/>
                      <a:pt x="-37835" y="446419"/>
                      <a:pt x="123970" y="403571"/>
                    </a:cubicBezTo>
                    <a:cubicBezTo>
                      <a:pt x="185254" y="392132"/>
                      <a:pt x="69653" y="346354"/>
                      <a:pt x="170715" y="196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11">
                <a:extLst>
                  <a:ext uri="{FF2B5EF4-FFF2-40B4-BE49-F238E27FC236}">
                    <a16:creationId xmlns:a16="http://schemas.microsoft.com/office/drawing/2014/main" id="{2606409B-EDFE-470F-811B-9B64EDF5DD33}"/>
                  </a:ext>
                </a:extLst>
              </p:cNvPr>
              <p:cNvSpPr/>
              <p:nvPr/>
            </p:nvSpPr>
            <p:spPr>
              <a:xfrm>
                <a:off x="2575942" y="4011357"/>
                <a:ext cx="255069" cy="415030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Freeform: Shape 102">
              <a:extLst>
                <a:ext uri="{FF2B5EF4-FFF2-40B4-BE49-F238E27FC236}">
                  <a16:creationId xmlns:a16="http://schemas.microsoft.com/office/drawing/2014/main" id="{0C3D723D-F6E3-43D5-B731-CF79E4D8C3BD}"/>
                </a:ext>
              </a:extLst>
            </p:cNvPr>
            <p:cNvSpPr/>
            <p:nvPr/>
          </p:nvSpPr>
          <p:spPr>
            <a:xfrm rot="10800000" flipH="1">
              <a:off x="4754704" y="3343954"/>
              <a:ext cx="1154134" cy="1306976"/>
            </a:xfrm>
            <a:custGeom>
              <a:avLst/>
              <a:gdLst>
                <a:gd name="connsiteX0" fmla="*/ 556790 w 1154134"/>
                <a:gd name="connsiteY0" fmla="*/ 1280160 h 1306976"/>
                <a:gd name="connsiteX1" fmla="*/ 575078 w 1154134"/>
                <a:gd name="connsiteY1" fmla="*/ 1280160 h 1306976"/>
                <a:gd name="connsiteX2" fmla="*/ 568460 w 1154134"/>
                <a:gd name="connsiteY2" fmla="*/ 0 h 1306976"/>
                <a:gd name="connsiteX3" fmla="*/ 563408 w 1154134"/>
                <a:gd name="connsiteY3" fmla="*/ 0 h 1306976"/>
                <a:gd name="connsiteX4" fmla="*/ 464657 w 1154134"/>
                <a:gd name="connsiteY4" fmla="*/ 1298615 h 1306976"/>
                <a:gd name="connsiteX5" fmla="*/ 481664 w 1154134"/>
                <a:gd name="connsiteY5" fmla="*/ 1291889 h 1306976"/>
                <a:gd name="connsiteX6" fmla="*/ 4698 w 1154134"/>
                <a:gd name="connsiteY6" fmla="*/ 103883 h 1306976"/>
                <a:gd name="connsiteX7" fmla="*/ 0 w 1154134"/>
                <a:gd name="connsiteY7" fmla="*/ 105741 h 1306976"/>
                <a:gd name="connsiteX8" fmla="*/ 689477 w 1154134"/>
                <a:gd name="connsiteY8" fmla="*/ 1306976 h 1306976"/>
                <a:gd name="connsiteX9" fmla="*/ 1154134 w 1154134"/>
                <a:gd name="connsiteY9" fmla="*/ 114102 h 1306976"/>
                <a:gd name="connsiteX10" fmla="*/ 1149436 w 1154134"/>
                <a:gd name="connsiteY10" fmla="*/ 112244 h 1306976"/>
                <a:gd name="connsiteX11" fmla="*/ 672471 w 1154134"/>
                <a:gd name="connsiteY11" fmla="*/ 1300250 h 130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4134" h="1306976">
                  <a:moveTo>
                    <a:pt x="556790" y="1280160"/>
                  </a:moveTo>
                  <a:lnTo>
                    <a:pt x="575078" y="1280160"/>
                  </a:lnTo>
                  <a:lnTo>
                    <a:pt x="568460" y="0"/>
                  </a:lnTo>
                  <a:lnTo>
                    <a:pt x="563408" y="0"/>
                  </a:lnTo>
                  <a:close/>
                  <a:moveTo>
                    <a:pt x="464657" y="1298615"/>
                  </a:moveTo>
                  <a:lnTo>
                    <a:pt x="481664" y="1291889"/>
                  </a:lnTo>
                  <a:lnTo>
                    <a:pt x="4698" y="103883"/>
                  </a:lnTo>
                  <a:lnTo>
                    <a:pt x="0" y="105741"/>
                  </a:lnTo>
                  <a:close/>
                  <a:moveTo>
                    <a:pt x="689477" y="1306976"/>
                  </a:moveTo>
                  <a:lnTo>
                    <a:pt x="1154134" y="114102"/>
                  </a:lnTo>
                  <a:lnTo>
                    <a:pt x="1149436" y="112244"/>
                  </a:lnTo>
                  <a:lnTo>
                    <a:pt x="672471" y="1300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05" y="899172"/>
            <a:ext cx="4788998" cy="47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3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875" y="39141"/>
            <a:ext cx="11573197" cy="87525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Which City offers bigger Units SIZE?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BBFB2-8333-4097-B562-42030F5D7D52}"/>
              </a:ext>
            </a:extLst>
          </p:cNvPr>
          <p:cNvSpPr txBox="1"/>
          <p:nvPr/>
        </p:nvSpPr>
        <p:spPr>
          <a:xfrm>
            <a:off x="3222202" y="6038059"/>
            <a:ext cx="875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If you are looking for bigger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Appartments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then Roubaix is a better choice. But the price will be higher as well.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049B6D6-B68A-4CA3-A13C-BB1860D25C2A}"/>
              </a:ext>
            </a:extLst>
          </p:cNvPr>
          <p:cNvSpPr/>
          <p:nvPr/>
        </p:nvSpPr>
        <p:spPr>
          <a:xfrm>
            <a:off x="10465746" y="381744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0EBC1F77-9D2D-4B62-821F-72662CA27F95}"/>
              </a:ext>
            </a:extLst>
          </p:cNvPr>
          <p:cNvSpPr>
            <a:spLocks noChangeAspect="1"/>
          </p:cNvSpPr>
          <p:nvPr/>
        </p:nvSpPr>
        <p:spPr>
          <a:xfrm>
            <a:off x="5938189" y="383522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AC1BFC-EECF-4409-956D-F5850AF2AA10}"/>
              </a:ext>
            </a:extLst>
          </p:cNvPr>
          <p:cNvGrpSpPr/>
          <p:nvPr/>
        </p:nvGrpSpPr>
        <p:grpSpPr>
          <a:xfrm>
            <a:off x="86822" y="3238221"/>
            <a:ext cx="3459315" cy="3283299"/>
            <a:chOff x="4247069" y="2218190"/>
            <a:chExt cx="3697862" cy="3376310"/>
          </a:xfrm>
        </p:grpSpPr>
        <p:sp>
          <p:nvSpPr>
            <p:cNvPr id="18" name="Graphic 4">
              <a:extLst>
                <a:ext uri="{FF2B5EF4-FFF2-40B4-BE49-F238E27FC236}">
                  <a16:creationId xmlns:a16="http://schemas.microsoft.com/office/drawing/2014/main" id="{787188F9-A6DC-4BE5-AEC9-05868017E514}"/>
                </a:ext>
              </a:extLst>
            </p:cNvPr>
            <p:cNvSpPr/>
            <p:nvPr/>
          </p:nvSpPr>
          <p:spPr>
            <a:xfrm>
              <a:off x="4247069" y="2218190"/>
              <a:ext cx="3697862" cy="3376310"/>
            </a:xfrm>
            <a:custGeom>
              <a:avLst/>
              <a:gdLst>
                <a:gd name="connsiteX0" fmla="*/ 1465659 w 2190750"/>
                <a:gd name="connsiteY0" fmla="*/ 0 h 2000250"/>
                <a:gd name="connsiteX1" fmla="*/ 733187 w 2190750"/>
                <a:gd name="connsiteY1" fmla="*/ 0 h 2000250"/>
                <a:gd name="connsiteX2" fmla="*/ 416004 w 2190750"/>
                <a:gd name="connsiteY2" fmla="*/ 182880 h 2000250"/>
                <a:gd name="connsiteX3" fmla="*/ 49292 w 2190750"/>
                <a:gd name="connsiteY3" fmla="*/ 817245 h 2000250"/>
                <a:gd name="connsiteX4" fmla="*/ 49292 w 2190750"/>
                <a:gd name="connsiteY4" fmla="*/ 1183005 h 2000250"/>
                <a:gd name="connsiteX5" fmla="*/ 416004 w 2190750"/>
                <a:gd name="connsiteY5" fmla="*/ 1817370 h 2000250"/>
                <a:gd name="connsiteX6" fmla="*/ 733187 w 2190750"/>
                <a:gd name="connsiteY6" fmla="*/ 2000250 h 2000250"/>
                <a:gd name="connsiteX7" fmla="*/ 1465659 w 2190750"/>
                <a:gd name="connsiteY7" fmla="*/ 2000250 h 2000250"/>
                <a:gd name="connsiteX8" fmla="*/ 1782842 w 2190750"/>
                <a:gd name="connsiteY8" fmla="*/ 1817370 h 2000250"/>
                <a:gd name="connsiteX9" fmla="*/ 2149555 w 2190750"/>
                <a:gd name="connsiteY9" fmla="*/ 1183005 h 2000250"/>
                <a:gd name="connsiteX10" fmla="*/ 2149555 w 2190750"/>
                <a:gd name="connsiteY10" fmla="*/ 817245 h 2000250"/>
                <a:gd name="connsiteX11" fmla="*/ 1782842 w 2190750"/>
                <a:gd name="connsiteY11" fmla="*/ 182880 h 2000250"/>
                <a:gd name="connsiteX12" fmla="*/ 1465659 w 2190750"/>
                <a:gd name="connsiteY12" fmla="*/ 0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0750" h="2000250">
                  <a:moveTo>
                    <a:pt x="1465659" y="0"/>
                  </a:moveTo>
                  <a:lnTo>
                    <a:pt x="733187" y="0"/>
                  </a:lnTo>
                  <a:cubicBezTo>
                    <a:pt x="602694" y="0"/>
                    <a:pt x="481727" y="69533"/>
                    <a:pt x="416004" y="182880"/>
                  </a:cubicBezTo>
                  <a:lnTo>
                    <a:pt x="49292" y="817245"/>
                  </a:lnTo>
                  <a:cubicBezTo>
                    <a:pt x="-16431" y="930593"/>
                    <a:pt x="-16431" y="1069658"/>
                    <a:pt x="49292" y="1183005"/>
                  </a:cubicBezTo>
                  <a:lnTo>
                    <a:pt x="416004" y="1817370"/>
                  </a:lnTo>
                  <a:cubicBezTo>
                    <a:pt x="481727" y="1930718"/>
                    <a:pt x="601742" y="2000250"/>
                    <a:pt x="733187" y="2000250"/>
                  </a:cubicBezTo>
                  <a:lnTo>
                    <a:pt x="1465659" y="2000250"/>
                  </a:lnTo>
                  <a:cubicBezTo>
                    <a:pt x="1596152" y="2000250"/>
                    <a:pt x="1717119" y="1930718"/>
                    <a:pt x="1782842" y="1817370"/>
                  </a:cubicBezTo>
                  <a:lnTo>
                    <a:pt x="2149555" y="1183005"/>
                  </a:lnTo>
                  <a:cubicBezTo>
                    <a:pt x="2215277" y="1069658"/>
                    <a:pt x="2215277" y="930593"/>
                    <a:pt x="2149555" y="817245"/>
                  </a:cubicBezTo>
                  <a:lnTo>
                    <a:pt x="1782842" y="182880"/>
                  </a:lnTo>
                  <a:cubicBezTo>
                    <a:pt x="1717119" y="69533"/>
                    <a:pt x="1596152" y="0"/>
                    <a:pt x="1465659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95">
              <a:extLst>
                <a:ext uri="{FF2B5EF4-FFF2-40B4-BE49-F238E27FC236}">
                  <a16:creationId xmlns:a16="http://schemas.microsoft.com/office/drawing/2014/main" id="{5C5FCE3D-55C6-4820-B89B-B397D7341D32}"/>
                </a:ext>
              </a:extLst>
            </p:cNvPr>
            <p:cNvSpPr/>
            <p:nvPr/>
          </p:nvSpPr>
          <p:spPr>
            <a:xfrm>
              <a:off x="6292906" y="4487558"/>
              <a:ext cx="1159974" cy="349941"/>
            </a:xfrm>
            <a:custGeom>
              <a:avLst/>
              <a:gdLst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273933 w 1162682"/>
                <a:gd name="connsiteY19" fmla="*/ 8536 h 349781"/>
                <a:gd name="connsiteX20" fmla="*/ 280359 w 1162682"/>
                <a:gd name="connsiteY20" fmla="*/ 4446 h 349781"/>
                <a:gd name="connsiteX21" fmla="*/ 360402 w 1162682"/>
                <a:gd name="connsiteY21" fmla="*/ 4446 h 349781"/>
                <a:gd name="connsiteX22" fmla="*/ 591767 w 1162682"/>
                <a:gd name="connsiteY22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273933 w 1162682"/>
                <a:gd name="connsiteY19" fmla="*/ 8536 h 349781"/>
                <a:gd name="connsiteX20" fmla="*/ 360402 w 1162682"/>
                <a:gd name="connsiteY20" fmla="*/ 4446 h 349781"/>
                <a:gd name="connsiteX21" fmla="*/ 591767 w 1162682"/>
                <a:gd name="connsiteY21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360402 w 1162682"/>
                <a:gd name="connsiteY19" fmla="*/ 4446 h 349781"/>
                <a:gd name="connsiteX20" fmla="*/ 591767 w 1162682"/>
                <a:gd name="connsiteY20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360402 w 1162682"/>
                <a:gd name="connsiteY18" fmla="*/ 4446 h 349781"/>
                <a:gd name="connsiteX19" fmla="*/ 591767 w 1162682"/>
                <a:gd name="connsiteY19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27285 w 1162682"/>
                <a:gd name="connsiteY16" fmla="*/ 23726 h 349781"/>
                <a:gd name="connsiteX17" fmla="*/ 360402 w 1162682"/>
                <a:gd name="connsiteY17" fmla="*/ 4446 h 349781"/>
                <a:gd name="connsiteX18" fmla="*/ 591767 w 1162682"/>
                <a:gd name="connsiteY18" fmla="*/ 356 h 349781"/>
                <a:gd name="connsiteX0" fmla="*/ 1138845 w 1159974"/>
                <a:gd name="connsiteY0" fmla="*/ 73389 h 349781"/>
                <a:gd name="connsiteX1" fmla="*/ 18827 w 1159974"/>
                <a:gd name="connsiteY1" fmla="*/ 74502 h 349781"/>
                <a:gd name="connsiteX2" fmla="*/ 1138845 w 1159974"/>
                <a:gd name="connsiteY2" fmla="*/ 73389 h 349781"/>
                <a:gd name="connsiteX3" fmla="*/ 589059 w 1159974"/>
                <a:gd name="connsiteY3" fmla="*/ 356 h 349781"/>
                <a:gd name="connsiteX4" fmla="*/ 881187 w 1159974"/>
                <a:gd name="connsiteY4" fmla="*/ 18468 h 349781"/>
                <a:gd name="connsiteX5" fmla="*/ 1091518 w 1159974"/>
                <a:gd name="connsiteY5" fmla="*/ 42422 h 349781"/>
                <a:gd name="connsiteX6" fmla="*/ 1149944 w 1159974"/>
                <a:gd name="connsiteY6" fmla="*/ 54692 h 349781"/>
                <a:gd name="connsiteX7" fmla="*/ 1156955 w 1159974"/>
                <a:gd name="connsiteY7" fmla="*/ 72219 h 349781"/>
                <a:gd name="connsiteX8" fmla="*/ 1095608 w 1159974"/>
                <a:gd name="connsiteY8" fmla="*/ 147588 h 349781"/>
                <a:gd name="connsiteX9" fmla="*/ 828604 w 1159974"/>
                <a:gd name="connsiteY9" fmla="*/ 307090 h 349781"/>
                <a:gd name="connsiteX10" fmla="*/ 650990 w 1159974"/>
                <a:gd name="connsiteY10" fmla="*/ 343314 h 349781"/>
                <a:gd name="connsiteX11" fmla="*/ 566857 w 1159974"/>
                <a:gd name="connsiteY11" fmla="*/ 349741 h 349781"/>
                <a:gd name="connsiteX12" fmla="*/ 209878 w 1159974"/>
                <a:gd name="connsiteY12" fmla="*/ 262687 h 349781"/>
                <a:gd name="connsiteX13" fmla="*/ 8310 w 1159974"/>
                <a:gd name="connsiteY13" fmla="*/ 86826 h 349781"/>
                <a:gd name="connsiteX14" fmla="*/ 22916 w 1159974"/>
                <a:gd name="connsiteY14" fmla="*/ 44759 h 349781"/>
                <a:gd name="connsiteX15" fmla="*/ 124577 w 1159974"/>
                <a:gd name="connsiteY15" fmla="*/ 23726 h 349781"/>
                <a:gd name="connsiteX16" fmla="*/ 357694 w 1159974"/>
                <a:gd name="connsiteY16" fmla="*/ 4446 h 349781"/>
                <a:gd name="connsiteX17" fmla="*/ 589059 w 1159974"/>
                <a:gd name="connsiteY17" fmla="*/ 356 h 349781"/>
                <a:gd name="connsiteX0" fmla="*/ 1138845 w 1159974"/>
                <a:gd name="connsiteY0" fmla="*/ 73389 h 351494"/>
                <a:gd name="connsiteX1" fmla="*/ 18827 w 1159974"/>
                <a:gd name="connsiteY1" fmla="*/ 74502 h 351494"/>
                <a:gd name="connsiteX2" fmla="*/ 1138845 w 1159974"/>
                <a:gd name="connsiteY2" fmla="*/ 73389 h 351494"/>
                <a:gd name="connsiteX3" fmla="*/ 589059 w 1159974"/>
                <a:gd name="connsiteY3" fmla="*/ 356 h 351494"/>
                <a:gd name="connsiteX4" fmla="*/ 881187 w 1159974"/>
                <a:gd name="connsiteY4" fmla="*/ 18468 h 351494"/>
                <a:gd name="connsiteX5" fmla="*/ 1091518 w 1159974"/>
                <a:gd name="connsiteY5" fmla="*/ 42422 h 351494"/>
                <a:gd name="connsiteX6" fmla="*/ 1149944 w 1159974"/>
                <a:gd name="connsiteY6" fmla="*/ 54692 h 351494"/>
                <a:gd name="connsiteX7" fmla="*/ 1156955 w 1159974"/>
                <a:gd name="connsiteY7" fmla="*/ 72219 h 351494"/>
                <a:gd name="connsiteX8" fmla="*/ 1095608 w 1159974"/>
                <a:gd name="connsiteY8" fmla="*/ 147588 h 351494"/>
                <a:gd name="connsiteX9" fmla="*/ 828604 w 1159974"/>
                <a:gd name="connsiteY9" fmla="*/ 307090 h 351494"/>
                <a:gd name="connsiteX10" fmla="*/ 566857 w 1159974"/>
                <a:gd name="connsiteY10" fmla="*/ 349741 h 351494"/>
                <a:gd name="connsiteX11" fmla="*/ 209878 w 1159974"/>
                <a:gd name="connsiteY11" fmla="*/ 262687 h 351494"/>
                <a:gd name="connsiteX12" fmla="*/ 8310 w 1159974"/>
                <a:gd name="connsiteY12" fmla="*/ 86826 h 351494"/>
                <a:gd name="connsiteX13" fmla="*/ 22916 w 1159974"/>
                <a:gd name="connsiteY13" fmla="*/ 44759 h 351494"/>
                <a:gd name="connsiteX14" fmla="*/ 124577 w 1159974"/>
                <a:gd name="connsiteY14" fmla="*/ 23726 h 351494"/>
                <a:gd name="connsiteX15" fmla="*/ 357694 w 1159974"/>
                <a:gd name="connsiteY15" fmla="*/ 4446 h 351494"/>
                <a:gd name="connsiteX16" fmla="*/ 589059 w 1159974"/>
                <a:gd name="connsiteY16" fmla="*/ 356 h 351494"/>
                <a:gd name="connsiteX0" fmla="*/ 1138845 w 1159974"/>
                <a:gd name="connsiteY0" fmla="*/ 73389 h 349941"/>
                <a:gd name="connsiteX1" fmla="*/ 18827 w 1159974"/>
                <a:gd name="connsiteY1" fmla="*/ 74502 h 349941"/>
                <a:gd name="connsiteX2" fmla="*/ 1138845 w 1159974"/>
                <a:gd name="connsiteY2" fmla="*/ 73389 h 349941"/>
                <a:gd name="connsiteX3" fmla="*/ 589059 w 1159974"/>
                <a:gd name="connsiteY3" fmla="*/ 356 h 349941"/>
                <a:gd name="connsiteX4" fmla="*/ 881187 w 1159974"/>
                <a:gd name="connsiteY4" fmla="*/ 18468 h 349941"/>
                <a:gd name="connsiteX5" fmla="*/ 1091518 w 1159974"/>
                <a:gd name="connsiteY5" fmla="*/ 42422 h 349941"/>
                <a:gd name="connsiteX6" fmla="*/ 1149944 w 1159974"/>
                <a:gd name="connsiteY6" fmla="*/ 54692 h 349941"/>
                <a:gd name="connsiteX7" fmla="*/ 1156955 w 1159974"/>
                <a:gd name="connsiteY7" fmla="*/ 72219 h 349941"/>
                <a:gd name="connsiteX8" fmla="*/ 1095608 w 1159974"/>
                <a:gd name="connsiteY8" fmla="*/ 147588 h 349941"/>
                <a:gd name="connsiteX9" fmla="*/ 828604 w 1159974"/>
                <a:gd name="connsiteY9" fmla="*/ 307090 h 349941"/>
                <a:gd name="connsiteX10" fmla="*/ 566857 w 1159974"/>
                <a:gd name="connsiteY10" fmla="*/ 349741 h 349941"/>
                <a:gd name="connsiteX11" fmla="*/ 209878 w 1159974"/>
                <a:gd name="connsiteY11" fmla="*/ 262687 h 349941"/>
                <a:gd name="connsiteX12" fmla="*/ 8310 w 1159974"/>
                <a:gd name="connsiteY12" fmla="*/ 86826 h 349941"/>
                <a:gd name="connsiteX13" fmla="*/ 22916 w 1159974"/>
                <a:gd name="connsiteY13" fmla="*/ 44759 h 349941"/>
                <a:gd name="connsiteX14" fmla="*/ 124577 w 1159974"/>
                <a:gd name="connsiteY14" fmla="*/ 23726 h 349941"/>
                <a:gd name="connsiteX15" fmla="*/ 357694 w 1159974"/>
                <a:gd name="connsiteY15" fmla="*/ 4446 h 349941"/>
                <a:gd name="connsiteX16" fmla="*/ 589059 w 1159974"/>
                <a:gd name="connsiteY16" fmla="*/ 356 h 34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9974" h="349941">
                  <a:moveTo>
                    <a:pt x="1138845" y="73389"/>
                  </a:moveTo>
                  <a:cubicBezTo>
                    <a:pt x="765506" y="199213"/>
                    <a:pt x="392167" y="217029"/>
                    <a:pt x="18827" y="74502"/>
                  </a:cubicBezTo>
                  <a:cubicBezTo>
                    <a:pt x="296348" y="225380"/>
                    <a:pt x="752652" y="266022"/>
                    <a:pt x="1138845" y="73389"/>
                  </a:cubicBezTo>
                  <a:close/>
                  <a:moveTo>
                    <a:pt x="589059" y="356"/>
                  </a:moveTo>
                  <a:cubicBezTo>
                    <a:pt x="686630" y="2693"/>
                    <a:pt x="783616" y="9120"/>
                    <a:pt x="881187" y="18468"/>
                  </a:cubicBezTo>
                  <a:cubicBezTo>
                    <a:pt x="951297" y="24895"/>
                    <a:pt x="1021408" y="34827"/>
                    <a:pt x="1091518" y="42422"/>
                  </a:cubicBezTo>
                  <a:cubicBezTo>
                    <a:pt x="1111383" y="44759"/>
                    <a:pt x="1130663" y="48849"/>
                    <a:pt x="1149944" y="54692"/>
                  </a:cubicBezTo>
                  <a:cubicBezTo>
                    <a:pt x="1161045" y="58197"/>
                    <a:pt x="1162213" y="62871"/>
                    <a:pt x="1156955" y="72219"/>
                  </a:cubicBezTo>
                  <a:cubicBezTo>
                    <a:pt x="1141180" y="101432"/>
                    <a:pt x="1118394" y="124802"/>
                    <a:pt x="1095608" y="147588"/>
                  </a:cubicBezTo>
                  <a:cubicBezTo>
                    <a:pt x="1019071" y="221789"/>
                    <a:pt x="916729" y="273398"/>
                    <a:pt x="828604" y="307090"/>
                  </a:cubicBezTo>
                  <a:cubicBezTo>
                    <a:pt x="740479" y="340782"/>
                    <a:pt x="670209" y="347096"/>
                    <a:pt x="566857" y="349741"/>
                  </a:cubicBezTo>
                  <a:cubicBezTo>
                    <a:pt x="453433" y="352644"/>
                    <a:pt x="320886" y="324033"/>
                    <a:pt x="209878" y="262687"/>
                  </a:cubicBezTo>
                  <a:cubicBezTo>
                    <a:pt x="129835" y="218867"/>
                    <a:pt x="60308" y="162779"/>
                    <a:pt x="8310" y="86826"/>
                  </a:cubicBezTo>
                  <a:cubicBezTo>
                    <a:pt x="-9218" y="60534"/>
                    <a:pt x="3538" y="55276"/>
                    <a:pt x="22916" y="44759"/>
                  </a:cubicBezTo>
                  <a:cubicBezTo>
                    <a:pt x="42294" y="34242"/>
                    <a:pt x="68781" y="30445"/>
                    <a:pt x="124577" y="23726"/>
                  </a:cubicBezTo>
                  <a:lnTo>
                    <a:pt x="357694" y="4446"/>
                  </a:lnTo>
                  <a:cubicBezTo>
                    <a:pt x="434816" y="3862"/>
                    <a:pt x="511937" y="-1397"/>
                    <a:pt x="589059" y="356"/>
                  </a:cubicBezTo>
                  <a:close/>
                </a:path>
              </a:pathLst>
            </a:custGeom>
            <a:solidFill>
              <a:srgbClr val="07120E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96">
              <a:extLst>
                <a:ext uri="{FF2B5EF4-FFF2-40B4-BE49-F238E27FC236}">
                  <a16:creationId xmlns:a16="http://schemas.microsoft.com/office/drawing/2014/main" id="{97ED060E-B737-4488-A1EB-A9D53C616E35}"/>
                </a:ext>
              </a:extLst>
            </p:cNvPr>
            <p:cNvSpPr/>
            <p:nvPr/>
          </p:nvSpPr>
          <p:spPr>
            <a:xfrm>
              <a:off x="4748551" y="4484753"/>
              <a:ext cx="1166297" cy="351571"/>
            </a:xfrm>
            <a:custGeom>
              <a:avLst/>
              <a:gdLst>
                <a:gd name="connsiteX0" fmla="*/ 595072 w 1162667"/>
                <a:gd name="connsiteY0" fmla="*/ 2479 h 344710"/>
                <a:gd name="connsiteX1" fmla="*/ 834617 w 1162667"/>
                <a:gd name="connsiteY1" fmla="*/ 14748 h 344710"/>
                <a:gd name="connsiteX2" fmla="*/ 1115059 w 1162667"/>
                <a:gd name="connsiteY2" fmla="*/ 48051 h 344710"/>
                <a:gd name="connsiteX3" fmla="*/ 1154789 w 1162667"/>
                <a:gd name="connsiteY3" fmla="*/ 57983 h 344710"/>
                <a:gd name="connsiteX4" fmla="*/ 1162384 w 1162667"/>
                <a:gd name="connsiteY4" fmla="*/ 77848 h 344710"/>
                <a:gd name="connsiteX5" fmla="*/ 1070656 w 1162667"/>
                <a:gd name="connsiteY5" fmla="*/ 178924 h 344710"/>
                <a:gd name="connsiteX6" fmla="*/ 829943 w 1162667"/>
                <a:gd name="connsiteY6" fmla="*/ 310965 h 344710"/>
                <a:gd name="connsiteX7" fmla="*/ 607342 w 1162667"/>
                <a:gd name="connsiteY7" fmla="*/ 349526 h 344710"/>
                <a:gd name="connsiteX8" fmla="*/ 312877 w 1162667"/>
                <a:gd name="connsiteY8" fmla="*/ 307460 h 344710"/>
                <a:gd name="connsiteX9" fmla="*/ 15492 w 1162667"/>
                <a:gd name="connsiteY9" fmla="*/ 88949 h 344710"/>
                <a:gd name="connsiteX10" fmla="*/ 6728 w 1162667"/>
                <a:gd name="connsiteY10" fmla="*/ 70252 h 344710"/>
                <a:gd name="connsiteX11" fmla="*/ 86186 w 1162667"/>
                <a:gd name="connsiteY11" fmla="*/ 103555 h 344710"/>
                <a:gd name="connsiteX12" fmla="*/ 427975 w 1162667"/>
                <a:gd name="connsiteY12" fmla="*/ 197620 h 344710"/>
                <a:gd name="connsiteX13" fmla="*/ 661093 w 1162667"/>
                <a:gd name="connsiteY13" fmla="*/ 203463 h 344710"/>
                <a:gd name="connsiteX14" fmla="*/ 952636 w 1162667"/>
                <a:gd name="connsiteY14" fmla="*/ 148543 h 344710"/>
                <a:gd name="connsiteX15" fmla="*/ 1102790 w 1162667"/>
                <a:gd name="connsiteY15" fmla="*/ 93038 h 344710"/>
                <a:gd name="connsiteX16" fmla="*/ 856234 w 1162667"/>
                <a:gd name="connsiteY16" fmla="*/ 159643 h 344710"/>
                <a:gd name="connsiteX17" fmla="*/ 684463 w 1162667"/>
                <a:gd name="connsiteY17" fmla="*/ 181845 h 344710"/>
                <a:gd name="connsiteX18" fmla="*/ 520872 w 1162667"/>
                <a:gd name="connsiteY18" fmla="*/ 185351 h 344710"/>
                <a:gd name="connsiteX19" fmla="*/ 170319 w 1162667"/>
                <a:gd name="connsiteY19" fmla="*/ 131015 h 344710"/>
                <a:gd name="connsiteX20" fmla="*/ 17244 w 1162667"/>
                <a:gd name="connsiteY20" fmla="*/ 73758 h 344710"/>
                <a:gd name="connsiteX21" fmla="*/ 6728 w 1162667"/>
                <a:gd name="connsiteY21" fmla="*/ 71421 h 344710"/>
                <a:gd name="connsiteX22" fmla="*/ 9649 w 1162667"/>
                <a:gd name="connsiteY22" fmla="*/ 55062 h 344710"/>
                <a:gd name="connsiteX23" fmla="*/ 86771 w 1162667"/>
                <a:gd name="connsiteY23" fmla="*/ 34029 h 344710"/>
                <a:gd name="connsiteX24" fmla="*/ 214138 w 1162667"/>
                <a:gd name="connsiteY24" fmla="*/ 18838 h 344710"/>
                <a:gd name="connsiteX25" fmla="*/ 232250 w 1162667"/>
                <a:gd name="connsiteY25" fmla="*/ 15332 h 344710"/>
                <a:gd name="connsiteX26" fmla="*/ 247441 w 1162667"/>
                <a:gd name="connsiteY26" fmla="*/ 11827 h 344710"/>
                <a:gd name="connsiteX27" fmla="*/ 278406 w 1162667"/>
                <a:gd name="connsiteY27" fmla="*/ 9490 h 344710"/>
                <a:gd name="connsiteX28" fmla="*/ 322810 w 1162667"/>
                <a:gd name="connsiteY28" fmla="*/ 8321 h 344710"/>
                <a:gd name="connsiteX29" fmla="*/ 322810 w 1162667"/>
                <a:gd name="connsiteY29" fmla="*/ 8321 h 344710"/>
                <a:gd name="connsiteX30" fmla="*/ 357865 w 1162667"/>
                <a:gd name="connsiteY30" fmla="*/ 4816 h 344710"/>
                <a:gd name="connsiteX31" fmla="*/ 552422 w 1162667"/>
                <a:gd name="connsiteY31" fmla="*/ 1310 h 344710"/>
                <a:gd name="connsiteX32" fmla="*/ 583972 w 1162667"/>
                <a:gd name="connsiteY32" fmla="*/ 726 h 344710"/>
                <a:gd name="connsiteX33" fmla="*/ 595072 w 1162667"/>
                <a:gd name="connsiteY33" fmla="*/ 2479 h 344710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247441 w 1166297"/>
                <a:gd name="connsiteY26" fmla="*/ 11827 h 350306"/>
                <a:gd name="connsiteX27" fmla="*/ 278406 w 1166297"/>
                <a:gd name="connsiteY27" fmla="*/ 9490 h 350306"/>
                <a:gd name="connsiteX28" fmla="*/ 322810 w 1166297"/>
                <a:gd name="connsiteY28" fmla="*/ 8321 h 350306"/>
                <a:gd name="connsiteX29" fmla="*/ 357865 w 1166297"/>
                <a:gd name="connsiteY29" fmla="*/ 4816 h 350306"/>
                <a:gd name="connsiteX30" fmla="*/ 552422 w 1166297"/>
                <a:gd name="connsiteY30" fmla="*/ 1310 h 350306"/>
                <a:gd name="connsiteX31" fmla="*/ 583972 w 1166297"/>
                <a:gd name="connsiteY31" fmla="*/ 726 h 350306"/>
                <a:gd name="connsiteX32" fmla="*/ 595072 w 1166297"/>
                <a:gd name="connsiteY32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278406 w 1166297"/>
                <a:gd name="connsiteY26" fmla="*/ 9490 h 350306"/>
                <a:gd name="connsiteX27" fmla="*/ 322810 w 1166297"/>
                <a:gd name="connsiteY27" fmla="*/ 8321 h 350306"/>
                <a:gd name="connsiteX28" fmla="*/ 357865 w 1166297"/>
                <a:gd name="connsiteY28" fmla="*/ 4816 h 350306"/>
                <a:gd name="connsiteX29" fmla="*/ 552422 w 1166297"/>
                <a:gd name="connsiteY29" fmla="*/ 1310 h 350306"/>
                <a:gd name="connsiteX30" fmla="*/ 583972 w 1166297"/>
                <a:gd name="connsiteY30" fmla="*/ 726 h 350306"/>
                <a:gd name="connsiteX31" fmla="*/ 595072 w 1166297"/>
                <a:gd name="connsiteY31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322810 w 1166297"/>
                <a:gd name="connsiteY26" fmla="*/ 8321 h 350306"/>
                <a:gd name="connsiteX27" fmla="*/ 357865 w 1166297"/>
                <a:gd name="connsiteY27" fmla="*/ 4816 h 350306"/>
                <a:gd name="connsiteX28" fmla="*/ 552422 w 1166297"/>
                <a:gd name="connsiteY28" fmla="*/ 1310 h 350306"/>
                <a:gd name="connsiteX29" fmla="*/ 583972 w 1166297"/>
                <a:gd name="connsiteY29" fmla="*/ 726 h 350306"/>
                <a:gd name="connsiteX30" fmla="*/ 595072 w 1166297"/>
                <a:gd name="connsiteY30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357865 w 1166297"/>
                <a:gd name="connsiteY26" fmla="*/ 4816 h 350306"/>
                <a:gd name="connsiteX27" fmla="*/ 552422 w 1166297"/>
                <a:gd name="connsiteY27" fmla="*/ 1310 h 350306"/>
                <a:gd name="connsiteX28" fmla="*/ 583972 w 1166297"/>
                <a:gd name="connsiteY28" fmla="*/ 726 h 350306"/>
                <a:gd name="connsiteX29" fmla="*/ 595072 w 1166297"/>
                <a:gd name="connsiteY29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357865 w 1166297"/>
                <a:gd name="connsiteY25" fmla="*/ 4816 h 350306"/>
                <a:gd name="connsiteX26" fmla="*/ 552422 w 1166297"/>
                <a:gd name="connsiteY26" fmla="*/ 1310 h 350306"/>
                <a:gd name="connsiteX27" fmla="*/ 583972 w 1166297"/>
                <a:gd name="connsiteY27" fmla="*/ 726 h 350306"/>
                <a:gd name="connsiteX28" fmla="*/ 595072 w 1166297"/>
                <a:gd name="connsiteY28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357865 w 1166297"/>
                <a:gd name="connsiteY24" fmla="*/ 4816 h 350306"/>
                <a:gd name="connsiteX25" fmla="*/ 552422 w 1166297"/>
                <a:gd name="connsiteY25" fmla="*/ 1310 h 350306"/>
                <a:gd name="connsiteX26" fmla="*/ 583972 w 1166297"/>
                <a:gd name="connsiteY26" fmla="*/ 726 h 350306"/>
                <a:gd name="connsiteX27" fmla="*/ 595072 w 1166297"/>
                <a:gd name="connsiteY27" fmla="*/ 2479 h 350306"/>
                <a:gd name="connsiteX0" fmla="*/ 583972 w 1166297"/>
                <a:gd name="connsiteY0" fmla="*/ 0 h 349580"/>
                <a:gd name="connsiteX1" fmla="*/ 834617 w 1166297"/>
                <a:gd name="connsiteY1" fmla="*/ 14022 h 349580"/>
                <a:gd name="connsiteX2" fmla="*/ 1115059 w 1166297"/>
                <a:gd name="connsiteY2" fmla="*/ 47325 h 349580"/>
                <a:gd name="connsiteX3" fmla="*/ 1154789 w 1166297"/>
                <a:gd name="connsiteY3" fmla="*/ 57257 h 349580"/>
                <a:gd name="connsiteX4" fmla="*/ 1162384 w 1166297"/>
                <a:gd name="connsiteY4" fmla="*/ 77122 h 349580"/>
                <a:gd name="connsiteX5" fmla="*/ 1070656 w 1166297"/>
                <a:gd name="connsiteY5" fmla="*/ 178198 h 349580"/>
                <a:gd name="connsiteX6" fmla="*/ 829943 w 1166297"/>
                <a:gd name="connsiteY6" fmla="*/ 310239 h 349580"/>
                <a:gd name="connsiteX7" fmla="*/ 607342 w 1166297"/>
                <a:gd name="connsiteY7" fmla="*/ 348800 h 349580"/>
                <a:gd name="connsiteX8" fmla="*/ 312877 w 1166297"/>
                <a:gd name="connsiteY8" fmla="*/ 306734 h 349580"/>
                <a:gd name="connsiteX9" fmla="*/ 15492 w 1166297"/>
                <a:gd name="connsiteY9" fmla="*/ 88223 h 349580"/>
                <a:gd name="connsiteX10" fmla="*/ 6728 w 1166297"/>
                <a:gd name="connsiteY10" fmla="*/ 69526 h 349580"/>
                <a:gd name="connsiteX11" fmla="*/ 86186 w 1166297"/>
                <a:gd name="connsiteY11" fmla="*/ 102829 h 349580"/>
                <a:gd name="connsiteX12" fmla="*/ 427975 w 1166297"/>
                <a:gd name="connsiteY12" fmla="*/ 196894 h 349580"/>
                <a:gd name="connsiteX13" fmla="*/ 661093 w 1166297"/>
                <a:gd name="connsiteY13" fmla="*/ 202737 h 349580"/>
                <a:gd name="connsiteX14" fmla="*/ 952636 w 1166297"/>
                <a:gd name="connsiteY14" fmla="*/ 147817 h 349580"/>
                <a:gd name="connsiteX15" fmla="*/ 1102790 w 1166297"/>
                <a:gd name="connsiteY15" fmla="*/ 92312 h 349580"/>
                <a:gd name="connsiteX16" fmla="*/ 856234 w 1166297"/>
                <a:gd name="connsiteY16" fmla="*/ 158917 h 349580"/>
                <a:gd name="connsiteX17" fmla="*/ 684463 w 1166297"/>
                <a:gd name="connsiteY17" fmla="*/ 181119 h 349580"/>
                <a:gd name="connsiteX18" fmla="*/ 520872 w 1166297"/>
                <a:gd name="connsiteY18" fmla="*/ 184625 h 349580"/>
                <a:gd name="connsiteX19" fmla="*/ 170319 w 1166297"/>
                <a:gd name="connsiteY19" fmla="*/ 130289 h 349580"/>
                <a:gd name="connsiteX20" fmla="*/ 17244 w 1166297"/>
                <a:gd name="connsiteY20" fmla="*/ 73032 h 349580"/>
                <a:gd name="connsiteX21" fmla="*/ 6728 w 1166297"/>
                <a:gd name="connsiteY21" fmla="*/ 70695 h 349580"/>
                <a:gd name="connsiteX22" fmla="*/ 9649 w 1166297"/>
                <a:gd name="connsiteY22" fmla="*/ 54336 h 349580"/>
                <a:gd name="connsiteX23" fmla="*/ 86771 w 1166297"/>
                <a:gd name="connsiteY23" fmla="*/ 33303 h 349580"/>
                <a:gd name="connsiteX24" fmla="*/ 357865 w 1166297"/>
                <a:gd name="connsiteY24" fmla="*/ 4090 h 349580"/>
                <a:gd name="connsiteX25" fmla="*/ 552422 w 1166297"/>
                <a:gd name="connsiteY25" fmla="*/ 584 h 349580"/>
                <a:gd name="connsiteX26" fmla="*/ 583972 w 1166297"/>
                <a:gd name="connsiteY26" fmla="*/ 0 h 349580"/>
                <a:gd name="connsiteX0" fmla="*/ 552422 w 1166297"/>
                <a:gd name="connsiteY0" fmla="*/ 0 h 348996"/>
                <a:gd name="connsiteX1" fmla="*/ 834617 w 1166297"/>
                <a:gd name="connsiteY1" fmla="*/ 13438 h 348996"/>
                <a:gd name="connsiteX2" fmla="*/ 1115059 w 1166297"/>
                <a:gd name="connsiteY2" fmla="*/ 46741 h 348996"/>
                <a:gd name="connsiteX3" fmla="*/ 1154789 w 1166297"/>
                <a:gd name="connsiteY3" fmla="*/ 56673 h 348996"/>
                <a:gd name="connsiteX4" fmla="*/ 1162384 w 1166297"/>
                <a:gd name="connsiteY4" fmla="*/ 76538 h 348996"/>
                <a:gd name="connsiteX5" fmla="*/ 1070656 w 1166297"/>
                <a:gd name="connsiteY5" fmla="*/ 177614 h 348996"/>
                <a:gd name="connsiteX6" fmla="*/ 829943 w 1166297"/>
                <a:gd name="connsiteY6" fmla="*/ 309655 h 348996"/>
                <a:gd name="connsiteX7" fmla="*/ 607342 w 1166297"/>
                <a:gd name="connsiteY7" fmla="*/ 348216 h 348996"/>
                <a:gd name="connsiteX8" fmla="*/ 312877 w 1166297"/>
                <a:gd name="connsiteY8" fmla="*/ 306150 h 348996"/>
                <a:gd name="connsiteX9" fmla="*/ 15492 w 1166297"/>
                <a:gd name="connsiteY9" fmla="*/ 87639 h 348996"/>
                <a:gd name="connsiteX10" fmla="*/ 6728 w 1166297"/>
                <a:gd name="connsiteY10" fmla="*/ 68942 h 348996"/>
                <a:gd name="connsiteX11" fmla="*/ 86186 w 1166297"/>
                <a:gd name="connsiteY11" fmla="*/ 102245 h 348996"/>
                <a:gd name="connsiteX12" fmla="*/ 427975 w 1166297"/>
                <a:gd name="connsiteY12" fmla="*/ 196310 h 348996"/>
                <a:gd name="connsiteX13" fmla="*/ 661093 w 1166297"/>
                <a:gd name="connsiteY13" fmla="*/ 202153 h 348996"/>
                <a:gd name="connsiteX14" fmla="*/ 952636 w 1166297"/>
                <a:gd name="connsiteY14" fmla="*/ 147233 h 348996"/>
                <a:gd name="connsiteX15" fmla="*/ 1102790 w 1166297"/>
                <a:gd name="connsiteY15" fmla="*/ 91728 h 348996"/>
                <a:gd name="connsiteX16" fmla="*/ 856234 w 1166297"/>
                <a:gd name="connsiteY16" fmla="*/ 158333 h 348996"/>
                <a:gd name="connsiteX17" fmla="*/ 684463 w 1166297"/>
                <a:gd name="connsiteY17" fmla="*/ 180535 h 348996"/>
                <a:gd name="connsiteX18" fmla="*/ 520872 w 1166297"/>
                <a:gd name="connsiteY18" fmla="*/ 184041 h 348996"/>
                <a:gd name="connsiteX19" fmla="*/ 170319 w 1166297"/>
                <a:gd name="connsiteY19" fmla="*/ 129705 h 348996"/>
                <a:gd name="connsiteX20" fmla="*/ 17244 w 1166297"/>
                <a:gd name="connsiteY20" fmla="*/ 72448 h 348996"/>
                <a:gd name="connsiteX21" fmla="*/ 6728 w 1166297"/>
                <a:gd name="connsiteY21" fmla="*/ 70111 h 348996"/>
                <a:gd name="connsiteX22" fmla="*/ 9649 w 1166297"/>
                <a:gd name="connsiteY22" fmla="*/ 53752 h 348996"/>
                <a:gd name="connsiteX23" fmla="*/ 86771 w 1166297"/>
                <a:gd name="connsiteY23" fmla="*/ 32719 h 348996"/>
                <a:gd name="connsiteX24" fmla="*/ 357865 w 1166297"/>
                <a:gd name="connsiteY24" fmla="*/ 3506 h 348996"/>
                <a:gd name="connsiteX25" fmla="*/ 552422 w 1166297"/>
                <a:gd name="connsiteY25" fmla="*/ 0 h 348996"/>
                <a:gd name="connsiteX0" fmla="*/ 573028 w 1166297"/>
                <a:gd name="connsiteY0" fmla="*/ 0 h 351571"/>
                <a:gd name="connsiteX1" fmla="*/ 834617 w 1166297"/>
                <a:gd name="connsiteY1" fmla="*/ 16013 h 351571"/>
                <a:gd name="connsiteX2" fmla="*/ 1115059 w 1166297"/>
                <a:gd name="connsiteY2" fmla="*/ 49316 h 351571"/>
                <a:gd name="connsiteX3" fmla="*/ 1154789 w 1166297"/>
                <a:gd name="connsiteY3" fmla="*/ 59248 h 351571"/>
                <a:gd name="connsiteX4" fmla="*/ 1162384 w 1166297"/>
                <a:gd name="connsiteY4" fmla="*/ 79113 h 351571"/>
                <a:gd name="connsiteX5" fmla="*/ 1070656 w 1166297"/>
                <a:gd name="connsiteY5" fmla="*/ 180189 h 351571"/>
                <a:gd name="connsiteX6" fmla="*/ 829943 w 1166297"/>
                <a:gd name="connsiteY6" fmla="*/ 312230 h 351571"/>
                <a:gd name="connsiteX7" fmla="*/ 607342 w 1166297"/>
                <a:gd name="connsiteY7" fmla="*/ 350791 h 351571"/>
                <a:gd name="connsiteX8" fmla="*/ 312877 w 1166297"/>
                <a:gd name="connsiteY8" fmla="*/ 308725 h 351571"/>
                <a:gd name="connsiteX9" fmla="*/ 15492 w 1166297"/>
                <a:gd name="connsiteY9" fmla="*/ 90214 h 351571"/>
                <a:gd name="connsiteX10" fmla="*/ 6728 w 1166297"/>
                <a:gd name="connsiteY10" fmla="*/ 71517 h 351571"/>
                <a:gd name="connsiteX11" fmla="*/ 86186 w 1166297"/>
                <a:gd name="connsiteY11" fmla="*/ 104820 h 351571"/>
                <a:gd name="connsiteX12" fmla="*/ 427975 w 1166297"/>
                <a:gd name="connsiteY12" fmla="*/ 198885 h 351571"/>
                <a:gd name="connsiteX13" fmla="*/ 661093 w 1166297"/>
                <a:gd name="connsiteY13" fmla="*/ 204728 h 351571"/>
                <a:gd name="connsiteX14" fmla="*/ 952636 w 1166297"/>
                <a:gd name="connsiteY14" fmla="*/ 149808 h 351571"/>
                <a:gd name="connsiteX15" fmla="*/ 1102790 w 1166297"/>
                <a:gd name="connsiteY15" fmla="*/ 94303 h 351571"/>
                <a:gd name="connsiteX16" fmla="*/ 856234 w 1166297"/>
                <a:gd name="connsiteY16" fmla="*/ 160908 h 351571"/>
                <a:gd name="connsiteX17" fmla="*/ 684463 w 1166297"/>
                <a:gd name="connsiteY17" fmla="*/ 183110 h 351571"/>
                <a:gd name="connsiteX18" fmla="*/ 520872 w 1166297"/>
                <a:gd name="connsiteY18" fmla="*/ 186616 h 351571"/>
                <a:gd name="connsiteX19" fmla="*/ 170319 w 1166297"/>
                <a:gd name="connsiteY19" fmla="*/ 132280 h 351571"/>
                <a:gd name="connsiteX20" fmla="*/ 17244 w 1166297"/>
                <a:gd name="connsiteY20" fmla="*/ 75023 h 351571"/>
                <a:gd name="connsiteX21" fmla="*/ 6728 w 1166297"/>
                <a:gd name="connsiteY21" fmla="*/ 72686 h 351571"/>
                <a:gd name="connsiteX22" fmla="*/ 9649 w 1166297"/>
                <a:gd name="connsiteY22" fmla="*/ 56327 h 351571"/>
                <a:gd name="connsiteX23" fmla="*/ 86771 w 1166297"/>
                <a:gd name="connsiteY23" fmla="*/ 35294 h 351571"/>
                <a:gd name="connsiteX24" fmla="*/ 357865 w 1166297"/>
                <a:gd name="connsiteY24" fmla="*/ 6081 h 351571"/>
                <a:gd name="connsiteX25" fmla="*/ 573028 w 1166297"/>
                <a:gd name="connsiteY25" fmla="*/ 0 h 35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6297" h="351571">
                  <a:moveTo>
                    <a:pt x="573028" y="0"/>
                  </a:moveTo>
                  <a:cubicBezTo>
                    <a:pt x="652487" y="1655"/>
                    <a:pt x="744279" y="7794"/>
                    <a:pt x="834617" y="16013"/>
                  </a:cubicBezTo>
                  <a:cubicBezTo>
                    <a:pt x="924956" y="24232"/>
                    <a:pt x="1022163" y="34125"/>
                    <a:pt x="1115059" y="49316"/>
                  </a:cubicBezTo>
                  <a:cubicBezTo>
                    <a:pt x="1128497" y="51653"/>
                    <a:pt x="1141935" y="56327"/>
                    <a:pt x="1154789" y="59248"/>
                  </a:cubicBezTo>
                  <a:cubicBezTo>
                    <a:pt x="1167058" y="62169"/>
                    <a:pt x="1169395" y="67428"/>
                    <a:pt x="1162384" y="79113"/>
                  </a:cubicBezTo>
                  <a:cubicBezTo>
                    <a:pt x="1138429" y="118842"/>
                    <a:pt x="1105711" y="150976"/>
                    <a:pt x="1070656" y="180189"/>
                  </a:cubicBezTo>
                  <a:cubicBezTo>
                    <a:pt x="999377" y="240367"/>
                    <a:pt x="918165" y="283602"/>
                    <a:pt x="829943" y="312230"/>
                  </a:cubicBezTo>
                  <a:cubicBezTo>
                    <a:pt x="757495" y="335601"/>
                    <a:pt x="683879" y="347870"/>
                    <a:pt x="607342" y="350791"/>
                  </a:cubicBezTo>
                  <a:cubicBezTo>
                    <a:pt x="506266" y="354881"/>
                    <a:pt x="407527" y="343196"/>
                    <a:pt x="312877" y="308725"/>
                  </a:cubicBezTo>
                  <a:cubicBezTo>
                    <a:pt x="193105" y="265490"/>
                    <a:pt x="89692" y="197132"/>
                    <a:pt x="15492" y="90214"/>
                  </a:cubicBezTo>
                  <a:cubicBezTo>
                    <a:pt x="11402" y="84371"/>
                    <a:pt x="7312" y="79113"/>
                    <a:pt x="6728" y="71517"/>
                  </a:cubicBezTo>
                  <a:cubicBezTo>
                    <a:pt x="34772" y="78528"/>
                    <a:pt x="59895" y="93135"/>
                    <a:pt x="86186" y="104820"/>
                  </a:cubicBezTo>
                  <a:cubicBezTo>
                    <a:pt x="195442" y="153897"/>
                    <a:pt x="309372" y="183110"/>
                    <a:pt x="427975" y="198885"/>
                  </a:cubicBezTo>
                  <a:cubicBezTo>
                    <a:pt x="505681" y="208817"/>
                    <a:pt x="583387" y="208233"/>
                    <a:pt x="661093" y="204728"/>
                  </a:cubicBezTo>
                  <a:cubicBezTo>
                    <a:pt x="760417" y="200053"/>
                    <a:pt x="857403" y="179604"/>
                    <a:pt x="952636" y="149808"/>
                  </a:cubicBezTo>
                  <a:cubicBezTo>
                    <a:pt x="1006972" y="132864"/>
                    <a:pt x="1058971" y="108910"/>
                    <a:pt x="1102790" y="94303"/>
                  </a:cubicBezTo>
                  <a:cubicBezTo>
                    <a:pt x="1030342" y="124100"/>
                    <a:pt x="943873" y="143965"/>
                    <a:pt x="856234" y="160908"/>
                  </a:cubicBezTo>
                  <a:cubicBezTo>
                    <a:pt x="799562" y="172009"/>
                    <a:pt x="742305" y="177852"/>
                    <a:pt x="684463" y="183110"/>
                  </a:cubicBezTo>
                  <a:cubicBezTo>
                    <a:pt x="630128" y="187784"/>
                    <a:pt x="575208" y="188368"/>
                    <a:pt x="520872" y="186616"/>
                  </a:cubicBezTo>
                  <a:cubicBezTo>
                    <a:pt x="401684" y="183110"/>
                    <a:pt x="284833" y="165582"/>
                    <a:pt x="170319" y="132280"/>
                  </a:cubicBezTo>
                  <a:cubicBezTo>
                    <a:pt x="117736" y="117089"/>
                    <a:pt x="66906" y="97809"/>
                    <a:pt x="17244" y="75023"/>
                  </a:cubicBezTo>
                  <a:cubicBezTo>
                    <a:pt x="13739" y="73270"/>
                    <a:pt x="10818" y="70933"/>
                    <a:pt x="6728" y="72686"/>
                  </a:cubicBezTo>
                  <a:cubicBezTo>
                    <a:pt x="-6126" y="64506"/>
                    <a:pt x="2054" y="59832"/>
                    <a:pt x="9649" y="56327"/>
                  </a:cubicBezTo>
                  <a:cubicBezTo>
                    <a:pt x="34188" y="44057"/>
                    <a:pt x="28735" y="43668"/>
                    <a:pt x="86771" y="35294"/>
                  </a:cubicBezTo>
                  <a:cubicBezTo>
                    <a:pt x="144807" y="26920"/>
                    <a:pt x="276822" y="11963"/>
                    <a:pt x="357865" y="6081"/>
                  </a:cubicBezTo>
                  <a:cubicBezTo>
                    <a:pt x="438908" y="199"/>
                    <a:pt x="508176" y="1169"/>
                    <a:pt x="573028" y="0"/>
                  </a:cubicBezTo>
                  <a:close/>
                </a:path>
              </a:pathLst>
            </a:custGeom>
            <a:solidFill>
              <a:srgbClr val="07120E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97">
              <a:extLst>
                <a:ext uri="{FF2B5EF4-FFF2-40B4-BE49-F238E27FC236}">
                  <a16:creationId xmlns:a16="http://schemas.microsoft.com/office/drawing/2014/main" id="{8D4EA2F4-A651-4693-9A35-7A7D010C3437}"/>
                </a:ext>
              </a:extLst>
            </p:cNvPr>
            <p:cNvSpPr/>
            <p:nvPr/>
          </p:nvSpPr>
          <p:spPr>
            <a:xfrm>
              <a:off x="6146361" y="4017589"/>
              <a:ext cx="5843" cy="362238"/>
            </a:xfrm>
            <a:custGeom>
              <a:avLst/>
              <a:gdLst>
                <a:gd name="connsiteX0" fmla="*/ 3534 w 0"/>
                <a:gd name="connsiteY0" fmla="*/ 0 h 362238"/>
                <a:gd name="connsiteX1" fmla="*/ 3534 w 0"/>
                <a:gd name="connsiteY1" fmla="*/ 347632 h 362238"/>
                <a:gd name="connsiteX2" fmla="*/ 613 w 0"/>
                <a:gd name="connsiteY2" fmla="*/ 365744 h 362238"/>
                <a:gd name="connsiteX3" fmla="*/ 29 w 0"/>
                <a:gd name="connsiteY3" fmla="*/ 12269 h 362238"/>
                <a:gd name="connsiteX4" fmla="*/ 3534 w 0"/>
                <a:gd name="connsiteY4" fmla="*/ 0 h 36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362238">
                  <a:moveTo>
                    <a:pt x="3534" y="0"/>
                  </a:moveTo>
                  <a:cubicBezTo>
                    <a:pt x="3534" y="115682"/>
                    <a:pt x="3534" y="231365"/>
                    <a:pt x="3534" y="347632"/>
                  </a:cubicBezTo>
                  <a:cubicBezTo>
                    <a:pt x="3534" y="353474"/>
                    <a:pt x="5287" y="360485"/>
                    <a:pt x="613" y="365744"/>
                  </a:cubicBezTo>
                  <a:cubicBezTo>
                    <a:pt x="613" y="247724"/>
                    <a:pt x="29" y="130289"/>
                    <a:pt x="29" y="12269"/>
                  </a:cubicBezTo>
                  <a:cubicBezTo>
                    <a:pt x="29" y="7595"/>
                    <a:pt x="-555" y="2921"/>
                    <a:pt x="3534" y="0"/>
                  </a:cubicBezTo>
                  <a:close/>
                </a:path>
              </a:pathLst>
            </a:custGeom>
            <a:solidFill>
              <a:srgbClr val="064838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98">
              <a:extLst>
                <a:ext uri="{FF2B5EF4-FFF2-40B4-BE49-F238E27FC236}">
                  <a16:creationId xmlns:a16="http://schemas.microsoft.com/office/drawing/2014/main" id="{2C7C1986-436F-4867-882A-78DD496E7D7F}"/>
                </a:ext>
              </a:extLst>
            </p:cNvPr>
            <p:cNvSpPr/>
            <p:nvPr/>
          </p:nvSpPr>
          <p:spPr>
            <a:xfrm>
              <a:off x="5197621" y="2518208"/>
              <a:ext cx="1792391" cy="2714615"/>
            </a:xfrm>
            <a:custGeom>
              <a:avLst/>
              <a:gdLst>
                <a:gd name="connsiteX0" fmla="*/ 1680369 w 1792391"/>
                <a:gd name="connsiteY0" fmla="*/ 597054 h 2714615"/>
                <a:gd name="connsiteX1" fmla="*/ 1680558 w 1792391"/>
                <a:gd name="connsiteY1" fmla="*/ 597623 h 2714615"/>
                <a:gd name="connsiteX2" fmla="*/ 1680841 w 1792391"/>
                <a:gd name="connsiteY2" fmla="*/ 597291 h 2714615"/>
                <a:gd name="connsiteX3" fmla="*/ 1677130 w 1792391"/>
                <a:gd name="connsiteY3" fmla="*/ 595427 h 2714615"/>
                <a:gd name="connsiteX4" fmla="*/ 1678410 w 1792391"/>
                <a:gd name="connsiteY4" fmla="*/ 596070 h 2714615"/>
                <a:gd name="connsiteX5" fmla="*/ 1679043 w 1792391"/>
                <a:gd name="connsiteY5" fmla="*/ 595511 h 2714615"/>
                <a:gd name="connsiteX6" fmla="*/ 1679802 w 1792391"/>
                <a:gd name="connsiteY6" fmla="*/ 594979 h 2714615"/>
                <a:gd name="connsiteX7" fmla="*/ 1679752 w 1792391"/>
                <a:gd name="connsiteY7" fmla="*/ 595195 h 2714615"/>
                <a:gd name="connsiteX8" fmla="*/ 1680257 w 1792391"/>
                <a:gd name="connsiteY8" fmla="*/ 596716 h 2714615"/>
                <a:gd name="connsiteX9" fmla="*/ 1680257 w 1792391"/>
                <a:gd name="connsiteY9" fmla="*/ 596122 h 2714615"/>
                <a:gd name="connsiteX10" fmla="*/ 895601 w 1792391"/>
                <a:gd name="connsiteY10" fmla="*/ 182 h 2714615"/>
                <a:gd name="connsiteX11" fmla="*/ 961038 w 1792391"/>
                <a:gd name="connsiteY11" fmla="*/ 41079 h 2714615"/>
                <a:gd name="connsiteX12" fmla="*/ 954027 w 1792391"/>
                <a:gd name="connsiteY12" fmla="*/ 123459 h 2714615"/>
                <a:gd name="connsiteX13" fmla="*/ 929241 w 1792391"/>
                <a:gd name="connsiteY13" fmla="*/ 142481 h 2714615"/>
                <a:gd name="connsiteX14" fmla="*/ 929487 w 1792391"/>
                <a:gd name="connsiteY14" fmla="*/ 142741 h 2714615"/>
                <a:gd name="connsiteX15" fmla="*/ 928915 w 1792391"/>
                <a:gd name="connsiteY15" fmla="*/ 142933 h 2714615"/>
                <a:gd name="connsiteX16" fmla="*/ 930291 w 1792391"/>
                <a:gd name="connsiteY16" fmla="*/ 164796 h 2714615"/>
                <a:gd name="connsiteX17" fmla="*/ 950520 w 1792391"/>
                <a:gd name="connsiteY17" fmla="*/ 173706 h 2714615"/>
                <a:gd name="connsiteX18" fmla="*/ 967464 w 1792391"/>
                <a:gd name="connsiteY18" fmla="*/ 185975 h 2714615"/>
                <a:gd name="connsiteX19" fmla="*/ 954026 w 1792391"/>
                <a:gd name="connsiteY19" fmla="*/ 196491 h 2714615"/>
                <a:gd name="connsiteX20" fmla="*/ 951105 w 1792391"/>
                <a:gd name="connsiteY20" fmla="*/ 251996 h 2714615"/>
                <a:gd name="connsiteX21" fmla="*/ 952273 w 1792391"/>
                <a:gd name="connsiteY21" fmla="*/ 254333 h 2714615"/>
                <a:gd name="connsiteX22" fmla="*/ 952273 w 1792391"/>
                <a:gd name="connsiteY22" fmla="*/ 256085 h 2714615"/>
                <a:gd name="connsiteX23" fmla="*/ 954027 w 1792391"/>
                <a:gd name="connsiteY23" fmla="*/ 260818 h 2714615"/>
                <a:gd name="connsiteX24" fmla="*/ 958117 w 1792391"/>
                <a:gd name="connsiteY24" fmla="*/ 312209 h 2714615"/>
                <a:gd name="connsiteX25" fmla="*/ 959090 w 1792391"/>
                <a:gd name="connsiteY25" fmla="*/ 327043 h 2714615"/>
                <a:gd name="connsiteX26" fmla="*/ 959870 w 1792391"/>
                <a:gd name="connsiteY26" fmla="*/ 323276 h 2714615"/>
                <a:gd name="connsiteX27" fmla="*/ 1177212 w 1792391"/>
                <a:gd name="connsiteY27" fmla="*/ 267187 h 2714615"/>
                <a:gd name="connsiteX28" fmla="*/ 1315097 w 1792391"/>
                <a:gd name="connsiteY28" fmla="*/ 299321 h 2714615"/>
                <a:gd name="connsiteX29" fmla="*/ 1426105 w 1792391"/>
                <a:gd name="connsiteY29" fmla="*/ 358915 h 2714615"/>
                <a:gd name="connsiteX30" fmla="*/ 1571584 w 1792391"/>
                <a:gd name="connsiteY30" fmla="*/ 357747 h 2714615"/>
                <a:gd name="connsiteX31" fmla="*/ 1608977 w 1792391"/>
                <a:gd name="connsiteY31" fmla="*/ 336713 h 2714615"/>
                <a:gd name="connsiteX32" fmla="*/ 1687267 w 1792391"/>
                <a:gd name="connsiteY32" fmla="*/ 344893 h 2714615"/>
                <a:gd name="connsiteX33" fmla="*/ 1715895 w 1792391"/>
                <a:gd name="connsiteY33" fmla="*/ 348399 h 2714615"/>
                <a:gd name="connsiteX34" fmla="*/ 1724659 w 1792391"/>
                <a:gd name="connsiteY34" fmla="*/ 350151 h 2714615"/>
                <a:gd name="connsiteX35" fmla="*/ 1758546 w 1792391"/>
                <a:gd name="connsiteY35" fmla="*/ 372937 h 2714615"/>
                <a:gd name="connsiteX36" fmla="*/ 1761467 w 1792391"/>
                <a:gd name="connsiteY36" fmla="*/ 403318 h 2714615"/>
                <a:gd name="connsiteX37" fmla="*/ 1735176 w 1792391"/>
                <a:gd name="connsiteY37" fmla="*/ 434868 h 2714615"/>
                <a:gd name="connsiteX38" fmla="*/ 1710053 w 1792391"/>
                <a:gd name="connsiteY38" fmla="*/ 430194 h 2714615"/>
                <a:gd name="connsiteX39" fmla="*/ 1686683 w 1792391"/>
                <a:gd name="connsiteY39" fmla="*/ 425520 h 2714615"/>
                <a:gd name="connsiteX40" fmla="*/ 1649875 w 1792391"/>
                <a:gd name="connsiteY40" fmla="*/ 469339 h 2714615"/>
                <a:gd name="connsiteX41" fmla="*/ 1656886 w 1792391"/>
                <a:gd name="connsiteY41" fmla="*/ 516080 h 2714615"/>
                <a:gd name="connsiteX42" fmla="*/ 1656906 w 1792391"/>
                <a:gd name="connsiteY42" fmla="*/ 517822 h 2714615"/>
                <a:gd name="connsiteX43" fmla="*/ 1657471 w 1792391"/>
                <a:gd name="connsiteY43" fmla="*/ 516079 h 2714615"/>
                <a:gd name="connsiteX44" fmla="*/ 1667986 w 1792391"/>
                <a:gd name="connsiteY44" fmla="*/ 515495 h 2714615"/>
                <a:gd name="connsiteX45" fmla="*/ 1687266 w 1792391"/>
                <a:gd name="connsiteY45" fmla="*/ 495630 h 2714615"/>
                <a:gd name="connsiteX46" fmla="*/ 1696021 w 1792391"/>
                <a:gd name="connsiteY46" fmla="*/ 489277 h 2714615"/>
                <a:gd name="connsiteX47" fmla="*/ 1721737 w 1792391"/>
                <a:gd name="connsiteY47" fmla="*/ 499136 h 2714615"/>
                <a:gd name="connsiteX48" fmla="*/ 1728749 w 1792391"/>
                <a:gd name="connsiteY48" fmla="*/ 518416 h 2714615"/>
                <a:gd name="connsiteX49" fmla="*/ 1689019 w 1792391"/>
                <a:gd name="connsiteY49" fmla="*/ 570415 h 2714615"/>
                <a:gd name="connsiteX50" fmla="*/ 1683761 w 1792391"/>
                <a:gd name="connsiteY50" fmla="*/ 579763 h 2714615"/>
                <a:gd name="connsiteX51" fmla="*/ 1683178 w 1792391"/>
                <a:gd name="connsiteY51" fmla="*/ 579763 h 2714615"/>
                <a:gd name="connsiteX52" fmla="*/ 1683177 w 1792391"/>
                <a:gd name="connsiteY52" fmla="*/ 579763 h 2714615"/>
                <a:gd name="connsiteX53" fmla="*/ 1682501 w 1792391"/>
                <a:gd name="connsiteY53" fmla="*/ 579532 h 2714615"/>
                <a:gd name="connsiteX54" fmla="*/ 1682879 w 1792391"/>
                <a:gd name="connsiteY54" fmla="*/ 579987 h 2714615"/>
                <a:gd name="connsiteX55" fmla="*/ 1683178 w 1792391"/>
                <a:gd name="connsiteY55" fmla="*/ 579763 h 2714615"/>
                <a:gd name="connsiteX56" fmla="*/ 1712975 w 1792391"/>
                <a:gd name="connsiteY56" fmla="*/ 610729 h 2714615"/>
                <a:gd name="connsiteX57" fmla="*/ 1720570 w 1792391"/>
                <a:gd name="connsiteY57" fmla="*/ 767893 h 2714615"/>
                <a:gd name="connsiteX58" fmla="*/ 1764390 w 1792391"/>
                <a:gd name="connsiteY58" fmla="*/ 793600 h 2714615"/>
                <a:gd name="connsiteX59" fmla="*/ 1788928 w 1792391"/>
                <a:gd name="connsiteY59" fmla="*/ 795353 h 2714615"/>
                <a:gd name="connsiteX60" fmla="*/ 1780749 w 1792391"/>
                <a:gd name="connsiteY60" fmla="*/ 835667 h 2714615"/>
                <a:gd name="connsiteX61" fmla="*/ 1701874 w 1792391"/>
                <a:gd name="connsiteY61" fmla="*/ 790095 h 2714615"/>
                <a:gd name="connsiteX62" fmla="*/ 1693695 w 1792391"/>
                <a:gd name="connsiteY62" fmla="*/ 719984 h 2714615"/>
                <a:gd name="connsiteX63" fmla="*/ 1681426 w 1792391"/>
                <a:gd name="connsiteY63" fmla="*/ 705962 h 2714615"/>
                <a:gd name="connsiteX64" fmla="*/ 1675583 w 1792391"/>
                <a:gd name="connsiteY64" fmla="*/ 722905 h 2714615"/>
                <a:gd name="connsiteX65" fmla="*/ 1684931 w 1792391"/>
                <a:gd name="connsiteY65" fmla="*/ 819308 h 2714615"/>
                <a:gd name="connsiteX66" fmla="*/ 1682594 w 1792391"/>
                <a:gd name="connsiteY66" fmla="*/ 850857 h 2714615"/>
                <a:gd name="connsiteX67" fmla="*/ 1667988 w 1792391"/>
                <a:gd name="connsiteY67" fmla="*/ 859037 h 2714615"/>
                <a:gd name="connsiteX68" fmla="*/ 1648707 w 1792391"/>
                <a:gd name="connsiteY68" fmla="*/ 859037 h 2714615"/>
                <a:gd name="connsiteX69" fmla="*/ 1644033 w 1792391"/>
                <a:gd name="connsiteY69" fmla="*/ 790679 h 2714615"/>
                <a:gd name="connsiteX70" fmla="*/ 1646955 w 1792391"/>
                <a:gd name="connsiteY70" fmla="*/ 715894 h 2714615"/>
                <a:gd name="connsiteX71" fmla="*/ 1635269 w 1792391"/>
                <a:gd name="connsiteY71" fmla="*/ 736343 h 2714615"/>
                <a:gd name="connsiteX72" fmla="*/ 1627674 w 1792391"/>
                <a:gd name="connsiteY72" fmla="*/ 801780 h 2714615"/>
                <a:gd name="connsiteX73" fmla="*/ 1614821 w 1792391"/>
                <a:gd name="connsiteY73" fmla="*/ 825150 h 2714615"/>
                <a:gd name="connsiteX74" fmla="*/ 1595539 w 1792391"/>
                <a:gd name="connsiteY74" fmla="*/ 840341 h 2714615"/>
                <a:gd name="connsiteX75" fmla="*/ 1569832 w 1792391"/>
                <a:gd name="connsiteY75" fmla="*/ 843846 h 2714615"/>
                <a:gd name="connsiteX76" fmla="*/ 1535945 w 1792391"/>
                <a:gd name="connsiteY76" fmla="*/ 812881 h 2714615"/>
                <a:gd name="connsiteX77" fmla="*/ 1544125 w 1792391"/>
                <a:gd name="connsiteY77" fmla="*/ 791263 h 2714615"/>
                <a:gd name="connsiteX78" fmla="*/ 1570416 w 1792391"/>
                <a:gd name="connsiteY78" fmla="*/ 793600 h 2714615"/>
                <a:gd name="connsiteX79" fmla="*/ 1604304 w 1792391"/>
                <a:gd name="connsiteY79" fmla="*/ 781331 h 2714615"/>
                <a:gd name="connsiteX80" fmla="*/ 1610731 w 1792391"/>
                <a:gd name="connsiteY80" fmla="*/ 725827 h 2714615"/>
                <a:gd name="connsiteX81" fmla="*/ 1611315 w 1792391"/>
                <a:gd name="connsiteY81" fmla="*/ 609560 h 2714615"/>
                <a:gd name="connsiteX82" fmla="*/ 1639359 w 1792391"/>
                <a:gd name="connsiteY82" fmla="*/ 580347 h 2714615"/>
                <a:gd name="connsiteX83" fmla="*/ 1648707 w 1792391"/>
                <a:gd name="connsiteY83" fmla="*/ 580347 h 2714615"/>
                <a:gd name="connsiteX84" fmla="*/ 1649292 w 1792391"/>
                <a:gd name="connsiteY84" fmla="*/ 580347 h 2714615"/>
                <a:gd name="connsiteX85" fmla="*/ 1650010 w 1792391"/>
                <a:gd name="connsiteY85" fmla="*/ 580759 h 2714615"/>
                <a:gd name="connsiteX86" fmla="*/ 1649875 w 1792391"/>
                <a:gd name="connsiteY86" fmla="*/ 580347 h 2714615"/>
                <a:gd name="connsiteX87" fmla="*/ 1650022 w 1792391"/>
                <a:gd name="connsiteY87" fmla="*/ 579910 h 2714615"/>
                <a:gd name="connsiteX88" fmla="*/ 1649290 w 1792391"/>
                <a:gd name="connsiteY88" fmla="*/ 579764 h 2714615"/>
                <a:gd name="connsiteX89" fmla="*/ 1635852 w 1792391"/>
                <a:gd name="connsiteY89" fmla="*/ 569247 h 2714615"/>
                <a:gd name="connsiteX90" fmla="*/ 1597876 w 1792391"/>
                <a:gd name="connsiteY90" fmla="*/ 500305 h 2714615"/>
                <a:gd name="connsiteX91" fmla="*/ 1619493 w 1792391"/>
                <a:gd name="connsiteY91" fmla="*/ 425520 h 2714615"/>
                <a:gd name="connsiteX92" fmla="*/ 1621830 w 1792391"/>
                <a:gd name="connsiteY92" fmla="*/ 409745 h 2714615"/>
                <a:gd name="connsiteX93" fmla="*/ 1606056 w 1792391"/>
                <a:gd name="connsiteY93" fmla="*/ 410330 h 2714615"/>
                <a:gd name="connsiteX94" fmla="*/ 1514327 w 1792391"/>
                <a:gd name="connsiteY94" fmla="*/ 437790 h 2714615"/>
                <a:gd name="connsiteX95" fmla="*/ 1363005 w 1792391"/>
                <a:gd name="connsiteY95" fmla="*/ 427273 h 2714615"/>
                <a:gd name="connsiteX96" fmla="*/ 1288805 w 1792391"/>
                <a:gd name="connsiteY96" fmla="*/ 400397 h 2714615"/>
                <a:gd name="connsiteX97" fmla="*/ 1204088 w 1792391"/>
                <a:gd name="connsiteY97" fmla="*/ 396892 h 2714615"/>
                <a:gd name="connsiteX98" fmla="*/ 1140989 w 1792391"/>
                <a:gd name="connsiteY98" fmla="*/ 402734 h 2714615"/>
                <a:gd name="connsiteX99" fmla="*/ 1029396 w 1792391"/>
                <a:gd name="connsiteY99" fmla="*/ 411498 h 2714615"/>
                <a:gd name="connsiteX100" fmla="*/ 960454 w 1792391"/>
                <a:gd name="connsiteY100" fmla="*/ 444216 h 2714615"/>
                <a:gd name="connsiteX101" fmla="*/ 959869 w 1792391"/>
                <a:gd name="connsiteY101" fmla="*/ 441542 h 2714615"/>
                <a:gd name="connsiteX102" fmla="*/ 959869 w 1792391"/>
                <a:gd name="connsiteY102" fmla="*/ 480773 h 2714615"/>
                <a:gd name="connsiteX103" fmla="*/ 951179 w 1792391"/>
                <a:gd name="connsiteY103" fmla="*/ 528138 h 2714615"/>
                <a:gd name="connsiteX104" fmla="*/ 944062 w 1792391"/>
                <a:gd name="connsiteY104" fmla="*/ 533364 h 2714615"/>
                <a:gd name="connsiteX105" fmla="*/ 944679 w 1792391"/>
                <a:gd name="connsiteY105" fmla="*/ 534776 h 2714615"/>
                <a:gd name="connsiteX106" fmla="*/ 943543 w 1792391"/>
                <a:gd name="connsiteY106" fmla="*/ 534316 h 2714615"/>
                <a:gd name="connsiteX107" fmla="*/ 944094 w 1792391"/>
                <a:gd name="connsiteY107" fmla="*/ 534775 h 2714615"/>
                <a:gd name="connsiteX108" fmla="*/ 948768 w 1792391"/>
                <a:gd name="connsiteY108" fmla="*/ 542371 h 2714615"/>
                <a:gd name="connsiteX109" fmla="*/ 952858 w 1792391"/>
                <a:gd name="connsiteY109" fmla="*/ 545876 h 2714615"/>
                <a:gd name="connsiteX110" fmla="*/ 956363 w 1792391"/>
                <a:gd name="connsiteY110" fmla="*/ 567494 h 2714615"/>
                <a:gd name="connsiteX111" fmla="*/ 955779 w 1792391"/>
                <a:gd name="connsiteY111" fmla="*/ 815802 h 2714615"/>
                <a:gd name="connsiteX112" fmla="*/ 955779 w 1792391"/>
                <a:gd name="connsiteY112" fmla="*/ 920968 h 2714615"/>
                <a:gd name="connsiteX113" fmla="*/ 954611 w 1792391"/>
                <a:gd name="connsiteY113" fmla="*/ 1043077 h 2714615"/>
                <a:gd name="connsiteX114" fmla="*/ 954026 w 1792391"/>
                <a:gd name="connsiteY114" fmla="*/ 1353317 h 2714615"/>
                <a:gd name="connsiteX115" fmla="*/ 954026 w 1792391"/>
                <a:gd name="connsiteY115" fmla="*/ 1497628 h 2714615"/>
                <a:gd name="connsiteX116" fmla="*/ 952274 w 1792391"/>
                <a:gd name="connsiteY116" fmla="*/ 1522166 h 2714615"/>
                <a:gd name="connsiteX117" fmla="*/ 952274 w 1792391"/>
                <a:gd name="connsiteY117" fmla="*/ 1862204 h 2714615"/>
                <a:gd name="connsiteX118" fmla="*/ 952274 w 1792391"/>
                <a:gd name="connsiteY118" fmla="*/ 1894338 h 2714615"/>
                <a:gd name="connsiteX119" fmla="*/ 952274 w 1792391"/>
                <a:gd name="connsiteY119" fmla="*/ 1919461 h 2714615"/>
                <a:gd name="connsiteX120" fmla="*/ 952274 w 1792391"/>
                <a:gd name="connsiteY120" fmla="*/ 2238464 h 2714615"/>
                <a:gd name="connsiteX121" fmla="*/ 952274 w 1792391"/>
                <a:gd name="connsiteY121" fmla="*/ 2265924 h 2714615"/>
                <a:gd name="connsiteX122" fmla="*/ 950521 w 1792391"/>
                <a:gd name="connsiteY122" fmla="*/ 2281115 h 2714615"/>
                <a:gd name="connsiteX123" fmla="*/ 947492 w 1792391"/>
                <a:gd name="connsiteY123" fmla="*/ 2282147 h 2714615"/>
                <a:gd name="connsiteX124" fmla="*/ 948768 w 1792391"/>
                <a:gd name="connsiteY124" fmla="*/ 2282866 h 2714615"/>
                <a:gd name="connsiteX125" fmla="*/ 952110 w 1792391"/>
                <a:gd name="connsiteY125" fmla="*/ 2286765 h 2714615"/>
                <a:gd name="connsiteX126" fmla="*/ 952274 w 1792391"/>
                <a:gd name="connsiteY126" fmla="*/ 2286372 h 2714615"/>
                <a:gd name="connsiteX127" fmla="*/ 960454 w 1792391"/>
                <a:gd name="connsiteY127" fmla="*/ 2288125 h 2714615"/>
                <a:gd name="connsiteX128" fmla="*/ 998430 w 1792391"/>
                <a:gd name="connsiteY128" fmla="*/ 2326686 h 2714615"/>
                <a:gd name="connsiteX129" fmla="*/ 997262 w 1792391"/>
                <a:gd name="connsiteY129" fmla="*/ 2347136 h 2714615"/>
                <a:gd name="connsiteX130" fmla="*/ 962791 w 1792391"/>
                <a:gd name="connsiteY130" fmla="*/ 2376349 h 2714615"/>
                <a:gd name="connsiteX131" fmla="*/ 1020632 w 1792391"/>
                <a:gd name="connsiteY131" fmla="*/ 2381023 h 2714615"/>
                <a:gd name="connsiteX132" fmla="*/ 1254334 w 1792391"/>
                <a:gd name="connsiteY132" fmla="*/ 2407899 h 2714615"/>
                <a:gd name="connsiteX133" fmla="*/ 1308669 w 1792391"/>
                <a:gd name="connsiteY133" fmla="*/ 2423089 h 2714615"/>
                <a:gd name="connsiteX134" fmla="*/ 1341972 w 1792391"/>
                <a:gd name="connsiteY134" fmla="*/ 2471582 h 2714615"/>
                <a:gd name="connsiteX135" fmla="*/ 1341718 w 1792391"/>
                <a:gd name="connsiteY135" fmla="*/ 2471837 h 2714615"/>
                <a:gd name="connsiteX136" fmla="*/ 1386373 w 1792391"/>
                <a:gd name="connsiteY136" fmla="*/ 2484289 h 2714615"/>
                <a:gd name="connsiteX137" fmla="*/ 1405653 w 1792391"/>
                <a:gd name="connsiteY137" fmla="*/ 2520658 h 2714615"/>
                <a:gd name="connsiteX138" fmla="*/ 1404485 w 1792391"/>
                <a:gd name="connsiteY138" fmla="*/ 2635173 h 2714615"/>
                <a:gd name="connsiteX139" fmla="*/ 1391631 w 1792391"/>
                <a:gd name="connsiteY139" fmla="*/ 2650364 h 2714615"/>
                <a:gd name="connsiteX140" fmla="*/ 1282376 w 1792391"/>
                <a:gd name="connsiteY140" fmla="*/ 2687172 h 2714615"/>
                <a:gd name="connsiteX141" fmla="*/ 1120537 w 1792391"/>
                <a:gd name="connsiteY141" fmla="*/ 2706453 h 2714615"/>
                <a:gd name="connsiteX142" fmla="*/ 767647 w 1792391"/>
                <a:gd name="connsiteY142" fmla="*/ 2711711 h 2714615"/>
                <a:gd name="connsiteX143" fmla="*/ 463250 w 1792391"/>
                <a:gd name="connsiteY143" fmla="*/ 2675487 h 2714615"/>
                <a:gd name="connsiteX144" fmla="*/ 446891 w 1792391"/>
                <a:gd name="connsiteY144" fmla="*/ 2670813 h 2714615"/>
                <a:gd name="connsiteX145" fmla="*/ 386713 w 1792391"/>
                <a:gd name="connsiteY145" fmla="*/ 2587849 h 2714615"/>
                <a:gd name="connsiteX146" fmla="*/ 386713 w 1792391"/>
                <a:gd name="connsiteY146" fmla="*/ 2523580 h 2714615"/>
                <a:gd name="connsiteX147" fmla="*/ 401319 w 1792391"/>
                <a:gd name="connsiteY147" fmla="*/ 2493783 h 2714615"/>
                <a:gd name="connsiteX148" fmla="*/ 403603 w 1792391"/>
                <a:gd name="connsiteY148" fmla="*/ 2492715 h 2714615"/>
                <a:gd name="connsiteX149" fmla="*/ 415854 w 1792391"/>
                <a:gd name="connsiteY149" fmla="*/ 2480785 h 2714615"/>
                <a:gd name="connsiteX150" fmla="*/ 434623 w 1792391"/>
                <a:gd name="connsiteY150" fmla="*/ 2475088 h 2714615"/>
                <a:gd name="connsiteX151" fmla="*/ 451567 w 1792391"/>
                <a:gd name="connsiteY151" fmla="*/ 2455807 h 2714615"/>
                <a:gd name="connsiteX152" fmla="*/ 480195 w 1792391"/>
                <a:gd name="connsiteY152" fmla="*/ 2427763 h 2714615"/>
                <a:gd name="connsiteX153" fmla="*/ 581271 w 1792391"/>
                <a:gd name="connsiteY153" fmla="*/ 2400303 h 2714615"/>
                <a:gd name="connsiteX154" fmla="*/ 765313 w 1792391"/>
                <a:gd name="connsiteY154" fmla="*/ 2380438 h 2714615"/>
                <a:gd name="connsiteX155" fmla="*/ 826075 w 1792391"/>
                <a:gd name="connsiteY155" fmla="*/ 2377517 h 2714615"/>
                <a:gd name="connsiteX156" fmla="*/ 800368 w 1792391"/>
                <a:gd name="connsiteY156" fmla="*/ 2351226 h 2714615"/>
                <a:gd name="connsiteX157" fmla="*/ 798615 w 1792391"/>
                <a:gd name="connsiteY157" fmla="*/ 2320259 h 2714615"/>
                <a:gd name="connsiteX158" fmla="*/ 817092 w 1792391"/>
                <a:gd name="connsiteY158" fmla="*/ 2299372 h 2714615"/>
                <a:gd name="connsiteX159" fmla="*/ 839100 w 1792391"/>
                <a:gd name="connsiteY159" fmla="*/ 2283171 h 2714615"/>
                <a:gd name="connsiteX160" fmla="*/ 838343 w 1792391"/>
                <a:gd name="connsiteY160" fmla="*/ 2282868 h 2714615"/>
                <a:gd name="connsiteX161" fmla="*/ 838927 w 1792391"/>
                <a:gd name="connsiteY161" fmla="*/ 2241385 h 2714615"/>
                <a:gd name="connsiteX162" fmla="*/ 838927 w 1792391"/>
                <a:gd name="connsiteY162" fmla="*/ 624751 h 2714615"/>
                <a:gd name="connsiteX163" fmla="*/ 838927 w 1792391"/>
                <a:gd name="connsiteY163" fmla="*/ 559314 h 2714615"/>
                <a:gd name="connsiteX164" fmla="*/ 846177 w 1792391"/>
                <a:gd name="connsiteY164" fmla="*/ 532550 h 2714615"/>
                <a:gd name="connsiteX165" fmla="*/ 836929 w 1792391"/>
                <a:gd name="connsiteY165" fmla="*/ 522775 h 2714615"/>
                <a:gd name="connsiteX166" fmla="*/ 831917 w 1792391"/>
                <a:gd name="connsiteY166" fmla="*/ 480088 h 2714615"/>
                <a:gd name="connsiteX167" fmla="*/ 831917 w 1792391"/>
                <a:gd name="connsiteY167" fmla="*/ 444217 h 2714615"/>
                <a:gd name="connsiteX168" fmla="*/ 706887 w 1792391"/>
                <a:gd name="connsiteY168" fmla="*/ 406240 h 2714615"/>
                <a:gd name="connsiteX169" fmla="*/ 542711 w 1792391"/>
                <a:gd name="connsiteY169" fmla="*/ 392802 h 2714615"/>
                <a:gd name="connsiteX170" fmla="*/ 414175 w 1792391"/>
                <a:gd name="connsiteY170" fmla="*/ 432531 h 2714615"/>
                <a:gd name="connsiteX171" fmla="*/ 262269 w 1792391"/>
                <a:gd name="connsiteY171" fmla="*/ 433700 h 2714615"/>
                <a:gd name="connsiteX172" fmla="*/ 181642 w 1792391"/>
                <a:gd name="connsiteY172" fmla="*/ 409161 h 2714615"/>
                <a:gd name="connsiteX173" fmla="*/ 169957 w 1792391"/>
                <a:gd name="connsiteY173" fmla="*/ 409746 h 2714615"/>
                <a:gd name="connsiteX174" fmla="*/ 171125 w 1792391"/>
                <a:gd name="connsiteY174" fmla="*/ 422015 h 2714615"/>
                <a:gd name="connsiteX175" fmla="*/ 192743 w 1792391"/>
                <a:gd name="connsiteY175" fmla="*/ 481609 h 2714615"/>
                <a:gd name="connsiteX176" fmla="*/ 160024 w 1792391"/>
                <a:gd name="connsiteY176" fmla="*/ 568663 h 2714615"/>
                <a:gd name="connsiteX177" fmla="*/ 176383 w 1792391"/>
                <a:gd name="connsiteY177" fmla="*/ 579179 h 2714615"/>
                <a:gd name="connsiteX178" fmla="*/ 174356 w 1792391"/>
                <a:gd name="connsiteY178" fmla="*/ 579650 h 2714615"/>
                <a:gd name="connsiteX179" fmla="*/ 175216 w 1792391"/>
                <a:gd name="connsiteY179" fmla="*/ 579763 h 2714615"/>
                <a:gd name="connsiteX180" fmla="*/ 175800 w 1792391"/>
                <a:gd name="connsiteY180" fmla="*/ 583269 h 2714615"/>
                <a:gd name="connsiteX181" fmla="*/ 176280 w 1792391"/>
                <a:gd name="connsiteY181" fmla="*/ 602080 h 2714615"/>
                <a:gd name="connsiteX182" fmla="*/ 176384 w 1792391"/>
                <a:gd name="connsiteY182" fmla="*/ 606885 h 2714615"/>
                <a:gd name="connsiteX183" fmla="*/ 176384 w 1792391"/>
                <a:gd name="connsiteY183" fmla="*/ 583269 h 2714615"/>
                <a:gd name="connsiteX184" fmla="*/ 179889 w 1792391"/>
                <a:gd name="connsiteY184" fmla="*/ 619493 h 2714615"/>
                <a:gd name="connsiteX185" fmla="*/ 179889 w 1792391"/>
                <a:gd name="connsiteY185" fmla="*/ 685514 h 2714615"/>
                <a:gd name="connsiteX186" fmla="*/ 179164 w 1792391"/>
                <a:gd name="connsiteY186" fmla="*/ 682214 h 2714615"/>
                <a:gd name="connsiteX187" fmla="*/ 179306 w 1792391"/>
                <a:gd name="connsiteY187" fmla="*/ 685515 h 2714615"/>
                <a:gd name="connsiteX188" fmla="*/ 190991 w 1792391"/>
                <a:gd name="connsiteY188" fmla="*/ 779580 h 2714615"/>
                <a:gd name="connsiteX189" fmla="*/ 220788 w 1792391"/>
                <a:gd name="connsiteY189" fmla="*/ 791265 h 2714615"/>
                <a:gd name="connsiteX190" fmla="*/ 224293 w 1792391"/>
                <a:gd name="connsiteY190" fmla="*/ 790680 h 2714615"/>
                <a:gd name="connsiteX191" fmla="*/ 254674 w 1792391"/>
                <a:gd name="connsiteY191" fmla="*/ 790680 h 2714615"/>
                <a:gd name="connsiteX192" fmla="*/ 254674 w 1792391"/>
                <a:gd name="connsiteY192" fmla="*/ 816972 h 2714615"/>
                <a:gd name="connsiteX193" fmla="*/ 243574 w 1792391"/>
                <a:gd name="connsiteY193" fmla="*/ 832162 h 2714615"/>
                <a:gd name="connsiteX194" fmla="*/ 171710 w 1792391"/>
                <a:gd name="connsiteY194" fmla="*/ 809377 h 2714615"/>
                <a:gd name="connsiteX195" fmla="*/ 160609 w 1792391"/>
                <a:gd name="connsiteY195" fmla="*/ 729918 h 2714615"/>
                <a:gd name="connsiteX196" fmla="*/ 158272 w 1792391"/>
                <a:gd name="connsiteY196" fmla="*/ 718817 h 2714615"/>
                <a:gd name="connsiteX197" fmla="*/ 144835 w 1792391"/>
                <a:gd name="connsiteY197" fmla="*/ 705379 h 2714615"/>
                <a:gd name="connsiteX198" fmla="*/ 141329 w 1792391"/>
                <a:gd name="connsiteY198" fmla="*/ 721154 h 2714615"/>
                <a:gd name="connsiteX199" fmla="*/ 149509 w 1792391"/>
                <a:gd name="connsiteY199" fmla="*/ 825151 h 2714615"/>
                <a:gd name="connsiteX200" fmla="*/ 145419 w 1792391"/>
                <a:gd name="connsiteY200" fmla="*/ 846769 h 2714615"/>
                <a:gd name="connsiteX201" fmla="*/ 119127 w 1792391"/>
                <a:gd name="connsiteY201" fmla="*/ 854364 h 2714615"/>
                <a:gd name="connsiteX202" fmla="*/ 108026 w 1792391"/>
                <a:gd name="connsiteY202" fmla="*/ 847353 h 2714615"/>
                <a:gd name="connsiteX203" fmla="*/ 109779 w 1792391"/>
                <a:gd name="connsiteY203" fmla="*/ 795354 h 2714615"/>
                <a:gd name="connsiteX204" fmla="*/ 115038 w 1792391"/>
                <a:gd name="connsiteY204" fmla="*/ 713559 h 2714615"/>
                <a:gd name="connsiteX205" fmla="*/ 110363 w 1792391"/>
                <a:gd name="connsiteY205" fmla="*/ 704795 h 2714615"/>
                <a:gd name="connsiteX206" fmla="*/ 100431 w 1792391"/>
                <a:gd name="connsiteY206" fmla="*/ 711222 h 2714615"/>
                <a:gd name="connsiteX207" fmla="*/ 92836 w 1792391"/>
                <a:gd name="connsiteY207" fmla="*/ 749198 h 2714615"/>
                <a:gd name="connsiteX208" fmla="*/ 88162 w 1792391"/>
                <a:gd name="connsiteY208" fmla="*/ 795939 h 2714615"/>
                <a:gd name="connsiteX209" fmla="*/ 25061 w 1792391"/>
                <a:gd name="connsiteY209" fmla="*/ 839758 h 2714615"/>
                <a:gd name="connsiteX210" fmla="*/ 523 w 1792391"/>
                <a:gd name="connsiteY210" fmla="*/ 812298 h 2714615"/>
                <a:gd name="connsiteX211" fmla="*/ 1691 w 1792391"/>
                <a:gd name="connsiteY211" fmla="*/ 798276 h 2714615"/>
                <a:gd name="connsiteX212" fmla="*/ 9286 w 1792391"/>
                <a:gd name="connsiteY212" fmla="*/ 783085 h 2714615"/>
                <a:gd name="connsiteX213" fmla="*/ 35578 w 1792391"/>
                <a:gd name="connsiteY213" fmla="*/ 790680 h 2714615"/>
                <a:gd name="connsiteX214" fmla="*/ 69466 w 1792391"/>
                <a:gd name="connsiteY214" fmla="*/ 772568 h 2714615"/>
                <a:gd name="connsiteX215" fmla="*/ 77645 w 1792391"/>
                <a:gd name="connsiteY215" fmla="*/ 689020 h 2714615"/>
                <a:gd name="connsiteX216" fmla="*/ 77645 w 1792391"/>
                <a:gd name="connsiteY216" fmla="*/ 600797 h 2714615"/>
                <a:gd name="connsiteX217" fmla="*/ 104521 w 1792391"/>
                <a:gd name="connsiteY217" fmla="*/ 572168 h 2714615"/>
                <a:gd name="connsiteX218" fmla="*/ 108974 w 1792391"/>
                <a:gd name="connsiteY218" fmla="*/ 571782 h 2714615"/>
                <a:gd name="connsiteX219" fmla="*/ 63038 w 1792391"/>
                <a:gd name="connsiteY219" fmla="*/ 513159 h 2714615"/>
                <a:gd name="connsiteX220" fmla="*/ 63038 w 1792391"/>
                <a:gd name="connsiteY220" fmla="*/ 503226 h 2714615"/>
                <a:gd name="connsiteX221" fmla="*/ 87577 w 1792391"/>
                <a:gd name="connsiteY221" fmla="*/ 489788 h 2714615"/>
                <a:gd name="connsiteX222" fmla="*/ 109778 w 1792391"/>
                <a:gd name="connsiteY222" fmla="*/ 500305 h 2714615"/>
                <a:gd name="connsiteX223" fmla="*/ 139575 w 1792391"/>
                <a:gd name="connsiteY223" fmla="*/ 504979 h 2714615"/>
                <a:gd name="connsiteX224" fmla="*/ 146002 w 1792391"/>
                <a:gd name="connsiteY224" fmla="*/ 486283 h 2714615"/>
                <a:gd name="connsiteX225" fmla="*/ 99846 w 1792391"/>
                <a:gd name="connsiteY225" fmla="*/ 420262 h 2714615"/>
                <a:gd name="connsiteX226" fmla="*/ 82903 w 1792391"/>
                <a:gd name="connsiteY226" fmla="*/ 428442 h 2714615"/>
                <a:gd name="connsiteX227" fmla="*/ 56027 w 1792391"/>
                <a:gd name="connsiteY227" fmla="*/ 433116 h 2714615"/>
                <a:gd name="connsiteX228" fmla="*/ 29151 w 1792391"/>
                <a:gd name="connsiteY228" fmla="*/ 399813 h 2714615"/>
                <a:gd name="connsiteX229" fmla="*/ 33825 w 1792391"/>
                <a:gd name="connsiteY229" fmla="*/ 370599 h 2714615"/>
                <a:gd name="connsiteX230" fmla="*/ 66543 w 1792391"/>
                <a:gd name="connsiteY230" fmla="*/ 349566 h 2714615"/>
                <a:gd name="connsiteX231" fmla="*/ 78229 w 1792391"/>
                <a:gd name="connsiteY231" fmla="*/ 349566 h 2714615"/>
                <a:gd name="connsiteX232" fmla="*/ 99262 w 1792391"/>
                <a:gd name="connsiteY232" fmla="*/ 349566 h 2714615"/>
                <a:gd name="connsiteX233" fmla="*/ 192743 w 1792391"/>
                <a:gd name="connsiteY233" fmla="*/ 341387 h 2714615"/>
                <a:gd name="connsiteX234" fmla="*/ 283302 w 1792391"/>
                <a:gd name="connsiteY234" fmla="*/ 372936 h 2714615"/>
                <a:gd name="connsiteX235" fmla="*/ 415344 w 1792391"/>
                <a:gd name="connsiteY235" fmla="*/ 330286 h 2714615"/>
                <a:gd name="connsiteX236" fmla="*/ 544464 w 1792391"/>
                <a:gd name="connsiteY236" fmla="*/ 274197 h 2714615"/>
                <a:gd name="connsiteX237" fmla="*/ 724414 w 1792391"/>
                <a:gd name="connsiteY237" fmla="*/ 279456 h 2714615"/>
                <a:gd name="connsiteX238" fmla="*/ 831917 w 1792391"/>
                <a:gd name="connsiteY238" fmla="*/ 322106 h 2714615"/>
                <a:gd name="connsiteX239" fmla="*/ 832081 w 1792391"/>
                <a:gd name="connsiteY239" fmla="*/ 322962 h 2714615"/>
                <a:gd name="connsiteX240" fmla="*/ 832501 w 1792391"/>
                <a:gd name="connsiteY240" fmla="*/ 282060 h 2714615"/>
                <a:gd name="connsiteX241" fmla="*/ 850613 w 1792391"/>
                <a:gd name="connsiteY241" fmla="*/ 250540 h 2714615"/>
                <a:gd name="connsiteX242" fmla="*/ 855567 w 1792391"/>
                <a:gd name="connsiteY242" fmla="*/ 247115 h 2714615"/>
                <a:gd name="connsiteX243" fmla="*/ 850029 w 1792391"/>
                <a:gd name="connsiteY243" fmla="*/ 247906 h 2714615"/>
                <a:gd name="connsiteX244" fmla="*/ 850613 w 1792391"/>
                <a:gd name="connsiteY244" fmla="*/ 223367 h 2714615"/>
                <a:gd name="connsiteX245" fmla="*/ 831917 w 1792391"/>
                <a:gd name="connsiteY245" fmla="*/ 194739 h 2714615"/>
                <a:gd name="connsiteX246" fmla="*/ 822569 w 1792391"/>
                <a:gd name="connsiteY246" fmla="*/ 186559 h 2714615"/>
                <a:gd name="connsiteX247" fmla="*/ 831917 w 1792391"/>
                <a:gd name="connsiteY247" fmla="*/ 176627 h 2714615"/>
                <a:gd name="connsiteX248" fmla="*/ 844186 w 1792391"/>
                <a:gd name="connsiteY248" fmla="*/ 173121 h 2714615"/>
                <a:gd name="connsiteX249" fmla="*/ 865219 w 1792391"/>
                <a:gd name="connsiteY249" fmla="*/ 146830 h 2714615"/>
                <a:gd name="connsiteX250" fmla="*/ 865605 w 1792391"/>
                <a:gd name="connsiteY250" fmla="*/ 146598 h 2714615"/>
                <a:gd name="connsiteX251" fmla="*/ 862298 w 1792391"/>
                <a:gd name="connsiteY251" fmla="*/ 142741 h 2714615"/>
                <a:gd name="connsiteX252" fmla="*/ 862306 w 1792391"/>
                <a:gd name="connsiteY252" fmla="*/ 142729 h 2714615"/>
                <a:gd name="connsiteX253" fmla="*/ 861714 w 1792391"/>
                <a:gd name="connsiteY253" fmla="*/ 142740 h 2714615"/>
                <a:gd name="connsiteX254" fmla="*/ 821400 w 1792391"/>
                <a:gd name="connsiteY254" fmla="*/ 61528 h 2714615"/>
                <a:gd name="connsiteX255" fmla="*/ 895601 w 1792391"/>
                <a:gd name="connsiteY255" fmla="*/ 182 h 271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1792391" h="2714615">
                  <a:moveTo>
                    <a:pt x="1680369" y="597054"/>
                  </a:moveTo>
                  <a:lnTo>
                    <a:pt x="1680558" y="597623"/>
                  </a:lnTo>
                  <a:lnTo>
                    <a:pt x="1680841" y="597291"/>
                  </a:lnTo>
                  <a:close/>
                  <a:moveTo>
                    <a:pt x="1677130" y="595427"/>
                  </a:moveTo>
                  <a:lnTo>
                    <a:pt x="1678410" y="596070"/>
                  </a:lnTo>
                  <a:lnTo>
                    <a:pt x="1679043" y="595511"/>
                  </a:lnTo>
                  <a:close/>
                  <a:moveTo>
                    <a:pt x="1679802" y="594979"/>
                  </a:moveTo>
                  <a:lnTo>
                    <a:pt x="1679752" y="595195"/>
                  </a:lnTo>
                  <a:lnTo>
                    <a:pt x="1680257" y="596716"/>
                  </a:lnTo>
                  <a:lnTo>
                    <a:pt x="1680257" y="596122"/>
                  </a:lnTo>
                  <a:close/>
                  <a:moveTo>
                    <a:pt x="895601" y="182"/>
                  </a:moveTo>
                  <a:cubicBezTo>
                    <a:pt x="916634" y="-2155"/>
                    <a:pt x="949353" y="18294"/>
                    <a:pt x="961038" y="41079"/>
                  </a:cubicBezTo>
                  <a:cubicBezTo>
                    <a:pt x="976228" y="69124"/>
                    <a:pt x="973307" y="101258"/>
                    <a:pt x="954027" y="123459"/>
                  </a:cubicBezTo>
                  <a:lnTo>
                    <a:pt x="929241" y="142481"/>
                  </a:lnTo>
                  <a:lnTo>
                    <a:pt x="929487" y="142741"/>
                  </a:lnTo>
                  <a:lnTo>
                    <a:pt x="928915" y="142933"/>
                  </a:lnTo>
                  <a:cubicBezTo>
                    <a:pt x="929374" y="150221"/>
                    <a:pt x="929832" y="157508"/>
                    <a:pt x="930291" y="164796"/>
                  </a:cubicBezTo>
                  <a:cubicBezTo>
                    <a:pt x="933869" y="169908"/>
                    <a:pt x="940588" y="172829"/>
                    <a:pt x="950520" y="173706"/>
                  </a:cubicBezTo>
                  <a:cubicBezTo>
                    <a:pt x="957531" y="174290"/>
                    <a:pt x="966880" y="177795"/>
                    <a:pt x="967464" y="185975"/>
                  </a:cubicBezTo>
                  <a:cubicBezTo>
                    <a:pt x="968048" y="192986"/>
                    <a:pt x="959869" y="194154"/>
                    <a:pt x="954026" y="196491"/>
                  </a:cubicBezTo>
                  <a:cubicBezTo>
                    <a:pt x="935330" y="204671"/>
                    <a:pt x="933577" y="235637"/>
                    <a:pt x="951105" y="251996"/>
                  </a:cubicBezTo>
                  <a:cubicBezTo>
                    <a:pt x="952273" y="252580"/>
                    <a:pt x="952857" y="253748"/>
                    <a:pt x="952273" y="254333"/>
                  </a:cubicBezTo>
                  <a:cubicBezTo>
                    <a:pt x="952857" y="255501"/>
                    <a:pt x="952857" y="256085"/>
                    <a:pt x="952273" y="256085"/>
                  </a:cubicBezTo>
                  <a:cubicBezTo>
                    <a:pt x="952565" y="257166"/>
                    <a:pt x="953053" y="251464"/>
                    <a:pt x="954027" y="260818"/>
                  </a:cubicBezTo>
                  <a:cubicBezTo>
                    <a:pt x="961622" y="277263"/>
                    <a:pt x="956364" y="295080"/>
                    <a:pt x="958117" y="312209"/>
                  </a:cubicBezTo>
                  <a:cubicBezTo>
                    <a:pt x="958441" y="317154"/>
                    <a:pt x="958766" y="322098"/>
                    <a:pt x="959090" y="327043"/>
                  </a:cubicBezTo>
                  <a:lnTo>
                    <a:pt x="959870" y="323276"/>
                  </a:lnTo>
                  <a:cubicBezTo>
                    <a:pt x="1027643" y="287052"/>
                    <a:pt x="1099506" y="265434"/>
                    <a:pt x="1177212" y="267187"/>
                  </a:cubicBezTo>
                  <a:cubicBezTo>
                    <a:pt x="1225706" y="268356"/>
                    <a:pt x="1271277" y="278872"/>
                    <a:pt x="1315097" y="299321"/>
                  </a:cubicBezTo>
                  <a:cubicBezTo>
                    <a:pt x="1353073" y="317433"/>
                    <a:pt x="1389881" y="337298"/>
                    <a:pt x="1426105" y="358915"/>
                  </a:cubicBezTo>
                  <a:cubicBezTo>
                    <a:pt x="1475182" y="387544"/>
                    <a:pt x="1523676" y="376443"/>
                    <a:pt x="1571584" y="357747"/>
                  </a:cubicBezTo>
                  <a:cubicBezTo>
                    <a:pt x="1585022" y="352488"/>
                    <a:pt x="1596123" y="343140"/>
                    <a:pt x="1608977" y="336713"/>
                  </a:cubicBezTo>
                  <a:cubicBezTo>
                    <a:pt x="1636437" y="322107"/>
                    <a:pt x="1663897" y="325028"/>
                    <a:pt x="1687267" y="344893"/>
                  </a:cubicBezTo>
                  <a:cubicBezTo>
                    <a:pt x="1696031" y="351904"/>
                    <a:pt x="1703626" y="365342"/>
                    <a:pt x="1715895" y="348399"/>
                  </a:cubicBezTo>
                  <a:cubicBezTo>
                    <a:pt x="1716480" y="347230"/>
                    <a:pt x="1721738" y="348983"/>
                    <a:pt x="1724659" y="350151"/>
                  </a:cubicBezTo>
                  <a:cubicBezTo>
                    <a:pt x="1738681" y="353657"/>
                    <a:pt x="1748614" y="363005"/>
                    <a:pt x="1758546" y="372937"/>
                  </a:cubicBezTo>
                  <a:cubicBezTo>
                    <a:pt x="1767310" y="381701"/>
                    <a:pt x="1769063" y="391049"/>
                    <a:pt x="1761467" y="403318"/>
                  </a:cubicBezTo>
                  <a:cubicBezTo>
                    <a:pt x="1753872" y="415004"/>
                    <a:pt x="1746861" y="426689"/>
                    <a:pt x="1735176" y="434868"/>
                  </a:cubicBezTo>
                  <a:cubicBezTo>
                    <a:pt x="1725828" y="441879"/>
                    <a:pt x="1715895" y="445385"/>
                    <a:pt x="1710053" y="430194"/>
                  </a:cubicBezTo>
                  <a:cubicBezTo>
                    <a:pt x="1704795" y="417925"/>
                    <a:pt x="1697199" y="416756"/>
                    <a:pt x="1686683" y="425520"/>
                  </a:cubicBezTo>
                  <a:cubicBezTo>
                    <a:pt x="1672076" y="438374"/>
                    <a:pt x="1656886" y="450059"/>
                    <a:pt x="1649875" y="469339"/>
                  </a:cubicBezTo>
                  <a:cubicBezTo>
                    <a:pt x="1643448" y="486867"/>
                    <a:pt x="1643448" y="502058"/>
                    <a:pt x="1656886" y="516080"/>
                  </a:cubicBezTo>
                  <a:lnTo>
                    <a:pt x="1656906" y="517822"/>
                  </a:lnTo>
                  <a:lnTo>
                    <a:pt x="1657471" y="516079"/>
                  </a:lnTo>
                  <a:lnTo>
                    <a:pt x="1667986" y="515495"/>
                  </a:lnTo>
                  <a:cubicBezTo>
                    <a:pt x="1673244" y="507900"/>
                    <a:pt x="1681424" y="503226"/>
                    <a:pt x="1687266" y="495630"/>
                  </a:cubicBezTo>
                  <a:cubicBezTo>
                    <a:pt x="1690188" y="491833"/>
                    <a:pt x="1693109" y="489934"/>
                    <a:pt x="1696021" y="489277"/>
                  </a:cubicBezTo>
                  <a:cubicBezTo>
                    <a:pt x="1704758" y="487305"/>
                    <a:pt x="1713412" y="496507"/>
                    <a:pt x="1721737" y="499136"/>
                  </a:cubicBezTo>
                  <a:cubicBezTo>
                    <a:pt x="1732254" y="502642"/>
                    <a:pt x="1734007" y="509653"/>
                    <a:pt x="1728749" y="518416"/>
                  </a:cubicBezTo>
                  <a:cubicBezTo>
                    <a:pt x="1716479" y="536528"/>
                    <a:pt x="1713558" y="561651"/>
                    <a:pt x="1689019" y="570415"/>
                  </a:cubicBezTo>
                  <a:cubicBezTo>
                    <a:pt x="1685514" y="571584"/>
                    <a:pt x="1684345" y="575673"/>
                    <a:pt x="1683761" y="579763"/>
                  </a:cubicBezTo>
                  <a:lnTo>
                    <a:pt x="1683178" y="579763"/>
                  </a:lnTo>
                  <a:lnTo>
                    <a:pt x="1683177" y="579763"/>
                  </a:lnTo>
                  <a:lnTo>
                    <a:pt x="1682501" y="579532"/>
                  </a:lnTo>
                  <a:lnTo>
                    <a:pt x="1682879" y="579987"/>
                  </a:lnTo>
                  <a:lnTo>
                    <a:pt x="1683178" y="579763"/>
                  </a:lnTo>
                  <a:cubicBezTo>
                    <a:pt x="1711807" y="582100"/>
                    <a:pt x="1712975" y="583269"/>
                    <a:pt x="1712975" y="610729"/>
                  </a:cubicBezTo>
                  <a:cubicBezTo>
                    <a:pt x="1712391" y="663311"/>
                    <a:pt x="1712975" y="715894"/>
                    <a:pt x="1720570" y="767893"/>
                  </a:cubicBezTo>
                  <a:cubicBezTo>
                    <a:pt x="1724660" y="795353"/>
                    <a:pt x="1740435" y="804701"/>
                    <a:pt x="1764390" y="793600"/>
                  </a:cubicBezTo>
                  <a:cubicBezTo>
                    <a:pt x="1771985" y="790095"/>
                    <a:pt x="1781917" y="778994"/>
                    <a:pt x="1788928" y="795353"/>
                  </a:cubicBezTo>
                  <a:cubicBezTo>
                    <a:pt x="1795940" y="811128"/>
                    <a:pt x="1791850" y="829824"/>
                    <a:pt x="1780749" y="835667"/>
                  </a:cubicBezTo>
                  <a:cubicBezTo>
                    <a:pt x="1746278" y="853779"/>
                    <a:pt x="1704211" y="829824"/>
                    <a:pt x="1701874" y="790095"/>
                  </a:cubicBezTo>
                  <a:cubicBezTo>
                    <a:pt x="1700706" y="766725"/>
                    <a:pt x="1700122" y="742770"/>
                    <a:pt x="1693695" y="719984"/>
                  </a:cubicBezTo>
                  <a:cubicBezTo>
                    <a:pt x="1691942" y="713557"/>
                    <a:pt x="1689605" y="704794"/>
                    <a:pt x="1681426" y="705962"/>
                  </a:cubicBezTo>
                  <a:cubicBezTo>
                    <a:pt x="1671493" y="707715"/>
                    <a:pt x="1676167" y="717063"/>
                    <a:pt x="1675583" y="722905"/>
                  </a:cubicBezTo>
                  <a:cubicBezTo>
                    <a:pt x="1672077" y="755624"/>
                    <a:pt x="1679089" y="787174"/>
                    <a:pt x="1684931" y="819308"/>
                  </a:cubicBezTo>
                  <a:cubicBezTo>
                    <a:pt x="1686684" y="830408"/>
                    <a:pt x="1682594" y="840341"/>
                    <a:pt x="1682594" y="850857"/>
                  </a:cubicBezTo>
                  <a:cubicBezTo>
                    <a:pt x="1682594" y="859037"/>
                    <a:pt x="1674999" y="859621"/>
                    <a:pt x="1667988" y="859037"/>
                  </a:cubicBezTo>
                  <a:cubicBezTo>
                    <a:pt x="1661561" y="861958"/>
                    <a:pt x="1655134" y="861958"/>
                    <a:pt x="1648707" y="859037"/>
                  </a:cubicBezTo>
                  <a:cubicBezTo>
                    <a:pt x="1632932" y="837420"/>
                    <a:pt x="1639359" y="813465"/>
                    <a:pt x="1644033" y="790679"/>
                  </a:cubicBezTo>
                  <a:cubicBezTo>
                    <a:pt x="1649292" y="766140"/>
                    <a:pt x="1646955" y="742770"/>
                    <a:pt x="1646955" y="715894"/>
                  </a:cubicBezTo>
                  <a:cubicBezTo>
                    <a:pt x="1637022" y="722321"/>
                    <a:pt x="1637022" y="729917"/>
                    <a:pt x="1635269" y="736343"/>
                  </a:cubicBezTo>
                  <a:cubicBezTo>
                    <a:pt x="1630595" y="757961"/>
                    <a:pt x="1632348" y="780163"/>
                    <a:pt x="1627674" y="801780"/>
                  </a:cubicBezTo>
                  <a:cubicBezTo>
                    <a:pt x="1625921" y="811128"/>
                    <a:pt x="1625337" y="820476"/>
                    <a:pt x="1614821" y="825150"/>
                  </a:cubicBezTo>
                  <a:cubicBezTo>
                    <a:pt x="1608394" y="830408"/>
                    <a:pt x="1601967" y="835082"/>
                    <a:pt x="1595539" y="840341"/>
                  </a:cubicBezTo>
                  <a:cubicBezTo>
                    <a:pt x="1587944" y="850273"/>
                    <a:pt x="1578596" y="846183"/>
                    <a:pt x="1569832" y="843846"/>
                  </a:cubicBezTo>
                  <a:cubicBezTo>
                    <a:pt x="1553473" y="839172"/>
                    <a:pt x="1537114" y="833914"/>
                    <a:pt x="1535945" y="812881"/>
                  </a:cubicBezTo>
                  <a:cubicBezTo>
                    <a:pt x="1535361" y="804701"/>
                    <a:pt x="1535945" y="795937"/>
                    <a:pt x="1544125" y="791263"/>
                  </a:cubicBezTo>
                  <a:cubicBezTo>
                    <a:pt x="1553473" y="786005"/>
                    <a:pt x="1563405" y="789511"/>
                    <a:pt x="1570416" y="793600"/>
                  </a:cubicBezTo>
                  <a:cubicBezTo>
                    <a:pt x="1587944" y="804117"/>
                    <a:pt x="1599630" y="801780"/>
                    <a:pt x="1604304" y="781331"/>
                  </a:cubicBezTo>
                  <a:cubicBezTo>
                    <a:pt x="1608394" y="763219"/>
                    <a:pt x="1610146" y="744523"/>
                    <a:pt x="1610731" y="725827"/>
                  </a:cubicBezTo>
                  <a:cubicBezTo>
                    <a:pt x="1611899" y="687266"/>
                    <a:pt x="1611315" y="648121"/>
                    <a:pt x="1611315" y="609560"/>
                  </a:cubicBezTo>
                  <a:cubicBezTo>
                    <a:pt x="1611315" y="582100"/>
                    <a:pt x="1612483" y="580932"/>
                    <a:pt x="1639359" y="580347"/>
                  </a:cubicBezTo>
                  <a:lnTo>
                    <a:pt x="1648707" y="580347"/>
                  </a:lnTo>
                  <a:lnTo>
                    <a:pt x="1649292" y="580347"/>
                  </a:lnTo>
                  <a:lnTo>
                    <a:pt x="1650010" y="580759"/>
                  </a:lnTo>
                  <a:lnTo>
                    <a:pt x="1649875" y="580347"/>
                  </a:lnTo>
                  <a:lnTo>
                    <a:pt x="1650022" y="579910"/>
                  </a:lnTo>
                  <a:lnTo>
                    <a:pt x="1649290" y="579764"/>
                  </a:lnTo>
                  <a:cubicBezTo>
                    <a:pt x="1649290" y="570415"/>
                    <a:pt x="1640527" y="571584"/>
                    <a:pt x="1635852" y="569247"/>
                  </a:cubicBezTo>
                  <a:cubicBezTo>
                    <a:pt x="1609561" y="556393"/>
                    <a:pt x="1594370" y="528349"/>
                    <a:pt x="1597876" y="500305"/>
                  </a:cubicBezTo>
                  <a:cubicBezTo>
                    <a:pt x="1601381" y="474013"/>
                    <a:pt x="1605471" y="448306"/>
                    <a:pt x="1619493" y="425520"/>
                  </a:cubicBezTo>
                  <a:cubicBezTo>
                    <a:pt x="1622415" y="420846"/>
                    <a:pt x="1625920" y="415004"/>
                    <a:pt x="1621830" y="409745"/>
                  </a:cubicBezTo>
                  <a:cubicBezTo>
                    <a:pt x="1617156" y="403903"/>
                    <a:pt x="1611314" y="409161"/>
                    <a:pt x="1606056" y="410330"/>
                  </a:cubicBezTo>
                  <a:cubicBezTo>
                    <a:pt x="1575674" y="419093"/>
                    <a:pt x="1544709" y="427273"/>
                    <a:pt x="1514327" y="437790"/>
                  </a:cubicBezTo>
                  <a:cubicBezTo>
                    <a:pt x="1461745" y="455901"/>
                    <a:pt x="1412083" y="445969"/>
                    <a:pt x="1363005" y="427273"/>
                  </a:cubicBezTo>
                  <a:cubicBezTo>
                    <a:pt x="1338467" y="417925"/>
                    <a:pt x="1313344" y="409745"/>
                    <a:pt x="1288805" y="400397"/>
                  </a:cubicBezTo>
                  <a:cubicBezTo>
                    <a:pt x="1260761" y="389881"/>
                    <a:pt x="1232132" y="395723"/>
                    <a:pt x="1204088" y="396892"/>
                  </a:cubicBezTo>
                  <a:cubicBezTo>
                    <a:pt x="1183055" y="398060"/>
                    <a:pt x="1162022" y="401566"/>
                    <a:pt x="1140989" y="402734"/>
                  </a:cubicBezTo>
                  <a:cubicBezTo>
                    <a:pt x="1103596" y="405656"/>
                    <a:pt x="1066204" y="405656"/>
                    <a:pt x="1029396" y="411498"/>
                  </a:cubicBezTo>
                  <a:cubicBezTo>
                    <a:pt x="1004273" y="415004"/>
                    <a:pt x="982656" y="431363"/>
                    <a:pt x="960454" y="444216"/>
                  </a:cubicBezTo>
                  <a:lnTo>
                    <a:pt x="959869" y="441542"/>
                  </a:lnTo>
                  <a:lnTo>
                    <a:pt x="959869" y="480773"/>
                  </a:lnTo>
                  <a:cubicBezTo>
                    <a:pt x="959577" y="504755"/>
                    <a:pt x="957678" y="519145"/>
                    <a:pt x="951179" y="528138"/>
                  </a:cubicBezTo>
                  <a:lnTo>
                    <a:pt x="944062" y="533364"/>
                  </a:lnTo>
                  <a:lnTo>
                    <a:pt x="944679" y="534776"/>
                  </a:lnTo>
                  <a:lnTo>
                    <a:pt x="943543" y="534316"/>
                  </a:lnTo>
                  <a:lnTo>
                    <a:pt x="944094" y="534775"/>
                  </a:lnTo>
                  <a:cubicBezTo>
                    <a:pt x="945847" y="537112"/>
                    <a:pt x="947015" y="539449"/>
                    <a:pt x="948768" y="542371"/>
                  </a:cubicBezTo>
                  <a:cubicBezTo>
                    <a:pt x="949937" y="543539"/>
                    <a:pt x="951105" y="544708"/>
                    <a:pt x="952858" y="545876"/>
                  </a:cubicBezTo>
                  <a:cubicBezTo>
                    <a:pt x="958116" y="552303"/>
                    <a:pt x="956363" y="560483"/>
                    <a:pt x="956363" y="567494"/>
                  </a:cubicBezTo>
                  <a:cubicBezTo>
                    <a:pt x="956363" y="650458"/>
                    <a:pt x="957532" y="733422"/>
                    <a:pt x="955779" y="815802"/>
                  </a:cubicBezTo>
                  <a:cubicBezTo>
                    <a:pt x="955195" y="850857"/>
                    <a:pt x="955195" y="885913"/>
                    <a:pt x="955779" y="920968"/>
                  </a:cubicBezTo>
                  <a:cubicBezTo>
                    <a:pt x="956948" y="961866"/>
                    <a:pt x="954611" y="1002179"/>
                    <a:pt x="954611" y="1043077"/>
                  </a:cubicBezTo>
                  <a:cubicBezTo>
                    <a:pt x="954026" y="1146490"/>
                    <a:pt x="954611" y="1249903"/>
                    <a:pt x="954026" y="1353317"/>
                  </a:cubicBezTo>
                  <a:cubicBezTo>
                    <a:pt x="953442" y="1401226"/>
                    <a:pt x="953442" y="1449719"/>
                    <a:pt x="954026" y="1497628"/>
                  </a:cubicBezTo>
                  <a:cubicBezTo>
                    <a:pt x="951689" y="1505807"/>
                    <a:pt x="952274" y="1513987"/>
                    <a:pt x="952274" y="1522166"/>
                  </a:cubicBezTo>
                  <a:lnTo>
                    <a:pt x="952274" y="1862204"/>
                  </a:lnTo>
                  <a:lnTo>
                    <a:pt x="952274" y="1894338"/>
                  </a:lnTo>
                  <a:lnTo>
                    <a:pt x="952274" y="1919461"/>
                  </a:lnTo>
                  <a:lnTo>
                    <a:pt x="952274" y="2238464"/>
                  </a:lnTo>
                  <a:lnTo>
                    <a:pt x="952274" y="2265924"/>
                  </a:lnTo>
                  <a:cubicBezTo>
                    <a:pt x="952274" y="2271182"/>
                    <a:pt x="952858" y="2276441"/>
                    <a:pt x="950521" y="2281115"/>
                  </a:cubicBezTo>
                  <a:lnTo>
                    <a:pt x="947492" y="2282147"/>
                  </a:lnTo>
                  <a:lnTo>
                    <a:pt x="948768" y="2282866"/>
                  </a:lnTo>
                  <a:lnTo>
                    <a:pt x="952110" y="2286765"/>
                  </a:lnTo>
                  <a:cubicBezTo>
                    <a:pt x="952165" y="2286634"/>
                    <a:pt x="952219" y="2286503"/>
                    <a:pt x="952274" y="2286372"/>
                  </a:cubicBezTo>
                  <a:cubicBezTo>
                    <a:pt x="955195" y="2285204"/>
                    <a:pt x="958117" y="2285204"/>
                    <a:pt x="960454" y="2288125"/>
                  </a:cubicBezTo>
                  <a:cubicBezTo>
                    <a:pt x="970386" y="2303316"/>
                    <a:pt x="988498" y="2310911"/>
                    <a:pt x="998430" y="2326686"/>
                  </a:cubicBezTo>
                  <a:cubicBezTo>
                    <a:pt x="1003689" y="2334866"/>
                    <a:pt x="1004857" y="2340125"/>
                    <a:pt x="997262" y="2347136"/>
                  </a:cubicBezTo>
                  <a:cubicBezTo>
                    <a:pt x="987329" y="2355900"/>
                    <a:pt x="978566" y="2367001"/>
                    <a:pt x="962791" y="2376349"/>
                  </a:cubicBezTo>
                  <a:cubicBezTo>
                    <a:pt x="985577" y="2378102"/>
                    <a:pt x="1003104" y="2381023"/>
                    <a:pt x="1020632" y="2381023"/>
                  </a:cubicBezTo>
                  <a:cubicBezTo>
                    <a:pt x="1099506" y="2382191"/>
                    <a:pt x="1177212" y="2391539"/>
                    <a:pt x="1254334" y="2407899"/>
                  </a:cubicBezTo>
                  <a:cubicBezTo>
                    <a:pt x="1272446" y="2411988"/>
                    <a:pt x="1290558" y="2416662"/>
                    <a:pt x="1308669" y="2423089"/>
                  </a:cubicBezTo>
                  <a:cubicBezTo>
                    <a:pt x="1332624" y="2431269"/>
                    <a:pt x="1345478" y="2445291"/>
                    <a:pt x="1341972" y="2471582"/>
                  </a:cubicBezTo>
                  <a:lnTo>
                    <a:pt x="1341718" y="2471837"/>
                  </a:lnTo>
                  <a:lnTo>
                    <a:pt x="1386373" y="2484289"/>
                  </a:lnTo>
                  <a:cubicBezTo>
                    <a:pt x="1397620" y="2492468"/>
                    <a:pt x="1404485" y="2504591"/>
                    <a:pt x="1405653" y="2520658"/>
                  </a:cubicBezTo>
                  <a:cubicBezTo>
                    <a:pt x="1408575" y="2558636"/>
                    <a:pt x="1405069" y="2596613"/>
                    <a:pt x="1404485" y="2635173"/>
                  </a:cubicBezTo>
                  <a:cubicBezTo>
                    <a:pt x="1404485" y="2642769"/>
                    <a:pt x="1397474" y="2646274"/>
                    <a:pt x="1391631" y="2650364"/>
                  </a:cubicBezTo>
                  <a:cubicBezTo>
                    <a:pt x="1358329" y="2673150"/>
                    <a:pt x="1320352" y="2680161"/>
                    <a:pt x="1282376" y="2687172"/>
                  </a:cubicBezTo>
                  <a:cubicBezTo>
                    <a:pt x="1229209" y="2697104"/>
                    <a:pt x="1174873" y="2701778"/>
                    <a:pt x="1120537" y="2706453"/>
                  </a:cubicBezTo>
                  <a:cubicBezTo>
                    <a:pt x="1003102" y="2717553"/>
                    <a:pt x="885082" y="2715216"/>
                    <a:pt x="767647" y="2711711"/>
                  </a:cubicBezTo>
                  <a:cubicBezTo>
                    <a:pt x="665403" y="2708790"/>
                    <a:pt x="563158" y="2701194"/>
                    <a:pt x="463250" y="2675487"/>
                  </a:cubicBezTo>
                  <a:cubicBezTo>
                    <a:pt x="457992" y="2674319"/>
                    <a:pt x="452150" y="2672566"/>
                    <a:pt x="446891" y="2670813"/>
                  </a:cubicBezTo>
                  <a:cubicBezTo>
                    <a:pt x="390219" y="2652117"/>
                    <a:pt x="386713" y="2648027"/>
                    <a:pt x="386713" y="2587849"/>
                  </a:cubicBezTo>
                  <a:lnTo>
                    <a:pt x="386713" y="2523580"/>
                  </a:lnTo>
                  <a:cubicBezTo>
                    <a:pt x="386713" y="2511310"/>
                    <a:pt x="389050" y="2500209"/>
                    <a:pt x="401319" y="2493783"/>
                  </a:cubicBezTo>
                  <a:lnTo>
                    <a:pt x="403603" y="2492715"/>
                  </a:lnTo>
                  <a:lnTo>
                    <a:pt x="415854" y="2480785"/>
                  </a:lnTo>
                  <a:cubicBezTo>
                    <a:pt x="421478" y="2477864"/>
                    <a:pt x="427904" y="2476257"/>
                    <a:pt x="434623" y="2475088"/>
                  </a:cubicBezTo>
                  <a:cubicBezTo>
                    <a:pt x="445140" y="2473335"/>
                    <a:pt x="452151" y="2469245"/>
                    <a:pt x="451567" y="2455807"/>
                  </a:cubicBezTo>
                  <a:cubicBezTo>
                    <a:pt x="450982" y="2437696"/>
                    <a:pt x="467342" y="2433021"/>
                    <a:pt x="480195" y="2427763"/>
                  </a:cubicBezTo>
                  <a:cubicBezTo>
                    <a:pt x="512329" y="2413741"/>
                    <a:pt x="546800" y="2406730"/>
                    <a:pt x="581271" y="2400303"/>
                  </a:cubicBezTo>
                  <a:cubicBezTo>
                    <a:pt x="642034" y="2389787"/>
                    <a:pt x="703381" y="2381607"/>
                    <a:pt x="765313" y="2380438"/>
                  </a:cubicBezTo>
                  <a:cubicBezTo>
                    <a:pt x="784009" y="2380438"/>
                    <a:pt x="802121" y="2376349"/>
                    <a:pt x="826075" y="2377517"/>
                  </a:cubicBezTo>
                  <a:cubicBezTo>
                    <a:pt x="815558" y="2367001"/>
                    <a:pt x="807963" y="2358821"/>
                    <a:pt x="800368" y="2351226"/>
                  </a:cubicBezTo>
                  <a:cubicBezTo>
                    <a:pt x="790435" y="2341294"/>
                    <a:pt x="787514" y="2330776"/>
                    <a:pt x="798615" y="2320259"/>
                  </a:cubicBezTo>
                  <a:cubicBezTo>
                    <a:pt x="805334" y="2313833"/>
                    <a:pt x="810884" y="2306237"/>
                    <a:pt x="817092" y="2299372"/>
                  </a:cubicBezTo>
                  <a:lnTo>
                    <a:pt x="839100" y="2283171"/>
                  </a:lnTo>
                  <a:lnTo>
                    <a:pt x="838343" y="2282868"/>
                  </a:lnTo>
                  <a:cubicBezTo>
                    <a:pt x="838343" y="2268845"/>
                    <a:pt x="838927" y="2255407"/>
                    <a:pt x="838927" y="2241385"/>
                  </a:cubicBezTo>
                  <a:lnTo>
                    <a:pt x="838927" y="624751"/>
                  </a:lnTo>
                  <a:cubicBezTo>
                    <a:pt x="838927" y="603133"/>
                    <a:pt x="841848" y="581516"/>
                    <a:pt x="838927" y="559314"/>
                  </a:cubicBezTo>
                  <a:lnTo>
                    <a:pt x="846177" y="532550"/>
                  </a:lnTo>
                  <a:lnTo>
                    <a:pt x="836929" y="522775"/>
                  </a:lnTo>
                  <a:cubicBezTo>
                    <a:pt x="830164" y="510666"/>
                    <a:pt x="832355" y="494991"/>
                    <a:pt x="831917" y="480088"/>
                  </a:cubicBezTo>
                  <a:lnTo>
                    <a:pt x="831917" y="444217"/>
                  </a:lnTo>
                  <a:cubicBezTo>
                    <a:pt x="793941" y="418509"/>
                    <a:pt x="753043" y="406824"/>
                    <a:pt x="706887" y="406240"/>
                  </a:cubicBezTo>
                  <a:cubicBezTo>
                    <a:pt x="651967" y="405071"/>
                    <a:pt x="591496" y="388420"/>
                    <a:pt x="542711" y="392802"/>
                  </a:cubicBezTo>
                  <a:cubicBezTo>
                    <a:pt x="493926" y="397184"/>
                    <a:pt x="460915" y="425715"/>
                    <a:pt x="414175" y="432531"/>
                  </a:cubicBezTo>
                  <a:cubicBezTo>
                    <a:pt x="367435" y="439347"/>
                    <a:pt x="313099" y="450643"/>
                    <a:pt x="262269" y="433700"/>
                  </a:cubicBezTo>
                  <a:cubicBezTo>
                    <a:pt x="235393" y="424936"/>
                    <a:pt x="208517" y="417341"/>
                    <a:pt x="181642" y="409161"/>
                  </a:cubicBezTo>
                  <a:cubicBezTo>
                    <a:pt x="177552" y="407993"/>
                    <a:pt x="172878" y="405071"/>
                    <a:pt x="169957" y="409746"/>
                  </a:cubicBezTo>
                  <a:cubicBezTo>
                    <a:pt x="167620" y="413835"/>
                    <a:pt x="168788" y="417925"/>
                    <a:pt x="171125" y="422015"/>
                  </a:cubicBezTo>
                  <a:cubicBezTo>
                    <a:pt x="181057" y="440711"/>
                    <a:pt x="188653" y="460576"/>
                    <a:pt x="192743" y="481609"/>
                  </a:cubicBezTo>
                  <a:cubicBezTo>
                    <a:pt x="199754" y="517833"/>
                    <a:pt x="191574" y="547045"/>
                    <a:pt x="160024" y="568663"/>
                  </a:cubicBezTo>
                  <a:cubicBezTo>
                    <a:pt x="164698" y="573921"/>
                    <a:pt x="173462" y="572168"/>
                    <a:pt x="176383" y="579179"/>
                  </a:cubicBezTo>
                  <a:lnTo>
                    <a:pt x="174356" y="579650"/>
                  </a:lnTo>
                  <a:lnTo>
                    <a:pt x="175216" y="579763"/>
                  </a:lnTo>
                  <a:cubicBezTo>
                    <a:pt x="175800" y="580932"/>
                    <a:pt x="175800" y="582100"/>
                    <a:pt x="175800" y="583269"/>
                  </a:cubicBezTo>
                  <a:cubicBezTo>
                    <a:pt x="175971" y="587675"/>
                    <a:pt x="176117" y="594224"/>
                    <a:pt x="176280" y="602080"/>
                  </a:cubicBezTo>
                  <a:lnTo>
                    <a:pt x="176384" y="606885"/>
                  </a:lnTo>
                  <a:lnTo>
                    <a:pt x="176384" y="583269"/>
                  </a:lnTo>
                  <a:cubicBezTo>
                    <a:pt x="183979" y="594954"/>
                    <a:pt x="179305" y="607223"/>
                    <a:pt x="179889" y="619493"/>
                  </a:cubicBezTo>
                  <a:cubicBezTo>
                    <a:pt x="180473" y="641695"/>
                    <a:pt x="179889" y="663312"/>
                    <a:pt x="179889" y="685514"/>
                  </a:cubicBezTo>
                  <a:lnTo>
                    <a:pt x="179164" y="682214"/>
                  </a:lnTo>
                  <a:lnTo>
                    <a:pt x="179306" y="685515"/>
                  </a:lnTo>
                  <a:cubicBezTo>
                    <a:pt x="183980" y="716480"/>
                    <a:pt x="181058" y="749198"/>
                    <a:pt x="190991" y="779580"/>
                  </a:cubicBezTo>
                  <a:cubicBezTo>
                    <a:pt x="198002" y="794770"/>
                    <a:pt x="206766" y="798276"/>
                    <a:pt x="220788" y="791265"/>
                  </a:cubicBezTo>
                  <a:cubicBezTo>
                    <a:pt x="221956" y="791265"/>
                    <a:pt x="223125" y="790680"/>
                    <a:pt x="224293" y="790680"/>
                  </a:cubicBezTo>
                  <a:cubicBezTo>
                    <a:pt x="234226" y="783669"/>
                    <a:pt x="244742" y="782501"/>
                    <a:pt x="254674" y="790680"/>
                  </a:cubicBezTo>
                  <a:cubicBezTo>
                    <a:pt x="258180" y="799444"/>
                    <a:pt x="255259" y="808208"/>
                    <a:pt x="254674" y="816972"/>
                  </a:cubicBezTo>
                  <a:cubicBezTo>
                    <a:pt x="251169" y="822230"/>
                    <a:pt x="247079" y="827489"/>
                    <a:pt x="243574" y="832162"/>
                  </a:cubicBezTo>
                  <a:cubicBezTo>
                    <a:pt x="213192" y="844432"/>
                    <a:pt x="189822" y="835668"/>
                    <a:pt x="171710" y="809377"/>
                  </a:cubicBezTo>
                  <a:cubicBezTo>
                    <a:pt x="164115" y="783669"/>
                    <a:pt x="167036" y="756209"/>
                    <a:pt x="160609" y="729918"/>
                  </a:cubicBezTo>
                  <a:cubicBezTo>
                    <a:pt x="159441" y="726412"/>
                    <a:pt x="159441" y="722323"/>
                    <a:pt x="158272" y="718817"/>
                  </a:cubicBezTo>
                  <a:cubicBezTo>
                    <a:pt x="155935" y="712390"/>
                    <a:pt x="152430" y="704211"/>
                    <a:pt x="144835" y="705379"/>
                  </a:cubicBezTo>
                  <a:cubicBezTo>
                    <a:pt x="134902" y="707132"/>
                    <a:pt x="141913" y="715896"/>
                    <a:pt x="141329" y="721154"/>
                  </a:cubicBezTo>
                  <a:cubicBezTo>
                    <a:pt x="136071" y="756209"/>
                    <a:pt x="151261" y="790096"/>
                    <a:pt x="149509" y="825151"/>
                  </a:cubicBezTo>
                  <a:cubicBezTo>
                    <a:pt x="148924" y="832747"/>
                    <a:pt x="150093" y="840342"/>
                    <a:pt x="145419" y="846769"/>
                  </a:cubicBezTo>
                  <a:cubicBezTo>
                    <a:pt x="137239" y="852027"/>
                    <a:pt x="127891" y="853196"/>
                    <a:pt x="119127" y="854364"/>
                  </a:cubicBezTo>
                  <a:cubicBezTo>
                    <a:pt x="113869" y="854364"/>
                    <a:pt x="108611" y="854364"/>
                    <a:pt x="108026" y="847353"/>
                  </a:cubicBezTo>
                  <a:cubicBezTo>
                    <a:pt x="108026" y="829826"/>
                    <a:pt x="103937" y="811714"/>
                    <a:pt x="109779" y="795354"/>
                  </a:cubicBezTo>
                  <a:cubicBezTo>
                    <a:pt x="119712" y="768479"/>
                    <a:pt x="113285" y="741019"/>
                    <a:pt x="115038" y="713559"/>
                  </a:cubicBezTo>
                  <a:cubicBezTo>
                    <a:pt x="115038" y="710053"/>
                    <a:pt x="115038" y="705379"/>
                    <a:pt x="110363" y="704795"/>
                  </a:cubicBezTo>
                  <a:cubicBezTo>
                    <a:pt x="105105" y="703626"/>
                    <a:pt x="102184" y="707132"/>
                    <a:pt x="100431" y="711222"/>
                  </a:cubicBezTo>
                  <a:cubicBezTo>
                    <a:pt x="95173" y="723491"/>
                    <a:pt x="92836" y="736345"/>
                    <a:pt x="92836" y="749198"/>
                  </a:cubicBezTo>
                  <a:cubicBezTo>
                    <a:pt x="93420" y="764973"/>
                    <a:pt x="90499" y="780164"/>
                    <a:pt x="88162" y="795939"/>
                  </a:cubicBezTo>
                  <a:cubicBezTo>
                    <a:pt x="83488" y="826904"/>
                    <a:pt x="66544" y="838005"/>
                    <a:pt x="25061" y="839758"/>
                  </a:cubicBezTo>
                  <a:cubicBezTo>
                    <a:pt x="15129" y="839174"/>
                    <a:pt x="1691" y="824567"/>
                    <a:pt x="523" y="812298"/>
                  </a:cubicBezTo>
                  <a:cubicBezTo>
                    <a:pt x="-62" y="807624"/>
                    <a:pt x="-646" y="802366"/>
                    <a:pt x="1691" y="798276"/>
                  </a:cubicBezTo>
                  <a:cubicBezTo>
                    <a:pt x="1107" y="791849"/>
                    <a:pt x="2860" y="786006"/>
                    <a:pt x="9286" y="783085"/>
                  </a:cubicBezTo>
                  <a:cubicBezTo>
                    <a:pt x="19803" y="780164"/>
                    <a:pt x="27983" y="783669"/>
                    <a:pt x="35578" y="790680"/>
                  </a:cubicBezTo>
                  <a:cubicBezTo>
                    <a:pt x="49016" y="800613"/>
                    <a:pt x="66544" y="791265"/>
                    <a:pt x="69466" y="772568"/>
                  </a:cubicBezTo>
                  <a:cubicBezTo>
                    <a:pt x="72971" y="744524"/>
                    <a:pt x="77645" y="717064"/>
                    <a:pt x="77645" y="689020"/>
                  </a:cubicBezTo>
                  <a:lnTo>
                    <a:pt x="77645" y="600797"/>
                  </a:lnTo>
                  <a:cubicBezTo>
                    <a:pt x="78229" y="576258"/>
                    <a:pt x="79398" y="574505"/>
                    <a:pt x="104521" y="572168"/>
                  </a:cubicBezTo>
                  <a:lnTo>
                    <a:pt x="108974" y="571782"/>
                  </a:lnTo>
                  <a:lnTo>
                    <a:pt x="63038" y="513159"/>
                  </a:lnTo>
                  <a:cubicBezTo>
                    <a:pt x="61285" y="509653"/>
                    <a:pt x="59532" y="505563"/>
                    <a:pt x="63038" y="503226"/>
                  </a:cubicBezTo>
                  <a:cubicBezTo>
                    <a:pt x="71217" y="497968"/>
                    <a:pt x="79397" y="493878"/>
                    <a:pt x="87577" y="489788"/>
                  </a:cubicBezTo>
                  <a:cubicBezTo>
                    <a:pt x="98677" y="484530"/>
                    <a:pt x="103936" y="492125"/>
                    <a:pt x="109778" y="500305"/>
                  </a:cubicBezTo>
                  <a:cubicBezTo>
                    <a:pt x="116789" y="509653"/>
                    <a:pt x="129059" y="507316"/>
                    <a:pt x="139575" y="504979"/>
                  </a:cubicBezTo>
                  <a:cubicBezTo>
                    <a:pt x="150092" y="502642"/>
                    <a:pt x="146586" y="492710"/>
                    <a:pt x="146002" y="486283"/>
                  </a:cubicBezTo>
                  <a:cubicBezTo>
                    <a:pt x="145418" y="454149"/>
                    <a:pt x="122632" y="436621"/>
                    <a:pt x="99846" y="420262"/>
                  </a:cubicBezTo>
                  <a:cubicBezTo>
                    <a:pt x="90498" y="413835"/>
                    <a:pt x="85240" y="421431"/>
                    <a:pt x="82903" y="428442"/>
                  </a:cubicBezTo>
                  <a:cubicBezTo>
                    <a:pt x="75892" y="444801"/>
                    <a:pt x="65959" y="440711"/>
                    <a:pt x="56027" y="433116"/>
                  </a:cubicBezTo>
                  <a:cubicBezTo>
                    <a:pt x="44342" y="424352"/>
                    <a:pt x="36162" y="412083"/>
                    <a:pt x="29151" y="399813"/>
                  </a:cubicBezTo>
                  <a:cubicBezTo>
                    <a:pt x="22724" y="389297"/>
                    <a:pt x="25646" y="378195"/>
                    <a:pt x="33825" y="370599"/>
                  </a:cubicBezTo>
                  <a:cubicBezTo>
                    <a:pt x="43758" y="361836"/>
                    <a:pt x="54274" y="353656"/>
                    <a:pt x="66543" y="349566"/>
                  </a:cubicBezTo>
                  <a:cubicBezTo>
                    <a:pt x="70049" y="348398"/>
                    <a:pt x="74723" y="343724"/>
                    <a:pt x="78229" y="349566"/>
                  </a:cubicBezTo>
                  <a:cubicBezTo>
                    <a:pt x="85824" y="363004"/>
                    <a:pt x="91666" y="356577"/>
                    <a:pt x="99262" y="349566"/>
                  </a:cubicBezTo>
                  <a:cubicBezTo>
                    <a:pt x="129059" y="321522"/>
                    <a:pt x="158856" y="319185"/>
                    <a:pt x="192743" y="341387"/>
                  </a:cubicBezTo>
                  <a:cubicBezTo>
                    <a:pt x="220202" y="359499"/>
                    <a:pt x="250584" y="367678"/>
                    <a:pt x="283302" y="372936"/>
                  </a:cubicBezTo>
                  <a:cubicBezTo>
                    <a:pt x="337053" y="382285"/>
                    <a:pt x="374446" y="352488"/>
                    <a:pt x="415344" y="330286"/>
                  </a:cubicBezTo>
                  <a:cubicBezTo>
                    <a:pt x="456826" y="307500"/>
                    <a:pt x="498308" y="285298"/>
                    <a:pt x="544464" y="274197"/>
                  </a:cubicBezTo>
                  <a:cubicBezTo>
                    <a:pt x="604642" y="260175"/>
                    <a:pt x="664820" y="263681"/>
                    <a:pt x="724414" y="279456"/>
                  </a:cubicBezTo>
                  <a:cubicBezTo>
                    <a:pt x="761807" y="289388"/>
                    <a:pt x="798615" y="302242"/>
                    <a:pt x="831917" y="322106"/>
                  </a:cubicBezTo>
                  <a:cubicBezTo>
                    <a:pt x="831972" y="322391"/>
                    <a:pt x="832026" y="322677"/>
                    <a:pt x="832081" y="322962"/>
                  </a:cubicBezTo>
                  <a:lnTo>
                    <a:pt x="832501" y="282060"/>
                  </a:lnTo>
                  <a:cubicBezTo>
                    <a:pt x="832501" y="266985"/>
                    <a:pt x="836591" y="254652"/>
                    <a:pt x="850613" y="250540"/>
                  </a:cubicBezTo>
                  <a:lnTo>
                    <a:pt x="855567" y="247115"/>
                  </a:lnTo>
                  <a:lnTo>
                    <a:pt x="850029" y="247906"/>
                  </a:lnTo>
                  <a:cubicBezTo>
                    <a:pt x="850029" y="239726"/>
                    <a:pt x="850029" y="231547"/>
                    <a:pt x="850613" y="223367"/>
                  </a:cubicBezTo>
                  <a:cubicBezTo>
                    <a:pt x="852366" y="208761"/>
                    <a:pt x="848860" y="197660"/>
                    <a:pt x="831917" y="194739"/>
                  </a:cubicBezTo>
                  <a:cubicBezTo>
                    <a:pt x="827827" y="194154"/>
                    <a:pt x="823153" y="191233"/>
                    <a:pt x="822569" y="186559"/>
                  </a:cubicBezTo>
                  <a:cubicBezTo>
                    <a:pt x="821984" y="180717"/>
                    <a:pt x="827243" y="178380"/>
                    <a:pt x="831917" y="176627"/>
                  </a:cubicBezTo>
                  <a:cubicBezTo>
                    <a:pt x="836006" y="174874"/>
                    <a:pt x="840096" y="173706"/>
                    <a:pt x="844186" y="173121"/>
                  </a:cubicBezTo>
                  <a:cubicBezTo>
                    <a:pt x="859377" y="170784"/>
                    <a:pt x="868140" y="163773"/>
                    <a:pt x="865219" y="146830"/>
                  </a:cubicBezTo>
                  <a:lnTo>
                    <a:pt x="865605" y="146598"/>
                  </a:lnTo>
                  <a:lnTo>
                    <a:pt x="862298" y="142741"/>
                  </a:lnTo>
                  <a:cubicBezTo>
                    <a:pt x="862301" y="142737"/>
                    <a:pt x="862303" y="142733"/>
                    <a:pt x="862306" y="142729"/>
                  </a:cubicBezTo>
                  <a:lnTo>
                    <a:pt x="861714" y="142740"/>
                  </a:lnTo>
                  <a:cubicBezTo>
                    <a:pt x="828411" y="121122"/>
                    <a:pt x="813804" y="91910"/>
                    <a:pt x="821400" y="61528"/>
                  </a:cubicBezTo>
                  <a:cubicBezTo>
                    <a:pt x="830163" y="27057"/>
                    <a:pt x="857625" y="4271"/>
                    <a:pt x="895601" y="1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99">
              <a:extLst>
                <a:ext uri="{FF2B5EF4-FFF2-40B4-BE49-F238E27FC236}">
                  <a16:creationId xmlns:a16="http://schemas.microsoft.com/office/drawing/2014/main" id="{D629A33E-9000-4CFC-8AED-1E30A3298A53}"/>
                </a:ext>
              </a:extLst>
            </p:cNvPr>
            <p:cNvSpPr/>
            <p:nvPr/>
          </p:nvSpPr>
          <p:spPr>
            <a:xfrm>
              <a:off x="6309145" y="3735944"/>
              <a:ext cx="1178351" cy="913222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3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00">
              <a:extLst>
                <a:ext uri="{FF2B5EF4-FFF2-40B4-BE49-F238E27FC236}">
                  <a16:creationId xmlns:a16="http://schemas.microsoft.com/office/drawing/2014/main" id="{30A623AC-C82D-4A56-B4AD-9384C7F0A07B}"/>
                </a:ext>
              </a:extLst>
            </p:cNvPr>
            <p:cNvSpPr/>
            <p:nvPr/>
          </p:nvSpPr>
          <p:spPr>
            <a:xfrm rot="10800000" flipH="1">
              <a:off x="6293608" y="3350621"/>
              <a:ext cx="1154134" cy="1306976"/>
            </a:xfrm>
            <a:custGeom>
              <a:avLst/>
              <a:gdLst>
                <a:gd name="connsiteX0" fmla="*/ 556790 w 1154134"/>
                <a:gd name="connsiteY0" fmla="*/ 1280160 h 1306976"/>
                <a:gd name="connsiteX1" fmla="*/ 575078 w 1154134"/>
                <a:gd name="connsiteY1" fmla="*/ 1280160 h 1306976"/>
                <a:gd name="connsiteX2" fmla="*/ 568460 w 1154134"/>
                <a:gd name="connsiteY2" fmla="*/ 0 h 1306976"/>
                <a:gd name="connsiteX3" fmla="*/ 563408 w 1154134"/>
                <a:gd name="connsiteY3" fmla="*/ 0 h 1306976"/>
                <a:gd name="connsiteX4" fmla="*/ 464657 w 1154134"/>
                <a:gd name="connsiteY4" fmla="*/ 1298615 h 1306976"/>
                <a:gd name="connsiteX5" fmla="*/ 481664 w 1154134"/>
                <a:gd name="connsiteY5" fmla="*/ 1291889 h 1306976"/>
                <a:gd name="connsiteX6" fmla="*/ 4698 w 1154134"/>
                <a:gd name="connsiteY6" fmla="*/ 103883 h 1306976"/>
                <a:gd name="connsiteX7" fmla="*/ 0 w 1154134"/>
                <a:gd name="connsiteY7" fmla="*/ 105741 h 1306976"/>
                <a:gd name="connsiteX8" fmla="*/ 689477 w 1154134"/>
                <a:gd name="connsiteY8" fmla="*/ 1306976 h 1306976"/>
                <a:gd name="connsiteX9" fmla="*/ 1154134 w 1154134"/>
                <a:gd name="connsiteY9" fmla="*/ 114102 h 1306976"/>
                <a:gd name="connsiteX10" fmla="*/ 1149436 w 1154134"/>
                <a:gd name="connsiteY10" fmla="*/ 112244 h 1306976"/>
                <a:gd name="connsiteX11" fmla="*/ 672471 w 1154134"/>
                <a:gd name="connsiteY11" fmla="*/ 1300250 h 130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4134" h="1306976">
                  <a:moveTo>
                    <a:pt x="556790" y="1280160"/>
                  </a:moveTo>
                  <a:lnTo>
                    <a:pt x="575078" y="1280160"/>
                  </a:lnTo>
                  <a:lnTo>
                    <a:pt x="568460" y="0"/>
                  </a:lnTo>
                  <a:lnTo>
                    <a:pt x="563408" y="0"/>
                  </a:lnTo>
                  <a:close/>
                  <a:moveTo>
                    <a:pt x="464657" y="1298615"/>
                  </a:moveTo>
                  <a:lnTo>
                    <a:pt x="481664" y="1291889"/>
                  </a:lnTo>
                  <a:lnTo>
                    <a:pt x="4698" y="103883"/>
                  </a:lnTo>
                  <a:lnTo>
                    <a:pt x="0" y="105741"/>
                  </a:lnTo>
                  <a:close/>
                  <a:moveTo>
                    <a:pt x="689477" y="1306976"/>
                  </a:moveTo>
                  <a:lnTo>
                    <a:pt x="1154134" y="114102"/>
                  </a:lnTo>
                  <a:lnTo>
                    <a:pt x="1149436" y="112244"/>
                  </a:lnTo>
                  <a:lnTo>
                    <a:pt x="672471" y="1300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그룹 2">
              <a:extLst>
                <a:ext uri="{FF2B5EF4-FFF2-40B4-BE49-F238E27FC236}">
                  <a16:creationId xmlns:a16="http://schemas.microsoft.com/office/drawing/2014/main" id="{4528E846-85F9-4F6A-A972-79BAF6F41743}"/>
                </a:ext>
              </a:extLst>
            </p:cNvPr>
            <p:cNvGrpSpPr/>
            <p:nvPr/>
          </p:nvGrpSpPr>
          <p:grpSpPr>
            <a:xfrm>
              <a:off x="4817639" y="3651462"/>
              <a:ext cx="1053727" cy="1045347"/>
              <a:chOff x="2112749" y="3418107"/>
              <a:chExt cx="1181456" cy="1172060"/>
            </a:xfrm>
            <a:solidFill>
              <a:schemeClr val="accent1"/>
            </a:solidFill>
          </p:grpSpPr>
          <p:sp>
            <p:nvSpPr>
              <p:cNvPr id="30" name="자유형: 도형 113">
                <a:extLst>
                  <a:ext uri="{FF2B5EF4-FFF2-40B4-BE49-F238E27FC236}">
                    <a16:creationId xmlns:a16="http://schemas.microsoft.com/office/drawing/2014/main" id="{CF4C0344-AFEC-4E08-B1B5-8F104C4DD9A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2117447" y="3413409"/>
                <a:ext cx="1172060" cy="1181456"/>
              </a:xfrm>
              <a:custGeom>
                <a:avLst/>
                <a:gdLst>
                  <a:gd name="connsiteX0" fmla="*/ 302812 w 1172060"/>
                  <a:gd name="connsiteY0" fmla="*/ 668924 h 1181456"/>
                  <a:gd name="connsiteX1" fmla="*/ 629231 w 1172060"/>
                  <a:gd name="connsiteY1" fmla="*/ 315506 h 1181456"/>
                  <a:gd name="connsiteX2" fmla="*/ 1063707 w 1172060"/>
                  <a:gd name="connsiteY2" fmla="*/ 395423 h 1181456"/>
                  <a:gd name="connsiteX3" fmla="*/ 998378 w 1172060"/>
                  <a:gd name="connsiteY3" fmla="*/ 964382 h 1181456"/>
                  <a:gd name="connsiteX4" fmla="*/ 403821 w 1172060"/>
                  <a:gd name="connsiteY4" fmla="*/ 1073546 h 1181456"/>
                  <a:gd name="connsiteX5" fmla="*/ 403085 w 1172060"/>
                  <a:gd name="connsiteY5" fmla="*/ 1072441 h 1181456"/>
                  <a:gd name="connsiteX6" fmla="*/ 302812 w 1172060"/>
                  <a:gd name="connsiteY6" fmla="*/ 668924 h 1181456"/>
                  <a:gd name="connsiteX7" fmla="*/ 237854 w 1172060"/>
                  <a:gd name="connsiteY7" fmla="*/ 595408 h 1181456"/>
                  <a:gd name="connsiteX8" fmla="*/ 542985 w 1172060"/>
                  <a:gd name="connsiteY8" fmla="*/ 262697 h 1181456"/>
                  <a:gd name="connsiteX9" fmla="*/ 561746 w 1172060"/>
                  <a:gd name="connsiteY9" fmla="*/ 261886 h 1181456"/>
                  <a:gd name="connsiteX10" fmla="*/ 600889 w 1172060"/>
                  <a:gd name="connsiteY10" fmla="*/ 297782 h 1181456"/>
                  <a:gd name="connsiteX11" fmla="*/ 601700 w 1172060"/>
                  <a:gd name="connsiteY11" fmla="*/ 316543 h 1181456"/>
                  <a:gd name="connsiteX12" fmla="*/ 296568 w 1172060"/>
                  <a:gd name="connsiteY12" fmla="*/ 649254 h 1181456"/>
                  <a:gd name="connsiteX13" fmla="*/ 277807 w 1172060"/>
                  <a:gd name="connsiteY13" fmla="*/ 650065 h 1181456"/>
                  <a:gd name="connsiteX14" fmla="*/ 238665 w 1172060"/>
                  <a:gd name="connsiteY14" fmla="*/ 614168 h 1181456"/>
                  <a:gd name="connsiteX15" fmla="*/ 237854 w 1172060"/>
                  <a:gd name="connsiteY15" fmla="*/ 595408 h 1181456"/>
                  <a:gd name="connsiteX16" fmla="*/ 170715 w 1172060"/>
                  <a:gd name="connsiteY16" fmla="*/ 196213 h 1181456"/>
                  <a:gd name="connsiteX17" fmla="*/ 330127 w 1172060"/>
                  <a:gd name="connsiteY17" fmla="*/ 165192 h 1181456"/>
                  <a:gd name="connsiteX18" fmla="*/ 440075 w 1172060"/>
                  <a:gd name="connsiteY18" fmla="*/ 1218 h 1181456"/>
                  <a:gd name="connsiteX19" fmla="*/ 521596 w 1172060"/>
                  <a:gd name="connsiteY19" fmla="*/ 248757 h 1181456"/>
                  <a:gd name="connsiteX20" fmla="*/ 234141 w 1172060"/>
                  <a:gd name="connsiteY20" fmla="*/ 569990 h 1181456"/>
                  <a:gd name="connsiteX21" fmla="*/ 35337 w 1172060"/>
                  <a:gd name="connsiteY21" fmla="*/ 578003 h 1181456"/>
                  <a:gd name="connsiteX22" fmla="*/ 123970 w 1172060"/>
                  <a:gd name="connsiteY22" fmla="*/ 403571 h 1181456"/>
                  <a:gd name="connsiteX23" fmla="*/ 170715 w 1172060"/>
                  <a:gd name="connsiteY23" fmla="*/ 196213 h 118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72060" h="1181456">
                    <a:moveTo>
                      <a:pt x="302812" y="668924"/>
                    </a:moveTo>
                    <a:lnTo>
                      <a:pt x="629231" y="315506"/>
                    </a:lnTo>
                    <a:cubicBezTo>
                      <a:pt x="848283" y="306381"/>
                      <a:pt x="978182" y="305056"/>
                      <a:pt x="1063707" y="395423"/>
                    </a:cubicBezTo>
                    <a:cubicBezTo>
                      <a:pt x="1170280" y="508029"/>
                      <a:pt x="1267197" y="650379"/>
                      <a:pt x="998378" y="964382"/>
                    </a:cubicBezTo>
                    <a:cubicBezTo>
                      <a:pt x="696240" y="1276281"/>
                      <a:pt x="521556" y="1194524"/>
                      <a:pt x="403821" y="1073546"/>
                    </a:cubicBezTo>
                    <a:lnTo>
                      <a:pt x="403085" y="1072441"/>
                    </a:lnTo>
                    <a:cubicBezTo>
                      <a:pt x="324908" y="984678"/>
                      <a:pt x="302320" y="883213"/>
                      <a:pt x="302812" y="668924"/>
                    </a:cubicBezTo>
                    <a:close/>
                    <a:moveTo>
                      <a:pt x="237854" y="595408"/>
                    </a:moveTo>
                    <a:lnTo>
                      <a:pt x="542985" y="262697"/>
                    </a:lnTo>
                    <a:cubicBezTo>
                      <a:pt x="547942" y="257292"/>
                      <a:pt x="556341" y="256929"/>
                      <a:pt x="561746" y="261886"/>
                    </a:cubicBezTo>
                    <a:lnTo>
                      <a:pt x="600889" y="297782"/>
                    </a:lnTo>
                    <a:cubicBezTo>
                      <a:pt x="606293" y="302739"/>
                      <a:pt x="606657" y="311139"/>
                      <a:pt x="601700" y="316543"/>
                    </a:cubicBezTo>
                    <a:lnTo>
                      <a:pt x="296568" y="649254"/>
                    </a:lnTo>
                    <a:cubicBezTo>
                      <a:pt x="291611" y="654659"/>
                      <a:pt x="283212" y="655022"/>
                      <a:pt x="277807" y="650065"/>
                    </a:cubicBezTo>
                    <a:lnTo>
                      <a:pt x="238665" y="614168"/>
                    </a:lnTo>
                    <a:cubicBezTo>
                      <a:pt x="233260" y="609211"/>
                      <a:pt x="232898" y="600812"/>
                      <a:pt x="237854" y="595408"/>
                    </a:cubicBezTo>
                    <a:close/>
                    <a:moveTo>
                      <a:pt x="170715" y="196213"/>
                    </a:moveTo>
                    <a:cubicBezTo>
                      <a:pt x="239941" y="133429"/>
                      <a:pt x="250327" y="149631"/>
                      <a:pt x="330127" y="165192"/>
                    </a:cubicBezTo>
                    <a:cubicBezTo>
                      <a:pt x="445765" y="184636"/>
                      <a:pt x="396659" y="17962"/>
                      <a:pt x="440075" y="1218"/>
                    </a:cubicBezTo>
                    <a:cubicBezTo>
                      <a:pt x="478089" y="-13442"/>
                      <a:pt x="565874" y="106294"/>
                      <a:pt x="521596" y="248757"/>
                    </a:cubicBezTo>
                    <a:cubicBezTo>
                      <a:pt x="421713" y="357668"/>
                      <a:pt x="334023" y="461079"/>
                      <a:pt x="234141" y="569990"/>
                    </a:cubicBezTo>
                    <a:cubicBezTo>
                      <a:pt x="126009" y="620334"/>
                      <a:pt x="81210" y="609522"/>
                      <a:pt x="35337" y="578003"/>
                    </a:cubicBezTo>
                    <a:cubicBezTo>
                      <a:pt x="-10537" y="546484"/>
                      <a:pt x="-37835" y="446419"/>
                      <a:pt x="123970" y="403571"/>
                    </a:cubicBezTo>
                    <a:cubicBezTo>
                      <a:pt x="185254" y="392132"/>
                      <a:pt x="69653" y="346354"/>
                      <a:pt x="170715" y="196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11">
                <a:extLst>
                  <a:ext uri="{FF2B5EF4-FFF2-40B4-BE49-F238E27FC236}">
                    <a16:creationId xmlns:a16="http://schemas.microsoft.com/office/drawing/2014/main" id="{2606409B-EDFE-470F-811B-9B64EDF5DD33}"/>
                  </a:ext>
                </a:extLst>
              </p:cNvPr>
              <p:cNvSpPr/>
              <p:nvPr/>
            </p:nvSpPr>
            <p:spPr>
              <a:xfrm>
                <a:off x="2575942" y="4011357"/>
                <a:ext cx="255069" cy="415030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Freeform: Shape 102">
              <a:extLst>
                <a:ext uri="{FF2B5EF4-FFF2-40B4-BE49-F238E27FC236}">
                  <a16:creationId xmlns:a16="http://schemas.microsoft.com/office/drawing/2014/main" id="{0C3D723D-F6E3-43D5-B731-CF79E4D8C3BD}"/>
                </a:ext>
              </a:extLst>
            </p:cNvPr>
            <p:cNvSpPr/>
            <p:nvPr/>
          </p:nvSpPr>
          <p:spPr>
            <a:xfrm rot="10800000" flipH="1">
              <a:off x="4754704" y="3343954"/>
              <a:ext cx="1154134" cy="1306976"/>
            </a:xfrm>
            <a:custGeom>
              <a:avLst/>
              <a:gdLst>
                <a:gd name="connsiteX0" fmla="*/ 556790 w 1154134"/>
                <a:gd name="connsiteY0" fmla="*/ 1280160 h 1306976"/>
                <a:gd name="connsiteX1" fmla="*/ 575078 w 1154134"/>
                <a:gd name="connsiteY1" fmla="*/ 1280160 h 1306976"/>
                <a:gd name="connsiteX2" fmla="*/ 568460 w 1154134"/>
                <a:gd name="connsiteY2" fmla="*/ 0 h 1306976"/>
                <a:gd name="connsiteX3" fmla="*/ 563408 w 1154134"/>
                <a:gd name="connsiteY3" fmla="*/ 0 h 1306976"/>
                <a:gd name="connsiteX4" fmla="*/ 464657 w 1154134"/>
                <a:gd name="connsiteY4" fmla="*/ 1298615 h 1306976"/>
                <a:gd name="connsiteX5" fmla="*/ 481664 w 1154134"/>
                <a:gd name="connsiteY5" fmla="*/ 1291889 h 1306976"/>
                <a:gd name="connsiteX6" fmla="*/ 4698 w 1154134"/>
                <a:gd name="connsiteY6" fmla="*/ 103883 h 1306976"/>
                <a:gd name="connsiteX7" fmla="*/ 0 w 1154134"/>
                <a:gd name="connsiteY7" fmla="*/ 105741 h 1306976"/>
                <a:gd name="connsiteX8" fmla="*/ 689477 w 1154134"/>
                <a:gd name="connsiteY8" fmla="*/ 1306976 h 1306976"/>
                <a:gd name="connsiteX9" fmla="*/ 1154134 w 1154134"/>
                <a:gd name="connsiteY9" fmla="*/ 114102 h 1306976"/>
                <a:gd name="connsiteX10" fmla="*/ 1149436 w 1154134"/>
                <a:gd name="connsiteY10" fmla="*/ 112244 h 1306976"/>
                <a:gd name="connsiteX11" fmla="*/ 672471 w 1154134"/>
                <a:gd name="connsiteY11" fmla="*/ 1300250 h 130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4134" h="1306976">
                  <a:moveTo>
                    <a:pt x="556790" y="1280160"/>
                  </a:moveTo>
                  <a:lnTo>
                    <a:pt x="575078" y="1280160"/>
                  </a:lnTo>
                  <a:lnTo>
                    <a:pt x="568460" y="0"/>
                  </a:lnTo>
                  <a:lnTo>
                    <a:pt x="563408" y="0"/>
                  </a:lnTo>
                  <a:close/>
                  <a:moveTo>
                    <a:pt x="464657" y="1298615"/>
                  </a:moveTo>
                  <a:lnTo>
                    <a:pt x="481664" y="1291889"/>
                  </a:lnTo>
                  <a:lnTo>
                    <a:pt x="4698" y="103883"/>
                  </a:lnTo>
                  <a:lnTo>
                    <a:pt x="0" y="105741"/>
                  </a:lnTo>
                  <a:close/>
                  <a:moveTo>
                    <a:pt x="689477" y="1306976"/>
                  </a:moveTo>
                  <a:lnTo>
                    <a:pt x="1154134" y="114102"/>
                  </a:lnTo>
                  <a:lnTo>
                    <a:pt x="1149436" y="112244"/>
                  </a:lnTo>
                  <a:lnTo>
                    <a:pt x="672471" y="1300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2" y="933822"/>
            <a:ext cx="4674710" cy="46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B81F6E-020A-49F1-8A14-68A7395AD1BD}"/>
              </a:ext>
            </a:extLst>
          </p:cNvPr>
          <p:cNvGrpSpPr/>
          <p:nvPr/>
        </p:nvGrpSpPr>
        <p:grpSpPr>
          <a:xfrm>
            <a:off x="2044344" y="4073234"/>
            <a:ext cx="5021139" cy="2306779"/>
            <a:chOff x="3373089" y="5794542"/>
            <a:chExt cx="3397749" cy="914121"/>
          </a:xfrm>
        </p:grpSpPr>
        <p:sp>
          <p:nvSpPr>
            <p:cNvPr id="7" name="Text Placeholder 12">
              <a:extLst>
                <a:ext uri="{FF2B5EF4-FFF2-40B4-BE49-F238E27FC236}">
                  <a16:creationId xmlns:a16="http://schemas.microsoft.com/office/drawing/2014/main" id="{38DE722C-F894-46F2-AD5A-B3C5B1A772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373089" y="5794542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04</a:t>
              </a:r>
              <a:endParaRPr lang="en-US" sz="72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직사각형 11">
              <a:extLst>
                <a:ext uri="{FF2B5EF4-FFF2-40B4-BE49-F238E27FC236}">
                  <a16:creationId xmlns:a16="http://schemas.microsoft.com/office/drawing/2014/main" id="{6FA75289-45BA-4E03-B214-70B87A612C2C}"/>
                </a:ext>
              </a:extLst>
            </p:cNvPr>
            <p:cNvSpPr/>
            <p:nvPr userDrawn="1"/>
          </p:nvSpPr>
          <p:spPr>
            <a:xfrm>
              <a:off x="4018928" y="6194802"/>
              <a:ext cx="2751910" cy="475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accent1"/>
                  </a:solidFill>
                </a:rPr>
                <a:t>Insights &amp; Recommendations</a:t>
              </a:r>
              <a:endParaRPr lang="en-US" altLang="ko-KR" sz="2400" b="1" dirty="0" smtClean="0">
                <a:solidFill>
                  <a:schemeClr val="accent1"/>
                </a:solidFill>
              </a:endParaRPr>
            </a:p>
            <a:p>
              <a:pPr algn="r"/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3E0F31-AECF-452F-9BD9-6522927A323C}"/>
              </a:ext>
            </a:extLst>
          </p:cNvPr>
          <p:cNvGrpSpPr/>
          <p:nvPr/>
        </p:nvGrpSpPr>
        <p:grpSpPr>
          <a:xfrm>
            <a:off x="1135386" y="1108704"/>
            <a:ext cx="1512168" cy="1512169"/>
            <a:chOff x="6506690" y="3082676"/>
            <a:chExt cx="1512168" cy="15121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EC0709B-0970-4F8A-95DD-FE1FDB40EBE6}"/>
                </a:ext>
              </a:extLst>
            </p:cNvPr>
            <p:cNvSpPr/>
            <p:nvPr/>
          </p:nvSpPr>
          <p:spPr>
            <a:xfrm>
              <a:off x="6614774" y="3190760"/>
              <a:ext cx="1296000" cy="1296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D49FA244-011A-40E3-AE71-87ED90824420}"/>
                </a:ext>
              </a:extLst>
            </p:cNvPr>
            <p:cNvSpPr/>
            <p:nvPr/>
          </p:nvSpPr>
          <p:spPr>
            <a:xfrm>
              <a:off x="65066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6A73A64F-F42D-4E4E-8FAA-D31A34EF7FD7}"/>
              </a:ext>
            </a:extLst>
          </p:cNvPr>
          <p:cNvSpPr/>
          <p:nvPr/>
        </p:nvSpPr>
        <p:spPr>
          <a:xfrm flipH="1">
            <a:off x="1652662" y="170323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9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Insights and Recommendations for future Improvements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85B2A7-F98F-4649-9600-538884D6EA92}"/>
              </a:ext>
            </a:extLst>
          </p:cNvPr>
          <p:cNvGrpSpPr/>
          <p:nvPr/>
        </p:nvGrpSpPr>
        <p:grpSpPr>
          <a:xfrm>
            <a:off x="908748" y="1868948"/>
            <a:ext cx="1872000" cy="979099"/>
            <a:chOff x="395536" y="1496735"/>
            <a:chExt cx="1728192" cy="6480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25EDA4-92D0-4A3B-968D-626A3CAEFBAF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D4FCEE5B-F99A-406F-A84D-C59246680859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1FE8195-8FBE-4B37-964C-A77BB2C77F08}"/>
              </a:ext>
            </a:extLst>
          </p:cNvPr>
          <p:cNvSpPr txBox="1"/>
          <p:nvPr/>
        </p:nvSpPr>
        <p:spPr>
          <a:xfrm>
            <a:off x="944752" y="2479232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743113-6DA5-4E44-958C-6CF4578275BA}"/>
              </a:ext>
            </a:extLst>
          </p:cNvPr>
          <p:cNvGrpSpPr/>
          <p:nvPr/>
        </p:nvGrpSpPr>
        <p:grpSpPr>
          <a:xfrm>
            <a:off x="5267845" y="1844441"/>
            <a:ext cx="1872000" cy="979099"/>
            <a:chOff x="395536" y="1496735"/>
            <a:chExt cx="1728192" cy="64807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4874E2-F151-495D-9204-662160DB139E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C507B30D-8C29-4571-B2E1-1A2669E06BCB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64F367-FB39-4010-B579-BF9DF965F300}"/>
              </a:ext>
            </a:extLst>
          </p:cNvPr>
          <p:cNvSpPr txBox="1"/>
          <p:nvPr/>
        </p:nvSpPr>
        <p:spPr>
          <a:xfrm>
            <a:off x="3074076" y="2483715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F9CF01-5E8A-49A8-8555-29DFEBDDB62A}"/>
              </a:ext>
            </a:extLst>
          </p:cNvPr>
          <p:cNvGrpSpPr/>
          <p:nvPr/>
        </p:nvGrpSpPr>
        <p:grpSpPr>
          <a:xfrm>
            <a:off x="9796223" y="1877912"/>
            <a:ext cx="1872000" cy="979099"/>
            <a:chOff x="395536" y="1496735"/>
            <a:chExt cx="1728192" cy="6480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F0092C-0F36-497D-A2D6-2DD499A43766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76DD6D53-89F4-497F-B24A-99F556BD4DE7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E30F60-0D30-4142-91DD-77F8E9327D36}"/>
              </a:ext>
            </a:extLst>
          </p:cNvPr>
          <p:cNvSpPr txBox="1"/>
          <p:nvPr/>
        </p:nvSpPr>
        <p:spPr>
          <a:xfrm>
            <a:off x="5203400" y="2488198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9FDCB-CFD2-4159-93BB-53033F46DBF2}"/>
              </a:ext>
            </a:extLst>
          </p:cNvPr>
          <p:cNvSpPr txBox="1"/>
          <p:nvPr/>
        </p:nvSpPr>
        <p:spPr>
          <a:xfrm>
            <a:off x="7332724" y="2492680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96B91-E257-4D94-83E9-D4CBC6842269}"/>
              </a:ext>
            </a:extLst>
          </p:cNvPr>
          <p:cNvSpPr txBox="1"/>
          <p:nvPr/>
        </p:nvSpPr>
        <p:spPr>
          <a:xfrm>
            <a:off x="5330238" y="3434553"/>
            <a:ext cx="1619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Input data such as income level at the corresponding citie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 to see correlation with Prices. For example does a high income level affect the house prices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CA92C-6B10-49E5-BC0F-7BEEFE37805A}"/>
              </a:ext>
            </a:extLst>
          </p:cNvPr>
          <p:cNvSpPr txBox="1"/>
          <p:nvPr/>
        </p:nvSpPr>
        <p:spPr>
          <a:xfrm>
            <a:off x="9883056" y="3361629"/>
            <a:ext cx="1619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One issue that I overcame during the process was exporting the web scrapped data to excel sheets always lead to wrong formats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Isosceles Triangle 22">
            <a:extLst>
              <a:ext uri="{FF2B5EF4-FFF2-40B4-BE49-F238E27FC236}">
                <a16:creationId xmlns:a16="http://schemas.microsoft.com/office/drawing/2014/main" id="{2DA63F7E-8DB8-4677-8482-EB53452E0FEB}"/>
              </a:ext>
            </a:extLst>
          </p:cNvPr>
          <p:cNvSpPr/>
          <p:nvPr/>
        </p:nvSpPr>
        <p:spPr>
          <a:xfrm rot="19800000">
            <a:off x="5700670" y="2157295"/>
            <a:ext cx="402100" cy="402033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Donut 15">
            <a:extLst>
              <a:ext uri="{FF2B5EF4-FFF2-40B4-BE49-F238E27FC236}">
                <a16:creationId xmlns:a16="http://schemas.microsoft.com/office/drawing/2014/main" id="{A3F62FE3-8149-41B4-9DF1-6DAEBB19D574}"/>
              </a:ext>
            </a:extLst>
          </p:cNvPr>
          <p:cNvSpPr/>
          <p:nvPr/>
        </p:nvSpPr>
        <p:spPr>
          <a:xfrm>
            <a:off x="3583855" y="2214070"/>
            <a:ext cx="368599" cy="3660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22169723-E274-4C8D-AE40-C8E61821BD6C}"/>
              </a:ext>
            </a:extLst>
          </p:cNvPr>
          <p:cNvSpPr/>
          <p:nvPr/>
        </p:nvSpPr>
        <p:spPr>
          <a:xfrm rot="14270044">
            <a:off x="1443717" y="2164330"/>
            <a:ext cx="398708" cy="41532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74FE6C-1637-4832-9F8F-DF707478F882}"/>
              </a:ext>
            </a:extLst>
          </p:cNvPr>
          <p:cNvSpPr txBox="1"/>
          <p:nvPr/>
        </p:nvSpPr>
        <p:spPr>
          <a:xfrm>
            <a:off x="9440490" y="2488197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764E9CCB-01E4-41C8-8125-C633D704AA1A}"/>
              </a:ext>
            </a:extLst>
          </p:cNvPr>
          <p:cNvSpPr/>
          <p:nvPr/>
        </p:nvSpPr>
        <p:spPr>
          <a:xfrm rot="20700000">
            <a:off x="9955721" y="2194983"/>
            <a:ext cx="393597" cy="34495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BC0483F6-E00A-492D-BF10-59C410667E0B}"/>
              </a:ext>
            </a:extLst>
          </p:cNvPr>
          <p:cNvSpPr/>
          <p:nvPr/>
        </p:nvSpPr>
        <p:spPr>
          <a:xfrm flipH="1">
            <a:off x="7819666" y="2223037"/>
            <a:ext cx="358109" cy="307777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6A73A64F-F42D-4E4E-8FAA-D31A34EF7FD7}"/>
              </a:ext>
            </a:extLst>
          </p:cNvPr>
          <p:cNvSpPr/>
          <p:nvPr/>
        </p:nvSpPr>
        <p:spPr>
          <a:xfrm flipH="1">
            <a:off x="9751728" y="39849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F96B91-E257-4D94-83E9-D4CBC6842269}"/>
              </a:ext>
            </a:extLst>
          </p:cNvPr>
          <p:cNvSpPr txBox="1"/>
          <p:nvPr/>
        </p:nvSpPr>
        <p:spPr>
          <a:xfrm>
            <a:off x="908748" y="3458331"/>
            <a:ext cx="1619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Scrapp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more pages for more accuracy over a longer period of time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E30F60-0D30-4142-91DD-77F8E9327D36}"/>
              </a:ext>
            </a:extLst>
          </p:cNvPr>
          <p:cNvSpPr txBox="1"/>
          <p:nvPr/>
        </p:nvSpPr>
        <p:spPr>
          <a:xfrm>
            <a:off x="9749144" y="2479232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58369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793166" y="786845"/>
            <a:ext cx="369091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DAE9D-3C11-4940-9BCF-769CF1BD8375}"/>
              </a:ext>
            </a:extLst>
          </p:cNvPr>
          <p:cNvGrpSpPr/>
          <p:nvPr/>
        </p:nvGrpSpPr>
        <p:grpSpPr>
          <a:xfrm>
            <a:off x="7251367" y="560617"/>
            <a:ext cx="3574700" cy="914121"/>
            <a:chOff x="2095958" y="4396365"/>
            <a:chExt cx="3574700" cy="914121"/>
          </a:xfrm>
        </p:grpSpPr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0C44960C-B261-4C58-B628-B9E1D024089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bg1">
                      <a:alpha val="30000"/>
                    </a:schemeClr>
                  </a:solidFill>
                </a:rPr>
                <a:t>01</a:t>
              </a:r>
            </a:p>
          </p:txBody>
        </p:sp>
        <p:sp>
          <p:nvSpPr>
            <p:cNvPr id="22" name="직사각형 11">
              <a:extLst>
                <a:ext uri="{FF2B5EF4-FFF2-40B4-BE49-F238E27FC236}">
                  <a16:creationId xmlns:a16="http://schemas.microsoft.com/office/drawing/2014/main" id="{E65F8757-26EE-44DF-B103-7AF5B85DBF83}"/>
                </a:ext>
              </a:extLst>
            </p:cNvPr>
            <p:cNvSpPr/>
            <p:nvPr userDrawn="1"/>
          </p:nvSpPr>
          <p:spPr>
            <a:xfrm>
              <a:off x="2741796" y="4708821"/>
              <a:ext cx="29288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bg1"/>
                  </a:solidFill>
                </a:rPr>
                <a:t>DATA COLLECTION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2B4B74-9874-41C1-B813-B868BAE6222C}"/>
              </a:ext>
            </a:extLst>
          </p:cNvPr>
          <p:cNvGrpSpPr/>
          <p:nvPr/>
        </p:nvGrpSpPr>
        <p:grpSpPr>
          <a:xfrm>
            <a:off x="7630058" y="1984477"/>
            <a:ext cx="3841848" cy="948868"/>
            <a:chOff x="2552754" y="4396365"/>
            <a:chExt cx="3841848" cy="948868"/>
          </a:xfrm>
        </p:grpSpPr>
        <p:sp>
          <p:nvSpPr>
            <p:cNvPr id="25" name="Text Placeholder 12">
              <a:extLst>
                <a:ext uri="{FF2B5EF4-FFF2-40B4-BE49-F238E27FC236}">
                  <a16:creationId xmlns:a16="http://schemas.microsoft.com/office/drawing/2014/main" id="{29B6A045-29C6-4DBF-81A6-3C94A2E406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02925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bg1">
                      <a:alpha val="30000"/>
                    </a:schemeClr>
                  </a:solidFill>
                </a:rPr>
                <a:t>02</a:t>
              </a:r>
            </a:p>
          </p:txBody>
        </p:sp>
        <p:sp>
          <p:nvSpPr>
            <p:cNvPr id="26" name="직사각형 11">
              <a:extLst>
                <a:ext uri="{FF2B5EF4-FFF2-40B4-BE49-F238E27FC236}">
                  <a16:creationId xmlns:a16="http://schemas.microsoft.com/office/drawing/2014/main" id="{E26632D4-976A-42B9-A4AC-3C016E7D49D0}"/>
                </a:ext>
              </a:extLst>
            </p:cNvPr>
            <p:cNvSpPr/>
            <p:nvPr userDrawn="1"/>
          </p:nvSpPr>
          <p:spPr>
            <a:xfrm>
              <a:off x="2552754" y="4698902"/>
              <a:ext cx="25503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bg1"/>
                  </a:solidFill>
                </a:rPr>
                <a:t>DATA CLEANING &amp; Variable Creation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BC4A7F-296C-43BD-A50F-9227E8057C43}"/>
              </a:ext>
            </a:extLst>
          </p:cNvPr>
          <p:cNvGrpSpPr/>
          <p:nvPr/>
        </p:nvGrpSpPr>
        <p:grpSpPr>
          <a:xfrm>
            <a:off x="7630058" y="3439977"/>
            <a:ext cx="3841848" cy="914121"/>
            <a:chOff x="2095958" y="4396365"/>
            <a:chExt cx="3841848" cy="914121"/>
          </a:xfrm>
        </p:grpSpPr>
        <p:sp>
          <p:nvSpPr>
            <p:cNvPr id="29" name="Text Placeholder 12">
              <a:extLst>
                <a:ext uri="{FF2B5EF4-FFF2-40B4-BE49-F238E27FC236}">
                  <a16:creationId xmlns:a16="http://schemas.microsoft.com/office/drawing/2014/main" id="{69DE75EF-3406-4DA8-955D-698DC9746BF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bg1">
                      <a:alpha val="30000"/>
                    </a:schemeClr>
                  </a:solidFill>
                </a:rPr>
                <a:t>03</a:t>
              </a:r>
            </a:p>
          </p:txBody>
        </p:sp>
        <p:sp>
          <p:nvSpPr>
            <p:cNvPr id="30" name="직사각형 11">
              <a:extLst>
                <a:ext uri="{FF2B5EF4-FFF2-40B4-BE49-F238E27FC236}">
                  <a16:creationId xmlns:a16="http://schemas.microsoft.com/office/drawing/2014/main" id="{93BF600A-9FC2-407B-A617-3B99204D9929}"/>
                </a:ext>
              </a:extLst>
            </p:cNvPr>
            <p:cNvSpPr/>
            <p:nvPr userDrawn="1"/>
          </p:nvSpPr>
          <p:spPr>
            <a:xfrm>
              <a:off x="3206895" y="4684787"/>
              <a:ext cx="27309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bg1"/>
                  </a:solidFill>
                </a:rPr>
                <a:t>DATA VISUALIZATION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6A28E7-1AED-41AA-9722-2E6DA7A6D0A6}"/>
              </a:ext>
            </a:extLst>
          </p:cNvPr>
          <p:cNvGrpSpPr/>
          <p:nvPr/>
        </p:nvGrpSpPr>
        <p:grpSpPr>
          <a:xfrm>
            <a:off x="7451588" y="4832197"/>
            <a:ext cx="4020318" cy="914121"/>
            <a:chOff x="2374284" y="4396365"/>
            <a:chExt cx="4020318" cy="914121"/>
          </a:xfrm>
        </p:grpSpPr>
        <p:sp>
          <p:nvSpPr>
            <p:cNvPr id="33" name="Text Placeholder 12">
              <a:extLst>
                <a:ext uri="{FF2B5EF4-FFF2-40B4-BE49-F238E27FC236}">
                  <a16:creationId xmlns:a16="http://schemas.microsoft.com/office/drawing/2014/main" id="{D90F01DD-FF9A-47CD-8ACB-85833D83C59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02925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bg1">
                      <a:alpha val="30000"/>
                    </a:schemeClr>
                  </a:solidFill>
                </a:rPr>
                <a:t>04</a:t>
              </a:r>
            </a:p>
          </p:txBody>
        </p:sp>
        <p:sp>
          <p:nvSpPr>
            <p:cNvPr id="34" name="직사각형 11">
              <a:extLst>
                <a:ext uri="{FF2B5EF4-FFF2-40B4-BE49-F238E27FC236}">
                  <a16:creationId xmlns:a16="http://schemas.microsoft.com/office/drawing/2014/main" id="{19C034C3-1D09-4695-861F-CA4E04ABCE9C}"/>
                </a:ext>
              </a:extLst>
            </p:cNvPr>
            <p:cNvSpPr/>
            <p:nvPr userDrawn="1"/>
          </p:nvSpPr>
          <p:spPr>
            <a:xfrm>
              <a:off x="2374284" y="4530259"/>
              <a:ext cx="25788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bg1"/>
                  </a:solidFill>
                </a:rPr>
                <a:t>Insights and Recommendations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B81F6E-020A-49F1-8A14-68A7395AD1BD}"/>
              </a:ext>
            </a:extLst>
          </p:cNvPr>
          <p:cNvGrpSpPr/>
          <p:nvPr/>
        </p:nvGrpSpPr>
        <p:grpSpPr>
          <a:xfrm>
            <a:off x="2044344" y="4073234"/>
            <a:ext cx="5021139" cy="2306779"/>
            <a:chOff x="3373089" y="5794542"/>
            <a:chExt cx="3397749" cy="914121"/>
          </a:xfrm>
        </p:grpSpPr>
        <p:sp>
          <p:nvSpPr>
            <p:cNvPr id="7" name="Text Placeholder 12">
              <a:extLst>
                <a:ext uri="{FF2B5EF4-FFF2-40B4-BE49-F238E27FC236}">
                  <a16:creationId xmlns:a16="http://schemas.microsoft.com/office/drawing/2014/main" id="{38DE722C-F894-46F2-AD5A-B3C5B1A772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373089" y="5794542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01</a:t>
              </a:r>
            </a:p>
          </p:txBody>
        </p:sp>
        <p:sp>
          <p:nvSpPr>
            <p:cNvPr id="8" name="직사각형 11">
              <a:extLst>
                <a:ext uri="{FF2B5EF4-FFF2-40B4-BE49-F238E27FC236}">
                  <a16:creationId xmlns:a16="http://schemas.microsoft.com/office/drawing/2014/main" id="{6FA75289-45BA-4E03-B214-70B87A612C2C}"/>
                </a:ext>
              </a:extLst>
            </p:cNvPr>
            <p:cNvSpPr/>
            <p:nvPr userDrawn="1"/>
          </p:nvSpPr>
          <p:spPr>
            <a:xfrm>
              <a:off x="4018928" y="6194802"/>
              <a:ext cx="2751910" cy="329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accent1"/>
                  </a:solidFill>
                </a:rPr>
                <a:t>DATA COLLECTION</a:t>
              </a:r>
            </a:p>
            <a:p>
              <a:pPr algn="r"/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725554" y="402496"/>
            <a:ext cx="3227610" cy="323201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F68E11-B818-4E03-BD16-C7A09BDE1625}"/>
              </a:ext>
            </a:extLst>
          </p:cNvPr>
          <p:cNvCxnSpPr>
            <a:cxnSpLocks/>
          </p:cNvCxnSpPr>
          <p:nvPr/>
        </p:nvCxnSpPr>
        <p:spPr>
          <a:xfrm rot="10800000">
            <a:off x="904143" y="2551015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ardrop 3">
            <a:extLst>
              <a:ext uri="{FF2B5EF4-FFF2-40B4-BE49-F238E27FC236}">
                <a16:creationId xmlns:a16="http://schemas.microsoft.com/office/drawing/2014/main" id="{1774F783-FAED-4C00-9921-B07D9BBF6B72}"/>
              </a:ext>
            </a:extLst>
          </p:cNvPr>
          <p:cNvSpPr/>
          <p:nvPr/>
        </p:nvSpPr>
        <p:spPr>
          <a:xfrm rot="8100000">
            <a:off x="1581869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3FB780-2E4D-4DA1-B88B-3E493B31A4B6}"/>
              </a:ext>
            </a:extLst>
          </p:cNvPr>
          <p:cNvSpPr/>
          <p:nvPr/>
        </p:nvSpPr>
        <p:spPr>
          <a:xfrm rot="10800000">
            <a:off x="1695368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201DAB9A-0EDF-4026-A62D-847BD73F7531}"/>
              </a:ext>
            </a:extLst>
          </p:cNvPr>
          <p:cNvSpPr/>
          <p:nvPr/>
        </p:nvSpPr>
        <p:spPr>
          <a:xfrm rot="8100000">
            <a:off x="3301111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F30E3A-1CE3-41FF-8960-B017C4E0F538}"/>
              </a:ext>
            </a:extLst>
          </p:cNvPr>
          <p:cNvSpPr/>
          <p:nvPr/>
        </p:nvSpPr>
        <p:spPr>
          <a:xfrm rot="10800000">
            <a:off x="3414610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4CF46518-A55B-438D-8EBE-DCFA3B5C824D}"/>
              </a:ext>
            </a:extLst>
          </p:cNvPr>
          <p:cNvSpPr/>
          <p:nvPr/>
        </p:nvSpPr>
        <p:spPr>
          <a:xfrm rot="8100000">
            <a:off x="5020353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FA4A2A-828A-4CCC-9898-42570D560BCD}"/>
              </a:ext>
            </a:extLst>
          </p:cNvPr>
          <p:cNvSpPr/>
          <p:nvPr/>
        </p:nvSpPr>
        <p:spPr>
          <a:xfrm rot="10800000">
            <a:off x="5133852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5BEDF847-B0E5-419E-8DD0-9728DA1580E9}"/>
              </a:ext>
            </a:extLst>
          </p:cNvPr>
          <p:cNvSpPr/>
          <p:nvPr/>
        </p:nvSpPr>
        <p:spPr>
          <a:xfrm rot="8100000">
            <a:off x="6739595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CF62E-8089-473D-988A-BFE6228E7BBB}"/>
              </a:ext>
            </a:extLst>
          </p:cNvPr>
          <p:cNvSpPr/>
          <p:nvPr/>
        </p:nvSpPr>
        <p:spPr>
          <a:xfrm rot="10800000">
            <a:off x="6853094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E97E0B52-47B5-421D-85BD-D6F83825327E}"/>
              </a:ext>
            </a:extLst>
          </p:cNvPr>
          <p:cNvSpPr/>
          <p:nvPr/>
        </p:nvSpPr>
        <p:spPr>
          <a:xfrm rot="8100000">
            <a:off x="8458837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CE0C77-177A-4A62-B49F-BDAC9E35048B}"/>
              </a:ext>
            </a:extLst>
          </p:cNvPr>
          <p:cNvSpPr/>
          <p:nvPr/>
        </p:nvSpPr>
        <p:spPr>
          <a:xfrm rot="10800000">
            <a:off x="8572336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C6F36C48-7D24-4713-9A62-EF99994F9472}"/>
              </a:ext>
            </a:extLst>
          </p:cNvPr>
          <p:cNvSpPr/>
          <p:nvPr/>
        </p:nvSpPr>
        <p:spPr>
          <a:xfrm rot="8100000">
            <a:off x="10178081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DA760-73BA-471E-88F0-0B30F3E8DBB7}"/>
              </a:ext>
            </a:extLst>
          </p:cNvPr>
          <p:cNvSpPr txBox="1"/>
          <p:nvPr/>
        </p:nvSpPr>
        <p:spPr>
          <a:xfrm>
            <a:off x="4418797" y="1780529"/>
            <a:ext cx="15769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2/01/2020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E7ACB3-F2F6-4B17-BBA3-5564A808D19E}"/>
              </a:ext>
            </a:extLst>
          </p:cNvPr>
          <p:cNvSpPr/>
          <p:nvPr/>
        </p:nvSpPr>
        <p:spPr>
          <a:xfrm rot="10800000">
            <a:off x="10291580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Oval 7">
            <a:extLst>
              <a:ext uri="{FF2B5EF4-FFF2-40B4-BE49-F238E27FC236}">
                <a16:creationId xmlns:a16="http://schemas.microsoft.com/office/drawing/2014/main" id="{977C7A04-341C-4C1A-BA9C-43F54DE8CEAB}"/>
              </a:ext>
            </a:extLst>
          </p:cNvPr>
          <p:cNvSpPr/>
          <p:nvPr/>
        </p:nvSpPr>
        <p:spPr>
          <a:xfrm>
            <a:off x="10221860" y="372577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Oval 150">
            <a:extLst>
              <a:ext uri="{FF2B5EF4-FFF2-40B4-BE49-F238E27FC236}">
                <a16:creationId xmlns:a16="http://schemas.microsoft.com/office/drawing/2014/main" id="{9207008A-7E64-43C4-B2D8-E3513A2F833F}"/>
              </a:ext>
            </a:extLst>
          </p:cNvPr>
          <p:cNvSpPr/>
          <p:nvPr/>
        </p:nvSpPr>
        <p:spPr>
          <a:xfrm>
            <a:off x="4876897" y="4369956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459933-03D9-4DA8-BC6B-5F39B43CE82C}"/>
              </a:ext>
            </a:extLst>
          </p:cNvPr>
          <p:cNvSpPr txBox="1"/>
          <p:nvPr/>
        </p:nvSpPr>
        <p:spPr>
          <a:xfrm>
            <a:off x="2865221" y="5081066"/>
            <a:ext cx="50956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was scrapped from seloger.com on this day. The search engine did output 43 pages with around 1000 house units for the two cities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6" name="Straight Arrow Connector 152">
            <a:extLst>
              <a:ext uri="{FF2B5EF4-FFF2-40B4-BE49-F238E27FC236}">
                <a16:creationId xmlns:a16="http://schemas.microsoft.com/office/drawing/2014/main" id="{6EDF1D08-6A39-43D7-A80D-608885F2D378}"/>
              </a:ext>
            </a:extLst>
          </p:cNvPr>
          <p:cNvCxnSpPr>
            <a:cxnSpLocks/>
          </p:cNvCxnSpPr>
          <p:nvPr/>
        </p:nvCxnSpPr>
        <p:spPr>
          <a:xfrm flipV="1">
            <a:off x="5218897" y="3289514"/>
            <a:ext cx="2002" cy="108044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7">
            <a:extLst>
              <a:ext uri="{FF2B5EF4-FFF2-40B4-BE49-F238E27FC236}">
                <a16:creationId xmlns:a16="http://schemas.microsoft.com/office/drawing/2014/main" id="{E6A09E26-D442-49F9-BFF8-CFDB4443ABF9}"/>
              </a:ext>
            </a:extLst>
          </p:cNvPr>
          <p:cNvSpPr/>
          <p:nvPr/>
        </p:nvSpPr>
        <p:spPr>
          <a:xfrm>
            <a:off x="5045736" y="456978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Rounded Rectangle 7">
            <a:extLst>
              <a:ext uri="{FF2B5EF4-FFF2-40B4-BE49-F238E27FC236}">
                <a16:creationId xmlns:a16="http://schemas.microsoft.com/office/drawing/2014/main" id="{E0338C5C-FD79-49FD-8AD7-1EC087C83705}"/>
              </a:ext>
            </a:extLst>
          </p:cNvPr>
          <p:cNvSpPr/>
          <p:nvPr/>
        </p:nvSpPr>
        <p:spPr>
          <a:xfrm>
            <a:off x="6774840" y="3749617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Block Arc 25">
            <a:extLst>
              <a:ext uri="{FF2B5EF4-FFF2-40B4-BE49-F238E27FC236}">
                <a16:creationId xmlns:a16="http://schemas.microsoft.com/office/drawing/2014/main" id="{E21EFA1F-F5B3-4C7B-9318-8257E8B1B75E}"/>
              </a:ext>
            </a:extLst>
          </p:cNvPr>
          <p:cNvSpPr/>
          <p:nvPr/>
        </p:nvSpPr>
        <p:spPr>
          <a:xfrm>
            <a:off x="3371020" y="373148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Round Same Side Corner Rectangle 36">
            <a:extLst>
              <a:ext uri="{FF2B5EF4-FFF2-40B4-BE49-F238E27FC236}">
                <a16:creationId xmlns:a16="http://schemas.microsoft.com/office/drawing/2014/main" id="{56FD9ED3-4FA5-42D7-9961-75517FDC9A2A}"/>
              </a:ext>
            </a:extLst>
          </p:cNvPr>
          <p:cNvSpPr/>
          <p:nvPr/>
        </p:nvSpPr>
        <p:spPr>
          <a:xfrm>
            <a:off x="8494044" y="457400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258617" y="2805664"/>
            <a:ext cx="4859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After Browsing through the website, I wanted to web scrap five kind of information: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Whether the unit offered is an apartment or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Maison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/Villa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Area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It showed how many rooms does the house contains as well as it’s size in m2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TotalPrice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shows the entity’s total price in Euros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MonthlyPrice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Shows the amount of money you will need to pay per month to buy the house in Euros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Address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Shows the city (Roubaix or Tourcoing) and the remaining part of the address if available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B1EB4FF6-6A97-4FDD-9328-68A7B4B196CC}"/>
              </a:ext>
            </a:extLst>
          </p:cNvPr>
          <p:cNvSpPr/>
          <p:nvPr/>
        </p:nvSpPr>
        <p:spPr>
          <a:xfrm>
            <a:off x="0" y="551393"/>
            <a:ext cx="540000" cy="1716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rgbClr val="F5679D"/>
              </a:solidFill>
            </a:endParaRPr>
          </a:p>
        </p:txBody>
      </p:sp>
      <p:grpSp>
        <p:nvGrpSpPr>
          <p:cNvPr id="89" name="Group 53">
            <a:extLst>
              <a:ext uri="{FF2B5EF4-FFF2-40B4-BE49-F238E27FC236}">
                <a16:creationId xmlns:a16="http://schemas.microsoft.com/office/drawing/2014/main" id="{317DF203-9940-4612-9777-DFD6ACDEE7E5}"/>
              </a:ext>
            </a:extLst>
          </p:cNvPr>
          <p:cNvGrpSpPr/>
          <p:nvPr/>
        </p:nvGrpSpPr>
        <p:grpSpPr>
          <a:xfrm>
            <a:off x="9705351" y="1258435"/>
            <a:ext cx="1546075" cy="480475"/>
            <a:chOff x="7032285" y="1258433"/>
            <a:chExt cx="1546075" cy="480475"/>
          </a:xfrm>
        </p:grpSpPr>
        <p:sp>
          <p:nvSpPr>
            <p:cNvPr id="90" name="Text Placeholder 17">
              <a:extLst>
                <a:ext uri="{FF2B5EF4-FFF2-40B4-BE49-F238E27FC236}">
                  <a16:creationId xmlns:a16="http://schemas.microsoft.com/office/drawing/2014/main" id="{04A51142-4617-413B-82B5-7B90FEF79F2A}"/>
                </a:ext>
              </a:extLst>
            </p:cNvPr>
            <p:cNvSpPr txBox="1">
              <a:spLocks/>
            </p:cNvSpPr>
            <p:nvPr/>
          </p:nvSpPr>
          <p:spPr>
            <a:xfrm>
              <a:off x="7032285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1" name="Text Placeholder 18">
              <a:extLst>
                <a:ext uri="{FF2B5EF4-FFF2-40B4-BE49-F238E27FC236}">
                  <a16:creationId xmlns:a16="http://schemas.microsoft.com/office/drawing/2014/main" id="{F7B31D9D-AD3C-4840-98AF-A012530BED3C}"/>
                </a:ext>
              </a:extLst>
            </p:cNvPr>
            <p:cNvSpPr txBox="1">
              <a:spLocks/>
            </p:cNvSpPr>
            <p:nvPr/>
          </p:nvSpPr>
          <p:spPr>
            <a:xfrm>
              <a:off x="7032285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92" name="Group 54">
            <a:extLst>
              <a:ext uri="{FF2B5EF4-FFF2-40B4-BE49-F238E27FC236}">
                <a16:creationId xmlns:a16="http://schemas.microsoft.com/office/drawing/2014/main" id="{2CA53BBC-1CC3-4A86-92BD-B474C1D39E19}"/>
              </a:ext>
            </a:extLst>
          </p:cNvPr>
          <p:cNvGrpSpPr/>
          <p:nvPr/>
        </p:nvGrpSpPr>
        <p:grpSpPr>
          <a:xfrm>
            <a:off x="9728493" y="3158658"/>
            <a:ext cx="1546075" cy="480475"/>
            <a:chOff x="7055427" y="3158656"/>
            <a:chExt cx="1546075" cy="480475"/>
          </a:xfrm>
        </p:grpSpPr>
        <p:sp>
          <p:nvSpPr>
            <p:cNvPr id="93" name="Text Placeholder 17">
              <a:extLst>
                <a:ext uri="{FF2B5EF4-FFF2-40B4-BE49-F238E27FC236}">
                  <a16:creationId xmlns:a16="http://schemas.microsoft.com/office/drawing/2014/main" id="{E43829F2-78FC-4AB3-9924-D0182BAAFF5F}"/>
                </a:ext>
              </a:extLst>
            </p:cNvPr>
            <p:cNvSpPr txBox="1">
              <a:spLocks/>
            </p:cNvSpPr>
            <p:nvPr/>
          </p:nvSpPr>
          <p:spPr>
            <a:xfrm>
              <a:off x="7055427" y="315865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4" name="Text Placeholder 18">
              <a:extLst>
                <a:ext uri="{FF2B5EF4-FFF2-40B4-BE49-F238E27FC236}">
                  <a16:creationId xmlns:a16="http://schemas.microsoft.com/office/drawing/2014/main" id="{9A8C0F81-6229-4921-BDC2-DD65C07F01B6}"/>
                </a:ext>
              </a:extLst>
            </p:cNvPr>
            <p:cNvSpPr txBox="1">
              <a:spLocks/>
            </p:cNvSpPr>
            <p:nvPr/>
          </p:nvSpPr>
          <p:spPr>
            <a:xfrm>
              <a:off x="7055427" y="338955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101" name="Group 58">
            <a:extLst>
              <a:ext uri="{FF2B5EF4-FFF2-40B4-BE49-F238E27FC236}">
                <a16:creationId xmlns:a16="http://schemas.microsoft.com/office/drawing/2014/main" id="{BF36667A-69E9-469D-B3F8-BC65C5D6AC0B}"/>
              </a:ext>
            </a:extLst>
          </p:cNvPr>
          <p:cNvGrpSpPr/>
          <p:nvPr/>
        </p:nvGrpSpPr>
        <p:grpSpPr>
          <a:xfrm>
            <a:off x="3904620" y="1258435"/>
            <a:ext cx="1546075" cy="480475"/>
            <a:chOff x="2574826" y="1258433"/>
            <a:chExt cx="1546075" cy="480475"/>
          </a:xfrm>
        </p:grpSpPr>
        <p:sp>
          <p:nvSpPr>
            <p:cNvPr id="102" name="Text Placeholder 17">
              <a:extLst>
                <a:ext uri="{FF2B5EF4-FFF2-40B4-BE49-F238E27FC236}">
                  <a16:creationId xmlns:a16="http://schemas.microsoft.com/office/drawing/2014/main" id="{8B955F8B-0534-4556-9524-983A30B9179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03" name="Text Placeholder 18">
              <a:extLst>
                <a:ext uri="{FF2B5EF4-FFF2-40B4-BE49-F238E27FC236}">
                  <a16:creationId xmlns:a16="http://schemas.microsoft.com/office/drawing/2014/main" id="{A985B13D-50A5-47C8-8A96-58A0951A401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EA5C922F-2211-4DEA-A76E-F59AADB2A247}"/>
              </a:ext>
            </a:extLst>
          </p:cNvPr>
          <p:cNvSpPr txBox="1">
            <a:spLocks/>
          </p:cNvSpPr>
          <p:nvPr/>
        </p:nvSpPr>
        <p:spPr>
          <a:xfrm>
            <a:off x="732287" y="383753"/>
            <a:ext cx="2481967" cy="21050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cs typeface="Arial" pitchFamily="34" charset="0"/>
              </a:rPr>
              <a:t>What is the Data Collected ?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6FDFBC-78B7-4C4A-ADCA-622C03E8F48F}"/>
              </a:ext>
            </a:extLst>
          </p:cNvPr>
          <p:cNvGrpSpPr/>
          <p:nvPr/>
        </p:nvGrpSpPr>
        <p:grpSpPr>
          <a:xfrm>
            <a:off x="5602703" y="1291049"/>
            <a:ext cx="3993013" cy="4013919"/>
            <a:chOff x="6070836" y="1218960"/>
            <a:chExt cx="5759520" cy="5007197"/>
          </a:xfrm>
        </p:grpSpPr>
        <p:sp>
          <p:nvSpPr>
            <p:cNvPr id="48" name="Freeform: Shape 12">
              <a:extLst>
                <a:ext uri="{FF2B5EF4-FFF2-40B4-BE49-F238E27FC236}">
                  <a16:creationId xmlns:a16="http://schemas.microsoft.com/office/drawing/2014/main" id="{5BF08EA9-26E9-4BC2-BDE0-963AC6635B58}"/>
                </a:ext>
              </a:extLst>
            </p:cNvPr>
            <p:cNvSpPr/>
            <p:nvPr/>
          </p:nvSpPr>
          <p:spPr>
            <a:xfrm>
              <a:off x="6917086" y="1218960"/>
              <a:ext cx="4105100" cy="3396418"/>
            </a:xfrm>
            <a:custGeom>
              <a:avLst/>
              <a:gdLst>
                <a:gd name="connsiteX0" fmla="*/ 3791715 w 4105100"/>
                <a:gd name="connsiteY0" fmla="*/ 2742414 h 3396418"/>
                <a:gd name="connsiteX1" fmla="*/ 3727481 w 4105100"/>
                <a:gd name="connsiteY1" fmla="*/ 2806648 h 3396418"/>
                <a:gd name="connsiteX2" fmla="*/ 3727481 w 4105100"/>
                <a:gd name="connsiteY2" fmla="*/ 3025213 h 3396418"/>
                <a:gd name="connsiteX3" fmla="*/ 3791715 w 4105100"/>
                <a:gd name="connsiteY3" fmla="*/ 3089447 h 3396418"/>
                <a:gd name="connsiteX4" fmla="*/ 3934345 w 4105100"/>
                <a:gd name="connsiteY4" fmla="*/ 3089447 h 3396418"/>
                <a:gd name="connsiteX5" fmla="*/ 3998579 w 4105100"/>
                <a:gd name="connsiteY5" fmla="*/ 3025213 h 3396418"/>
                <a:gd name="connsiteX6" fmla="*/ 3998579 w 4105100"/>
                <a:gd name="connsiteY6" fmla="*/ 2806648 h 3396418"/>
                <a:gd name="connsiteX7" fmla="*/ 3934345 w 4105100"/>
                <a:gd name="connsiteY7" fmla="*/ 2742414 h 3396418"/>
                <a:gd name="connsiteX8" fmla="*/ 3462309 w 4105100"/>
                <a:gd name="connsiteY8" fmla="*/ 2742414 h 3396418"/>
                <a:gd name="connsiteX9" fmla="*/ 3398075 w 4105100"/>
                <a:gd name="connsiteY9" fmla="*/ 2806648 h 3396418"/>
                <a:gd name="connsiteX10" fmla="*/ 3398075 w 4105100"/>
                <a:gd name="connsiteY10" fmla="*/ 3025213 h 3396418"/>
                <a:gd name="connsiteX11" fmla="*/ 3462309 w 4105100"/>
                <a:gd name="connsiteY11" fmla="*/ 3089447 h 3396418"/>
                <a:gd name="connsiteX12" fmla="*/ 3604939 w 4105100"/>
                <a:gd name="connsiteY12" fmla="*/ 3089447 h 3396418"/>
                <a:gd name="connsiteX13" fmla="*/ 3669173 w 4105100"/>
                <a:gd name="connsiteY13" fmla="*/ 3025213 h 3396418"/>
                <a:gd name="connsiteX14" fmla="*/ 3669173 w 4105100"/>
                <a:gd name="connsiteY14" fmla="*/ 2806648 h 3396418"/>
                <a:gd name="connsiteX15" fmla="*/ 3604939 w 4105100"/>
                <a:gd name="connsiteY15" fmla="*/ 2742414 h 3396418"/>
                <a:gd name="connsiteX16" fmla="*/ 3132904 w 4105100"/>
                <a:gd name="connsiteY16" fmla="*/ 2742414 h 3396418"/>
                <a:gd name="connsiteX17" fmla="*/ 3068670 w 4105100"/>
                <a:gd name="connsiteY17" fmla="*/ 2806648 h 3396418"/>
                <a:gd name="connsiteX18" fmla="*/ 3068670 w 4105100"/>
                <a:gd name="connsiteY18" fmla="*/ 3025213 h 3396418"/>
                <a:gd name="connsiteX19" fmla="*/ 3132904 w 4105100"/>
                <a:gd name="connsiteY19" fmla="*/ 3089447 h 3396418"/>
                <a:gd name="connsiteX20" fmla="*/ 3275534 w 4105100"/>
                <a:gd name="connsiteY20" fmla="*/ 3089447 h 3396418"/>
                <a:gd name="connsiteX21" fmla="*/ 3339768 w 4105100"/>
                <a:gd name="connsiteY21" fmla="*/ 3025213 h 3396418"/>
                <a:gd name="connsiteX22" fmla="*/ 3339768 w 4105100"/>
                <a:gd name="connsiteY22" fmla="*/ 2806648 h 3396418"/>
                <a:gd name="connsiteX23" fmla="*/ 3275534 w 4105100"/>
                <a:gd name="connsiteY23" fmla="*/ 2742414 h 3396418"/>
                <a:gd name="connsiteX24" fmla="*/ 2803499 w 4105100"/>
                <a:gd name="connsiteY24" fmla="*/ 2742414 h 3396418"/>
                <a:gd name="connsiteX25" fmla="*/ 2739265 w 4105100"/>
                <a:gd name="connsiteY25" fmla="*/ 2806648 h 3396418"/>
                <a:gd name="connsiteX26" fmla="*/ 2739265 w 4105100"/>
                <a:gd name="connsiteY26" fmla="*/ 3025213 h 3396418"/>
                <a:gd name="connsiteX27" fmla="*/ 2803499 w 4105100"/>
                <a:gd name="connsiteY27" fmla="*/ 3089447 h 3396418"/>
                <a:gd name="connsiteX28" fmla="*/ 2946129 w 4105100"/>
                <a:gd name="connsiteY28" fmla="*/ 3089447 h 3396418"/>
                <a:gd name="connsiteX29" fmla="*/ 3010363 w 4105100"/>
                <a:gd name="connsiteY29" fmla="*/ 3025213 h 3396418"/>
                <a:gd name="connsiteX30" fmla="*/ 3010363 w 4105100"/>
                <a:gd name="connsiteY30" fmla="*/ 2806648 h 3396418"/>
                <a:gd name="connsiteX31" fmla="*/ 2946129 w 4105100"/>
                <a:gd name="connsiteY31" fmla="*/ 2742414 h 3396418"/>
                <a:gd name="connsiteX32" fmla="*/ 2474094 w 4105100"/>
                <a:gd name="connsiteY32" fmla="*/ 2742414 h 3396418"/>
                <a:gd name="connsiteX33" fmla="*/ 2409860 w 4105100"/>
                <a:gd name="connsiteY33" fmla="*/ 2806648 h 3396418"/>
                <a:gd name="connsiteX34" fmla="*/ 2409860 w 4105100"/>
                <a:gd name="connsiteY34" fmla="*/ 3025213 h 3396418"/>
                <a:gd name="connsiteX35" fmla="*/ 2474094 w 4105100"/>
                <a:gd name="connsiteY35" fmla="*/ 3089447 h 3396418"/>
                <a:gd name="connsiteX36" fmla="*/ 2616724 w 4105100"/>
                <a:gd name="connsiteY36" fmla="*/ 3089447 h 3396418"/>
                <a:gd name="connsiteX37" fmla="*/ 2680958 w 4105100"/>
                <a:gd name="connsiteY37" fmla="*/ 3025213 h 3396418"/>
                <a:gd name="connsiteX38" fmla="*/ 2680958 w 4105100"/>
                <a:gd name="connsiteY38" fmla="*/ 2806648 h 3396418"/>
                <a:gd name="connsiteX39" fmla="*/ 2616724 w 4105100"/>
                <a:gd name="connsiteY39" fmla="*/ 2742414 h 3396418"/>
                <a:gd name="connsiteX40" fmla="*/ 1488377 w 4105100"/>
                <a:gd name="connsiteY40" fmla="*/ 2742414 h 3396418"/>
                <a:gd name="connsiteX41" fmla="*/ 1424143 w 4105100"/>
                <a:gd name="connsiteY41" fmla="*/ 2806648 h 3396418"/>
                <a:gd name="connsiteX42" fmla="*/ 1424143 w 4105100"/>
                <a:gd name="connsiteY42" fmla="*/ 3025213 h 3396418"/>
                <a:gd name="connsiteX43" fmla="*/ 1488377 w 4105100"/>
                <a:gd name="connsiteY43" fmla="*/ 3089447 h 3396418"/>
                <a:gd name="connsiteX44" fmla="*/ 1631007 w 4105100"/>
                <a:gd name="connsiteY44" fmla="*/ 3089447 h 3396418"/>
                <a:gd name="connsiteX45" fmla="*/ 1695241 w 4105100"/>
                <a:gd name="connsiteY45" fmla="*/ 3025213 h 3396418"/>
                <a:gd name="connsiteX46" fmla="*/ 1695241 w 4105100"/>
                <a:gd name="connsiteY46" fmla="*/ 2806648 h 3396418"/>
                <a:gd name="connsiteX47" fmla="*/ 1631007 w 4105100"/>
                <a:gd name="connsiteY47" fmla="*/ 2742414 h 3396418"/>
                <a:gd name="connsiteX48" fmla="*/ 1158971 w 4105100"/>
                <a:gd name="connsiteY48" fmla="*/ 2742414 h 3396418"/>
                <a:gd name="connsiteX49" fmla="*/ 1094737 w 4105100"/>
                <a:gd name="connsiteY49" fmla="*/ 2806648 h 3396418"/>
                <a:gd name="connsiteX50" fmla="*/ 1094737 w 4105100"/>
                <a:gd name="connsiteY50" fmla="*/ 3025213 h 3396418"/>
                <a:gd name="connsiteX51" fmla="*/ 1158971 w 4105100"/>
                <a:gd name="connsiteY51" fmla="*/ 3089447 h 3396418"/>
                <a:gd name="connsiteX52" fmla="*/ 1301601 w 4105100"/>
                <a:gd name="connsiteY52" fmla="*/ 3089447 h 3396418"/>
                <a:gd name="connsiteX53" fmla="*/ 1365835 w 4105100"/>
                <a:gd name="connsiteY53" fmla="*/ 3025213 h 3396418"/>
                <a:gd name="connsiteX54" fmla="*/ 1365835 w 4105100"/>
                <a:gd name="connsiteY54" fmla="*/ 2806648 h 3396418"/>
                <a:gd name="connsiteX55" fmla="*/ 1301601 w 4105100"/>
                <a:gd name="connsiteY55" fmla="*/ 2742414 h 3396418"/>
                <a:gd name="connsiteX56" fmla="*/ 829566 w 4105100"/>
                <a:gd name="connsiteY56" fmla="*/ 2742414 h 3396418"/>
                <a:gd name="connsiteX57" fmla="*/ 765332 w 4105100"/>
                <a:gd name="connsiteY57" fmla="*/ 2806648 h 3396418"/>
                <a:gd name="connsiteX58" fmla="*/ 765332 w 4105100"/>
                <a:gd name="connsiteY58" fmla="*/ 3025213 h 3396418"/>
                <a:gd name="connsiteX59" fmla="*/ 829566 w 4105100"/>
                <a:gd name="connsiteY59" fmla="*/ 3089447 h 3396418"/>
                <a:gd name="connsiteX60" fmla="*/ 972196 w 4105100"/>
                <a:gd name="connsiteY60" fmla="*/ 3089447 h 3396418"/>
                <a:gd name="connsiteX61" fmla="*/ 1036430 w 4105100"/>
                <a:gd name="connsiteY61" fmla="*/ 3025213 h 3396418"/>
                <a:gd name="connsiteX62" fmla="*/ 1036430 w 4105100"/>
                <a:gd name="connsiteY62" fmla="*/ 2806648 h 3396418"/>
                <a:gd name="connsiteX63" fmla="*/ 972196 w 4105100"/>
                <a:gd name="connsiteY63" fmla="*/ 2742414 h 3396418"/>
                <a:gd name="connsiteX64" fmla="*/ 500161 w 4105100"/>
                <a:gd name="connsiteY64" fmla="*/ 2742414 h 3396418"/>
                <a:gd name="connsiteX65" fmla="*/ 435927 w 4105100"/>
                <a:gd name="connsiteY65" fmla="*/ 2806648 h 3396418"/>
                <a:gd name="connsiteX66" fmla="*/ 435927 w 4105100"/>
                <a:gd name="connsiteY66" fmla="*/ 3025213 h 3396418"/>
                <a:gd name="connsiteX67" fmla="*/ 500161 w 4105100"/>
                <a:gd name="connsiteY67" fmla="*/ 3089447 h 3396418"/>
                <a:gd name="connsiteX68" fmla="*/ 642791 w 4105100"/>
                <a:gd name="connsiteY68" fmla="*/ 3089447 h 3396418"/>
                <a:gd name="connsiteX69" fmla="*/ 707025 w 4105100"/>
                <a:gd name="connsiteY69" fmla="*/ 3025213 h 3396418"/>
                <a:gd name="connsiteX70" fmla="*/ 707025 w 4105100"/>
                <a:gd name="connsiteY70" fmla="*/ 2806648 h 3396418"/>
                <a:gd name="connsiteX71" fmla="*/ 642791 w 4105100"/>
                <a:gd name="connsiteY71" fmla="*/ 2742414 h 3396418"/>
                <a:gd name="connsiteX72" fmla="*/ 170756 w 4105100"/>
                <a:gd name="connsiteY72" fmla="*/ 2742414 h 3396418"/>
                <a:gd name="connsiteX73" fmla="*/ 106522 w 4105100"/>
                <a:gd name="connsiteY73" fmla="*/ 2806648 h 3396418"/>
                <a:gd name="connsiteX74" fmla="*/ 106522 w 4105100"/>
                <a:gd name="connsiteY74" fmla="*/ 3025213 h 3396418"/>
                <a:gd name="connsiteX75" fmla="*/ 170756 w 4105100"/>
                <a:gd name="connsiteY75" fmla="*/ 3089447 h 3396418"/>
                <a:gd name="connsiteX76" fmla="*/ 313386 w 4105100"/>
                <a:gd name="connsiteY76" fmla="*/ 3089447 h 3396418"/>
                <a:gd name="connsiteX77" fmla="*/ 377620 w 4105100"/>
                <a:gd name="connsiteY77" fmla="*/ 3025213 h 3396418"/>
                <a:gd name="connsiteX78" fmla="*/ 377620 w 4105100"/>
                <a:gd name="connsiteY78" fmla="*/ 2806648 h 3396418"/>
                <a:gd name="connsiteX79" fmla="*/ 313386 w 4105100"/>
                <a:gd name="connsiteY79" fmla="*/ 2742414 h 3396418"/>
                <a:gd name="connsiteX80" fmla="*/ 3791715 w 4105100"/>
                <a:gd name="connsiteY80" fmla="*/ 2239243 h 3396418"/>
                <a:gd name="connsiteX81" fmla="*/ 3727481 w 4105100"/>
                <a:gd name="connsiteY81" fmla="*/ 2303477 h 3396418"/>
                <a:gd name="connsiteX82" fmla="*/ 3727481 w 4105100"/>
                <a:gd name="connsiteY82" fmla="*/ 2522042 h 3396418"/>
                <a:gd name="connsiteX83" fmla="*/ 3791715 w 4105100"/>
                <a:gd name="connsiteY83" fmla="*/ 2586276 h 3396418"/>
                <a:gd name="connsiteX84" fmla="*/ 3934345 w 4105100"/>
                <a:gd name="connsiteY84" fmla="*/ 2586276 h 3396418"/>
                <a:gd name="connsiteX85" fmla="*/ 3998579 w 4105100"/>
                <a:gd name="connsiteY85" fmla="*/ 2522042 h 3396418"/>
                <a:gd name="connsiteX86" fmla="*/ 3998579 w 4105100"/>
                <a:gd name="connsiteY86" fmla="*/ 2303477 h 3396418"/>
                <a:gd name="connsiteX87" fmla="*/ 3934345 w 4105100"/>
                <a:gd name="connsiteY87" fmla="*/ 2239243 h 3396418"/>
                <a:gd name="connsiteX88" fmla="*/ 3462309 w 4105100"/>
                <a:gd name="connsiteY88" fmla="*/ 2239243 h 3396418"/>
                <a:gd name="connsiteX89" fmla="*/ 3398075 w 4105100"/>
                <a:gd name="connsiteY89" fmla="*/ 2303477 h 3396418"/>
                <a:gd name="connsiteX90" fmla="*/ 3398075 w 4105100"/>
                <a:gd name="connsiteY90" fmla="*/ 2522042 h 3396418"/>
                <a:gd name="connsiteX91" fmla="*/ 3462309 w 4105100"/>
                <a:gd name="connsiteY91" fmla="*/ 2586276 h 3396418"/>
                <a:gd name="connsiteX92" fmla="*/ 3604939 w 4105100"/>
                <a:gd name="connsiteY92" fmla="*/ 2586276 h 3396418"/>
                <a:gd name="connsiteX93" fmla="*/ 3669173 w 4105100"/>
                <a:gd name="connsiteY93" fmla="*/ 2522042 h 3396418"/>
                <a:gd name="connsiteX94" fmla="*/ 3669173 w 4105100"/>
                <a:gd name="connsiteY94" fmla="*/ 2303477 h 3396418"/>
                <a:gd name="connsiteX95" fmla="*/ 3604939 w 4105100"/>
                <a:gd name="connsiteY95" fmla="*/ 2239243 h 3396418"/>
                <a:gd name="connsiteX96" fmla="*/ 3132904 w 4105100"/>
                <a:gd name="connsiteY96" fmla="*/ 2239243 h 3396418"/>
                <a:gd name="connsiteX97" fmla="*/ 3068670 w 4105100"/>
                <a:gd name="connsiteY97" fmla="*/ 2303477 h 3396418"/>
                <a:gd name="connsiteX98" fmla="*/ 3068670 w 4105100"/>
                <a:gd name="connsiteY98" fmla="*/ 2522042 h 3396418"/>
                <a:gd name="connsiteX99" fmla="*/ 3132904 w 4105100"/>
                <a:gd name="connsiteY99" fmla="*/ 2586276 h 3396418"/>
                <a:gd name="connsiteX100" fmla="*/ 3275534 w 4105100"/>
                <a:gd name="connsiteY100" fmla="*/ 2586276 h 3396418"/>
                <a:gd name="connsiteX101" fmla="*/ 3339768 w 4105100"/>
                <a:gd name="connsiteY101" fmla="*/ 2522042 h 3396418"/>
                <a:gd name="connsiteX102" fmla="*/ 3339768 w 4105100"/>
                <a:gd name="connsiteY102" fmla="*/ 2303477 h 3396418"/>
                <a:gd name="connsiteX103" fmla="*/ 3275534 w 4105100"/>
                <a:gd name="connsiteY103" fmla="*/ 2239243 h 3396418"/>
                <a:gd name="connsiteX104" fmla="*/ 2803499 w 4105100"/>
                <a:gd name="connsiteY104" fmla="*/ 2239243 h 3396418"/>
                <a:gd name="connsiteX105" fmla="*/ 2739265 w 4105100"/>
                <a:gd name="connsiteY105" fmla="*/ 2303477 h 3396418"/>
                <a:gd name="connsiteX106" fmla="*/ 2739265 w 4105100"/>
                <a:gd name="connsiteY106" fmla="*/ 2522042 h 3396418"/>
                <a:gd name="connsiteX107" fmla="*/ 2803499 w 4105100"/>
                <a:gd name="connsiteY107" fmla="*/ 2586276 h 3396418"/>
                <a:gd name="connsiteX108" fmla="*/ 2946129 w 4105100"/>
                <a:gd name="connsiteY108" fmla="*/ 2586276 h 3396418"/>
                <a:gd name="connsiteX109" fmla="*/ 3010363 w 4105100"/>
                <a:gd name="connsiteY109" fmla="*/ 2522042 h 3396418"/>
                <a:gd name="connsiteX110" fmla="*/ 3010363 w 4105100"/>
                <a:gd name="connsiteY110" fmla="*/ 2303477 h 3396418"/>
                <a:gd name="connsiteX111" fmla="*/ 2946129 w 4105100"/>
                <a:gd name="connsiteY111" fmla="*/ 2239243 h 3396418"/>
                <a:gd name="connsiteX112" fmla="*/ 2474094 w 4105100"/>
                <a:gd name="connsiteY112" fmla="*/ 2239243 h 3396418"/>
                <a:gd name="connsiteX113" fmla="*/ 2409860 w 4105100"/>
                <a:gd name="connsiteY113" fmla="*/ 2303477 h 3396418"/>
                <a:gd name="connsiteX114" fmla="*/ 2409860 w 4105100"/>
                <a:gd name="connsiteY114" fmla="*/ 2522042 h 3396418"/>
                <a:gd name="connsiteX115" fmla="*/ 2474094 w 4105100"/>
                <a:gd name="connsiteY115" fmla="*/ 2586276 h 3396418"/>
                <a:gd name="connsiteX116" fmla="*/ 2616724 w 4105100"/>
                <a:gd name="connsiteY116" fmla="*/ 2586276 h 3396418"/>
                <a:gd name="connsiteX117" fmla="*/ 2680958 w 4105100"/>
                <a:gd name="connsiteY117" fmla="*/ 2522042 h 3396418"/>
                <a:gd name="connsiteX118" fmla="*/ 2680958 w 4105100"/>
                <a:gd name="connsiteY118" fmla="*/ 2303477 h 3396418"/>
                <a:gd name="connsiteX119" fmla="*/ 2616724 w 4105100"/>
                <a:gd name="connsiteY119" fmla="*/ 2239243 h 3396418"/>
                <a:gd name="connsiteX120" fmla="*/ 1488377 w 4105100"/>
                <a:gd name="connsiteY120" fmla="*/ 2239243 h 3396418"/>
                <a:gd name="connsiteX121" fmla="*/ 1424143 w 4105100"/>
                <a:gd name="connsiteY121" fmla="*/ 2303477 h 3396418"/>
                <a:gd name="connsiteX122" fmla="*/ 1424143 w 4105100"/>
                <a:gd name="connsiteY122" fmla="*/ 2522042 h 3396418"/>
                <a:gd name="connsiteX123" fmla="*/ 1488377 w 4105100"/>
                <a:gd name="connsiteY123" fmla="*/ 2586276 h 3396418"/>
                <a:gd name="connsiteX124" fmla="*/ 1631007 w 4105100"/>
                <a:gd name="connsiteY124" fmla="*/ 2586276 h 3396418"/>
                <a:gd name="connsiteX125" fmla="*/ 1695241 w 4105100"/>
                <a:gd name="connsiteY125" fmla="*/ 2522042 h 3396418"/>
                <a:gd name="connsiteX126" fmla="*/ 1695241 w 4105100"/>
                <a:gd name="connsiteY126" fmla="*/ 2303477 h 3396418"/>
                <a:gd name="connsiteX127" fmla="*/ 1631007 w 4105100"/>
                <a:gd name="connsiteY127" fmla="*/ 2239243 h 3396418"/>
                <a:gd name="connsiteX128" fmla="*/ 1158971 w 4105100"/>
                <a:gd name="connsiteY128" fmla="*/ 2239243 h 3396418"/>
                <a:gd name="connsiteX129" fmla="*/ 1094737 w 4105100"/>
                <a:gd name="connsiteY129" fmla="*/ 2303477 h 3396418"/>
                <a:gd name="connsiteX130" fmla="*/ 1094737 w 4105100"/>
                <a:gd name="connsiteY130" fmla="*/ 2522042 h 3396418"/>
                <a:gd name="connsiteX131" fmla="*/ 1158971 w 4105100"/>
                <a:gd name="connsiteY131" fmla="*/ 2586276 h 3396418"/>
                <a:gd name="connsiteX132" fmla="*/ 1301601 w 4105100"/>
                <a:gd name="connsiteY132" fmla="*/ 2586276 h 3396418"/>
                <a:gd name="connsiteX133" fmla="*/ 1365835 w 4105100"/>
                <a:gd name="connsiteY133" fmla="*/ 2522042 h 3396418"/>
                <a:gd name="connsiteX134" fmla="*/ 1365835 w 4105100"/>
                <a:gd name="connsiteY134" fmla="*/ 2303477 h 3396418"/>
                <a:gd name="connsiteX135" fmla="*/ 1301601 w 4105100"/>
                <a:gd name="connsiteY135" fmla="*/ 2239243 h 3396418"/>
                <a:gd name="connsiteX136" fmla="*/ 829566 w 4105100"/>
                <a:gd name="connsiteY136" fmla="*/ 2239243 h 3396418"/>
                <a:gd name="connsiteX137" fmla="*/ 765332 w 4105100"/>
                <a:gd name="connsiteY137" fmla="*/ 2303477 h 3396418"/>
                <a:gd name="connsiteX138" fmla="*/ 765332 w 4105100"/>
                <a:gd name="connsiteY138" fmla="*/ 2522042 h 3396418"/>
                <a:gd name="connsiteX139" fmla="*/ 829566 w 4105100"/>
                <a:gd name="connsiteY139" fmla="*/ 2586276 h 3396418"/>
                <a:gd name="connsiteX140" fmla="*/ 972196 w 4105100"/>
                <a:gd name="connsiteY140" fmla="*/ 2586276 h 3396418"/>
                <a:gd name="connsiteX141" fmla="*/ 1036430 w 4105100"/>
                <a:gd name="connsiteY141" fmla="*/ 2522042 h 3396418"/>
                <a:gd name="connsiteX142" fmla="*/ 1036430 w 4105100"/>
                <a:gd name="connsiteY142" fmla="*/ 2303477 h 3396418"/>
                <a:gd name="connsiteX143" fmla="*/ 972196 w 4105100"/>
                <a:gd name="connsiteY143" fmla="*/ 2239243 h 3396418"/>
                <a:gd name="connsiteX144" fmla="*/ 500161 w 4105100"/>
                <a:gd name="connsiteY144" fmla="*/ 2239243 h 3396418"/>
                <a:gd name="connsiteX145" fmla="*/ 435927 w 4105100"/>
                <a:gd name="connsiteY145" fmla="*/ 2303477 h 3396418"/>
                <a:gd name="connsiteX146" fmla="*/ 435927 w 4105100"/>
                <a:gd name="connsiteY146" fmla="*/ 2522042 h 3396418"/>
                <a:gd name="connsiteX147" fmla="*/ 500161 w 4105100"/>
                <a:gd name="connsiteY147" fmla="*/ 2586276 h 3396418"/>
                <a:gd name="connsiteX148" fmla="*/ 642791 w 4105100"/>
                <a:gd name="connsiteY148" fmla="*/ 2586276 h 3396418"/>
                <a:gd name="connsiteX149" fmla="*/ 707025 w 4105100"/>
                <a:gd name="connsiteY149" fmla="*/ 2522042 h 3396418"/>
                <a:gd name="connsiteX150" fmla="*/ 707025 w 4105100"/>
                <a:gd name="connsiteY150" fmla="*/ 2303477 h 3396418"/>
                <a:gd name="connsiteX151" fmla="*/ 642791 w 4105100"/>
                <a:gd name="connsiteY151" fmla="*/ 2239243 h 3396418"/>
                <a:gd name="connsiteX152" fmla="*/ 170756 w 4105100"/>
                <a:gd name="connsiteY152" fmla="*/ 2239243 h 3396418"/>
                <a:gd name="connsiteX153" fmla="*/ 106522 w 4105100"/>
                <a:gd name="connsiteY153" fmla="*/ 2303477 h 3396418"/>
                <a:gd name="connsiteX154" fmla="*/ 106522 w 4105100"/>
                <a:gd name="connsiteY154" fmla="*/ 2522042 h 3396418"/>
                <a:gd name="connsiteX155" fmla="*/ 170756 w 4105100"/>
                <a:gd name="connsiteY155" fmla="*/ 2586276 h 3396418"/>
                <a:gd name="connsiteX156" fmla="*/ 313386 w 4105100"/>
                <a:gd name="connsiteY156" fmla="*/ 2586276 h 3396418"/>
                <a:gd name="connsiteX157" fmla="*/ 377620 w 4105100"/>
                <a:gd name="connsiteY157" fmla="*/ 2522042 h 3396418"/>
                <a:gd name="connsiteX158" fmla="*/ 377620 w 4105100"/>
                <a:gd name="connsiteY158" fmla="*/ 2303477 h 3396418"/>
                <a:gd name="connsiteX159" fmla="*/ 313386 w 4105100"/>
                <a:gd name="connsiteY159" fmla="*/ 2239243 h 3396418"/>
                <a:gd name="connsiteX160" fmla="*/ 3791715 w 4105100"/>
                <a:gd name="connsiteY160" fmla="*/ 1736074 h 3396418"/>
                <a:gd name="connsiteX161" fmla="*/ 3727481 w 4105100"/>
                <a:gd name="connsiteY161" fmla="*/ 1800308 h 3396418"/>
                <a:gd name="connsiteX162" fmla="*/ 3727481 w 4105100"/>
                <a:gd name="connsiteY162" fmla="*/ 2018873 h 3396418"/>
                <a:gd name="connsiteX163" fmla="*/ 3791715 w 4105100"/>
                <a:gd name="connsiteY163" fmla="*/ 2083107 h 3396418"/>
                <a:gd name="connsiteX164" fmla="*/ 3934345 w 4105100"/>
                <a:gd name="connsiteY164" fmla="*/ 2083107 h 3396418"/>
                <a:gd name="connsiteX165" fmla="*/ 3998579 w 4105100"/>
                <a:gd name="connsiteY165" fmla="*/ 2018873 h 3396418"/>
                <a:gd name="connsiteX166" fmla="*/ 3998579 w 4105100"/>
                <a:gd name="connsiteY166" fmla="*/ 1800308 h 3396418"/>
                <a:gd name="connsiteX167" fmla="*/ 3934345 w 4105100"/>
                <a:gd name="connsiteY167" fmla="*/ 1736074 h 3396418"/>
                <a:gd name="connsiteX168" fmla="*/ 3462309 w 4105100"/>
                <a:gd name="connsiteY168" fmla="*/ 1736074 h 3396418"/>
                <a:gd name="connsiteX169" fmla="*/ 3398075 w 4105100"/>
                <a:gd name="connsiteY169" fmla="*/ 1800308 h 3396418"/>
                <a:gd name="connsiteX170" fmla="*/ 3398075 w 4105100"/>
                <a:gd name="connsiteY170" fmla="*/ 2018873 h 3396418"/>
                <a:gd name="connsiteX171" fmla="*/ 3462309 w 4105100"/>
                <a:gd name="connsiteY171" fmla="*/ 2083107 h 3396418"/>
                <a:gd name="connsiteX172" fmla="*/ 3604939 w 4105100"/>
                <a:gd name="connsiteY172" fmla="*/ 2083107 h 3396418"/>
                <a:gd name="connsiteX173" fmla="*/ 3669173 w 4105100"/>
                <a:gd name="connsiteY173" fmla="*/ 2018873 h 3396418"/>
                <a:gd name="connsiteX174" fmla="*/ 3669173 w 4105100"/>
                <a:gd name="connsiteY174" fmla="*/ 1800308 h 3396418"/>
                <a:gd name="connsiteX175" fmla="*/ 3604939 w 4105100"/>
                <a:gd name="connsiteY175" fmla="*/ 1736074 h 3396418"/>
                <a:gd name="connsiteX176" fmla="*/ 3132904 w 4105100"/>
                <a:gd name="connsiteY176" fmla="*/ 1736074 h 3396418"/>
                <a:gd name="connsiteX177" fmla="*/ 3068670 w 4105100"/>
                <a:gd name="connsiteY177" fmla="*/ 1800308 h 3396418"/>
                <a:gd name="connsiteX178" fmla="*/ 3068670 w 4105100"/>
                <a:gd name="connsiteY178" fmla="*/ 2018873 h 3396418"/>
                <a:gd name="connsiteX179" fmla="*/ 3132904 w 4105100"/>
                <a:gd name="connsiteY179" fmla="*/ 2083107 h 3396418"/>
                <a:gd name="connsiteX180" fmla="*/ 3275534 w 4105100"/>
                <a:gd name="connsiteY180" fmla="*/ 2083107 h 3396418"/>
                <a:gd name="connsiteX181" fmla="*/ 3339768 w 4105100"/>
                <a:gd name="connsiteY181" fmla="*/ 2018873 h 3396418"/>
                <a:gd name="connsiteX182" fmla="*/ 3339768 w 4105100"/>
                <a:gd name="connsiteY182" fmla="*/ 1800308 h 3396418"/>
                <a:gd name="connsiteX183" fmla="*/ 3275534 w 4105100"/>
                <a:gd name="connsiteY183" fmla="*/ 1736074 h 3396418"/>
                <a:gd name="connsiteX184" fmla="*/ 2803499 w 4105100"/>
                <a:gd name="connsiteY184" fmla="*/ 1736074 h 3396418"/>
                <a:gd name="connsiteX185" fmla="*/ 2739265 w 4105100"/>
                <a:gd name="connsiteY185" fmla="*/ 1800308 h 3396418"/>
                <a:gd name="connsiteX186" fmla="*/ 2739265 w 4105100"/>
                <a:gd name="connsiteY186" fmla="*/ 2018873 h 3396418"/>
                <a:gd name="connsiteX187" fmla="*/ 2803499 w 4105100"/>
                <a:gd name="connsiteY187" fmla="*/ 2083107 h 3396418"/>
                <a:gd name="connsiteX188" fmla="*/ 2946129 w 4105100"/>
                <a:gd name="connsiteY188" fmla="*/ 2083107 h 3396418"/>
                <a:gd name="connsiteX189" fmla="*/ 3010363 w 4105100"/>
                <a:gd name="connsiteY189" fmla="*/ 2018873 h 3396418"/>
                <a:gd name="connsiteX190" fmla="*/ 3010363 w 4105100"/>
                <a:gd name="connsiteY190" fmla="*/ 1800308 h 3396418"/>
                <a:gd name="connsiteX191" fmla="*/ 2946129 w 4105100"/>
                <a:gd name="connsiteY191" fmla="*/ 1736074 h 3396418"/>
                <a:gd name="connsiteX192" fmla="*/ 2474094 w 4105100"/>
                <a:gd name="connsiteY192" fmla="*/ 1736074 h 3396418"/>
                <a:gd name="connsiteX193" fmla="*/ 2409860 w 4105100"/>
                <a:gd name="connsiteY193" fmla="*/ 1800308 h 3396418"/>
                <a:gd name="connsiteX194" fmla="*/ 2409860 w 4105100"/>
                <a:gd name="connsiteY194" fmla="*/ 2018873 h 3396418"/>
                <a:gd name="connsiteX195" fmla="*/ 2474094 w 4105100"/>
                <a:gd name="connsiteY195" fmla="*/ 2083107 h 3396418"/>
                <a:gd name="connsiteX196" fmla="*/ 2616724 w 4105100"/>
                <a:gd name="connsiteY196" fmla="*/ 2083107 h 3396418"/>
                <a:gd name="connsiteX197" fmla="*/ 2680958 w 4105100"/>
                <a:gd name="connsiteY197" fmla="*/ 2018873 h 3396418"/>
                <a:gd name="connsiteX198" fmla="*/ 2680958 w 4105100"/>
                <a:gd name="connsiteY198" fmla="*/ 1800308 h 3396418"/>
                <a:gd name="connsiteX199" fmla="*/ 2616724 w 4105100"/>
                <a:gd name="connsiteY199" fmla="*/ 1736074 h 3396418"/>
                <a:gd name="connsiteX200" fmla="*/ 1488377 w 4105100"/>
                <a:gd name="connsiteY200" fmla="*/ 1736074 h 3396418"/>
                <a:gd name="connsiteX201" fmla="*/ 1424143 w 4105100"/>
                <a:gd name="connsiteY201" fmla="*/ 1800308 h 3396418"/>
                <a:gd name="connsiteX202" fmla="*/ 1424143 w 4105100"/>
                <a:gd name="connsiteY202" fmla="*/ 2018873 h 3396418"/>
                <a:gd name="connsiteX203" fmla="*/ 1488377 w 4105100"/>
                <a:gd name="connsiteY203" fmla="*/ 2083107 h 3396418"/>
                <a:gd name="connsiteX204" fmla="*/ 1631007 w 4105100"/>
                <a:gd name="connsiteY204" fmla="*/ 2083107 h 3396418"/>
                <a:gd name="connsiteX205" fmla="*/ 1695241 w 4105100"/>
                <a:gd name="connsiteY205" fmla="*/ 2018873 h 3396418"/>
                <a:gd name="connsiteX206" fmla="*/ 1695241 w 4105100"/>
                <a:gd name="connsiteY206" fmla="*/ 1800308 h 3396418"/>
                <a:gd name="connsiteX207" fmla="*/ 1631007 w 4105100"/>
                <a:gd name="connsiteY207" fmla="*/ 1736074 h 3396418"/>
                <a:gd name="connsiteX208" fmla="*/ 1158971 w 4105100"/>
                <a:gd name="connsiteY208" fmla="*/ 1736074 h 3396418"/>
                <a:gd name="connsiteX209" fmla="*/ 1094737 w 4105100"/>
                <a:gd name="connsiteY209" fmla="*/ 1800308 h 3396418"/>
                <a:gd name="connsiteX210" fmla="*/ 1094737 w 4105100"/>
                <a:gd name="connsiteY210" fmla="*/ 2018873 h 3396418"/>
                <a:gd name="connsiteX211" fmla="*/ 1158971 w 4105100"/>
                <a:gd name="connsiteY211" fmla="*/ 2083107 h 3396418"/>
                <a:gd name="connsiteX212" fmla="*/ 1301601 w 4105100"/>
                <a:gd name="connsiteY212" fmla="*/ 2083107 h 3396418"/>
                <a:gd name="connsiteX213" fmla="*/ 1365835 w 4105100"/>
                <a:gd name="connsiteY213" fmla="*/ 2018873 h 3396418"/>
                <a:gd name="connsiteX214" fmla="*/ 1365835 w 4105100"/>
                <a:gd name="connsiteY214" fmla="*/ 1800308 h 3396418"/>
                <a:gd name="connsiteX215" fmla="*/ 1301601 w 4105100"/>
                <a:gd name="connsiteY215" fmla="*/ 1736074 h 3396418"/>
                <a:gd name="connsiteX216" fmla="*/ 829566 w 4105100"/>
                <a:gd name="connsiteY216" fmla="*/ 1736074 h 3396418"/>
                <a:gd name="connsiteX217" fmla="*/ 765332 w 4105100"/>
                <a:gd name="connsiteY217" fmla="*/ 1800308 h 3396418"/>
                <a:gd name="connsiteX218" fmla="*/ 765332 w 4105100"/>
                <a:gd name="connsiteY218" fmla="*/ 2018873 h 3396418"/>
                <a:gd name="connsiteX219" fmla="*/ 829566 w 4105100"/>
                <a:gd name="connsiteY219" fmla="*/ 2083107 h 3396418"/>
                <a:gd name="connsiteX220" fmla="*/ 972196 w 4105100"/>
                <a:gd name="connsiteY220" fmla="*/ 2083107 h 3396418"/>
                <a:gd name="connsiteX221" fmla="*/ 1036430 w 4105100"/>
                <a:gd name="connsiteY221" fmla="*/ 2018873 h 3396418"/>
                <a:gd name="connsiteX222" fmla="*/ 1036430 w 4105100"/>
                <a:gd name="connsiteY222" fmla="*/ 1800308 h 3396418"/>
                <a:gd name="connsiteX223" fmla="*/ 972196 w 4105100"/>
                <a:gd name="connsiteY223" fmla="*/ 1736074 h 3396418"/>
                <a:gd name="connsiteX224" fmla="*/ 500161 w 4105100"/>
                <a:gd name="connsiteY224" fmla="*/ 1736074 h 3396418"/>
                <a:gd name="connsiteX225" fmla="*/ 435927 w 4105100"/>
                <a:gd name="connsiteY225" fmla="*/ 1800308 h 3396418"/>
                <a:gd name="connsiteX226" fmla="*/ 435927 w 4105100"/>
                <a:gd name="connsiteY226" fmla="*/ 2018873 h 3396418"/>
                <a:gd name="connsiteX227" fmla="*/ 500161 w 4105100"/>
                <a:gd name="connsiteY227" fmla="*/ 2083107 h 3396418"/>
                <a:gd name="connsiteX228" fmla="*/ 642791 w 4105100"/>
                <a:gd name="connsiteY228" fmla="*/ 2083107 h 3396418"/>
                <a:gd name="connsiteX229" fmla="*/ 707025 w 4105100"/>
                <a:gd name="connsiteY229" fmla="*/ 2018873 h 3396418"/>
                <a:gd name="connsiteX230" fmla="*/ 707025 w 4105100"/>
                <a:gd name="connsiteY230" fmla="*/ 1800308 h 3396418"/>
                <a:gd name="connsiteX231" fmla="*/ 642791 w 4105100"/>
                <a:gd name="connsiteY231" fmla="*/ 1736074 h 3396418"/>
                <a:gd name="connsiteX232" fmla="*/ 170756 w 4105100"/>
                <a:gd name="connsiteY232" fmla="*/ 1736074 h 3396418"/>
                <a:gd name="connsiteX233" fmla="*/ 106522 w 4105100"/>
                <a:gd name="connsiteY233" fmla="*/ 1800308 h 3396418"/>
                <a:gd name="connsiteX234" fmla="*/ 106522 w 4105100"/>
                <a:gd name="connsiteY234" fmla="*/ 2018873 h 3396418"/>
                <a:gd name="connsiteX235" fmla="*/ 170756 w 4105100"/>
                <a:gd name="connsiteY235" fmla="*/ 2083107 h 3396418"/>
                <a:gd name="connsiteX236" fmla="*/ 313386 w 4105100"/>
                <a:gd name="connsiteY236" fmla="*/ 2083107 h 3396418"/>
                <a:gd name="connsiteX237" fmla="*/ 377620 w 4105100"/>
                <a:gd name="connsiteY237" fmla="*/ 2018873 h 3396418"/>
                <a:gd name="connsiteX238" fmla="*/ 377620 w 4105100"/>
                <a:gd name="connsiteY238" fmla="*/ 1800308 h 3396418"/>
                <a:gd name="connsiteX239" fmla="*/ 313386 w 4105100"/>
                <a:gd name="connsiteY239" fmla="*/ 1736074 h 3396418"/>
                <a:gd name="connsiteX240" fmla="*/ 3791715 w 4105100"/>
                <a:gd name="connsiteY240" fmla="*/ 1232905 h 3396418"/>
                <a:gd name="connsiteX241" fmla="*/ 3727481 w 4105100"/>
                <a:gd name="connsiteY241" fmla="*/ 1297139 h 3396418"/>
                <a:gd name="connsiteX242" fmla="*/ 3727481 w 4105100"/>
                <a:gd name="connsiteY242" fmla="*/ 1515704 h 3396418"/>
                <a:gd name="connsiteX243" fmla="*/ 3791715 w 4105100"/>
                <a:gd name="connsiteY243" fmla="*/ 1579938 h 3396418"/>
                <a:gd name="connsiteX244" fmla="*/ 3934345 w 4105100"/>
                <a:gd name="connsiteY244" fmla="*/ 1579938 h 3396418"/>
                <a:gd name="connsiteX245" fmla="*/ 3998579 w 4105100"/>
                <a:gd name="connsiteY245" fmla="*/ 1515704 h 3396418"/>
                <a:gd name="connsiteX246" fmla="*/ 3998579 w 4105100"/>
                <a:gd name="connsiteY246" fmla="*/ 1297139 h 3396418"/>
                <a:gd name="connsiteX247" fmla="*/ 3934345 w 4105100"/>
                <a:gd name="connsiteY247" fmla="*/ 1232905 h 3396418"/>
                <a:gd name="connsiteX248" fmla="*/ 3462309 w 4105100"/>
                <a:gd name="connsiteY248" fmla="*/ 1232905 h 3396418"/>
                <a:gd name="connsiteX249" fmla="*/ 3398075 w 4105100"/>
                <a:gd name="connsiteY249" fmla="*/ 1297139 h 3396418"/>
                <a:gd name="connsiteX250" fmla="*/ 3398075 w 4105100"/>
                <a:gd name="connsiteY250" fmla="*/ 1515704 h 3396418"/>
                <a:gd name="connsiteX251" fmla="*/ 3462309 w 4105100"/>
                <a:gd name="connsiteY251" fmla="*/ 1579938 h 3396418"/>
                <a:gd name="connsiteX252" fmla="*/ 3604939 w 4105100"/>
                <a:gd name="connsiteY252" fmla="*/ 1579938 h 3396418"/>
                <a:gd name="connsiteX253" fmla="*/ 3669173 w 4105100"/>
                <a:gd name="connsiteY253" fmla="*/ 1515704 h 3396418"/>
                <a:gd name="connsiteX254" fmla="*/ 3669173 w 4105100"/>
                <a:gd name="connsiteY254" fmla="*/ 1297139 h 3396418"/>
                <a:gd name="connsiteX255" fmla="*/ 3604939 w 4105100"/>
                <a:gd name="connsiteY255" fmla="*/ 1232905 h 3396418"/>
                <a:gd name="connsiteX256" fmla="*/ 3132904 w 4105100"/>
                <a:gd name="connsiteY256" fmla="*/ 1232905 h 3396418"/>
                <a:gd name="connsiteX257" fmla="*/ 3068670 w 4105100"/>
                <a:gd name="connsiteY257" fmla="*/ 1297139 h 3396418"/>
                <a:gd name="connsiteX258" fmla="*/ 3068670 w 4105100"/>
                <a:gd name="connsiteY258" fmla="*/ 1515704 h 3396418"/>
                <a:gd name="connsiteX259" fmla="*/ 3132904 w 4105100"/>
                <a:gd name="connsiteY259" fmla="*/ 1579938 h 3396418"/>
                <a:gd name="connsiteX260" fmla="*/ 3275534 w 4105100"/>
                <a:gd name="connsiteY260" fmla="*/ 1579938 h 3396418"/>
                <a:gd name="connsiteX261" fmla="*/ 3339768 w 4105100"/>
                <a:gd name="connsiteY261" fmla="*/ 1515704 h 3396418"/>
                <a:gd name="connsiteX262" fmla="*/ 3339768 w 4105100"/>
                <a:gd name="connsiteY262" fmla="*/ 1297139 h 3396418"/>
                <a:gd name="connsiteX263" fmla="*/ 3275534 w 4105100"/>
                <a:gd name="connsiteY263" fmla="*/ 1232905 h 3396418"/>
                <a:gd name="connsiteX264" fmla="*/ 2803499 w 4105100"/>
                <a:gd name="connsiteY264" fmla="*/ 1232905 h 3396418"/>
                <a:gd name="connsiteX265" fmla="*/ 2739265 w 4105100"/>
                <a:gd name="connsiteY265" fmla="*/ 1297139 h 3396418"/>
                <a:gd name="connsiteX266" fmla="*/ 2739265 w 4105100"/>
                <a:gd name="connsiteY266" fmla="*/ 1515704 h 3396418"/>
                <a:gd name="connsiteX267" fmla="*/ 2803499 w 4105100"/>
                <a:gd name="connsiteY267" fmla="*/ 1579938 h 3396418"/>
                <a:gd name="connsiteX268" fmla="*/ 2946129 w 4105100"/>
                <a:gd name="connsiteY268" fmla="*/ 1579938 h 3396418"/>
                <a:gd name="connsiteX269" fmla="*/ 3010363 w 4105100"/>
                <a:gd name="connsiteY269" fmla="*/ 1515704 h 3396418"/>
                <a:gd name="connsiteX270" fmla="*/ 3010363 w 4105100"/>
                <a:gd name="connsiteY270" fmla="*/ 1297139 h 3396418"/>
                <a:gd name="connsiteX271" fmla="*/ 2946129 w 4105100"/>
                <a:gd name="connsiteY271" fmla="*/ 1232905 h 3396418"/>
                <a:gd name="connsiteX272" fmla="*/ 2474094 w 4105100"/>
                <a:gd name="connsiteY272" fmla="*/ 1232905 h 3396418"/>
                <a:gd name="connsiteX273" fmla="*/ 2409860 w 4105100"/>
                <a:gd name="connsiteY273" fmla="*/ 1297139 h 3396418"/>
                <a:gd name="connsiteX274" fmla="*/ 2409860 w 4105100"/>
                <a:gd name="connsiteY274" fmla="*/ 1515704 h 3396418"/>
                <a:gd name="connsiteX275" fmla="*/ 2474094 w 4105100"/>
                <a:gd name="connsiteY275" fmla="*/ 1579938 h 3396418"/>
                <a:gd name="connsiteX276" fmla="*/ 2616724 w 4105100"/>
                <a:gd name="connsiteY276" fmla="*/ 1579938 h 3396418"/>
                <a:gd name="connsiteX277" fmla="*/ 2680958 w 4105100"/>
                <a:gd name="connsiteY277" fmla="*/ 1515704 h 3396418"/>
                <a:gd name="connsiteX278" fmla="*/ 2680958 w 4105100"/>
                <a:gd name="connsiteY278" fmla="*/ 1297139 h 3396418"/>
                <a:gd name="connsiteX279" fmla="*/ 2616724 w 4105100"/>
                <a:gd name="connsiteY279" fmla="*/ 1232905 h 3396418"/>
                <a:gd name="connsiteX280" fmla="*/ 1488377 w 4105100"/>
                <a:gd name="connsiteY280" fmla="*/ 1232905 h 3396418"/>
                <a:gd name="connsiteX281" fmla="*/ 1424143 w 4105100"/>
                <a:gd name="connsiteY281" fmla="*/ 1297139 h 3396418"/>
                <a:gd name="connsiteX282" fmla="*/ 1424143 w 4105100"/>
                <a:gd name="connsiteY282" fmla="*/ 1515704 h 3396418"/>
                <a:gd name="connsiteX283" fmla="*/ 1488377 w 4105100"/>
                <a:gd name="connsiteY283" fmla="*/ 1579938 h 3396418"/>
                <a:gd name="connsiteX284" fmla="*/ 1631007 w 4105100"/>
                <a:gd name="connsiteY284" fmla="*/ 1579938 h 3396418"/>
                <a:gd name="connsiteX285" fmla="*/ 1695241 w 4105100"/>
                <a:gd name="connsiteY285" fmla="*/ 1515704 h 3396418"/>
                <a:gd name="connsiteX286" fmla="*/ 1695241 w 4105100"/>
                <a:gd name="connsiteY286" fmla="*/ 1297139 h 3396418"/>
                <a:gd name="connsiteX287" fmla="*/ 1631007 w 4105100"/>
                <a:gd name="connsiteY287" fmla="*/ 1232905 h 3396418"/>
                <a:gd name="connsiteX288" fmla="*/ 1158971 w 4105100"/>
                <a:gd name="connsiteY288" fmla="*/ 1232905 h 3396418"/>
                <a:gd name="connsiteX289" fmla="*/ 1094737 w 4105100"/>
                <a:gd name="connsiteY289" fmla="*/ 1297139 h 3396418"/>
                <a:gd name="connsiteX290" fmla="*/ 1094737 w 4105100"/>
                <a:gd name="connsiteY290" fmla="*/ 1515704 h 3396418"/>
                <a:gd name="connsiteX291" fmla="*/ 1158971 w 4105100"/>
                <a:gd name="connsiteY291" fmla="*/ 1579938 h 3396418"/>
                <a:gd name="connsiteX292" fmla="*/ 1301601 w 4105100"/>
                <a:gd name="connsiteY292" fmla="*/ 1579938 h 3396418"/>
                <a:gd name="connsiteX293" fmla="*/ 1365835 w 4105100"/>
                <a:gd name="connsiteY293" fmla="*/ 1515704 h 3396418"/>
                <a:gd name="connsiteX294" fmla="*/ 1365835 w 4105100"/>
                <a:gd name="connsiteY294" fmla="*/ 1297139 h 3396418"/>
                <a:gd name="connsiteX295" fmla="*/ 1301601 w 4105100"/>
                <a:gd name="connsiteY295" fmla="*/ 1232905 h 3396418"/>
                <a:gd name="connsiteX296" fmla="*/ 829566 w 4105100"/>
                <a:gd name="connsiteY296" fmla="*/ 1232905 h 3396418"/>
                <a:gd name="connsiteX297" fmla="*/ 765332 w 4105100"/>
                <a:gd name="connsiteY297" fmla="*/ 1297139 h 3396418"/>
                <a:gd name="connsiteX298" fmla="*/ 765332 w 4105100"/>
                <a:gd name="connsiteY298" fmla="*/ 1515704 h 3396418"/>
                <a:gd name="connsiteX299" fmla="*/ 829566 w 4105100"/>
                <a:gd name="connsiteY299" fmla="*/ 1579938 h 3396418"/>
                <a:gd name="connsiteX300" fmla="*/ 972196 w 4105100"/>
                <a:gd name="connsiteY300" fmla="*/ 1579938 h 3396418"/>
                <a:gd name="connsiteX301" fmla="*/ 1036430 w 4105100"/>
                <a:gd name="connsiteY301" fmla="*/ 1515704 h 3396418"/>
                <a:gd name="connsiteX302" fmla="*/ 1036430 w 4105100"/>
                <a:gd name="connsiteY302" fmla="*/ 1297139 h 3396418"/>
                <a:gd name="connsiteX303" fmla="*/ 972196 w 4105100"/>
                <a:gd name="connsiteY303" fmla="*/ 1232905 h 3396418"/>
                <a:gd name="connsiteX304" fmla="*/ 500161 w 4105100"/>
                <a:gd name="connsiteY304" fmla="*/ 1232905 h 3396418"/>
                <a:gd name="connsiteX305" fmla="*/ 435927 w 4105100"/>
                <a:gd name="connsiteY305" fmla="*/ 1297139 h 3396418"/>
                <a:gd name="connsiteX306" fmla="*/ 435927 w 4105100"/>
                <a:gd name="connsiteY306" fmla="*/ 1515704 h 3396418"/>
                <a:gd name="connsiteX307" fmla="*/ 500161 w 4105100"/>
                <a:gd name="connsiteY307" fmla="*/ 1579938 h 3396418"/>
                <a:gd name="connsiteX308" fmla="*/ 642791 w 4105100"/>
                <a:gd name="connsiteY308" fmla="*/ 1579938 h 3396418"/>
                <a:gd name="connsiteX309" fmla="*/ 707025 w 4105100"/>
                <a:gd name="connsiteY309" fmla="*/ 1515704 h 3396418"/>
                <a:gd name="connsiteX310" fmla="*/ 707025 w 4105100"/>
                <a:gd name="connsiteY310" fmla="*/ 1297139 h 3396418"/>
                <a:gd name="connsiteX311" fmla="*/ 642791 w 4105100"/>
                <a:gd name="connsiteY311" fmla="*/ 1232905 h 3396418"/>
                <a:gd name="connsiteX312" fmla="*/ 170756 w 4105100"/>
                <a:gd name="connsiteY312" fmla="*/ 1232905 h 3396418"/>
                <a:gd name="connsiteX313" fmla="*/ 106522 w 4105100"/>
                <a:gd name="connsiteY313" fmla="*/ 1297139 h 3396418"/>
                <a:gd name="connsiteX314" fmla="*/ 106522 w 4105100"/>
                <a:gd name="connsiteY314" fmla="*/ 1515704 h 3396418"/>
                <a:gd name="connsiteX315" fmla="*/ 170756 w 4105100"/>
                <a:gd name="connsiteY315" fmla="*/ 1579938 h 3396418"/>
                <a:gd name="connsiteX316" fmla="*/ 313386 w 4105100"/>
                <a:gd name="connsiteY316" fmla="*/ 1579938 h 3396418"/>
                <a:gd name="connsiteX317" fmla="*/ 377620 w 4105100"/>
                <a:gd name="connsiteY317" fmla="*/ 1515704 h 3396418"/>
                <a:gd name="connsiteX318" fmla="*/ 377620 w 4105100"/>
                <a:gd name="connsiteY318" fmla="*/ 1297139 h 3396418"/>
                <a:gd name="connsiteX319" fmla="*/ 313386 w 4105100"/>
                <a:gd name="connsiteY319" fmla="*/ 1232905 h 3396418"/>
                <a:gd name="connsiteX320" fmla="*/ 3791715 w 4105100"/>
                <a:gd name="connsiteY320" fmla="*/ 729736 h 3396418"/>
                <a:gd name="connsiteX321" fmla="*/ 3727481 w 4105100"/>
                <a:gd name="connsiteY321" fmla="*/ 793970 h 3396418"/>
                <a:gd name="connsiteX322" fmla="*/ 3727481 w 4105100"/>
                <a:gd name="connsiteY322" fmla="*/ 1012535 h 3396418"/>
                <a:gd name="connsiteX323" fmla="*/ 3791715 w 4105100"/>
                <a:gd name="connsiteY323" fmla="*/ 1076769 h 3396418"/>
                <a:gd name="connsiteX324" fmla="*/ 3934345 w 4105100"/>
                <a:gd name="connsiteY324" fmla="*/ 1076769 h 3396418"/>
                <a:gd name="connsiteX325" fmla="*/ 3998579 w 4105100"/>
                <a:gd name="connsiteY325" fmla="*/ 1012535 h 3396418"/>
                <a:gd name="connsiteX326" fmla="*/ 3998579 w 4105100"/>
                <a:gd name="connsiteY326" fmla="*/ 793970 h 3396418"/>
                <a:gd name="connsiteX327" fmla="*/ 3934345 w 4105100"/>
                <a:gd name="connsiteY327" fmla="*/ 729736 h 3396418"/>
                <a:gd name="connsiteX328" fmla="*/ 3462309 w 4105100"/>
                <a:gd name="connsiteY328" fmla="*/ 729736 h 3396418"/>
                <a:gd name="connsiteX329" fmla="*/ 3398075 w 4105100"/>
                <a:gd name="connsiteY329" fmla="*/ 793970 h 3396418"/>
                <a:gd name="connsiteX330" fmla="*/ 3398075 w 4105100"/>
                <a:gd name="connsiteY330" fmla="*/ 1012535 h 3396418"/>
                <a:gd name="connsiteX331" fmla="*/ 3462309 w 4105100"/>
                <a:gd name="connsiteY331" fmla="*/ 1076769 h 3396418"/>
                <a:gd name="connsiteX332" fmla="*/ 3604939 w 4105100"/>
                <a:gd name="connsiteY332" fmla="*/ 1076769 h 3396418"/>
                <a:gd name="connsiteX333" fmla="*/ 3669173 w 4105100"/>
                <a:gd name="connsiteY333" fmla="*/ 1012535 h 3396418"/>
                <a:gd name="connsiteX334" fmla="*/ 3669173 w 4105100"/>
                <a:gd name="connsiteY334" fmla="*/ 793970 h 3396418"/>
                <a:gd name="connsiteX335" fmla="*/ 3604939 w 4105100"/>
                <a:gd name="connsiteY335" fmla="*/ 729736 h 3396418"/>
                <a:gd name="connsiteX336" fmla="*/ 3132904 w 4105100"/>
                <a:gd name="connsiteY336" fmla="*/ 729736 h 3396418"/>
                <a:gd name="connsiteX337" fmla="*/ 3068670 w 4105100"/>
                <a:gd name="connsiteY337" fmla="*/ 793970 h 3396418"/>
                <a:gd name="connsiteX338" fmla="*/ 3068670 w 4105100"/>
                <a:gd name="connsiteY338" fmla="*/ 1012535 h 3396418"/>
                <a:gd name="connsiteX339" fmla="*/ 3132904 w 4105100"/>
                <a:gd name="connsiteY339" fmla="*/ 1076769 h 3396418"/>
                <a:gd name="connsiteX340" fmla="*/ 3275534 w 4105100"/>
                <a:gd name="connsiteY340" fmla="*/ 1076769 h 3396418"/>
                <a:gd name="connsiteX341" fmla="*/ 3339768 w 4105100"/>
                <a:gd name="connsiteY341" fmla="*/ 1012535 h 3396418"/>
                <a:gd name="connsiteX342" fmla="*/ 3339768 w 4105100"/>
                <a:gd name="connsiteY342" fmla="*/ 793970 h 3396418"/>
                <a:gd name="connsiteX343" fmla="*/ 3275534 w 4105100"/>
                <a:gd name="connsiteY343" fmla="*/ 729736 h 3396418"/>
                <a:gd name="connsiteX344" fmla="*/ 2803499 w 4105100"/>
                <a:gd name="connsiteY344" fmla="*/ 729736 h 3396418"/>
                <a:gd name="connsiteX345" fmla="*/ 2739265 w 4105100"/>
                <a:gd name="connsiteY345" fmla="*/ 793970 h 3396418"/>
                <a:gd name="connsiteX346" fmla="*/ 2739265 w 4105100"/>
                <a:gd name="connsiteY346" fmla="*/ 1012535 h 3396418"/>
                <a:gd name="connsiteX347" fmla="*/ 2803499 w 4105100"/>
                <a:gd name="connsiteY347" fmla="*/ 1076769 h 3396418"/>
                <a:gd name="connsiteX348" fmla="*/ 2946129 w 4105100"/>
                <a:gd name="connsiteY348" fmla="*/ 1076769 h 3396418"/>
                <a:gd name="connsiteX349" fmla="*/ 3010363 w 4105100"/>
                <a:gd name="connsiteY349" fmla="*/ 1012535 h 3396418"/>
                <a:gd name="connsiteX350" fmla="*/ 3010363 w 4105100"/>
                <a:gd name="connsiteY350" fmla="*/ 793970 h 3396418"/>
                <a:gd name="connsiteX351" fmla="*/ 2946129 w 4105100"/>
                <a:gd name="connsiteY351" fmla="*/ 729736 h 3396418"/>
                <a:gd name="connsiteX352" fmla="*/ 2474094 w 4105100"/>
                <a:gd name="connsiteY352" fmla="*/ 729736 h 3396418"/>
                <a:gd name="connsiteX353" fmla="*/ 2409860 w 4105100"/>
                <a:gd name="connsiteY353" fmla="*/ 793970 h 3396418"/>
                <a:gd name="connsiteX354" fmla="*/ 2409860 w 4105100"/>
                <a:gd name="connsiteY354" fmla="*/ 1012535 h 3396418"/>
                <a:gd name="connsiteX355" fmla="*/ 2474094 w 4105100"/>
                <a:gd name="connsiteY355" fmla="*/ 1076769 h 3396418"/>
                <a:gd name="connsiteX356" fmla="*/ 2616724 w 4105100"/>
                <a:gd name="connsiteY356" fmla="*/ 1076769 h 3396418"/>
                <a:gd name="connsiteX357" fmla="*/ 2680958 w 4105100"/>
                <a:gd name="connsiteY357" fmla="*/ 1012535 h 3396418"/>
                <a:gd name="connsiteX358" fmla="*/ 2680958 w 4105100"/>
                <a:gd name="connsiteY358" fmla="*/ 793970 h 3396418"/>
                <a:gd name="connsiteX359" fmla="*/ 2616724 w 4105100"/>
                <a:gd name="connsiteY359" fmla="*/ 729736 h 3396418"/>
                <a:gd name="connsiteX360" fmla="*/ 1488377 w 4105100"/>
                <a:gd name="connsiteY360" fmla="*/ 729736 h 3396418"/>
                <a:gd name="connsiteX361" fmla="*/ 1424143 w 4105100"/>
                <a:gd name="connsiteY361" fmla="*/ 793970 h 3396418"/>
                <a:gd name="connsiteX362" fmla="*/ 1424143 w 4105100"/>
                <a:gd name="connsiteY362" fmla="*/ 1012535 h 3396418"/>
                <a:gd name="connsiteX363" fmla="*/ 1488377 w 4105100"/>
                <a:gd name="connsiteY363" fmla="*/ 1076769 h 3396418"/>
                <a:gd name="connsiteX364" fmla="*/ 1631007 w 4105100"/>
                <a:gd name="connsiteY364" fmla="*/ 1076769 h 3396418"/>
                <a:gd name="connsiteX365" fmla="*/ 1695241 w 4105100"/>
                <a:gd name="connsiteY365" fmla="*/ 1012535 h 3396418"/>
                <a:gd name="connsiteX366" fmla="*/ 1695241 w 4105100"/>
                <a:gd name="connsiteY366" fmla="*/ 793970 h 3396418"/>
                <a:gd name="connsiteX367" fmla="*/ 1631007 w 4105100"/>
                <a:gd name="connsiteY367" fmla="*/ 729736 h 3396418"/>
                <a:gd name="connsiteX368" fmla="*/ 1158971 w 4105100"/>
                <a:gd name="connsiteY368" fmla="*/ 729736 h 3396418"/>
                <a:gd name="connsiteX369" fmla="*/ 1094737 w 4105100"/>
                <a:gd name="connsiteY369" fmla="*/ 793970 h 3396418"/>
                <a:gd name="connsiteX370" fmla="*/ 1094737 w 4105100"/>
                <a:gd name="connsiteY370" fmla="*/ 1012535 h 3396418"/>
                <a:gd name="connsiteX371" fmla="*/ 1158971 w 4105100"/>
                <a:gd name="connsiteY371" fmla="*/ 1076769 h 3396418"/>
                <a:gd name="connsiteX372" fmla="*/ 1301601 w 4105100"/>
                <a:gd name="connsiteY372" fmla="*/ 1076769 h 3396418"/>
                <a:gd name="connsiteX373" fmla="*/ 1365835 w 4105100"/>
                <a:gd name="connsiteY373" fmla="*/ 1012535 h 3396418"/>
                <a:gd name="connsiteX374" fmla="*/ 1365835 w 4105100"/>
                <a:gd name="connsiteY374" fmla="*/ 793970 h 3396418"/>
                <a:gd name="connsiteX375" fmla="*/ 1301601 w 4105100"/>
                <a:gd name="connsiteY375" fmla="*/ 729736 h 3396418"/>
                <a:gd name="connsiteX376" fmla="*/ 829566 w 4105100"/>
                <a:gd name="connsiteY376" fmla="*/ 729736 h 3396418"/>
                <a:gd name="connsiteX377" fmla="*/ 765332 w 4105100"/>
                <a:gd name="connsiteY377" fmla="*/ 793970 h 3396418"/>
                <a:gd name="connsiteX378" fmla="*/ 765332 w 4105100"/>
                <a:gd name="connsiteY378" fmla="*/ 1012535 h 3396418"/>
                <a:gd name="connsiteX379" fmla="*/ 829566 w 4105100"/>
                <a:gd name="connsiteY379" fmla="*/ 1076769 h 3396418"/>
                <a:gd name="connsiteX380" fmla="*/ 972196 w 4105100"/>
                <a:gd name="connsiteY380" fmla="*/ 1076769 h 3396418"/>
                <a:gd name="connsiteX381" fmla="*/ 1036430 w 4105100"/>
                <a:gd name="connsiteY381" fmla="*/ 1012535 h 3396418"/>
                <a:gd name="connsiteX382" fmla="*/ 1036430 w 4105100"/>
                <a:gd name="connsiteY382" fmla="*/ 793970 h 3396418"/>
                <a:gd name="connsiteX383" fmla="*/ 972196 w 4105100"/>
                <a:gd name="connsiteY383" fmla="*/ 729736 h 3396418"/>
                <a:gd name="connsiteX384" fmla="*/ 500161 w 4105100"/>
                <a:gd name="connsiteY384" fmla="*/ 729736 h 3396418"/>
                <a:gd name="connsiteX385" fmla="*/ 435927 w 4105100"/>
                <a:gd name="connsiteY385" fmla="*/ 793970 h 3396418"/>
                <a:gd name="connsiteX386" fmla="*/ 435927 w 4105100"/>
                <a:gd name="connsiteY386" fmla="*/ 1012535 h 3396418"/>
                <a:gd name="connsiteX387" fmla="*/ 500161 w 4105100"/>
                <a:gd name="connsiteY387" fmla="*/ 1076769 h 3396418"/>
                <a:gd name="connsiteX388" fmla="*/ 642791 w 4105100"/>
                <a:gd name="connsiteY388" fmla="*/ 1076769 h 3396418"/>
                <a:gd name="connsiteX389" fmla="*/ 707025 w 4105100"/>
                <a:gd name="connsiteY389" fmla="*/ 1012535 h 3396418"/>
                <a:gd name="connsiteX390" fmla="*/ 707025 w 4105100"/>
                <a:gd name="connsiteY390" fmla="*/ 793970 h 3396418"/>
                <a:gd name="connsiteX391" fmla="*/ 642791 w 4105100"/>
                <a:gd name="connsiteY391" fmla="*/ 729736 h 3396418"/>
                <a:gd name="connsiteX392" fmla="*/ 170756 w 4105100"/>
                <a:gd name="connsiteY392" fmla="*/ 729736 h 3396418"/>
                <a:gd name="connsiteX393" fmla="*/ 106522 w 4105100"/>
                <a:gd name="connsiteY393" fmla="*/ 793970 h 3396418"/>
                <a:gd name="connsiteX394" fmla="*/ 106522 w 4105100"/>
                <a:gd name="connsiteY394" fmla="*/ 1012535 h 3396418"/>
                <a:gd name="connsiteX395" fmla="*/ 170756 w 4105100"/>
                <a:gd name="connsiteY395" fmla="*/ 1076769 h 3396418"/>
                <a:gd name="connsiteX396" fmla="*/ 313386 w 4105100"/>
                <a:gd name="connsiteY396" fmla="*/ 1076769 h 3396418"/>
                <a:gd name="connsiteX397" fmla="*/ 377620 w 4105100"/>
                <a:gd name="connsiteY397" fmla="*/ 1012535 h 3396418"/>
                <a:gd name="connsiteX398" fmla="*/ 377620 w 4105100"/>
                <a:gd name="connsiteY398" fmla="*/ 793970 h 3396418"/>
                <a:gd name="connsiteX399" fmla="*/ 313386 w 4105100"/>
                <a:gd name="connsiteY399" fmla="*/ 729736 h 3396418"/>
                <a:gd name="connsiteX400" fmla="*/ 3791715 w 4105100"/>
                <a:gd name="connsiteY400" fmla="*/ 226567 h 3396418"/>
                <a:gd name="connsiteX401" fmla="*/ 3727481 w 4105100"/>
                <a:gd name="connsiteY401" fmla="*/ 290801 h 3396418"/>
                <a:gd name="connsiteX402" fmla="*/ 3727481 w 4105100"/>
                <a:gd name="connsiteY402" fmla="*/ 509366 h 3396418"/>
                <a:gd name="connsiteX403" fmla="*/ 3791715 w 4105100"/>
                <a:gd name="connsiteY403" fmla="*/ 573600 h 3396418"/>
                <a:gd name="connsiteX404" fmla="*/ 3934345 w 4105100"/>
                <a:gd name="connsiteY404" fmla="*/ 573600 h 3396418"/>
                <a:gd name="connsiteX405" fmla="*/ 3998579 w 4105100"/>
                <a:gd name="connsiteY405" fmla="*/ 509366 h 3396418"/>
                <a:gd name="connsiteX406" fmla="*/ 3998579 w 4105100"/>
                <a:gd name="connsiteY406" fmla="*/ 290801 h 3396418"/>
                <a:gd name="connsiteX407" fmla="*/ 3934345 w 4105100"/>
                <a:gd name="connsiteY407" fmla="*/ 226567 h 3396418"/>
                <a:gd name="connsiteX408" fmla="*/ 3462309 w 4105100"/>
                <a:gd name="connsiteY408" fmla="*/ 226567 h 3396418"/>
                <a:gd name="connsiteX409" fmla="*/ 3398075 w 4105100"/>
                <a:gd name="connsiteY409" fmla="*/ 290801 h 3396418"/>
                <a:gd name="connsiteX410" fmla="*/ 3398075 w 4105100"/>
                <a:gd name="connsiteY410" fmla="*/ 509366 h 3396418"/>
                <a:gd name="connsiteX411" fmla="*/ 3462309 w 4105100"/>
                <a:gd name="connsiteY411" fmla="*/ 573600 h 3396418"/>
                <a:gd name="connsiteX412" fmla="*/ 3604939 w 4105100"/>
                <a:gd name="connsiteY412" fmla="*/ 573600 h 3396418"/>
                <a:gd name="connsiteX413" fmla="*/ 3669173 w 4105100"/>
                <a:gd name="connsiteY413" fmla="*/ 509366 h 3396418"/>
                <a:gd name="connsiteX414" fmla="*/ 3669173 w 4105100"/>
                <a:gd name="connsiteY414" fmla="*/ 290801 h 3396418"/>
                <a:gd name="connsiteX415" fmla="*/ 3604939 w 4105100"/>
                <a:gd name="connsiteY415" fmla="*/ 226567 h 3396418"/>
                <a:gd name="connsiteX416" fmla="*/ 3132904 w 4105100"/>
                <a:gd name="connsiteY416" fmla="*/ 226567 h 3396418"/>
                <a:gd name="connsiteX417" fmla="*/ 3068670 w 4105100"/>
                <a:gd name="connsiteY417" fmla="*/ 290801 h 3396418"/>
                <a:gd name="connsiteX418" fmla="*/ 3068670 w 4105100"/>
                <a:gd name="connsiteY418" fmla="*/ 509366 h 3396418"/>
                <a:gd name="connsiteX419" fmla="*/ 3132904 w 4105100"/>
                <a:gd name="connsiteY419" fmla="*/ 573600 h 3396418"/>
                <a:gd name="connsiteX420" fmla="*/ 3275534 w 4105100"/>
                <a:gd name="connsiteY420" fmla="*/ 573600 h 3396418"/>
                <a:gd name="connsiteX421" fmla="*/ 3339768 w 4105100"/>
                <a:gd name="connsiteY421" fmla="*/ 509366 h 3396418"/>
                <a:gd name="connsiteX422" fmla="*/ 3339768 w 4105100"/>
                <a:gd name="connsiteY422" fmla="*/ 290801 h 3396418"/>
                <a:gd name="connsiteX423" fmla="*/ 3275534 w 4105100"/>
                <a:gd name="connsiteY423" fmla="*/ 226567 h 3396418"/>
                <a:gd name="connsiteX424" fmla="*/ 2803499 w 4105100"/>
                <a:gd name="connsiteY424" fmla="*/ 226567 h 3396418"/>
                <a:gd name="connsiteX425" fmla="*/ 2739265 w 4105100"/>
                <a:gd name="connsiteY425" fmla="*/ 290801 h 3396418"/>
                <a:gd name="connsiteX426" fmla="*/ 2739265 w 4105100"/>
                <a:gd name="connsiteY426" fmla="*/ 509366 h 3396418"/>
                <a:gd name="connsiteX427" fmla="*/ 2803499 w 4105100"/>
                <a:gd name="connsiteY427" fmla="*/ 573600 h 3396418"/>
                <a:gd name="connsiteX428" fmla="*/ 2946129 w 4105100"/>
                <a:gd name="connsiteY428" fmla="*/ 573600 h 3396418"/>
                <a:gd name="connsiteX429" fmla="*/ 3010363 w 4105100"/>
                <a:gd name="connsiteY429" fmla="*/ 509366 h 3396418"/>
                <a:gd name="connsiteX430" fmla="*/ 3010363 w 4105100"/>
                <a:gd name="connsiteY430" fmla="*/ 290801 h 3396418"/>
                <a:gd name="connsiteX431" fmla="*/ 2946129 w 4105100"/>
                <a:gd name="connsiteY431" fmla="*/ 226567 h 3396418"/>
                <a:gd name="connsiteX432" fmla="*/ 2474094 w 4105100"/>
                <a:gd name="connsiteY432" fmla="*/ 226567 h 3396418"/>
                <a:gd name="connsiteX433" fmla="*/ 2409860 w 4105100"/>
                <a:gd name="connsiteY433" fmla="*/ 290801 h 3396418"/>
                <a:gd name="connsiteX434" fmla="*/ 2409860 w 4105100"/>
                <a:gd name="connsiteY434" fmla="*/ 509366 h 3396418"/>
                <a:gd name="connsiteX435" fmla="*/ 2474094 w 4105100"/>
                <a:gd name="connsiteY435" fmla="*/ 573600 h 3396418"/>
                <a:gd name="connsiteX436" fmla="*/ 2616724 w 4105100"/>
                <a:gd name="connsiteY436" fmla="*/ 573600 h 3396418"/>
                <a:gd name="connsiteX437" fmla="*/ 2680958 w 4105100"/>
                <a:gd name="connsiteY437" fmla="*/ 509366 h 3396418"/>
                <a:gd name="connsiteX438" fmla="*/ 2680958 w 4105100"/>
                <a:gd name="connsiteY438" fmla="*/ 290801 h 3396418"/>
                <a:gd name="connsiteX439" fmla="*/ 2616724 w 4105100"/>
                <a:gd name="connsiteY439" fmla="*/ 226567 h 3396418"/>
                <a:gd name="connsiteX440" fmla="*/ 1488377 w 4105100"/>
                <a:gd name="connsiteY440" fmla="*/ 226567 h 3396418"/>
                <a:gd name="connsiteX441" fmla="*/ 1424143 w 4105100"/>
                <a:gd name="connsiteY441" fmla="*/ 290801 h 3396418"/>
                <a:gd name="connsiteX442" fmla="*/ 1424143 w 4105100"/>
                <a:gd name="connsiteY442" fmla="*/ 509366 h 3396418"/>
                <a:gd name="connsiteX443" fmla="*/ 1488377 w 4105100"/>
                <a:gd name="connsiteY443" fmla="*/ 573600 h 3396418"/>
                <a:gd name="connsiteX444" fmla="*/ 1631007 w 4105100"/>
                <a:gd name="connsiteY444" fmla="*/ 573600 h 3396418"/>
                <a:gd name="connsiteX445" fmla="*/ 1695241 w 4105100"/>
                <a:gd name="connsiteY445" fmla="*/ 509366 h 3396418"/>
                <a:gd name="connsiteX446" fmla="*/ 1695241 w 4105100"/>
                <a:gd name="connsiteY446" fmla="*/ 290801 h 3396418"/>
                <a:gd name="connsiteX447" fmla="*/ 1631007 w 4105100"/>
                <a:gd name="connsiteY447" fmla="*/ 226567 h 3396418"/>
                <a:gd name="connsiteX448" fmla="*/ 1158971 w 4105100"/>
                <a:gd name="connsiteY448" fmla="*/ 226567 h 3396418"/>
                <a:gd name="connsiteX449" fmla="*/ 1094737 w 4105100"/>
                <a:gd name="connsiteY449" fmla="*/ 290801 h 3396418"/>
                <a:gd name="connsiteX450" fmla="*/ 1094737 w 4105100"/>
                <a:gd name="connsiteY450" fmla="*/ 509366 h 3396418"/>
                <a:gd name="connsiteX451" fmla="*/ 1158971 w 4105100"/>
                <a:gd name="connsiteY451" fmla="*/ 573600 h 3396418"/>
                <a:gd name="connsiteX452" fmla="*/ 1301601 w 4105100"/>
                <a:gd name="connsiteY452" fmla="*/ 573600 h 3396418"/>
                <a:gd name="connsiteX453" fmla="*/ 1365835 w 4105100"/>
                <a:gd name="connsiteY453" fmla="*/ 509366 h 3396418"/>
                <a:gd name="connsiteX454" fmla="*/ 1365835 w 4105100"/>
                <a:gd name="connsiteY454" fmla="*/ 290801 h 3396418"/>
                <a:gd name="connsiteX455" fmla="*/ 1301601 w 4105100"/>
                <a:gd name="connsiteY455" fmla="*/ 226567 h 3396418"/>
                <a:gd name="connsiteX456" fmla="*/ 829566 w 4105100"/>
                <a:gd name="connsiteY456" fmla="*/ 226567 h 3396418"/>
                <a:gd name="connsiteX457" fmla="*/ 765332 w 4105100"/>
                <a:gd name="connsiteY457" fmla="*/ 290801 h 3396418"/>
                <a:gd name="connsiteX458" fmla="*/ 765332 w 4105100"/>
                <a:gd name="connsiteY458" fmla="*/ 509366 h 3396418"/>
                <a:gd name="connsiteX459" fmla="*/ 829566 w 4105100"/>
                <a:gd name="connsiteY459" fmla="*/ 573600 h 3396418"/>
                <a:gd name="connsiteX460" fmla="*/ 972196 w 4105100"/>
                <a:gd name="connsiteY460" fmla="*/ 573600 h 3396418"/>
                <a:gd name="connsiteX461" fmla="*/ 1036430 w 4105100"/>
                <a:gd name="connsiteY461" fmla="*/ 509366 h 3396418"/>
                <a:gd name="connsiteX462" fmla="*/ 1036430 w 4105100"/>
                <a:gd name="connsiteY462" fmla="*/ 290801 h 3396418"/>
                <a:gd name="connsiteX463" fmla="*/ 972196 w 4105100"/>
                <a:gd name="connsiteY463" fmla="*/ 226567 h 3396418"/>
                <a:gd name="connsiteX464" fmla="*/ 500161 w 4105100"/>
                <a:gd name="connsiteY464" fmla="*/ 226567 h 3396418"/>
                <a:gd name="connsiteX465" fmla="*/ 435927 w 4105100"/>
                <a:gd name="connsiteY465" fmla="*/ 290801 h 3396418"/>
                <a:gd name="connsiteX466" fmla="*/ 435927 w 4105100"/>
                <a:gd name="connsiteY466" fmla="*/ 509366 h 3396418"/>
                <a:gd name="connsiteX467" fmla="*/ 500161 w 4105100"/>
                <a:gd name="connsiteY467" fmla="*/ 573600 h 3396418"/>
                <a:gd name="connsiteX468" fmla="*/ 642791 w 4105100"/>
                <a:gd name="connsiteY468" fmla="*/ 573600 h 3396418"/>
                <a:gd name="connsiteX469" fmla="*/ 707025 w 4105100"/>
                <a:gd name="connsiteY469" fmla="*/ 509366 h 3396418"/>
                <a:gd name="connsiteX470" fmla="*/ 707025 w 4105100"/>
                <a:gd name="connsiteY470" fmla="*/ 290801 h 3396418"/>
                <a:gd name="connsiteX471" fmla="*/ 642791 w 4105100"/>
                <a:gd name="connsiteY471" fmla="*/ 226567 h 3396418"/>
                <a:gd name="connsiteX472" fmla="*/ 170756 w 4105100"/>
                <a:gd name="connsiteY472" fmla="*/ 226567 h 3396418"/>
                <a:gd name="connsiteX473" fmla="*/ 106522 w 4105100"/>
                <a:gd name="connsiteY473" fmla="*/ 290801 h 3396418"/>
                <a:gd name="connsiteX474" fmla="*/ 106522 w 4105100"/>
                <a:gd name="connsiteY474" fmla="*/ 509366 h 3396418"/>
                <a:gd name="connsiteX475" fmla="*/ 170756 w 4105100"/>
                <a:gd name="connsiteY475" fmla="*/ 573600 h 3396418"/>
                <a:gd name="connsiteX476" fmla="*/ 313386 w 4105100"/>
                <a:gd name="connsiteY476" fmla="*/ 573600 h 3396418"/>
                <a:gd name="connsiteX477" fmla="*/ 377620 w 4105100"/>
                <a:gd name="connsiteY477" fmla="*/ 509366 h 3396418"/>
                <a:gd name="connsiteX478" fmla="*/ 377620 w 4105100"/>
                <a:gd name="connsiteY478" fmla="*/ 290801 h 3396418"/>
                <a:gd name="connsiteX479" fmla="*/ 313386 w 4105100"/>
                <a:gd name="connsiteY479" fmla="*/ 226567 h 3396418"/>
                <a:gd name="connsiteX480" fmla="*/ 130448 w 4105100"/>
                <a:gd name="connsiteY480" fmla="*/ 0 h 3396418"/>
                <a:gd name="connsiteX481" fmla="*/ 1671314 w 4105100"/>
                <a:gd name="connsiteY481" fmla="*/ 0 h 3396418"/>
                <a:gd name="connsiteX482" fmla="*/ 1801762 w 4105100"/>
                <a:gd name="connsiteY482" fmla="*/ 130448 h 3396418"/>
                <a:gd name="connsiteX483" fmla="*/ 1801762 w 4105100"/>
                <a:gd name="connsiteY483" fmla="*/ 780108 h 3396418"/>
                <a:gd name="connsiteX484" fmla="*/ 2303338 w 4105100"/>
                <a:gd name="connsiteY484" fmla="*/ 780108 h 3396418"/>
                <a:gd name="connsiteX485" fmla="*/ 2303338 w 4105100"/>
                <a:gd name="connsiteY485" fmla="*/ 130448 h 3396418"/>
                <a:gd name="connsiteX486" fmla="*/ 2433786 w 4105100"/>
                <a:gd name="connsiteY486" fmla="*/ 0 h 3396418"/>
                <a:gd name="connsiteX487" fmla="*/ 3974652 w 4105100"/>
                <a:gd name="connsiteY487" fmla="*/ 0 h 3396418"/>
                <a:gd name="connsiteX488" fmla="*/ 4105100 w 4105100"/>
                <a:gd name="connsiteY488" fmla="*/ 130448 h 3396418"/>
                <a:gd name="connsiteX489" fmla="*/ 4105100 w 4105100"/>
                <a:gd name="connsiteY489" fmla="*/ 3396418 h 3396418"/>
                <a:gd name="connsiteX490" fmla="*/ 2303338 w 4105100"/>
                <a:gd name="connsiteY490" fmla="*/ 3396418 h 3396418"/>
                <a:gd name="connsiteX491" fmla="*/ 2303338 w 4105100"/>
                <a:gd name="connsiteY491" fmla="*/ 1245413 h 3396418"/>
                <a:gd name="connsiteX492" fmla="*/ 1801762 w 4105100"/>
                <a:gd name="connsiteY492" fmla="*/ 1245413 h 3396418"/>
                <a:gd name="connsiteX493" fmla="*/ 1801762 w 4105100"/>
                <a:gd name="connsiteY493" fmla="*/ 3396418 h 3396418"/>
                <a:gd name="connsiteX494" fmla="*/ 0 w 4105100"/>
                <a:gd name="connsiteY494" fmla="*/ 3396418 h 3396418"/>
                <a:gd name="connsiteX495" fmla="*/ 0 w 4105100"/>
                <a:gd name="connsiteY495" fmla="*/ 130448 h 3396418"/>
                <a:gd name="connsiteX496" fmla="*/ 130448 w 4105100"/>
                <a:gd name="connsiteY496" fmla="*/ 0 h 339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4105100" h="3396418">
                  <a:moveTo>
                    <a:pt x="3791715" y="2742414"/>
                  </a:moveTo>
                  <a:cubicBezTo>
                    <a:pt x="3756240" y="2742414"/>
                    <a:pt x="3727481" y="2771173"/>
                    <a:pt x="3727481" y="2806648"/>
                  </a:cubicBezTo>
                  <a:lnTo>
                    <a:pt x="3727481" y="3025213"/>
                  </a:lnTo>
                  <a:cubicBezTo>
                    <a:pt x="3727481" y="3060688"/>
                    <a:pt x="3756240" y="3089447"/>
                    <a:pt x="3791715" y="3089447"/>
                  </a:cubicBezTo>
                  <a:lnTo>
                    <a:pt x="3934345" y="3089447"/>
                  </a:lnTo>
                  <a:cubicBezTo>
                    <a:pt x="3969820" y="3089447"/>
                    <a:pt x="3998579" y="3060688"/>
                    <a:pt x="3998579" y="3025213"/>
                  </a:cubicBezTo>
                  <a:lnTo>
                    <a:pt x="3998579" y="2806648"/>
                  </a:lnTo>
                  <a:cubicBezTo>
                    <a:pt x="3998579" y="2771173"/>
                    <a:pt x="3969820" y="2742414"/>
                    <a:pt x="3934345" y="2742414"/>
                  </a:cubicBezTo>
                  <a:close/>
                  <a:moveTo>
                    <a:pt x="3462309" y="2742414"/>
                  </a:moveTo>
                  <a:cubicBezTo>
                    <a:pt x="3426834" y="2742414"/>
                    <a:pt x="3398075" y="2771173"/>
                    <a:pt x="3398075" y="2806648"/>
                  </a:cubicBezTo>
                  <a:lnTo>
                    <a:pt x="3398075" y="3025213"/>
                  </a:lnTo>
                  <a:cubicBezTo>
                    <a:pt x="3398075" y="3060688"/>
                    <a:pt x="3426834" y="3089447"/>
                    <a:pt x="3462309" y="3089447"/>
                  </a:cubicBezTo>
                  <a:lnTo>
                    <a:pt x="3604939" y="3089447"/>
                  </a:lnTo>
                  <a:cubicBezTo>
                    <a:pt x="3640414" y="3089447"/>
                    <a:pt x="3669173" y="3060688"/>
                    <a:pt x="3669173" y="3025213"/>
                  </a:cubicBezTo>
                  <a:lnTo>
                    <a:pt x="3669173" y="2806648"/>
                  </a:lnTo>
                  <a:cubicBezTo>
                    <a:pt x="3669173" y="2771173"/>
                    <a:pt x="3640414" y="2742414"/>
                    <a:pt x="3604939" y="2742414"/>
                  </a:cubicBezTo>
                  <a:close/>
                  <a:moveTo>
                    <a:pt x="3132904" y="2742414"/>
                  </a:moveTo>
                  <a:cubicBezTo>
                    <a:pt x="3097429" y="2742414"/>
                    <a:pt x="3068670" y="2771173"/>
                    <a:pt x="3068670" y="2806648"/>
                  </a:cubicBezTo>
                  <a:lnTo>
                    <a:pt x="3068670" y="3025213"/>
                  </a:lnTo>
                  <a:cubicBezTo>
                    <a:pt x="3068670" y="3060688"/>
                    <a:pt x="3097429" y="3089447"/>
                    <a:pt x="3132904" y="3089447"/>
                  </a:cubicBezTo>
                  <a:lnTo>
                    <a:pt x="3275534" y="3089447"/>
                  </a:lnTo>
                  <a:cubicBezTo>
                    <a:pt x="3311009" y="3089447"/>
                    <a:pt x="3339768" y="3060688"/>
                    <a:pt x="3339768" y="3025213"/>
                  </a:cubicBezTo>
                  <a:lnTo>
                    <a:pt x="3339768" y="2806648"/>
                  </a:lnTo>
                  <a:cubicBezTo>
                    <a:pt x="3339768" y="2771173"/>
                    <a:pt x="3311009" y="2742414"/>
                    <a:pt x="3275534" y="2742414"/>
                  </a:cubicBezTo>
                  <a:close/>
                  <a:moveTo>
                    <a:pt x="2803499" y="2742414"/>
                  </a:moveTo>
                  <a:cubicBezTo>
                    <a:pt x="2768024" y="2742414"/>
                    <a:pt x="2739265" y="2771173"/>
                    <a:pt x="2739265" y="2806648"/>
                  </a:cubicBezTo>
                  <a:lnTo>
                    <a:pt x="2739265" y="3025213"/>
                  </a:lnTo>
                  <a:cubicBezTo>
                    <a:pt x="2739265" y="3060688"/>
                    <a:pt x="2768024" y="3089447"/>
                    <a:pt x="2803499" y="3089447"/>
                  </a:cubicBezTo>
                  <a:lnTo>
                    <a:pt x="2946129" y="3089447"/>
                  </a:lnTo>
                  <a:cubicBezTo>
                    <a:pt x="2981604" y="3089447"/>
                    <a:pt x="3010363" y="3060688"/>
                    <a:pt x="3010363" y="3025213"/>
                  </a:cubicBezTo>
                  <a:lnTo>
                    <a:pt x="3010363" y="2806648"/>
                  </a:lnTo>
                  <a:cubicBezTo>
                    <a:pt x="3010363" y="2771173"/>
                    <a:pt x="2981604" y="2742414"/>
                    <a:pt x="2946129" y="2742414"/>
                  </a:cubicBezTo>
                  <a:close/>
                  <a:moveTo>
                    <a:pt x="2474094" y="2742414"/>
                  </a:moveTo>
                  <a:cubicBezTo>
                    <a:pt x="2438619" y="2742414"/>
                    <a:pt x="2409860" y="2771173"/>
                    <a:pt x="2409860" y="2806648"/>
                  </a:cubicBezTo>
                  <a:lnTo>
                    <a:pt x="2409860" y="3025213"/>
                  </a:lnTo>
                  <a:cubicBezTo>
                    <a:pt x="2409860" y="3060688"/>
                    <a:pt x="2438619" y="3089447"/>
                    <a:pt x="2474094" y="3089447"/>
                  </a:cubicBezTo>
                  <a:lnTo>
                    <a:pt x="2616724" y="3089447"/>
                  </a:lnTo>
                  <a:cubicBezTo>
                    <a:pt x="2652199" y="3089447"/>
                    <a:pt x="2680958" y="3060688"/>
                    <a:pt x="2680958" y="3025213"/>
                  </a:cubicBezTo>
                  <a:lnTo>
                    <a:pt x="2680958" y="2806648"/>
                  </a:lnTo>
                  <a:cubicBezTo>
                    <a:pt x="2680958" y="2771173"/>
                    <a:pt x="2652199" y="2742414"/>
                    <a:pt x="2616724" y="2742414"/>
                  </a:cubicBezTo>
                  <a:close/>
                  <a:moveTo>
                    <a:pt x="1488377" y="2742414"/>
                  </a:moveTo>
                  <a:cubicBezTo>
                    <a:pt x="1452902" y="2742414"/>
                    <a:pt x="1424143" y="2771173"/>
                    <a:pt x="1424143" y="2806648"/>
                  </a:cubicBezTo>
                  <a:lnTo>
                    <a:pt x="1424143" y="3025213"/>
                  </a:lnTo>
                  <a:cubicBezTo>
                    <a:pt x="1424143" y="3060688"/>
                    <a:pt x="1452902" y="3089447"/>
                    <a:pt x="1488377" y="3089447"/>
                  </a:cubicBezTo>
                  <a:lnTo>
                    <a:pt x="1631007" y="3089447"/>
                  </a:lnTo>
                  <a:cubicBezTo>
                    <a:pt x="1666482" y="3089447"/>
                    <a:pt x="1695241" y="3060688"/>
                    <a:pt x="1695241" y="3025213"/>
                  </a:cubicBezTo>
                  <a:lnTo>
                    <a:pt x="1695241" y="2806648"/>
                  </a:lnTo>
                  <a:cubicBezTo>
                    <a:pt x="1695241" y="2771173"/>
                    <a:pt x="1666482" y="2742414"/>
                    <a:pt x="1631007" y="2742414"/>
                  </a:cubicBezTo>
                  <a:close/>
                  <a:moveTo>
                    <a:pt x="1158971" y="2742414"/>
                  </a:moveTo>
                  <a:cubicBezTo>
                    <a:pt x="1123496" y="2742414"/>
                    <a:pt x="1094737" y="2771173"/>
                    <a:pt x="1094737" y="2806648"/>
                  </a:cubicBezTo>
                  <a:lnTo>
                    <a:pt x="1094737" y="3025213"/>
                  </a:lnTo>
                  <a:cubicBezTo>
                    <a:pt x="1094737" y="3060688"/>
                    <a:pt x="1123496" y="3089447"/>
                    <a:pt x="1158971" y="3089447"/>
                  </a:cubicBezTo>
                  <a:lnTo>
                    <a:pt x="1301601" y="3089447"/>
                  </a:lnTo>
                  <a:cubicBezTo>
                    <a:pt x="1337076" y="3089447"/>
                    <a:pt x="1365835" y="3060688"/>
                    <a:pt x="1365835" y="3025213"/>
                  </a:cubicBezTo>
                  <a:lnTo>
                    <a:pt x="1365835" y="2806648"/>
                  </a:lnTo>
                  <a:cubicBezTo>
                    <a:pt x="1365835" y="2771173"/>
                    <a:pt x="1337076" y="2742414"/>
                    <a:pt x="1301601" y="2742414"/>
                  </a:cubicBezTo>
                  <a:close/>
                  <a:moveTo>
                    <a:pt x="829566" y="2742414"/>
                  </a:moveTo>
                  <a:cubicBezTo>
                    <a:pt x="794091" y="2742414"/>
                    <a:pt x="765332" y="2771173"/>
                    <a:pt x="765332" y="2806648"/>
                  </a:cubicBezTo>
                  <a:lnTo>
                    <a:pt x="765332" y="3025213"/>
                  </a:lnTo>
                  <a:cubicBezTo>
                    <a:pt x="765332" y="3060688"/>
                    <a:pt x="794091" y="3089447"/>
                    <a:pt x="829566" y="3089447"/>
                  </a:cubicBezTo>
                  <a:lnTo>
                    <a:pt x="972196" y="3089447"/>
                  </a:lnTo>
                  <a:cubicBezTo>
                    <a:pt x="1007671" y="3089447"/>
                    <a:pt x="1036430" y="3060688"/>
                    <a:pt x="1036430" y="3025213"/>
                  </a:cubicBezTo>
                  <a:lnTo>
                    <a:pt x="1036430" y="2806648"/>
                  </a:lnTo>
                  <a:cubicBezTo>
                    <a:pt x="1036430" y="2771173"/>
                    <a:pt x="1007671" y="2742414"/>
                    <a:pt x="972196" y="2742414"/>
                  </a:cubicBezTo>
                  <a:close/>
                  <a:moveTo>
                    <a:pt x="500161" y="2742414"/>
                  </a:moveTo>
                  <a:cubicBezTo>
                    <a:pt x="464686" y="2742414"/>
                    <a:pt x="435927" y="2771173"/>
                    <a:pt x="435927" y="2806648"/>
                  </a:cubicBezTo>
                  <a:lnTo>
                    <a:pt x="435927" y="3025213"/>
                  </a:lnTo>
                  <a:cubicBezTo>
                    <a:pt x="435927" y="3060688"/>
                    <a:pt x="464686" y="3089447"/>
                    <a:pt x="500161" y="3089447"/>
                  </a:cubicBezTo>
                  <a:lnTo>
                    <a:pt x="642791" y="3089447"/>
                  </a:lnTo>
                  <a:cubicBezTo>
                    <a:pt x="678266" y="3089447"/>
                    <a:pt x="707025" y="3060688"/>
                    <a:pt x="707025" y="3025213"/>
                  </a:cubicBezTo>
                  <a:lnTo>
                    <a:pt x="707025" y="2806648"/>
                  </a:lnTo>
                  <a:cubicBezTo>
                    <a:pt x="707025" y="2771173"/>
                    <a:pt x="678266" y="2742414"/>
                    <a:pt x="642791" y="2742414"/>
                  </a:cubicBezTo>
                  <a:close/>
                  <a:moveTo>
                    <a:pt x="170756" y="2742414"/>
                  </a:moveTo>
                  <a:cubicBezTo>
                    <a:pt x="135281" y="2742414"/>
                    <a:pt x="106522" y="2771173"/>
                    <a:pt x="106522" y="2806648"/>
                  </a:cubicBezTo>
                  <a:lnTo>
                    <a:pt x="106522" y="3025213"/>
                  </a:lnTo>
                  <a:cubicBezTo>
                    <a:pt x="106522" y="3060688"/>
                    <a:pt x="135281" y="3089447"/>
                    <a:pt x="170756" y="3089447"/>
                  </a:cubicBezTo>
                  <a:lnTo>
                    <a:pt x="313386" y="3089447"/>
                  </a:lnTo>
                  <a:cubicBezTo>
                    <a:pt x="348861" y="3089447"/>
                    <a:pt x="377620" y="3060688"/>
                    <a:pt x="377620" y="3025213"/>
                  </a:cubicBezTo>
                  <a:lnTo>
                    <a:pt x="377620" y="2806648"/>
                  </a:lnTo>
                  <a:cubicBezTo>
                    <a:pt x="377620" y="2771173"/>
                    <a:pt x="348861" y="2742414"/>
                    <a:pt x="313386" y="2742414"/>
                  </a:cubicBezTo>
                  <a:close/>
                  <a:moveTo>
                    <a:pt x="3791715" y="2239243"/>
                  </a:moveTo>
                  <a:cubicBezTo>
                    <a:pt x="3756240" y="2239243"/>
                    <a:pt x="3727481" y="2268002"/>
                    <a:pt x="3727481" y="2303477"/>
                  </a:cubicBezTo>
                  <a:lnTo>
                    <a:pt x="3727481" y="2522042"/>
                  </a:lnTo>
                  <a:cubicBezTo>
                    <a:pt x="3727481" y="2557517"/>
                    <a:pt x="3756240" y="2586276"/>
                    <a:pt x="3791715" y="2586276"/>
                  </a:cubicBezTo>
                  <a:lnTo>
                    <a:pt x="3934345" y="2586276"/>
                  </a:lnTo>
                  <a:cubicBezTo>
                    <a:pt x="3969820" y="2586276"/>
                    <a:pt x="3998579" y="2557517"/>
                    <a:pt x="3998579" y="2522042"/>
                  </a:cubicBezTo>
                  <a:lnTo>
                    <a:pt x="3998579" y="2303477"/>
                  </a:lnTo>
                  <a:cubicBezTo>
                    <a:pt x="3998579" y="2268002"/>
                    <a:pt x="3969820" y="2239243"/>
                    <a:pt x="3934345" y="2239243"/>
                  </a:cubicBezTo>
                  <a:close/>
                  <a:moveTo>
                    <a:pt x="3462309" y="2239243"/>
                  </a:moveTo>
                  <a:cubicBezTo>
                    <a:pt x="3426834" y="2239243"/>
                    <a:pt x="3398075" y="2268002"/>
                    <a:pt x="3398075" y="2303477"/>
                  </a:cubicBezTo>
                  <a:lnTo>
                    <a:pt x="3398075" y="2522042"/>
                  </a:lnTo>
                  <a:cubicBezTo>
                    <a:pt x="3398075" y="2557517"/>
                    <a:pt x="3426834" y="2586276"/>
                    <a:pt x="3462309" y="2586276"/>
                  </a:cubicBezTo>
                  <a:lnTo>
                    <a:pt x="3604939" y="2586276"/>
                  </a:lnTo>
                  <a:cubicBezTo>
                    <a:pt x="3640414" y="2586276"/>
                    <a:pt x="3669173" y="2557517"/>
                    <a:pt x="3669173" y="2522042"/>
                  </a:cubicBezTo>
                  <a:lnTo>
                    <a:pt x="3669173" y="2303477"/>
                  </a:lnTo>
                  <a:cubicBezTo>
                    <a:pt x="3669173" y="2268002"/>
                    <a:pt x="3640414" y="2239243"/>
                    <a:pt x="3604939" y="2239243"/>
                  </a:cubicBezTo>
                  <a:close/>
                  <a:moveTo>
                    <a:pt x="3132904" y="2239243"/>
                  </a:moveTo>
                  <a:cubicBezTo>
                    <a:pt x="3097429" y="2239243"/>
                    <a:pt x="3068670" y="2268002"/>
                    <a:pt x="3068670" y="2303477"/>
                  </a:cubicBezTo>
                  <a:lnTo>
                    <a:pt x="3068670" y="2522042"/>
                  </a:lnTo>
                  <a:cubicBezTo>
                    <a:pt x="3068670" y="2557517"/>
                    <a:pt x="3097429" y="2586276"/>
                    <a:pt x="3132904" y="2586276"/>
                  </a:cubicBezTo>
                  <a:lnTo>
                    <a:pt x="3275534" y="2586276"/>
                  </a:lnTo>
                  <a:cubicBezTo>
                    <a:pt x="3311009" y="2586276"/>
                    <a:pt x="3339768" y="2557517"/>
                    <a:pt x="3339768" y="2522042"/>
                  </a:cubicBezTo>
                  <a:lnTo>
                    <a:pt x="3339768" y="2303477"/>
                  </a:lnTo>
                  <a:cubicBezTo>
                    <a:pt x="3339768" y="2268002"/>
                    <a:pt x="3311009" y="2239243"/>
                    <a:pt x="3275534" y="2239243"/>
                  </a:cubicBezTo>
                  <a:close/>
                  <a:moveTo>
                    <a:pt x="2803499" y="2239243"/>
                  </a:moveTo>
                  <a:cubicBezTo>
                    <a:pt x="2768024" y="2239243"/>
                    <a:pt x="2739265" y="2268002"/>
                    <a:pt x="2739265" y="2303477"/>
                  </a:cubicBezTo>
                  <a:lnTo>
                    <a:pt x="2739265" y="2522042"/>
                  </a:lnTo>
                  <a:cubicBezTo>
                    <a:pt x="2739265" y="2557517"/>
                    <a:pt x="2768024" y="2586276"/>
                    <a:pt x="2803499" y="2586276"/>
                  </a:cubicBezTo>
                  <a:lnTo>
                    <a:pt x="2946129" y="2586276"/>
                  </a:lnTo>
                  <a:cubicBezTo>
                    <a:pt x="2981604" y="2586276"/>
                    <a:pt x="3010363" y="2557517"/>
                    <a:pt x="3010363" y="2522042"/>
                  </a:cubicBezTo>
                  <a:lnTo>
                    <a:pt x="3010363" y="2303477"/>
                  </a:lnTo>
                  <a:cubicBezTo>
                    <a:pt x="3010363" y="2268002"/>
                    <a:pt x="2981604" y="2239243"/>
                    <a:pt x="2946129" y="2239243"/>
                  </a:cubicBezTo>
                  <a:close/>
                  <a:moveTo>
                    <a:pt x="2474094" y="2239243"/>
                  </a:moveTo>
                  <a:cubicBezTo>
                    <a:pt x="2438619" y="2239243"/>
                    <a:pt x="2409860" y="2268002"/>
                    <a:pt x="2409860" y="2303477"/>
                  </a:cubicBezTo>
                  <a:lnTo>
                    <a:pt x="2409860" y="2522042"/>
                  </a:lnTo>
                  <a:cubicBezTo>
                    <a:pt x="2409860" y="2557517"/>
                    <a:pt x="2438619" y="2586276"/>
                    <a:pt x="2474094" y="2586276"/>
                  </a:cubicBezTo>
                  <a:lnTo>
                    <a:pt x="2616724" y="2586276"/>
                  </a:lnTo>
                  <a:cubicBezTo>
                    <a:pt x="2652199" y="2586276"/>
                    <a:pt x="2680958" y="2557517"/>
                    <a:pt x="2680958" y="2522042"/>
                  </a:cubicBezTo>
                  <a:lnTo>
                    <a:pt x="2680958" y="2303477"/>
                  </a:lnTo>
                  <a:cubicBezTo>
                    <a:pt x="2680958" y="2268002"/>
                    <a:pt x="2652199" y="2239243"/>
                    <a:pt x="2616724" y="2239243"/>
                  </a:cubicBezTo>
                  <a:close/>
                  <a:moveTo>
                    <a:pt x="1488377" y="2239243"/>
                  </a:moveTo>
                  <a:cubicBezTo>
                    <a:pt x="1452902" y="2239243"/>
                    <a:pt x="1424143" y="2268002"/>
                    <a:pt x="1424143" y="2303477"/>
                  </a:cubicBezTo>
                  <a:lnTo>
                    <a:pt x="1424143" y="2522042"/>
                  </a:lnTo>
                  <a:cubicBezTo>
                    <a:pt x="1424143" y="2557517"/>
                    <a:pt x="1452902" y="2586276"/>
                    <a:pt x="1488377" y="2586276"/>
                  </a:cubicBezTo>
                  <a:lnTo>
                    <a:pt x="1631007" y="2586276"/>
                  </a:lnTo>
                  <a:cubicBezTo>
                    <a:pt x="1666482" y="2586276"/>
                    <a:pt x="1695241" y="2557517"/>
                    <a:pt x="1695241" y="2522042"/>
                  </a:cubicBezTo>
                  <a:lnTo>
                    <a:pt x="1695241" y="2303477"/>
                  </a:lnTo>
                  <a:cubicBezTo>
                    <a:pt x="1695241" y="2268002"/>
                    <a:pt x="1666482" y="2239243"/>
                    <a:pt x="1631007" y="2239243"/>
                  </a:cubicBezTo>
                  <a:close/>
                  <a:moveTo>
                    <a:pt x="1158971" y="2239243"/>
                  </a:moveTo>
                  <a:cubicBezTo>
                    <a:pt x="1123496" y="2239243"/>
                    <a:pt x="1094737" y="2268002"/>
                    <a:pt x="1094737" y="2303477"/>
                  </a:cubicBezTo>
                  <a:lnTo>
                    <a:pt x="1094737" y="2522042"/>
                  </a:lnTo>
                  <a:cubicBezTo>
                    <a:pt x="1094737" y="2557517"/>
                    <a:pt x="1123496" y="2586276"/>
                    <a:pt x="1158971" y="2586276"/>
                  </a:cubicBezTo>
                  <a:lnTo>
                    <a:pt x="1301601" y="2586276"/>
                  </a:lnTo>
                  <a:cubicBezTo>
                    <a:pt x="1337076" y="2586276"/>
                    <a:pt x="1365835" y="2557517"/>
                    <a:pt x="1365835" y="2522042"/>
                  </a:cubicBezTo>
                  <a:lnTo>
                    <a:pt x="1365835" y="2303477"/>
                  </a:lnTo>
                  <a:cubicBezTo>
                    <a:pt x="1365835" y="2268002"/>
                    <a:pt x="1337076" y="2239243"/>
                    <a:pt x="1301601" y="2239243"/>
                  </a:cubicBezTo>
                  <a:close/>
                  <a:moveTo>
                    <a:pt x="829566" y="2239243"/>
                  </a:moveTo>
                  <a:cubicBezTo>
                    <a:pt x="794091" y="2239243"/>
                    <a:pt x="765332" y="2268002"/>
                    <a:pt x="765332" y="2303477"/>
                  </a:cubicBezTo>
                  <a:lnTo>
                    <a:pt x="765332" y="2522042"/>
                  </a:lnTo>
                  <a:cubicBezTo>
                    <a:pt x="765332" y="2557517"/>
                    <a:pt x="794091" y="2586276"/>
                    <a:pt x="829566" y="2586276"/>
                  </a:cubicBezTo>
                  <a:lnTo>
                    <a:pt x="972196" y="2586276"/>
                  </a:lnTo>
                  <a:cubicBezTo>
                    <a:pt x="1007671" y="2586276"/>
                    <a:pt x="1036430" y="2557517"/>
                    <a:pt x="1036430" y="2522042"/>
                  </a:cubicBezTo>
                  <a:lnTo>
                    <a:pt x="1036430" y="2303477"/>
                  </a:lnTo>
                  <a:cubicBezTo>
                    <a:pt x="1036430" y="2268002"/>
                    <a:pt x="1007671" y="2239243"/>
                    <a:pt x="972196" y="2239243"/>
                  </a:cubicBezTo>
                  <a:close/>
                  <a:moveTo>
                    <a:pt x="500161" y="2239243"/>
                  </a:moveTo>
                  <a:cubicBezTo>
                    <a:pt x="464686" y="2239243"/>
                    <a:pt x="435927" y="2268002"/>
                    <a:pt x="435927" y="2303477"/>
                  </a:cubicBezTo>
                  <a:lnTo>
                    <a:pt x="435927" y="2522042"/>
                  </a:lnTo>
                  <a:cubicBezTo>
                    <a:pt x="435927" y="2557517"/>
                    <a:pt x="464686" y="2586276"/>
                    <a:pt x="500161" y="2586276"/>
                  </a:cubicBezTo>
                  <a:lnTo>
                    <a:pt x="642791" y="2586276"/>
                  </a:lnTo>
                  <a:cubicBezTo>
                    <a:pt x="678266" y="2586276"/>
                    <a:pt x="707025" y="2557517"/>
                    <a:pt x="707025" y="2522042"/>
                  </a:cubicBezTo>
                  <a:lnTo>
                    <a:pt x="707025" y="2303477"/>
                  </a:lnTo>
                  <a:cubicBezTo>
                    <a:pt x="707025" y="2268002"/>
                    <a:pt x="678266" y="2239243"/>
                    <a:pt x="642791" y="2239243"/>
                  </a:cubicBezTo>
                  <a:close/>
                  <a:moveTo>
                    <a:pt x="170756" y="2239243"/>
                  </a:moveTo>
                  <a:cubicBezTo>
                    <a:pt x="135281" y="2239243"/>
                    <a:pt x="106522" y="2268002"/>
                    <a:pt x="106522" y="2303477"/>
                  </a:cubicBezTo>
                  <a:lnTo>
                    <a:pt x="106522" y="2522042"/>
                  </a:lnTo>
                  <a:cubicBezTo>
                    <a:pt x="106522" y="2557517"/>
                    <a:pt x="135281" y="2586276"/>
                    <a:pt x="170756" y="2586276"/>
                  </a:cubicBezTo>
                  <a:lnTo>
                    <a:pt x="313386" y="2586276"/>
                  </a:lnTo>
                  <a:cubicBezTo>
                    <a:pt x="348861" y="2586276"/>
                    <a:pt x="377620" y="2557517"/>
                    <a:pt x="377620" y="2522042"/>
                  </a:cubicBezTo>
                  <a:lnTo>
                    <a:pt x="377620" y="2303477"/>
                  </a:lnTo>
                  <a:cubicBezTo>
                    <a:pt x="377620" y="2268002"/>
                    <a:pt x="348861" y="2239243"/>
                    <a:pt x="313386" y="2239243"/>
                  </a:cubicBezTo>
                  <a:close/>
                  <a:moveTo>
                    <a:pt x="3791715" y="1736074"/>
                  </a:moveTo>
                  <a:cubicBezTo>
                    <a:pt x="3756240" y="1736074"/>
                    <a:pt x="3727481" y="1764833"/>
                    <a:pt x="3727481" y="1800308"/>
                  </a:cubicBezTo>
                  <a:lnTo>
                    <a:pt x="3727481" y="2018873"/>
                  </a:lnTo>
                  <a:cubicBezTo>
                    <a:pt x="3727481" y="2054348"/>
                    <a:pt x="3756240" y="2083107"/>
                    <a:pt x="3791715" y="2083107"/>
                  </a:cubicBezTo>
                  <a:lnTo>
                    <a:pt x="3934345" y="2083107"/>
                  </a:lnTo>
                  <a:cubicBezTo>
                    <a:pt x="3969820" y="2083107"/>
                    <a:pt x="3998579" y="2054348"/>
                    <a:pt x="3998579" y="2018873"/>
                  </a:cubicBezTo>
                  <a:lnTo>
                    <a:pt x="3998579" y="1800308"/>
                  </a:lnTo>
                  <a:cubicBezTo>
                    <a:pt x="3998579" y="1764833"/>
                    <a:pt x="3969820" y="1736074"/>
                    <a:pt x="3934345" y="1736074"/>
                  </a:cubicBezTo>
                  <a:close/>
                  <a:moveTo>
                    <a:pt x="3462309" y="1736074"/>
                  </a:moveTo>
                  <a:cubicBezTo>
                    <a:pt x="3426834" y="1736074"/>
                    <a:pt x="3398075" y="1764833"/>
                    <a:pt x="3398075" y="1800308"/>
                  </a:cubicBezTo>
                  <a:lnTo>
                    <a:pt x="3398075" y="2018873"/>
                  </a:lnTo>
                  <a:cubicBezTo>
                    <a:pt x="3398075" y="2054348"/>
                    <a:pt x="3426834" y="2083107"/>
                    <a:pt x="3462309" y="2083107"/>
                  </a:cubicBezTo>
                  <a:lnTo>
                    <a:pt x="3604939" y="2083107"/>
                  </a:lnTo>
                  <a:cubicBezTo>
                    <a:pt x="3640414" y="2083107"/>
                    <a:pt x="3669173" y="2054348"/>
                    <a:pt x="3669173" y="2018873"/>
                  </a:cubicBezTo>
                  <a:lnTo>
                    <a:pt x="3669173" y="1800308"/>
                  </a:lnTo>
                  <a:cubicBezTo>
                    <a:pt x="3669173" y="1764833"/>
                    <a:pt x="3640414" y="1736074"/>
                    <a:pt x="3604939" y="1736074"/>
                  </a:cubicBezTo>
                  <a:close/>
                  <a:moveTo>
                    <a:pt x="3132904" y="1736074"/>
                  </a:moveTo>
                  <a:cubicBezTo>
                    <a:pt x="3097429" y="1736074"/>
                    <a:pt x="3068670" y="1764833"/>
                    <a:pt x="3068670" y="1800308"/>
                  </a:cubicBezTo>
                  <a:lnTo>
                    <a:pt x="3068670" y="2018873"/>
                  </a:lnTo>
                  <a:cubicBezTo>
                    <a:pt x="3068670" y="2054348"/>
                    <a:pt x="3097429" y="2083107"/>
                    <a:pt x="3132904" y="2083107"/>
                  </a:cubicBezTo>
                  <a:lnTo>
                    <a:pt x="3275534" y="2083107"/>
                  </a:lnTo>
                  <a:cubicBezTo>
                    <a:pt x="3311009" y="2083107"/>
                    <a:pt x="3339768" y="2054348"/>
                    <a:pt x="3339768" y="2018873"/>
                  </a:cubicBezTo>
                  <a:lnTo>
                    <a:pt x="3339768" y="1800308"/>
                  </a:lnTo>
                  <a:cubicBezTo>
                    <a:pt x="3339768" y="1764833"/>
                    <a:pt x="3311009" y="1736074"/>
                    <a:pt x="3275534" y="1736074"/>
                  </a:cubicBezTo>
                  <a:close/>
                  <a:moveTo>
                    <a:pt x="2803499" y="1736074"/>
                  </a:moveTo>
                  <a:cubicBezTo>
                    <a:pt x="2768024" y="1736074"/>
                    <a:pt x="2739265" y="1764833"/>
                    <a:pt x="2739265" y="1800308"/>
                  </a:cubicBezTo>
                  <a:lnTo>
                    <a:pt x="2739265" y="2018873"/>
                  </a:lnTo>
                  <a:cubicBezTo>
                    <a:pt x="2739265" y="2054348"/>
                    <a:pt x="2768024" y="2083107"/>
                    <a:pt x="2803499" y="2083107"/>
                  </a:cubicBezTo>
                  <a:lnTo>
                    <a:pt x="2946129" y="2083107"/>
                  </a:lnTo>
                  <a:cubicBezTo>
                    <a:pt x="2981604" y="2083107"/>
                    <a:pt x="3010363" y="2054348"/>
                    <a:pt x="3010363" y="2018873"/>
                  </a:cubicBezTo>
                  <a:lnTo>
                    <a:pt x="3010363" y="1800308"/>
                  </a:lnTo>
                  <a:cubicBezTo>
                    <a:pt x="3010363" y="1764833"/>
                    <a:pt x="2981604" y="1736074"/>
                    <a:pt x="2946129" y="1736074"/>
                  </a:cubicBezTo>
                  <a:close/>
                  <a:moveTo>
                    <a:pt x="2474094" y="1736074"/>
                  </a:moveTo>
                  <a:cubicBezTo>
                    <a:pt x="2438619" y="1736074"/>
                    <a:pt x="2409860" y="1764833"/>
                    <a:pt x="2409860" y="1800308"/>
                  </a:cubicBezTo>
                  <a:lnTo>
                    <a:pt x="2409860" y="2018873"/>
                  </a:lnTo>
                  <a:cubicBezTo>
                    <a:pt x="2409860" y="2054348"/>
                    <a:pt x="2438619" y="2083107"/>
                    <a:pt x="2474094" y="2083107"/>
                  </a:cubicBezTo>
                  <a:lnTo>
                    <a:pt x="2616724" y="2083107"/>
                  </a:lnTo>
                  <a:cubicBezTo>
                    <a:pt x="2652199" y="2083107"/>
                    <a:pt x="2680958" y="2054348"/>
                    <a:pt x="2680958" y="2018873"/>
                  </a:cubicBezTo>
                  <a:lnTo>
                    <a:pt x="2680958" y="1800308"/>
                  </a:lnTo>
                  <a:cubicBezTo>
                    <a:pt x="2680958" y="1764833"/>
                    <a:pt x="2652199" y="1736074"/>
                    <a:pt x="2616724" y="1736074"/>
                  </a:cubicBezTo>
                  <a:close/>
                  <a:moveTo>
                    <a:pt x="1488377" y="1736074"/>
                  </a:moveTo>
                  <a:cubicBezTo>
                    <a:pt x="1452902" y="1736074"/>
                    <a:pt x="1424143" y="1764833"/>
                    <a:pt x="1424143" y="1800308"/>
                  </a:cubicBezTo>
                  <a:lnTo>
                    <a:pt x="1424143" y="2018873"/>
                  </a:lnTo>
                  <a:cubicBezTo>
                    <a:pt x="1424143" y="2054348"/>
                    <a:pt x="1452902" y="2083107"/>
                    <a:pt x="1488377" y="2083107"/>
                  </a:cubicBezTo>
                  <a:lnTo>
                    <a:pt x="1631007" y="2083107"/>
                  </a:lnTo>
                  <a:cubicBezTo>
                    <a:pt x="1666482" y="2083107"/>
                    <a:pt x="1695241" y="2054348"/>
                    <a:pt x="1695241" y="2018873"/>
                  </a:cubicBezTo>
                  <a:lnTo>
                    <a:pt x="1695241" y="1800308"/>
                  </a:lnTo>
                  <a:cubicBezTo>
                    <a:pt x="1695241" y="1764833"/>
                    <a:pt x="1666482" y="1736074"/>
                    <a:pt x="1631007" y="1736074"/>
                  </a:cubicBezTo>
                  <a:close/>
                  <a:moveTo>
                    <a:pt x="1158971" y="1736074"/>
                  </a:moveTo>
                  <a:cubicBezTo>
                    <a:pt x="1123496" y="1736074"/>
                    <a:pt x="1094737" y="1764833"/>
                    <a:pt x="1094737" y="1800308"/>
                  </a:cubicBezTo>
                  <a:lnTo>
                    <a:pt x="1094737" y="2018873"/>
                  </a:lnTo>
                  <a:cubicBezTo>
                    <a:pt x="1094737" y="2054348"/>
                    <a:pt x="1123496" y="2083107"/>
                    <a:pt x="1158971" y="2083107"/>
                  </a:cubicBezTo>
                  <a:lnTo>
                    <a:pt x="1301601" y="2083107"/>
                  </a:lnTo>
                  <a:cubicBezTo>
                    <a:pt x="1337076" y="2083107"/>
                    <a:pt x="1365835" y="2054348"/>
                    <a:pt x="1365835" y="2018873"/>
                  </a:cubicBezTo>
                  <a:lnTo>
                    <a:pt x="1365835" y="1800308"/>
                  </a:lnTo>
                  <a:cubicBezTo>
                    <a:pt x="1365835" y="1764833"/>
                    <a:pt x="1337076" y="1736074"/>
                    <a:pt x="1301601" y="1736074"/>
                  </a:cubicBezTo>
                  <a:close/>
                  <a:moveTo>
                    <a:pt x="829566" y="1736074"/>
                  </a:moveTo>
                  <a:cubicBezTo>
                    <a:pt x="794091" y="1736074"/>
                    <a:pt x="765332" y="1764833"/>
                    <a:pt x="765332" y="1800308"/>
                  </a:cubicBezTo>
                  <a:lnTo>
                    <a:pt x="765332" y="2018873"/>
                  </a:lnTo>
                  <a:cubicBezTo>
                    <a:pt x="765332" y="2054348"/>
                    <a:pt x="794091" y="2083107"/>
                    <a:pt x="829566" y="2083107"/>
                  </a:cubicBezTo>
                  <a:lnTo>
                    <a:pt x="972196" y="2083107"/>
                  </a:lnTo>
                  <a:cubicBezTo>
                    <a:pt x="1007671" y="2083107"/>
                    <a:pt x="1036430" y="2054348"/>
                    <a:pt x="1036430" y="2018873"/>
                  </a:cubicBezTo>
                  <a:lnTo>
                    <a:pt x="1036430" y="1800308"/>
                  </a:lnTo>
                  <a:cubicBezTo>
                    <a:pt x="1036430" y="1764833"/>
                    <a:pt x="1007671" y="1736074"/>
                    <a:pt x="972196" y="1736074"/>
                  </a:cubicBezTo>
                  <a:close/>
                  <a:moveTo>
                    <a:pt x="500161" y="1736074"/>
                  </a:moveTo>
                  <a:cubicBezTo>
                    <a:pt x="464686" y="1736074"/>
                    <a:pt x="435927" y="1764833"/>
                    <a:pt x="435927" y="1800308"/>
                  </a:cubicBezTo>
                  <a:lnTo>
                    <a:pt x="435927" y="2018873"/>
                  </a:lnTo>
                  <a:cubicBezTo>
                    <a:pt x="435927" y="2054348"/>
                    <a:pt x="464686" y="2083107"/>
                    <a:pt x="500161" y="2083107"/>
                  </a:cubicBezTo>
                  <a:lnTo>
                    <a:pt x="642791" y="2083107"/>
                  </a:lnTo>
                  <a:cubicBezTo>
                    <a:pt x="678266" y="2083107"/>
                    <a:pt x="707025" y="2054348"/>
                    <a:pt x="707025" y="2018873"/>
                  </a:cubicBezTo>
                  <a:lnTo>
                    <a:pt x="707025" y="1800308"/>
                  </a:lnTo>
                  <a:cubicBezTo>
                    <a:pt x="707025" y="1764833"/>
                    <a:pt x="678266" y="1736074"/>
                    <a:pt x="642791" y="1736074"/>
                  </a:cubicBezTo>
                  <a:close/>
                  <a:moveTo>
                    <a:pt x="170756" y="1736074"/>
                  </a:moveTo>
                  <a:cubicBezTo>
                    <a:pt x="135281" y="1736074"/>
                    <a:pt x="106522" y="1764833"/>
                    <a:pt x="106522" y="1800308"/>
                  </a:cubicBezTo>
                  <a:lnTo>
                    <a:pt x="106522" y="2018873"/>
                  </a:lnTo>
                  <a:cubicBezTo>
                    <a:pt x="106522" y="2054348"/>
                    <a:pt x="135281" y="2083107"/>
                    <a:pt x="170756" y="2083107"/>
                  </a:cubicBezTo>
                  <a:lnTo>
                    <a:pt x="313386" y="2083107"/>
                  </a:lnTo>
                  <a:cubicBezTo>
                    <a:pt x="348861" y="2083107"/>
                    <a:pt x="377620" y="2054348"/>
                    <a:pt x="377620" y="2018873"/>
                  </a:cubicBezTo>
                  <a:lnTo>
                    <a:pt x="377620" y="1800308"/>
                  </a:lnTo>
                  <a:cubicBezTo>
                    <a:pt x="377620" y="1764833"/>
                    <a:pt x="348861" y="1736074"/>
                    <a:pt x="313386" y="1736074"/>
                  </a:cubicBezTo>
                  <a:close/>
                  <a:moveTo>
                    <a:pt x="3791715" y="1232905"/>
                  </a:moveTo>
                  <a:cubicBezTo>
                    <a:pt x="3756240" y="1232905"/>
                    <a:pt x="3727481" y="1261664"/>
                    <a:pt x="3727481" y="1297139"/>
                  </a:cubicBezTo>
                  <a:lnTo>
                    <a:pt x="3727481" y="1515704"/>
                  </a:lnTo>
                  <a:cubicBezTo>
                    <a:pt x="3727481" y="1551179"/>
                    <a:pt x="3756240" y="1579938"/>
                    <a:pt x="3791715" y="1579938"/>
                  </a:cubicBezTo>
                  <a:lnTo>
                    <a:pt x="3934345" y="1579938"/>
                  </a:lnTo>
                  <a:cubicBezTo>
                    <a:pt x="3969820" y="1579938"/>
                    <a:pt x="3998579" y="1551179"/>
                    <a:pt x="3998579" y="1515704"/>
                  </a:cubicBezTo>
                  <a:lnTo>
                    <a:pt x="3998579" y="1297139"/>
                  </a:lnTo>
                  <a:cubicBezTo>
                    <a:pt x="3998579" y="1261664"/>
                    <a:pt x="3969820" y="1232905"/>
                    <a:pt x="3934345" y="1232905"/>
                  </a:cubicBezTo>
                  <a:close/>
                  <a:moveTo>
                    <a:pt x="3462309" y="1232905"/>
                  </a:moveTo>
                  <a:cubicBezTo>
                    <a:pt x="3426834" y="1232905"/>
                    <a:pt x="3398075" y="1261664"/>
                    <a:pt x="3398075" y="1297139"/>
                  </a:cubicBezTo>
                  <a:lnTo>
                    <a:pt x="3398075" y="1515704"/>
                  </a:lnTo>
                  <a:cubicBezTo>
                    <a:pt x="3398075" y="1551179"/>
                    <a:pt x="3426834" y="1579938"/>
                    <a:pt x="3462309" y="1579938"/>
                  </a:cubicBezTo>
                  <a:lnTo>
                    <a:pt x="3604939" y="1579938"/>
                  </a:lnTo>
                  <a:cubicBezTo>
                    <a:pt x="3640414" y="1579938"/>
                    <a:pt x="3669173" y="1551179"/>
                    <a:pt x="3669173" y="1515704"/>
                  </a:cubicBezTo>
                  <a:lnTo>
                    <a:pt x="3669173" y="1297139"/>
                  </a:lnTo>
                  <a:cubicBezTo>
                    <a:pt x="3669173" y="1261664"/>
                    <a:pt x="3640414" y="1232905"/>
                    <a:pt x="3604939" y="1232905"/>
                  </a:cubicBezTo>
                  <a:close/>
                  <a:moveTo>
                    <a:pt x="3132904" y="1232905"/>
                  </a:moveTo>
                  <a:cubicBezTo>
                    <a:pt x="3097429" y="1232905"/>
                    <a:pt x="3068670" y="1261664"/>
                    <a:pt x="3068670" y="1297139"/>
                  </a:cubicBezTo>
                  <a:lnTo>
                    <a:pt x="3068670" y="1515704"/>
                  </a:lnTo>
                  <a:cubicBezTo>
                    <a:pt x="3068670" y="1551179"/>
                    <a:pt x="3097429" y="1579938"/>
                    <a:pt x="3132904" y="1579938"/>
                  </a:cubicBezTo>
                  <a:lnTo>
                    <a:pt x="3275534" y="1579938"/>
                  </a:lnTo>
                  <a:cubicBezTo>
                    <a:pt x="3311009" y="1579938"/>
                    <a:pt x="3339768" y="1551179"/>
                    <a:pt x="3339768" y="1515704"/>
                  </a:cubicBezTo>
                  <a:lnTo>
                    <a:pt x="3339768" y="1297139"/>
                  </a:lnTo>
                  <a:cubicBezTo>
                    <a:pt x="3339768" y="1261664"/>
                    <a:pt x="3311009" y="1232905"/>
                    <a:pt x="3275534" y="1232905"/>
                  </a:cubicBezTo>
                  <a:close/>
                  <a:moveTo>
                    <a:pt x="2803499" y="1232905"/>
                  </a:moveTo>
                  <a:cubicBezTo>
                    <a:pt x="2768024" y="1232905"/>
                    <a:pt x="2739265" y="1261664"/>
                    <a:pt x="2739265" y="1297139"/>
                  </a:cubicBezTo>
                  <a:lnTo>
                    <a:pt x="2739265" y="1515704"/>
                  </a:lnTo>
                  <a:cubicBezTo>
                    <a:pt x="2739265" y="1551179"/>
                    <a:pt x="2768024" y="1579938"/>
                    <a:pt x="2803499" y="1579938"/>
                  </a:cubicBezTo>
                  <a:lnTo>
                    <a:pt x="2946129" y="1579938"/>
                  </a:lnTo>
                  <a:cubicBezTo>
                    <a:pt x="2981604" y="1579938"/>
                    <a:pt x="3010363" y="1551179"/>
                    <a:pt x="3010363" y="1515704"/>
                  </a:cubicBezTo>
                  <a:lnTo>
                    <a:pt x="3010363" y="1297139"/>
                  </a:lnTo>
                  <a:cubicBezTo>
                    <a:pt x="3010363" y="1261664"/>
                    <a:pt x="2981604" y="1232905"/>
                    <a:pt x="2946129" y="1232905"/>
                  </a:cubicBezTo>
                  <a:close/>
                  <a:moveTo>
                    <a:pt x="2474094" y="1232905"/>
                  </a:moveTo>
                  <a:cubicBezTo>
                    <a:pt x="2438619" y="1232905"/>
                    <a:pt x="2409860" y="1261664"/>
                    <a:pt x="2409860" y="1297139"/>
                  </a:cubicBezTo>
                  <a:lnTo>
                    <a:pt x="2409860" y="1515704"/>
                  </a:lnTo>
                  <a:cubicBezTo>
                    <a:pt x="2409860" y="1551179"/>
                    <a:pt x="2438619" y="1579938"/>
                    <a:pt x="2474094" y="1579938"/>
                  </a:cubicBezTo>
                  <a:lnTo>
                    <a:pt x="2616724" y="1579938"/>
                  </a:lnTo>
                  <a:cubicBezTo>
                    <a:pt x="2652199" y="1579938"/>
                    <a:pt x="2680958" y="1551179"/>
                    <a:pt x="2680958" y="1515704"/>
                  </a:cubicBezTo>
                  <a:lnTo>
                    <a:pt x="2680958" y="1297139"/>
                  </a:lnTo>
                  <a:cubicBezTo>
                    <a:pt x="2680958" y="1261664"/>
                    <a:pt x="2652199" y="1232905"/>
                    <a:pt x="2616724" y="1232905"/>
                  </a:cubicBezTo>
                  <a:close/>
                  <a:moveTo>
                    <a:pt x="1488377" y="1232905"/>
                  </a:moveTo>
                  <a:cubicBezTo>
                    <a:pt x="1452902" y="1232905"/>
                    <a:pt x="1424143" y="1261664"/>
                    <a:pt x="1424143" y="1297139"/>
                  </a:cubicBezTo>
                  <a:lnTo>
                    <a:pt x="1424143" y="1515704"/>
                  </a:lnTo>
                  <a:cubicBezTo>
                    <a:pt x="1424143" y="1551179"/>
                    <a:pt x="1452902" y="1579938"/>
                    <a:pt x="1488377" y="1579938"/>
                  </a:cubicBezTo>
                  <a:lnTo>
                    <a:pt x="1631007" y="1579938"/>
                  </a:lnTo>
                  <a:cubicBezTo>
                    <a:pt x="1666482" y="1579938"/>
                    <a:pt x="1695241" y="1551179"/>
                    <a:pt x="1695241" y="1515704"/>
                  </a:cubicBezTo>
                  <a:lnTo>
                    <a:pt x="1695241" y="1297139"/>
                  </a:lnTo>
                  <a:cubicBezTo>
                    <a:pt x="1695241" y="1261664"/>
                    <a:pt x="1666482" y="1232905"/>
                    <a:pt x="1631007" y="1232905"/>
                  </a:cubicBezTo>
                  <a:close/>
                  <a:moveTo>
                    <a:pt x="1158971" y="1232905"/>
                  </a:moveTo>
                  <a:cubicBezTo>
                    <a:pt x="1123496" y="1232905"/>
                    <a:pt x="1094737" y="1261664"/>
                    <a:pt x="1094737" y="1297139"/>
                  </a:cubicBezTo>
                  <a:lnTo>
                    <a:pt x="1094737" y="1515704"/>
                  </a:lnTo>
                  <a:cubicBezTo>
                    <a:pt x="1094737" y="1551179"/>
                    <a:pt x="1123496" y="1579938"/>
                    <a:pt x="1158971" y="1579938"/>
                  </a:cubicBezTo>
                  <a:lnTo>
                    <a:pt x="1301601" y="1579938"/>
                  </a:lnTo>
                  <a:cubicBezTo>
                    <a:pt x="1337076" y="1579938"/>
                    <a:pt x="1365835" y="1551179"/>
                    <a:pt x="1365835" y="1515704"/>
                  </a:cubicBezTo>
                  <a:lnTo>
                    <a:pt x="1365835" y="1297139"/>
                  </a:lnTo>
                  <a:cubicBezTo>
                    <a:pt x="1365835" y="1261664"/>
                    <a:pt x="1337076" y="1232905"/>
                    <a:pt x="1301601" y="1232905"/>
                  </a:cubicBezTo>
                  <a:close/>
                  <a:moveTo>
                    <a:pt x="829566" y="1232905"/>
                  </a:moveTo>
                  <a:cubicBezTo>
                    <a:pt x="794091" y="1232905"/>
                    <a:pt x="765332" y="1261664"/>
                    <a:pt x="765332" y="1297139"/>
                  </a:cubicBezTo>
                  <a:lnTo>
                    <a:pt x="765332" y="1515704"/>
                  </a:lnTo>
                  <a:cubicBezTo>
                    <a:pt x="765332" y="1551179"/>
                    <a:pt x="794091" y="1579938"/>
                    <a:pt x="829566" y="1579938"/>
                  </a:cubicBezTo>
                  <a:lnTo>
                    <a:pt x="972196" y="1579938"/>
                  </a:lnTo>
                  <a:cubicBezTo>
                    <a:pt x="1007671" y="1579938"/>
                    <a:pt x="1036430" y="1551179"/>
                    <a:pt x="1036430" y="1515704"/>
                  </a:cubicBezTo>
                  <a:lnTo>
                    <a:pt x="1036430" y="1297139"/>
                  </a:lnTo>
                  <a:cubicBezTo>
                    <a:pt x="1036430" y="1261664"/>
                    <a:pt x="1007671" y="1232905"/>
                    <a:pt x="972196" y="1232905"/>
                  </a:cubicBezTo>
                  <a:close/>
                  <a:moveTo>
                    <a:pt x="500161" y="1232905"/>
                  </a:moveTo>
                  <a:cubicBezTo>
                    <a:pt x="464686" y="1232905"/>
                    <a:pt x="435927" y="1261664"/>
                    <a:pt x="435927" y="1297139"/>
                  </a:cubicBezTo>
                  <a:lnTo>
                    <a:pt x="435927" y="1515704"/>
                  </a:lnTo>
                  <a:cubicBezTo>
                    <a:pt x="435927" y="1551179"/>
                    <a:pt x="464686" y="1579938"/>
                    <a:pt x="500161" y="1579938"/>
                  </a:cubicBezTo>
                  <a:lnTo>
                    <a:pt x="642791" y="1579938"/>
                  </a:lnTo>
                  <a:cubicBezTo>
                    <a:pt x="678266" y="1579938"/>
                    <a:pt x="707025" y="1551179"/>
                    <a:pt x="707025" y="1515704"/>
                  </a:cubicBezTo>
                  <a:lnTo>
                    <a:pt x="707025" y="1297139"/>
                  </a:lnTo>
                  <a:cubicBezTo>
                    <a:pt x="707025" y="1261664"/>
                    <a:pt x="678266" y="1232905"/>
                    <a:pt x="642791" y="1232905"/>
                  </a:cubicBezTo>
                  <a:close/>
                  <a:moveTo>
                    <a:pt x="170756" y="1232905"/>
                  </a:moveTo>
                  <a:cubicBezTo>
                    <a:pt x="135281" y="1232905"/>
                    <a:pt x="106522" y="1261664"/>
                    <a:pt x="106522" y="1297139"/>
                  </a:cubicBezTo>
                  <a:lnTo>
                    <a:pt x="106522" y="1515704"/>
                  </a:lnTo>
                  <a:cubicBezTo>
                    <a:pt x="106522" y="1551179"/>
                    <a:pt x="135281" y="1579938"/>
                    <a:pt x="170756" y="1579938"/>
                  </a:cubicBezTo>
                  <a:lnTo>
                    <a:pt x="313386" y="1579938"/>
                  </a:lnTo>
                  <a:cubicBezTo>
                    <a:pt x="348861" y="1579938"/>
                    <a:pt x="377620" y="1551179"/>
                    <a:pt x="377620" y="1515704"/>
                  </a:cubicBezTo>
                  <a:lnTo>
                    <a:pt x="377620" y="1297139"/>
                  </a:lnTo>
                  <a:cubicBezTo>
                    <a:pt x="377620" y="1261664"/>
                    <a:pt x="348861" y="1232905"/>
                    <a:pt x="313386" y="1232905"/>
                  </a:cubicBezTo>
                  <a:close/>
                  <a:moveTo>
                    <a:pt x="3791715" y="729736"/>
                  </a:moveTo>
                  <a:cubicBezTo>
                    <a:pt x="3756240" y="729736"/>
                    <a:pt x="3727481" y="758495"/>
                    <a:pt x="3727481" y="793970"/>
                  </a:cubicBezTo>
                  <a:lnTo>
                    <a:pt x="3727481" y="1012535"/>
                  </a:lnTo>
                  <a:cubicBezTo>
                    <a:pt x="3727481" y="1048010"/>
                    <a:pt x="3756240" y="1076769"/>
                    <a:pt x="3791715" y="1076769"/>
                  </a:cubicBezTo>
                  <a:lnTo>
                    <a:pt x="3934345" y="1076769"/>
                  </a:lnTo>
                  <a:cubicBezTo>
                    <a:pt x="3969820" y="1076769"/>
                    <a:pt x="3998579" y="1048010"/>
                    <a:pt x="3998579" y="1012535"/>
                  </a:cubicBezTo>
                  <a:lnTo>
                    <a:pt x="3998579" y="793970"/>
                  </a:lnTo>
                  <a:cubicBezTo>
                    <a:pt x="3998579" y="758495"/>
                    <a:pt x="3969820" y="729736"/>
                    <a:pt x="3934345" y="729736"/>
                  </a:cubicBezTo>
                  <a:close/>
                  <a:moveTo>
                    <a:pt x="3462309" y="729736"/>
                  </a:moveTo>
                  <a:cubicBezTo>
                    <a:pt x="3426834" y="729736"/>
                    <a:pt x="3398075" y="758495"/>
                    <a:pt x="3398075" y="793970"/>
                  </a:cubicBezTo>
                  <a:lnTo>
                    <a:pt x="3398075" y="1012535"/>
                  </a:lnTo>
                  <a:cubicBezTo>
                    <a:pt x="3398075" y="1048010"/>
                    <a:pt x="3426834" y="1076769"/>
                    <a:pt x="3462309" y="1076769"/>
                  </a:cubicBezTo>
                  <a:lnTo>
                    <a:pt x="3604939" y="1076769"/>
                  </a:lnTo>
                  <a:cubicBezTo>
                    <a:pt x="3640414" y="1076769"/>
                    <a:pt x="3669173" y="1048010"/>
                    <a:pt x="3669173" y="1012535"/>
                  </a:cubicBezTo>
                  <a:lnTo>
                    <a:pt x="3669173" y="793970"/>
                  </a:lnTo>
                  <a:cubicBezTo>
                    <a:pt x="3669173" y="758495"/>
                    <a:pt x="3640414" y="729736"/>
                    <a:pt x="3604939" y="729736"/>
                  </a:cubicBezTo>
                  <a:close/>
                  <a:moveTo>
                    <a:pt x="3132904" y="729736"/>
                  </a:moveTo>
                  <a:cubicBezTo>
                    <a:pt x="3097429" y="729736"/>
                    <a:pt x="3068670" y="758495"/>
                    <a:pt x="3068670" y="793970"/>
                  </a:cubicBezTo>
                  <a:lnTo>
                    <a:pt x="3068670" y="1012535"/>
                  </a:lnTo>
                  <a:cubicBezTo>
                    <a:pt x="3068670" y="1048010"/>
                    <a:pt x="3097429" y="1076769"/>
                    <a:pt x="3132904" y="1076769"/>
                  </a:cubicBezTo>
                  <a:lnTo>
                    <a:pt x="3275534" y="1076769"/>
                  </a:lnTo>
                  <a:cubicBezTo>
                    <a:pt x="3311009" y="1076769"/>
                    <a:pt x="3339768" y="1048010"/>
                    <a:pt x="3339768" y="1012535"/>
                  </a:cubicBezTo>
                  <a:lnTo>
                    <a:pt x="3339768" y="793970"/>
                  </a:lnTo>
                  <a:cubicBezTo>
                    <a:pt x="3339768" y="758495"/>
                    <a:pt x="3311009" y="729736"/>
                    <a:pt x="3275534" y="729736"/>
                  </a:cubicBezTo>
                  <a:close/>
                  <a:moveTo>
                    <a:pt x="2803499" y="729736"/>
                  </a:moveTo>
                  <a:cubicBezTo>
                    <a:pt x="2768024" y="729736"/>
                    <a:pt x="2739265" y="758495"/>
                    <a:pt x="2739265" y="793970"/>
                  </a:cubicBezTo>
                  <a:lnTo>
                    <a:pt x="2739265" y="1012535"/>
                  </a:lnTo>
                  <a:cubicBezTo>
                    <a:pt x="2739265" y="1048010"/>
                    <a:pt x="2768024" y="1076769"/>
                    <a:pt x="2803499" y="1076769"/>
                  </a:cubicBezTo>
                  <a:lnTo>
                    <a:pt x="2946129" y="1076769"/>
                  </a:lnTo>
                  <a:cubicBezTo>
                    <a:pt x="2981604" y="1076769"/>
                    <a:pt x="3010363" y="1048010"/>
                    <a:pt x="3010363" y="1012535"/>
                  </a:cubicBezTo>
                  <a:lnTo>
                    <a:pt x="3010363" y="793970"/>
                  </a:lnTo>
                  <a:cubicBezTo>
                    <a:pt x="3010363" y="758495"/>
                    <a:pt x="2981604" y="729736"/>
                    <a:pt x="2946129" y="729736"/>
                  </a:cubicBezTo>
                  <a:close/>
                  <a:moveTo>
                    <a:pt x="2474094" y="729736"/>
                  </a:moveTo>
                  <a:cubicBezTo>
                    <a:pt x="2438619" y="729736"/>
                    <a:pt x="2409860" y="758495"/>
                    <a:pt x="2409860" y="793970"/>
                  </a:cubicBezTo>
                  <a:lnTo>
                    <a:pt x="2409860" y="1012535"/>
                  </a:lnTo>
                  <a:cubicBezTo>
                    <a:pt x="2409860" y="1048010"/>
                    <a:pt x="2438619" y="1076769"/>
                    <a:pt x="2474094" y="1076769"/>
                  </a:cubicBezTo>
                  <a:lnTo>
                    <a:pt x="2616724" y="1076769"/>
                  </a:lnTo>
                  <a:cubicBezTo>
                    <a:pt x="2652199" y="1076769"/>
                    <a:pt x="2680958" y="1048010"/>
                    <a:pt x="2680958" y="1012535"/>
                  </a:cubicBezTo>
                  <a:lnTo>
                    <a:pt x="2680958" y="793970"/>
                  </a:lnTo>
                  <a:cubicBezTo>
                    <a:pt x="2680958" y="758495"/>
                    <a:pt x="2652199" y="729736"/>
                    <a:pt x="2616724" y="729736"/>
                  </a:cubicBezTo>
                  <a:close/>
                  <a:moveTo>
                    <a:pt x="1488377" y="729736"/>
                  </a:moveTo>
                  <a:cubicBezTo>
                    <a:pt x="1452902" y="729736"/>
                    <a:pt x="1424143" y="758495"/>
                    <a:pt x="1424143" y="793970"/>
                  </a:cubicBezTo>
                  <a:lnTo>
                    <a:pt x="1424143" y="1012535"/>
                  </a:lnTo>
                  <a:cubicBezTo>
                    <a:pt x="1424143" y="1048010"/>
                    <a:pt x="1452902" y="1076769"/>
                    <a:pt x="1488377" y="1076769"/>
                  </a:cubicBezTo>
                  <a:lnTo>
                    <a:pt x="1631007" y="1076769"/>
                  </a:lnTo>
                  <a:cubicBezTo>
                    <a:pt x="1666482" y="1076769"/>
                    <a:pt x="1695241" y="1048010"/>
                    <a:pt x="1695241" y="1012535"/>
                  </a:cubicBezTo>
                  <a:lnTo>
                    <a:pt x="1695241" y="793970"/>
                  </a:lnTo>
                  <a:cubicBezTo>
                    <a:pt x="1695241" y="758495"/>
                    <a:pt x="1666482" y="729736"/>
                    <a:pt x="1631007" y="729736"/>
                  </a:cubicBezTo>
                  <a:close/>
                  <a:moveTo>
                    <a:pt x="1158971" y="729736"/>
                  </a:moveTo>
                  <a:cubicBezTo>
                    <a:pt x="1123496" y="729736"/>
                    <a:pt x="1094737" y="758495"/>
                    <a:pt x="1094737" y="793970"/>
                  </a:cubicBezTo>
                  <a:lnTo>
                    <a:pt x="1094737" y="1012535"/>
                  </a:lnTo>
                  <a:cubicBezTo>
                    <a:pt x="1094737" y="1048010"/>
                    <a:pt x="1123496" y="1076769"/>
                    <a:pt x="1158971" y="1076769"/>
                  </a:cubicBezTo>
                  <a:lnTo>
                    <a:pt x="1301601" y="1076769"/>
                  </a:lnTo>
                  <a:cubicBezTo>
                    <a:pt x="1337076" y="1076769"/>
                    <a:pt x="1365835" y="1048010"/>
                    <a:pt x="1365835" y="1012535"/>
                  </a:cubicBezTo>
                  <a:lnTo>
                    <a:pt x="1365835" y="793970"/>
                  </a:lnTo>
                  <a:cubicBezTo>
                    <a:pt x="1365835" y="758495"/>
                    <a:pt x="1337076" y="729736"/>
                    <a:pt x="1301601" y="729736"/>
                  </a:cubicBezTo>
                  <a:close/>
                  <a:moveTo>
                    <a:pt x="829566" y="729736"/>
                  </a:moveTo>
                  <a:cubicBezTo>
                    <a:pt x="794091" y="729736"/>
                    <a:pt x="765332" y="758495"/>
                    <a:pt x="765332" y="793970"/>
                  </a:cubicBezTo>
                  <a:lnTo>
                    <a:pt x="765332" y="1012535"/>
                  </a:lnTo>
                  <a:cubicBezTo>
                    <a:pt x="765332" y="1048010"/>
                    <a:pt x="794091" y="1076769"/>
                    <a:pt x="829566" y="1076769"/>
                  </a:cubicBezTo>
                  <a:lnTo>
                    <a:pt x="972196" y="1076769"/>
                  </a:lnTo>
                  <a:cubicBezTo>
                    <a:pt x="1007671" y="1076769"/>
                    <a:pt x="1036430" y="1048010"/>
                    <a:pt x="1036430" y="1012535"/>
                  </a:cubicBezTo>
                  <a:lnTo>
                    <a:pt x="1036430" y="793970"/>
                  </a:lnTo>
                  <a:cubicBezTo>
                    <a:pt x="1036430" y="758495"/>
                    <a:pt x="1007671" y="729736"/>
                    <a:pt x="972196" y="729736"/>
                  </a:cubicBezTo>
                  <a:close/>
                  <a:moveTo>
                    <a:pt x="500161" y="729736"/>
                  </a:moveTo>
                  <a:cubicBezTo>
                    <a:pt x="464686" y="729736"/>
                    <a:pt x="435927" y="758495"/>
                    <a:pt x="435927" y="793970"/>
                  </a:cubicBezTo>
                  <a:lnTo>
                    <a:pt x="435927" y="1012535"/>
                  </a:lnTo>
                  <a:cubicBezTo>
                    <a:pt x="435927" y="1048010"/>
                    <a:pt x="464686" y="1076769"/>
                    <a:pt x="500161" y="1076769"/>
                  </a:cubicBezTo>
                  <a:lnTo>
                    <a:pt x="642791" y="1076769"/>
                  </a:lnTo>
                  <a:cubicBezTo>
                    <a:pt x="678266" y="1076769"/>
                    <a:pt x="707025" y="1048010"/>
                    <a:pt x="707025" y="1012535"/>
                  </a:cubicBezTo>
                  <a:lnTo>
                    <a:pt x="707025" y="793970"/>
                  </a:lnTo>
                  <a:cubicBezTo>
                    <a:pt x="707025" y="758495"/>
                    <a:pt x="678266" y="729736"/>
                    <a:pt x="642791" y="729736"/>
                  </a:cubicBezTo>
                  <a:close/>
                  <a:moveTo>
                    <a:pt x="170756" y="729736"/>
                  </a:moveTo>
                  <a:cubicBezTo>
                    <a:pt x="135281" y="729736"/>
                    <a:pt x="106522" y="758495"/>
                    <a:pt x="106522" y="793970"/>
                  </a:cubicBezTo>
                  <a:lnTo>
                    <a:pt x="106522" y="1012535"/>
                  </a:lnTo>
                  <a:cubicBezTo>
                    <a:pt x="106522" y="1048010"/>
                    <a:pt x="135281" y="1076769"/>
                    <a:pt x="170756" y="1076769"/>
                  </a:cubicBezTo>
                  <a:lnTo>
                    <a:pt x="313386" y="1076769"/>
                  </a:lnTo>
                  <a:cubicBezTo>
                    <a:pt x="348861" y="1076769"/>
                    <a:pt x="377620" y="1048010"/>
                    <a:pt x="377620" y="1012535"/>
                  </a:cubicBezTo>
                  <a:lnTo>
                    <a:pt x="377620" y="793970"/>
                  </a:lnTo>
                  <a:cubicBezTo>
                    <a:pt x="377620" y="758495"/>
                    <a:pt x="348861" y="729736"/>
                    <a:pt x="313386" y="729736"/>
                  </a:cubicBezTo>
                  <a:close/>
                  <a:moveTo>
                    <a:pt x="3791715" y="226567"/>
                  </a:moveTo>
                  <a:cubicBezTo>
                    <a:pt x="3756240" y="226567"/>
                    <a:pt x="3727481" y="255326"/>
                    <a:pt x="3727481" y="290801"/>
                  </a:cubicBezTo>
                  <a:lnTo>
                    <a:pt x="3727481" y="509366"/>
                  </a:lnTo>
                  <a:cubicBezTo>
                    <a:pt x="3727481" y="544841"/>
                    <a:pt x="3756240" y="573600"/>
                    <a:pt x="3791715" y="573600"/>
                  </a:cubicBezTo>
                  <a:lnTo>
                    <a:pt x="3934345" y="573600"/>
                  </a:lnTo>
                  <a:cubicBezTo>
                    <a:pt x="3969820" y="573600"/>
                    <a:pt x="3998579" y="544841"/>
                    <a:pt x="3998579" y="509366"/>
                  </a:cubicBezTo>
                  <a:lnTo>
                    <a:pt x="3998579" y="290801"/>
                  </a:lnTo>
                  <a:cubicBezTo>
                    <a:pt x="3998579" y="255326"/>
                    <a:pt x="3969820" y="226567"/>
                    <a:pt x="3934345" y="226567"/>
                  </a:cubicBezTo>
                  <a:close/>
                  <a:moveTo>
                    <a:pt x="3462309" y="226567"/>
                  </a:moveTo>
                  <a:cubicBezTo>
                    <a:pt x="3426834" y="226567"/>
                    <a:pt x="3398075" y="255326"/>
                    <a:pt x="3398075" y="290801"/>
                  </a:cubicBezTo>
                  <a:lnTo>
                    <a:pt x="3398075" y="509366"/>
                  </a:lnTo>
                  <a:cubicBezTo>
                    <a:pt x="3398075" y="544841"/>
                    <a:pt x="3426834" y="573600"/>
                    <a:pt x="3462309" y="573600"/>
                  </a:cubicBezTo>
                  <a:lnTo>
                    <a:pt x="3604939" y="573600"/>
                  </a:lnTo>
                  <a:cubicBezTo>
                    <a:pt x="3640414" y="573600"/>
                    <a:pt x="3669173" y="544841"/>
                    <a:pt x="3669173" y="509366"/>
                  </a:cubicBezTo>
                  <a:lnTo>
                    <a:pt x="3669173" y="290801"/>
                  </a:lnTo>
                  <a:cubicBezTo>
                    <a:pt x="3669173" y="255326"/>
                    <a:pt x="3640414" y="226567"/>
                    <a:pt x="3604939" y="226567"/>
                  </a:cubicBezTo>
                  <a:close/>
                  <a:moveTo>
                    <a:pt x="3132904" y="226567"/>
                  </a:moveTo>
                  <a:cubicBezTo>
                    <a:pt x="3097429" y="226567"/>
                    <a:pt x="3068670" y="255326"/>
                    <a:pt x="3068670" y="290801"/>
                  </a:cubicBezTo>
                  <a:lnTo>
                    <a:pt x="3068670" y="509366"/>
                  </a:lnTo>
                  <a:cubicBezTo>
                    <a:pt x="3068670" y="544841"/>
                    <a:pt x="3097429" y="573600"/>
                    <a:pt x="3132904" y="573600"/>
                  </a:cubicBezTo>
                  <a:lnTo>
                    <a:pt x="3275534" y="573600"/>
                  </a:lnTo>
                  <a:cubicBezTo>
                    <a:pt x="3311009" y="573600"/>
                    <a:pt x="3339768" y="544841"/>
                    <a:pt x="3339768" y="509366"/>
                  </a:cubicBezTo>
                  <a:lnTo>
                    <a:pt x="3339768" y="290801"/>
                  </a:lnTo>
                  <a:cubicBezTo>
                    <a:pt x="3339768" y="255326"/>
                    <a:pt x="3311009" y="226567"/>
                    <a:pt x="3275534" y="226567"/>
                  </a:cubicBezTo>
                  <a:close/>
                  <a:moveTo>
                    <a:pt x="2803499" y="226567"/>
                  </a:moveTo>
                  <a:cubicBezTo>
                    <a:pt x="2768024" y="226567"/>
                    <a:pt x="2739265" y="255326"/>
                    <a:pt x="2739265" y="290801"/>
                  </a:cubicBezTo>
                  <a:lnTo>
                    <a:pt x="2739265" y="509366"/>
                  </a:lnTo>
                  <a:cubicBezTo>
                    <a:pt x="2739265" y="544841"/>
                    <a:pt x="2768024" y="573600"/>
                    <a:pt x="2803499" y="573600"/>
                  </a:cubicBezTo>
                  <a:lnTo>
                    <a:pt x="2946129" y="573600"/>
                  </a:lnTo>
                  <a:cubicBezTo>
                    <a:pt x="2981604" y="573600"/>
                    <a:pt x="3010363" y="544841"/>
                    <a:pt x="3010363" y="509366"/>
                  </a:cubicBezTo>
                  <a:lnTo>
                    <a:pt x="3010363" y="290801"/>
                  </a:lnTo>
                  <a:cubicBezTo>
                    <a:pt x="3010363" y="255326"/>
                    <a:pt x="2981604" y="226567"/>
                    <a:pt x="2946129" y="226567"/>
                  </a:cubicBezTo>
                  <a:close/>
                  <a:moveTo>
                    <a:pt x="2474094" y="226567"/>
                  </a:moveTo>
                  <a:cubicBezTo>
                    <a:pt x="2438619" y="226567"/>
                    <a:pt x="2409860" y="255326"/>
                    <a:pt x="2409860" y="290801"/>
                  </a:cubicBezTo>
                  <a:lnTo>
                    <a:pt x="2409860" y="509366"/>
                  </a:lnTo>
                  <a:cubicBezTo>
                    <a:pt x="2409860" y="544841"/>
                    <a:pt x="2438619" y="573600"/>
                    <a:pt x="2474094" y="573600"/>
                  </a:cubicBezTo>
                  <a:lnTo>
                    <a:pt x="2616724" y="573600"/>
                  </a:lnTo>
                  <a:cubicBezTo>
                    <a:pt x="2652199" y="573600"/>
                    <a:pt x="2680958" y="544841"/>
                    <a:pt x="2680958" y="509366"/>
                  </a:cubicBezTo>
                  <a:lnTo>
                    <a:pt x="2680958" y="290801"/>
                  </a:lnTo>
                  <a:cubicBezTo>
                    <a:pt x="2680958" y="255326"/>
                    <a:pt x="2652199" y="226567"/>
                    <a:pt x="2616724" y="226567"/>
                  </a:cubicBezTo>
                  <a:close/>
                  <a:moveTo>
                    <a:pt x="1488377" y="226567"/>
                  </a:moveTo>
                  <a:cubicBezTo>
                    <a:pt x="1452902" y="226567"/>
                    <a:pt x="1424143" y="255326"/>
                    <a:pt x="1424143" y="290801"/>
                  </a:cubicBezTo>
                  <a:lnTo>
                    <a:pt x="1424143" y="509366"/>
                  </a:lnTo>
                  <a:cubicBezTo>
                    <a:pt x="1424143" y="544841"/>
                    <a:pt x="1452902" y="573600"/>
                    <a:pt x="1488377" y="573600"/>
                  </a:cubicBezTo>
                  <a:lnTo>
                    <a:pt x="1631007" y="573600"/>
                  </a:lnTo>
                  <a:cubicBezTo>
                    <a:pt x="1666482" y="573600"/>
                    <a:pt x="1695241" y="544841"/>
                    <a:pt x="1695241" y="509366"/>
                  </a:cubicBezTo>
                  <a:lnTo>
                    <a:pt x="1695241" y="290801"/>
                  </a:lnTo>
                  <a:cubicBezTo>
                    <a:pt x="1695241" y="255326"/>
                    <a:pt x="1666482" y="226567"/>
                    <a:pt x="1631007" y="226567"/>
                  </a:cubicBezTo>
                  <a:close/>
                  <a:moveTo>
                    <a:pt x="1158971" y="226567"/>
                  </a:moveTo>
                  <a:cubicBezTo>
                    <a:pt x="1123496" y="226567"/>
                    <a:pt x="1094737" y="255326"/>
                    <a:pt x="1094737" y="290801"/>
                  </a:cubicBezTo>
                  <a:lnTo>
                    <a:pt x="1094737" y="509366"/>
                  </a:lnTo>
                  <a:cubicBezTo>
                    <a:pt x="1094737" y="544841"/>
                    <a:pt x="1123496" y="573600"/>
                    <a:pt x="1158971" y="573600"/>
                  </a:cubicBezTo>
                  <a:lnTo>
                    <a:pt x="1301601" y="573600"/>
                  </a:lnTo>
                  <a:cubicBezTo>
                    <a:pt x="1337076" y="573600"/>
                    <a:pt x="1365835" y="544841"/>
                    <a:pt x="1365835" y="509366"/>
                  </a:cubicBezTo>
                  <a:lnTo>
                    <a:pt x="1365835" y="290801"/>
                  </a:lnTo>
                  <a:cubicBezTo>
                    <a:pt x="1365835" y="255326"/>
                    <a:pt x="1337076" y="226567"/>
                    <a:pt x="1301601" y="226567"/>
                  </a:cubicBezTo>
                  <a:close/>
                  <a:moveTo>
                    <a:pt x="829566" y="226567"/>
                  </a:moveTo>
                  <a:cubicBezTo>
                    <a:pt x="794091" y="226567"/>
                    <a:pt x="765332" y="255326"/>
                    <a:pt x="765332" y="290801"/>
                  </a:cubicBezTo>
                  <a:lnTo>
                    <a:pt x="765332" y="509366"/>
                  </a:lnTo>
                  <a:cubicBezTo>
                    <a:pt x="765332" y="544841"/>
                    <a:pt x="794091" y="573600"/>
                    <a:pt x="829566" y="573600"/>
                  </a:cubicBezTo>
                  <a:lnTo>
                    <a:pt x="972196" y="573600"/>
                  </a:lnTo>
                  <a:cubicBezTo>
                    <a:pt x="1007671" y="573600"/>
                    <a:pt x="1036430" y="544841"/>
                    <a:pt x="1036430" y="509366"/>
                  </a:cubicBezTo>
                  <a:lnTo>
                    <a:pt x="1036430" y="290801"/>
                  </a:lnTo>
                  <a:cubicBezTo>
                    <a:pt x="1036430" y="255326"/>
                    <a:pt x="1007671" y="226567"/>
                    <a:pt x="972196" y="226567"/>
                  </a:cubicBezTo>
                  <a:close/>
                  <a:moveTo>
                    <a:pt x="500161" y="226567"/>
                  </a:moveTo>
                  <a:cubicBezTo>
                    <a:pt x="464686" y="226567"/>
                    <a:pt x="435927" y="255326"/>
                    <a:pt x="435927" y="290801"/>
                  </a:cubicBezTo>
                  <a:lnTo>
                    <a:pt x="435927" y="509366"/>
                  </a:lnTo>
                  <a:cubicBezTo>
                    <a:pt x="435927" y="544841"/>
                    <a:pt x="464686" y="573600"/>
                    <a:pt x="500161" y="573600"/>
                  </a:cubicBezTo>
                  <a:lnTo>
                    <a:pt x="642791" y="573600"/>
                  </a:lnTo>
                  <a:cubicBezTo>
                    <a:pt x="678266" y="573600"/>
                    <a:pt x="707025" y="544841"/>
                    <a:pt x="707025" y="509366"/>
                  </a:cubicBezTo>
                  <a:lnTo>
                    <a:pt x="707025" y="290801"/>
                  </a:lnTo>
                  <a:cubicBezTo>
                    <a:pt x="707025" y="255326"/>
                    <a:pt x="678266" y="226567"/>
                    <a:pt x="642791" y="226567"/>
                  </a:cubicBezTo>
                  <a:close/>
                  <a:moveTo>
                    <a:pt x="170756" y="226567"/>
                  </a:moveTo>
                  <a:cubicBezTo>
                    <a:pt x="135281" y="226567"/>
                    <a:pt x="106522" y="255326"/>
                    <a:pt x="106522" y="290801"/>
                  </a:cubicBezTo>
                  <a:lnTo>
                    <a:pt x="106522" y="509366"/>
                  </a:lnTo>
                  <a:cubicBezTo>
                    <a:pt x="106522" y="544841"/>
                    <a:pt x="135281" y="573600"/>
                    <a:pt x="170756" y="573600"/>
                  </a:cubicBezTo>
                  <a:lnTo>
                    <a:pt x="313386" y="573600"/>
                  </a:lnTo>
                  <a:cubicBezTo>
                    <a:pt x="348861" y="573600"/>
                    <a:pt x="377620" y="544841"/>
                    <a:pt x="377620" y="509366"/>
                  </a:cubicBezTo>
                  <a:lnTo>
                    <a:pt x="377620" y="290801"/>
                  </a:lnTo>
                  <a:cubicBezTo>
                    <a:pt x="377620" y="255326"/>
                    <a:pt x="348861" y="226567"/>
                    <a:pt x="313386" y="226567"/>
                  </a:cubicBezTo>
                  <a:close/>
                  <a:moveTo>
                    <a:pt x="130448" y="0"/>
                  </a:moveTo>
                  <a:lnTo>
                    <a:pt x="1671314" y="0"/>
                  </a:lnTo>
                  <a:cubicBezTo>
                    <a:pt x="1743358" y="0"/>
                    <a:pt x="1801762" y="58404"/>
                    <a:pt x="1801762" y="130448"/>
                  </a:cubicBezTo>
                  <a:lnTo>
                    <a:pt x="1801762" y="780108"/>
                  </a:lnTo>
                  <a:lnTo>
                    <a:pt x="2303338" y="780108"/>
                  </a:lnTo>
                  <a:lnTo>
                    <a:pt x="2303338" y="130448"/>
                  </a:lnTo>
                  <a:cubicBezTo>
                    <a:pt x="2303338" y="58404"/>
                    <a:pt x="2361742" y="0"/>
                    <a:pt x="2433786" y="0"/>
                  </a:cubicBezTo>
                  <a:lnTo>
                    <a:pt x="3974652" y="0"/>
                  </a:lnTo>
                  <a:cubicBezTo>
                    <a:pt x="4046696" y="0"/>
                    <a:pt x="4105100" y="58404"/>
                    <a:pt x="4105100" y="130448"/>
                  </a:cubicBezTo>
                  <a:lnTo>
                    <a:pt x="4105100" y="3396418"/>
                  </a:lnTo>
                  <a:lnTo>
                    <a:pt x="2303338" y="3396418"/>
                  </a:lnTo>
                  <a:lnTo>
                    <a:pt x="2303338" y="1245413"/>
                  </a:lnTo>
                  <a:lnTo>
                    <a:pt x="1801762" y="1245413"/>
                  </a:lnTo>
                  <a:lnTo>
                    <a:pt x="1801762" y="3396418"/>
                  </a:lnTo>
                  <a:lnTo>
                    <a:pt x="0" y="3396418"/>
                  </a:lnTo>
                  <a:lnTo>
                    <a:pt x="0" y="130448"/>
                  </a:lnTo>
                  <a:cubicBezTo>
                    <a:pt x="0" y="58404"/>
                    <a:pt x="58404" y="0"/>
                    <a:pt x="130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BBA1F4ED-4731-4260-9C07-1B92002563CC}"/>
                </a:ext>
              </a:extLst>
            </p:cNvPr>
            <p:cNvSpPr/>
            <p:nvPr/>
          </p:nvSpPr>
          <p:spPr>
            <a:xfrm>
              <a:off x="7713788" y="2355044"/>
              <a:ext cx="2500196" cy="944977"/>
            </a:xfrm>
            <a:custGeom>
              <a:avLst/>
              <a:gdLst>
                <a:gd name="connsiteX0" fmla="*/ 1239677 w 2500196"/>
                <a:gd name="connsiteY0" fmla="*/ 0 h 944977"/>
                <a:gd name="connsiteX1" fmla="*/ 2304979 w 2500196"/>
                <a:gd name="connsiteY1" fmla="*/ 684101 h 944977"/>
                <a:gd name="connsiteX2" fmla="*/ 2428142 w 2500196"/>
                <a:gd name="connsiteY2" fmla="*/ 684101 h 944977"/>
                <a:gd name="connsiteX3" fmla="*/ 2500196 w 2500196"/>
                <a:gd name="connsiteY3" fmla="*/ 756155 h 944977"/>
                <a:gd name="connsiteX4" fmla="*/ 2500196 w 2500196"/>
                <a:gd name="connsiteY4" fmla="*/ 872923 h 944977"/>
                <a:gd name="connsiteX5" fmla="*/ 2428142 w 2500196"/>
                <a:gd name="connsiteY5" fmla="*/ 944977 h 944977"/>
                <a:gd name="connsiteX6" fmla="*/ 72054 w 2500196"/>
                <a:gd name="connsiteY6" fmla="*/ 944977 h 944977"/>
                <a:gd name="connsiteX7" fmla="*/ 0 w 2500196"/>
                <a:gd name="connsiteY7" fmla="*/ 872923 h 944977"/>
                <a:gd name="connsiteX8" fmla="*/ 0 w 2500196"/>
                <a:gd name="connsiteY8" fmla="*/ 756155 h 944977"/>
                <a:gd name="connsiteX9" fmla="*/ 72054 w 2500196"/>
                <a:gd name="connsiteY9" fmla="*/ 684101 h 944977"/>
                <a:gd name="connsiteX10" fmla="*/ 174375 w 2500196"/>
                <a:gd name="connsiteY10" fmla="*/ 684101 h 94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0196" h="944977">
                  <a:moveTo>
                    <a:pt x="1239677" y="0"/>
                  </a:moveTo>
                  <a:lnTo>
                    <a:pt x="2304979" y="684101"/>
                  </a:lnTo>
                  <a:lnTo>
                    <a:pt x="2428142" y="684101"/>
                  </a:lnTo>
                  <a:cubicBezTo>
                    <a:pt x="2467936" y="684101"/>
                    <a:pt x="2500196" y="716361"/>
                    <a:pt x="2500196" y="756155"/>
                  </a:cubicBezTo>
                  <a:lnTo>
                    <a:pt x="2500196" y="872923"/>
                  </a:lnTo>
                  <a:cubicBezTo>
                    <a:pt x="2500196" y="912717"/>
                    <a:pt x="2467936" y="944977"/>
                    <a:pt x="2428142" y="944977"/>
                  </a:cubicBezTo>
                  <a:lnTo>
                    <a:pt x="72054" y="944977"/>
                  </a:lnTo>
                  <a:cubicBezTo>
                    <a:pt x="32260" y="944977"/>
                    <a:pt x="0" y="912717"/>
                    <a:pt x="0" y="872923"/>
                  </a:cubicBezTo>
                  <a:lnTo>
                    <a:pt x="0" y="756155"/>
                  </a:lnTo>
                  <a:cubicBezTo>
                    <a:pt x="0" y="716361"/>
                    <a:pt x="32260" y="684101"/>
                    <a:pt x="72054" y="684101"/>
                  </a:cubicBezTo>
                  <a:lnTo>
                    <a:pt x="174375" y="68410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62D0655-8A2A-45FC-A3EC-5965B0407509}"/>
                </a:ext>
              </a:extLst>
            </p:cNvPr>
            <p:cNvGrpSpPr/>
            <p:nvPr/>
          </p:nvGrpSpPr>
          <p:grpSpPr>
            <a:xfrm>
              <a:off x="7831150" y="3287908"/>
              <a:ext cx="2237667" cy="1405085"/>
              <a:chOff x="1755435" y="3992043"/>
              <a:chExt cx="2237667" cy="1446386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31C64E-D679-4E27-AB49-21B8F3F25DB4}"/>
                  </a:ext>
                </a:extLst>
              </p:cNvPr>
              <p:cNvSpPr/>
              <p:nvPr/>
            </p:nvSpPr>
            <p:spPr>
              <a:xfrm>
                <a:off x="1755435" y="3992043"/>
                <a:ext cx="2237667" cy="14463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8422C0B-0ABD-407B-A09F-AF8D7265EB3D}"/>
                  </a:ext>
                </a:extLst>
              </p:cNvPr>
              <p:cNvSpPr/>
              <p:nvPr/>
            </p:nvSpPr>
            <p:spPr>
              <a:xfrm>
                <a:off x="2191484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6E032B8-72A6-4A8A-8E1C-35F122F74196}"/>
                  </a:ext>
                </a:extLst>
              </p:cNvPr>
              <p:cNvSpPr/>
              <p:nvPr/>
            </p:nvSpPr>
            <p:spPr>
              <a:xfrm>
                <a:off x="1848584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5CDA354-0639-48C5-AA67-8DDF9948C2CA}"/>
                  </a:ext>
                </a:extLst>
              </p:cNvPr>
              <p:cNvSpPr/>
              <p:nvPr/>
            </p:nvSpPr>
            <p:spPr>
              <a:xfrm>
                <a:off x="3391515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4DFECDF-443F-47B2-B29A-F04535DA76C3}"/>
                  </a:ext>
                </a:extLst>
              </p:cNvPr>
              <p:cNvSpPr/>
              <p:nvPr/>
            </p:nvSpPr>
            <p:spPr>
              <a:xfrm>
                <a:off x="3717079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Freeform: Shape 15">
              <a:extLst>
                <a:ext uri="{FF2B5EF4-FFF2-40B4-BE49-F238E27FC236}">
                  <a16:creationId xmlns:a16="http://schemas.microsoft.com/office/drawing/2014/main" id="{D34D1A25-D49B-401C-9FAA-289796F103E7}"/>
                </a:ext>
              </a:extLst>
            </p:cNvPr>
            <p:cNvSpPr/>
            <p:nvPr/>
          </p:nvSpPr>
          <p:spPr>
            <a:xfrm>
              <a:off x="8561289" y="3417737"/>
              <a:ext cx="803780" cy="409928"/>
            </a:xfrm>
            <a:custGeom>
              <a:avLst/>
              <a:gdLst>
                <a:gd name="connsiteX0" fmla="*/ 401890 w 803780"/>
                <a:gd name="connsiteY0" fmla="*/ 0 h 409928"/>
                <a:gd name="connsiteX1" fmla="*/ 546821 w 803780"/>
                <a:gd name="connsiteY1" fmla="*/ 60033 h 409928"/>
                <a:gd name="connsiteX2" fmla="*/ 553278 w 803780"/>
                <a:gd name="connsiteY2" fmla="*/ 69609 h 409928"/>
                <a:gd name="connsiteX3" fmla="*/ 674576 w 803780"/>
                <a:gd name="connsiteY3" fmla="*/ 69609 h 409928"/>
                <a:gd name="connsiteX4" fmla="*/ 803780 w 803780"/>
                <a:gd name="connsiteY4" fmla="*/ 198813 h 409928"/>
                <a:gd name="connsiteX5" fmla="*/ 803780 w 803780"/>
                <a:gd name="connsiteY5" fmla="*/ 201281 h 409928"/>
                <a:gd name="connsiteX6" fmla="*/ 674576 w 803780"/>
                <a:gd name="connsiteY6" fmla="*/ 330485 h 409928"/>
                <a:gd name="connsiteX7" fmla="*/ 559908 w 803780"/>
                <a:gd name="connsiteY7" fmla="*/ 330485 h 409928"/>
                <a:gd name="connsiteX8" fmla="*/ 546821 w 803780"/>
                <a:gd name="connsiteY8" fmla="*/ 349895 h 409928"/>
                <a:gd name="connsiteX9" fmla="*/ 401890 w 803780"/>
                <a:gd name="connsiteY9" fmla="*/ 409928 h 409928"/>
                <a:gd name="connsiteX10" fmla="*/ 256959 w 803780"/>
                <a:gd name="connsiteY10" fmla="*/ 349895 h 409928"/>
                <a:gd name="connsiteX11" fmla="*/ 243872 w 803780"/>
                <a:gd name="connsiteY11" fmla="*/ 330485 h 409928"/>
                <a:gd name="connsiteX12" fmla="*/ 129204 w 803780"/>
                <a:gd name="connsiteY12" fmla="*/ 330485 h 409928"/>
                <a:gd name="connsiteX13" fmla="*/ 0 w 803780"/>
                <a:gd name="connsiteY13" fmla="*/ 201281 h 409928"/>
                <a:gd name="connsiteX14" fmla="*/ 0 w 803780"/>
                <a:gd name="connsiteY14" fmla="*/ 198813 h 409928"/>
                <a:gd name="connsiteX15" fmla="*/ 129204 w 803780"/>
                <a:gd name="connsiteY15" fmla="*/ 69609 h 409928"/>
                <a:gd name="connsiteX16" fmla="*/ 250502 w 803780"/>
                <a:gd name="connsiteY16" fmla="*/ 69609 h 409928"/>
                <a:gd name="connsiteX17" fmla="*/ 256959 w 803780"/>
                <a:gd name="connsiteY17" fmla="*/ 60033 h 409928"/>
                <a:gd name="connsiteX18" fmla="*/ 401890 w 803780"/>
                <a:gd name="connsiteY18" fmla="*/ 0 h 40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780" h="409928">
                  <a:moveTo>
                    <a:pt x="401890" y="0"/>
                  </a:moveTo>
                  <a:cubicBezTo>
                    <a:pt x="458489" y="0"/>
                    <a:pt x="509730" y="22941"/>
                    <a:pt x="546821" y="60033"/>
                  </a:cubicBezTo>
                  <a:lnTo>
                    <a:pt x="553278" y="69609"/>
                  </a:lnTo>
                  <a:lnTo>
                    <a:pt x="674576" y="69609"/>
                  </a:lnTo>
                  <a:cubicBezTo>
                    <a:pt x="745933" y="69609"/>
                    <a:pt x="803780" y="127456"/>
                    <a:pt x="803780" y="198813"/>
                  </a:cubicBezTo>
                  <a:lnTo>
                    <a:pt x="803780" y="201281"/>
                  </a:lnTo>
                  <a:cubicBezTo>
                    <a:pt x="803780" y="272638"/>
                    <a:pt x="745933" y="330485"/>
                    <a:pt x="674576" y="330485"/>
                  </a:cubicBezTo>
                  <a:lnTo>
                    <a:pt x="559908" y="330485"/>
                  </a:lnTo>
                  <a:lnTo>
                    <a:pt x="546821" y="349895"/>
                  </a:lnTo>
                  <a:cubicBezTo>
                    <a:pt x="509730" y="386987"/>
                    <a:pt x="458489" y="409928"/>
                    <a:pt x="401890" y="409928"/>
                  </a:cubicBezTo>
                  <a:cubicBezTo>
                    <a:pt x="345291" y="409928"/>
                    <a:pt x="294050" y="386987"/>
                    <a:pt x="256959" y="349895"/>
                  </a:cubicBezTo>
                  <a:lnTo>
                    <a:pt x="243872" y="330485"/>
                  </a:lnTo>
                  <a:lnTo>
                    <a:pt x="129204" y="330485"/>
                  </a:lnTo>
                  <a:cubicBezTo>
                    <a:pt x="57847" y="330485"/>
                    <a:pt x="0" y="272638"/>
                    <a:pt x="0" y="201281"/>
                  </a:cubicBezTo>
                  <a:lnTo>
                    <a:pt x="0" y="198813"/>
                  </a:lnTo>
                  <a:cubicBezTo>
                    <a:pt x="0" y="127456"/>
                    <a:pt x="57847" y="69609"/>
                    <a:pt x="129204" y="69609"/>
                  </a:cubicBezTo>
                  <a:lnTo>
                    <a:pt x="250502" y="69609"/>
                  </a:lnTo>
                  <a:lnTo>
                    <a:pt x="256959" y="60033"/>
                  </a:lnTo>
                  <a:cubicBezTo>
                    <a:pt x="294050" y="22941"/>
                    <a:pt x="345291" y="0"/>
                    <a:pt x="401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EB9B7C-EF7A-4A6D-9E21-26173A0A8AA6}"/>
                </a:ext>
              </a:extLst>
            </p:cNvPr>
            <p:cNvSpPr/>
            <p:nvPr/>
          </p:nvSpPr>
          <p:spPr>
            <a:xfrm>
              <a:off x="8610436" y="3956166"/>
              <a:ext cx="365760" cy="7368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03AA3EB-1B89-43F8-9225-F5AEFC907A1C}"/>
                </a:ext>
              </a:extLst>
            </p:cNvPr>
            <p:cNvSpPr/>
            <p:nvPr/>
          </p:nvSpPr>
          <p:spPr>
            <a:xfrm>
              <a:off x="8984066" y="3956166"/>
              <a:ext cx="365760" cy="7368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18">
              <a:extLst>
                <a:ext uri="{FF2B5EF4-FFF2-40B4-BE49-F238E27FC236}">
                  <a16:creationId xmlns:a16="http://schemas.microsoft.com/office/drawing/2014/main" id="{2A84943D-4A37-4F32-A1E9-09AC25D65D27}"/>
                </a:ext>
              </a:extLst>
            </p:cNvPr>
            <p:cNvSpPr/>
            <p:nvPr/>
          </p:nvSpPr>
          <p:spPr>
            <a:xfrm>
              <a:off x="6546326" y="4607522"/>
              <a:ext cx="4833704" cy="26087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19">
              <a:extLst>
                <a:ext uri="{FF2B5EF4-FFF2-40B4-BE49-F238E27FC236}">
                  <a16:creationId xmlns:a16="http://schemas.microsoft.com/office/drawing/2014/main" id="{9EEFA247-4CE8-4728-A95D-BDA8FA336E1A}"/>
                </a:ext>
              </a:extLst>
            </p:cNvPr>
            <p:cNvSpPr/>
            <p:nvPr/>
          </p:nvSpPr>
          <p:spPr>
            <a:xfrm>
              <a:off x="6406185" y="4908822"/>
              <a:ext cx="5113986" cy="31030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20">
              <a:extLst>
                <a:ext uri="{FF2B5EF4-FFF2-40B4-BE49-F238E27FC236}">
                  <a16:creationId xmlns:a16="http://schemas.microsoft.com/office/drawing/2014/main" id="{CBB2D6D8-DF07-4452-9EB8-C8EEBE0F8355}"/>
                </a:ext>
              </a:extLst>
            </p:cNvPr>
            <p:cNvSpPr/>
            <p:nvPr/>
          </p:nvSpPr>
          <p:spPr>
            <a:xfrm>
              <a:off x="6508042" y="5190826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21">
              <a:extLst>
                <a:ext uri="{FF2B5EF4-FFF2-40B4-BE49-F238E27FC236}">
                  <a16:creationId xmlns:a16="http://schemas.microsoft.com/office/drawing/2014/main" id="{34716EED-228C-41E0-9789-B95F03E4BF01}"/>
                </a:ext>
              </a:extLst>
            </p:cNvPr>
            <p:cNvSpPr/>
            <p:nvPr/>
          </p:nvSpPr>
          <p:spPr>
            <a:xfrm>
              <a:off x="8758215" y="4973319"/>
              <a:ext cx="1522464" cy="65181"/>
            </a:xfrm>
            <a:custGeom>
              <a:avLst/>
              <a:gdLst>
                <a:gd name="connsiteX0" fmla="*/ 358480 w 717399"/>
                <a:gd name="connsiteY0" fmla="*/ 30495 h 30714"/>
                <a:gd name="connsiteX1" fmla="*/ 29398 w 717399"/>
                <a:gd name="connsiteY1" fmla="*/ 30495 h 30714"/>
                <a:gd name="connsiteX2" fmla="*/ 11847 w 717399"/>
                <a:gd name="connsiteY2" fmla="*/ 29617 h 30714"/>
                <a:gd name="connsiteX3" fmla="*/ 0 w 717399"/>
                <a:gd name="connsiteY3" fmla="*/ 14919 h 30714"/>
                <a:gd name="connsiteX4" fmla="*/ 11408 w 717399"/>
                <a:gd name="connsiteY4" fmla="*/ 1097 h 30714"/>
                <a:gd name="connsiteX5" fmla="*/ 25668 w 717399"/>
                <a:gd name="connsiteY5" fmla="*/ 0 h 30714"/>
                <a:gd name="connsiteX6" fmla="*/ 691512 w 717399"/>
                <a:gd name="connsiteY6" fmla="*/ 0 h 30714"/>
                <a:gd name="connsiteX7" fmla="*/ 704675 w 717399"/>
                <a:gd name="connsiteY7" fmla="*/ 878 h 30714"/>
                <a:gd name="connsiteX8" fmla="*/ 718058 w 717399"/>
                <a:gd name="connsiteY8" fmla="*/ 15796 h 30714"/>
                <a:gd name="connsiteX9" fmla="*/ 704894 w 717399"/>
                <a:gd name="connsiteY9" fmla="*/ 29837 h 30714"/>
                <a:gd name="connsiteX10" fmla="*/ 687343 w 717399"/>
                <a:gd name="connsiteY10" fmla="*/ 30714 h 30714"/>
                <a:gd name="connsiteX11" fmla="*/ 358480 w 717399"/>
                <a:gd name="connsiteY11" fmla="*/ 3049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7399" h="30714">
                  <a:moveTo>
                    <a:pt x="358480" y="30495"/>
                  </a:moveTo>
                  <a:cubicBezTo>
                    <a:pt x="248786" y="30495"/>
                    <a:pt x="139092" y="30495"/>
                    <a:pt x="29398" y="30495"/>
                  </a:cubicBezTo>
                  <a:cubicBezTo>
                    <a:pt x="23475" y="30495"/>
                    <a:pt x="17551" y="30495"/>
                    <a:pt x="11847" y="29617"/>
                  </a:cubicBezTo>
                  <a:cubicBezTo>
                    <a:pt x="3949" y="28301"/>
                    <a:pt x="0" y="23036"/>
                    <a:pt x="0" y="14919"/>
                  </a:cubicBezTo>
                  <a:cubicBezTo>
                    <a:pt x="219" y="7240"/>
                    <a:pt x="4168" y="2413"/>
                    <a:pt x="11408" y="1097"/>
                  </a:cubicBezTo>
                  <a:cubicBezTo>
                    <a:pt x="16015" y="219"/>
                    <a:pt x="20842" y="0"/>
                    <a:pt x="25668" y="0"/>
                  </a:cubicBezTo>
                  <a:cubicBezTo>
                    <a:pt x="247689" y="0"/>
                    <a:pt x="469491" y="0"/>
                    <a:pt x="691512" y="0"/>
                  </a:cubicBezTo>
                  <a:cubicBezTo>
                    <a:pt x="695899" y="0"/>
                    <a:pt x="700287" y="0"/>
                    <a:pt x="704675" y="878"/>
                  </a:cubicBezTo>
                  <a:cubicBezTo>
                    <a:pt x="712573" y="2413"/>
                    <a:pt x="718277" y="7020"/>
                    <a:pt x="718058" y="15796"/>
                  </a:cubicBezTo>
                  <a:cubicBezTo>
                    <a:pt x="717838" y="23913"/>
                    <a:pt x="712573" y="28520"/>
                    <a:pt x="704894" y="29837"/>
                  </a:cubicBezTo>
                  <a:cubicBezTo>
                    <a:pt x="699190" y="30714"/>
                    <a:pt x="693267" y="30714"/>
                    <a:pt x="687343" y="30714"/>
                  </a:cubicBezTo>
                  <a:cubicBezTo>
                    <a:pt x="577869" y="30495"/>
                    <a:pt x="468174" y="30495"/>
                    <a:pt x="358480" y="3049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2">
              <a:extLst>
                <a:ext uri="{FF2B5EF4-FFF2-40B4-BE49-F238E27FC236}">
                  <a16:creationId xmlns:a16="http://schemas.microsoft.com/office/drawing/2014/main" id="{D365B822-FD1C-4D87-B5B9-3A86C6D471A8}"/>
                </a:ext>
              </a:extLst>
            </p:cNvPr>
            <p:cNvSpPr/>
            <p:nvPr/>
          </p:nvSpPr>
          <p:spPr>
            <a:xfrm>
              <a:off x="7563013" y="5087921"/>
              <a:ext cx="1280361" cy="65181"/>
            </a:xfrm>
            <a:custGeom>
              <a:avLst/>
              <a:gdLst>
                <a:gd name="connsiteX0" fmla="*/ 303435 w 603317"/>
                <a:gd name="connsiteY0" fmla="*/ 35 h 30714"/>
                <a:gd name="connsiteX1" fmla="*/ 573063 w 603317"/>
                <a:gd name="connsiteY1" fmla="*/ 35 h 30714"/>
                <a:gd name="connsiteX2" fmla="*/ 588420 w 603317"/>
                <a:gd name="connsiteY2" fmla="*/ 474 h 30714"/>
                <a:gd name="connsiteX3" fmla="*/ 605093 w 603317"/>
                <a:gd name="connsiteY3" fmla="*/ 15612 h 30714"/>
                <a:gd name="connsiteX4" fmla="*/ 587981 w 603317"/>
                <a:gd name="connsiteY4" fmla="*/ 30530 h 30714"/>
                <a:gd name="connsiteX5" fmla="*/ 579206 w 603317"/>
                <a:gd name="connsiteY5" fmla="*/ 30749 h 30714"/>
                <a:gd name="connsiteX6" fmla="*/ 26567 w 603317"/>
                <a:gd name="connsiteY6" fmla="*/ 30749 h 30714"/>
                <a:gd name="connsiteX7" fmla="*/ 14500 w 603317"/>
                <a:gd name="connsiteY7" fmla="*/ 30091 h 30714"/>
                <a:gd name="connsiteX8" fmla="*/ 21 w 603317"/>
                <a:gd name="connsiteY8" fmla="*/ 15173 h 30714"/>
                <a:gd name="connsiteX9" fmla="*/ 14939 w 603317"/>
                <a:gd name="connsiteY9" fmla="*/ 693 h 30714"/>
                <a:gd name="connsiteX10" fmla="*/ 30296 w 603317"/>
                <a:gd name="connsiteY10" fmla="*/ 254 h 30714"/>
                <a:gd name="connsiteX11" fmla="*/ 303435 w 603317"/>
                <a:gd name="connsiteY11" fmla="*/ 3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317" h="30714">
                  <a:moveTo>
                    <a:pt x="303435" y="35"/>
                  </a:moveTo>
                  <a:cubicBezTo>
                    <a:pt x="393384" y="35"/>
                    <a:pt x="483333" y="35"/>
                    <a:pt x="573063" y="35"/>
                  </a:cubicBezTo>
                  <a:cubicBezTo>
                    <a:pt x="578109" y="35"/>
                    <a:pt x="583374" y="-184"/>
                    <a:pt x="588420" y="474"/>
                  </a:cubicBezTo>
                  <a:cubicBezTo>
                    <a:pt x="599170" y="1351"/>
                    <a:pt x="605532" y="7275"/>
                    <a:pt x="605093" y="15612"/>
                  </a:cubicBezTo>
                  <a:cubicBezTo>
                    <a:pt x="604435" y="26142"/>
                    <a:pt x="597195" y="29652"/>
                    <a:pt x="587981" y="30530"/>
                  </a:cubicBezTo>
                  <a:cubicBezTo>
                    <a:pt x="585129" y="30749"/>
                    <a:pt x="582058" y="30749"/>
                    <a:pt x="579206" y="30749"/>
                  </a:cubicBezTo>
                  <a:cubicBezTo>
                    <a:pt x="394920" y="30749"/>
                    <a:pt x="210853" y="30749"/>
                    <a:pt x="26567" y="30749"/>
                  </a:cubicBezTo>
                  <a:cubicBezTo>
                    <a:pt x="22618" y="30749"/>
                    <a:pt x="18449" y="30749"/>
                    <a:pt x="14500" y="30091"/>
                  </a:cubicBezTo>
                  <a:cubicBezTo>
                    <a:pt x="6164" y="28556"/>
                    <a:pt x="-418" y="24387"/>
                    <a:pt x="21" y="15173"/>
                  </a:cubicBezTo>
                  <a:cubicBezTo>
                    <a:pt x="240" y="6178"/>
                    <a:pt x="6602" y="1571"/>
                    <a:pt x="14939" y="693"/>
                  </a:cubicBezTo>
                  <a:cubicBezTo>
                    <a:pt x="19985" y="35"/>
                    <a:pt x="25250" y="254"/>
                    <a:pt x="30296" y="254"/>
                  </a:cubicBezTo>
                  <a:cubicBezTo>
                    <a:pt x="121342" y="35"/>
                    <a:pt x="212389" y="35"/>
                    <a:pt x="303435" y="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Rectangle: Rounded Corners 23">
              <a:extLst>
                <a:ext uri="{FF2B5EF4-FFF2-40B4-BE49-F238E27FC236}">
                  <a16:creationId xmlns:a16="http://schemas.microsoft.com/office/drawing/2014/main" id="{8B9563C7-8517-4D79-8473-AE6EF3BA3AB8}"/>
                </a:ext>
              </a:extLst>
            </p:cNvPr>
            <p:cNvSpPr/>
            <p:nvPr/>
          </p:nvSpPr>
          <p:spPr>
            <a:xfrm>
              <a:off x="7727988" y="4610219"/>
              <a:ext cx="2497021" cy="260876"/>
            </a:xfrm>
            <a:prstGeom prst="roundRect">
              <a:avLst>
                <a:gd name="adj" fmla="val 3232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24">
              <a:extLst>
                <a:ext uri="{FF2B5EF4-FFF2-40B4-BE49-F238E27FC236}">
                  <a16:creationId xmlns:a16="http://schemas.microsoft.com/office/drawing/2014/main" id="{F966E1C8-6B3C-4976-B0D0-14653A57212E}"/>
                </a:ext>
              </a:extLst>
            </p:cNvPr>
            <p:cNvSpPr/>
            <p:nvPr/>
          </p:nvSpPr>
          <p:spPr>
            <a:xfrm>
              <a:off x="6508042" y="4752525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CF08B45-DBA0-4FEB-9339-7C5B1E0B7B63}"/>
                </a:ext>
              </a:extLst>
            </p:cNvPr>
            <p:cNvGrpSpPr/>
            <p:nvPr/>
          </p:nvGrpSpPr>
          <p:grpSpPr>
            <a:xfrm>
              <a:off x="6070836" y="3054945"/>
              <a:ext cx="1367087" cy="1953939"/>
              <a:chOff x="-4879" y="3800380"/>
              <a:chExt cx="1367087" cy="1953939"/>
            </a:xfrm>
          </p:grpSpPr>
          <p:sp>
            <p:nvSpPr>
              <p:cNvPr id="110" name="Rectangle: Rounded Corners 35">
                <a:extLst>
                  <a:ext uri="{FF2B5EF4-FFF2-40B4-BE49-F238E27FC236}">
                    <a16:creationId xmlns:a16="http://schemas.microsoft.com/office/drawing/2014/main" id="{CC5D182D-B254-4D19-A596-55C694DAB957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: Rounded Corners 36">
                <a:extLst>
                  <a:ext uri="{FF2B5EF4-FFF2-40B4-BE49-F238E27FC236}">
                    <a16:creationId xmlns:a16="http://schemas.microsoft.com/office/drawing/2014/main" id="{3907CB07-E15E-4A36-8B4D-843460F222CD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: Rounded Corners 37">
                <a:extLst>
                  <a:ext uri="{FF2B5EF4-FFF2-40B4-BE49-F238E27FC236}">
                    <a16:creationId xmlns:a16="http://schemas.microsoft.com/office/drawing/2014/main" id="{D7E6E934-BEF4-41DC-A2B7-4C7973E16305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: Rounded Corners 38">
                <a:extLst>
                  <a:ext uri="{FF2B5EF4-FFF2-40B4-BE49-F238E27FC236}">
                    <a16:creationId xmlns:a16="http://schemas.microsoft.com/office/drawing/2014/main" id="{201D9982-9551-47EE-881F-151A4741EA02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59F4F64-A038-4BD4-AF3A-5815960D2BBD}"/>
                </a:ext>
              </a:extLst>
            </p:cNvPr>
            <p:cNvGrpSpPr/>
            <p:nvPr/>
          </p:nvGrpSpPr>
          <p:grpSpPr>
            <a:xfrm>
              <a:off x="10439760" y="3058780"/>
              <a:ext cx="1367087" cy="1953939"/>
              <a:chOff x="-4879" y="3800380"/>
              <a:chExt cx="1367087" cy="1953939"/>
            </a:xfrm>
          </p:grpSpPr>
          <p:sp>
            <p:nvSpPr>
              <p:cNvPr id="106" name="Rectangle: Rounded Corners 31">
                <a:extLst>
                  <a:ext uri="{FF2B5EF4-FFF2-40B4-BE49-F238E27FC236}">
                    <a16:creationId xmlns:a16="http://schemas.microsoft.com/office/drawing/2014/main" id="{60ED580E-337E-4F49-A2AA-A559ADA45867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: Rounded Corners 32">
                <a:extLst>
                  <a:ext uri="{FF2B5EF4-FFF2-40B4-BE49-F238E27FC236}">
                    <a16:creationId xmlns:a16="http://schemas.microsoft.com/office/drawing/2014/main" id="{1AA21372-043D-4008-9647-69630251E858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: Rounded Corners 33">
                <a:extLst>
                  <a:ext uri="{FF2B5EF4-FFF2-40B4-BE49-F238E27FC236}">
                    <a16:creationId xmlns:a16="http://schemas.microsoft.com/office/drawing/2014/main" id="{9E43E620-827F-4B8D-98B8-AE5922AF0385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: Rounded Corners 34">
                <a:extLst>
                  <a:ext uri="{FF2B5EF4-FFF2-40B4-BE49-F238E27FC236}">
                    <a16:creationId xmlns:a16="http://schemas.microsoft.com/office/drawing/2014/main" id="{338F66A5-D1D0-442B-85EA-93E9FBDDF230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Rectangle: Rounded Corners 27">
              <a:extLst>
                <a:ext uri="{FF2B5EF4-FFF2-40B4-BE49-F238E27FC236}">
                  <a16:creationId xmlns:a16="http://schemas.microsoft.com/office/drawing/2014/main" id="{4E3D082F-BA80-43CA-BC02-28E07DDF636D}"/>
                </a:ext>
              </a:extLst>
            </p:cNvPr>
            <p:cNvSpPr/>
            <p:nvPr/>
          </p:nvSpPr>
          <p:spPr>
            <a:xfrm>
              <a:off x="6942573" y="4329944"/>
              <a:ext cx="238303" cy="314314"/>
            </a:xfrm>
            <a:prstGeom prst="roundRect">
              <a:avLst>
                <a:gd name="adj" fmla="val 3645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: Shape 28">
              <a:extLst>
                <a:ext uri="{FF2B5EF4-FFF2-40B4-BE49-F238E27FC236}">
                  <a16:creationId xmlns:a16="http://schemas.microsoft.com/office/drawing/2014/main" id="{C6349AFF-5542-495D-8AB1-E0C0C9152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38" y="4404513"/>
              <a:ext cx="525959" cy="274320"/>
            </a:xfrm>
            <a:custGeom>
              <a:avLst/>
              <a:gdLst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87334 w 2223628"/>
                <a:gd name="connsiteY60" fmla="*/ 759133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73046 w 2223628"/>
                <a:gd name="connsiteY60" fmla="*/ 832952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204055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4549 w 2223628"/>
                <a:gd name="connsiteY54" fmla="*/ 761663 h 1159759"/>
                <a:gd name="connsiteX55" fmla="*/ 155641 w 2223628"/>
                <a:gd name="connsiteY55" fmla="*/ 690552 h 1159759"/>
                <a:gd name="connsiteX56" fmla="*/ 116447 w 2223628"/>
                <a:gd name="connsiteY56" fmla="*/ 649406 h 1159759"/>
                <a:gd name="connsiteX57" fmla="*/ 88455 w 2223628"/>
                <a:gd name="connsiteY57" fmla="*/ 689432 h 1159759"/>
                <a:gd name="connsiteX58" fmla="*/ 87368 w 2223628"/>
                <a:gd name="connsiteY58" fmla="*/ 759114 h 1159759"/>
                <a:gd name="connsiteX59" fmla="*/ 44793 w 2223628"/>
                <a:gd name="connsiteY59" fmla="*/ 1077115 h 1159759"/>
                <a:gd name="connsiteX60" fmla="*/ 22057 w 2223628"/>
                <a:gd name="connsiteY60" fmla="*/ 1159759 h 1159759"/>
                <a:gd name="connsiteX61" fmla="*/ 0 w 2223628"/>
                <a:gd name="connsiteY61" fmla="*/ 557599 h 1159759"/>
                <a:gd name="connsiteX62" fmla="*/ 111960 w 2223628"/>
                <a:gd name="connsiteY62" fmla="*/ 315750 h 1159759"/>
                <a:gd name="connsiteX63" fmla="*/ 147787 w 2223628"/>
                <a:gd name="connsiteY63" fmla="*/ 123161 h 1159759"/>
                <a:gd name="connsiteX64" fmla="*/ 270957 w 2223628"/>
                <a:gd name="connsiteY64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172131 w 2223628"/>
                <a:gd name="connsiteY36" fmla="*/ 1133099 h 1159759"/>
                <a:gd name="connsiteX37" fmla="*/ 2172131 w 2223628"/>
                <a:gd name="connsiteY37" fmla="*/ 759133 h 1159759"/>
                <a:gd name="connsiteX38" fmla="*/ 2172121 w 2223628"/>
                <a:gd name="connsiteY38" fmla="*/ 759129 h 1159759"/>
                <a:gd name="connsiteX39" fmla="*/ 2168206 w 2223628"/>
                <a:gd name="connsiteY39" fmla="*/ 674594 h 1159759"/>
                <a:gd name="connsiteX40" fmla="*/ 2113900 w 2223628"/>
                <a:gd name="connsiteY40" fmla="*/ 627007 h 1159759"/>
                <a:gd name="connsiteX41" fmla="*/ 2060162 w 2223628"/>
                <a:gd name="connsiteY41" fmla="*/ 761365 h 1159759"/>
                <a:gd name="connsiteX42" fmla="*/ 2060177 w 2223628"/>
                <a:gd name="connsiteY42" fmla="*/ 761365 h 1159759"/>
                <a:gd name="connsiteX43" fmla="*/ 2060172 w 2223628"/>
                <a:gd name="connsiteY43" fmla="*/ 761370 h 1159759"/>
                <a:gd name="connsiteX44" fmla="*/ 2037773 w 2223628"/>
                <a:gd name="connsiteY44" fmla="*/ 942757 h 1159759"/>
                <a:gd name="connsiteX45" fmla="*/ 2015379 w 2223628"/>
                <a:gd name="connsiteY45" fmla="*/ 759133 h 1159759"/>
                <a:gd name="connsiteX46" fmla="*/ 2015370 w 2223628"/>
                <a:gd name="connsiteY46" fmla="*/ 759124 h 1159759"/>
                <a:gd name="connsiteX47" fmla="*/ 2005957 w 2223628"/>
                <a:gd name="connsiteY47" fmla="*/ 676417 h 1159759"/>
                <a:gd name="connsiteX48" fmla="*/ 1856377 w 2223628"/>
                <a:gd name="connsiteY48" fmla="*/ 604613 h 1159759"/>
                <a:gd name="connsiteX49" fmla="*/ 358287 w 2223628"/>
                <a:gd name="connsiteY49" fmla="*/ 602377 h 1159759"/>
                <a:gd name="connsiteX50" fmla="*/ 233442 w 2223628"/>
                <a:gd name="connsiteY50" fmla="*/ 637088 h 1159759"/>
                <a:gd name="connsiteX51" fmla="*/ 200053 w 2223628"/>
                <a:gd name="connsiteY51" fmla="*/ 756392 h 1159759"/>
                <a:gd name="connsiteX52" fmla="*/ 174663 w 2223628"/>
                <a:gd name="connsiteY52" fmla="*/ 931560 h 1159759"/>
                <a:gd name="connsiteX53" fmla="*/ 155641 w 2223628"/>
                <a:gd name="connsiteY53" fmla="*/ 690552 h 1159759"/>
                <a:gd name="connsiteX54" fmla="*/ 116447 w 2223628"/>
                <a:gd name="connsiteY54" fmla="*/ 649406 h 1159759"/>
                <a:gd name="connsiteX55" fmla="*/ 88455 w 2223628"/>
                <a:gd name="connsiteY55" fmla="*/ 689432 h 1159759"/>
                <a:gd name="connsiteX56" fmla="*/ 87368 w 2223628"/>
                <a:gd name="connsiteY56" fmla="*/ 759114 h 1159759"/>
                <a:gd name="connsiteX57" fmla="*/ 44793 w 2223628"/>
                <a:gd name="connsiteY57" fmla="*/ 1077115 h 1159759"/>
                <a:gd name="connsiteX58" fmla="*/ 22057 w 2223628"/>
                <a:gd name="connsiteY58" fmla="*/ 1159759 h 1159759"/>
                <a:gd name="connsiteX59" fmla="*/ 0 w 2223628"/>
                <a:gd name="connsiteY59" fmla="*/ 557599 h 1159759"/>
                <a:gd name="connsiteX60" fmla="*/ 111960 w 2223628"/>
                <a:gd name="connsiteY60" fmla="*/ 315750 h 1159759"/>
                <a:gd name="connsiteX61" fmla="*/ 147787 w 2223628"/>
                <a:gd name="connsiteY61" fmla="*/ 123161 h 1159759"/>
                <a:gd name="connsiteX62" fmla="*/ 270957 w 2223628"/>
                <a:gd name="connsiteY62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223628" h="1159759">
                  <a:moveTo>
                    <a:pt x="2093758" y="380695"/>
                  </a:moveTo>
                  <a:cubicBezTo>
                    <a:pt x="2069118" y="373976"/>
                    <a:pt x="2064645" y="398611"/>
                    <a:pt x="2069118" y="416522"/>
                  </a:cubicBezTo>
                  <a:cubicBezTo>
                    <a:pt x="2078078" y="450117"/>
                    <a:pt x="2095994" y="479230"/>
                    <a:pt x="2134072" y="481467"/>
                  </a:cubicBezTo>
                  <a:cubicBezTo>
                    <a:pt x="2151988" y="481467"/>
                    <a:pt x="2158702" y="465797"/>
                    <a:pt x="2156471" y="447881"/>
                  </a:cubicBezTo>
                  <a:cubicBezTo>
                    <a:pt x="2147506" y="416522"/>
                    <a:pt x="2131826" y="385177"/>
                    <a:pt x="2093758" y="380695"/>
                  </a:cubicBezTo>
                  <a:close/>
                  <a:moveTo>
                    <a:pt x="146489" y="327982"/>
                  </a:moveTo>
                  <a:cubicBezTo>
                    <a:pt x="130532" y="331806"/>
                    <a:pt x="113650" y="348859"/>
                    <a:pt x="104189" y="372776"/>
                  </a:cubicBezTo>
                  <a:cubicBezTo>
                    <a:pt x="91574" y="404664"/>
                    <a:pt x="96928" y="436678"/>
                    <a:pt x="116148" y="444282"/>
                  </a:cubicBezTo>
                  <a:cubicBezTo>
                    <a:pt x="135368" y="451885"/>
                    <a:pt x="161174" y="432197"/>
                    <a:pt x="173789" y="400309"/>
                  </a:cubicBezTo>
                  <a:cubicBezTo>
                    <a:pt x="186404" y="368420"/>
                    <a:pt x="181050" y="336406"/>
                    <a:pt x="161830" y="328803"/>
                  </a:cubicBezTo>
                  <a:cubicBezTo>
                    <a:pt x="157025" y="326902"/>
                    <a:pt x="151808" y="326707"/>
                    <a:pt x="146489" y="327982"/>
                  </a:cubicBezTo>
                  <a:close/>
                  <a:moveTo>
                    <a:pt x="414276" y="268721"/>
                  </a:moveTo>
                  <a:cubicBezTo>
                    <a:pt x="385163" y="268721"/>
                    <a:pt x="353809" y="268721"/>
                    <a:pt x="324696" y="270957"/>
                  </a:cubicBezTo>
                  <a:cubicBezTo>
                    <a:pt x="264243" y="273204"/>
                    <a:pt x="208254" y="286637"/>
                    <a:pt x="210490" y="362769"/>
                  </a:cubicBezTo>
                  <a:cubicBezTo>
                    <a:pt x="210490" y="438906"/>
                    <a:pt x="270957" y="445630"/>
                    <a:pt x="329178" y="447866"/>
                  </a:cubicBezTo>
                  <a:lnTo>
                    <a:pt x="418744" y="447866"/>
                  </a:lnTo>
                  <a:lnTo>
                    <a:pt x="1110696" y="447866"/>
                  </a:lnTo>
                  <a:lnTo>
                    <a:pt x="1773535" y="447866"/>
                  </a:lnTo>
                  <a:cubicBezTo>
                    <a:pt x="1802648" y="447866"/>
                    <a:pt x="1834002" y="450103"/>
                    <a:pt x="1863115" y="447866"/>
                  </a:cubicBezTo>
                  <a:cubicBezTo>
                    <a:pt x="1928050" y="443389"/>
                    <a:pt x="2010902" y="454586"/>
                    <a:pt x="2008670" y="356055"/>
                  </a:cubicBezTo>
                  <a:cubicBezTo>
                    <a:pt x="2006433" y="257524"/>
                    <a:pt x="1921336" y="273204"/>
                    <a:pt x="1856396" y="268721"/>
                  </a:cubicBezTo>
                  <a:lnTo>
                    <a:pt x="1800411" y="268721"/>
                  </a:lnTo>
                  <a:lnTo>
                    <a:pt x="414276" y="268721"/>
                  </a:lnTo>
                  <a:close/>
                  <a:moveTo>
                    <a:pt x="257514" y="72881"/>
                  </a:moveTo>
                  <a:cubicBezTo>
                    <a:pt x="257514" y="108097"/>
                    <a:pt x="255278" y="134488"/>
                    <a:pt x="255278" y="160883"/>
                  </a:cubicBezTo>
                  <a:lnTo>
                    <a:pt x="1959390" y="160883"/>
                  </a:lnTo>
                  <a:lnTo>
                    <a:pt x="1959390" y="72881"/>
                  </a:lnTo>
                  <a:lnTo>
                    <a:pt x="257514" y="72881"/>
                  </a:lnTo>
                  <a:close/>
                  <a:moveTo>
                    <a:pt x="270957" y="0"/>
                  </a:moveTo>
                  <a:lnTo>
                    <a:pt x="573259" y="0"/>
                  </a:lnTo>
                  <a:lnTo>
                    <a:pt x="1912366" y="0"/>
                  </a:lnTo>
                  <a:cubicBezTo>
                    <a:pt x="2066881" y="0"/>
                    <a:pt x="2075842" y="8965"/>
                    <a:pt x="2075842" y="165712"/>
                  </a:cubicBezTo>
                  <a:cubicBezTo>
                    <a:pt x="2075842" y="241849"/>
                    <a:pt x="2078078" y="311267"/>
                    <a:pt x="2151974" y="360528"/>
                  </a:cubicBezTo>
                  <a:cubicBezTo>
                    <a:pt x="2203480" y="396365"/>
                    <a:pt x="2214677" y="459068"/>
                    <a:pt x="2216914" y="519526"/>
                  </a:cubicBezTo>
                  <a:cubicBezTo>
                    <a:pt x="2219160" y="593426"/>
                    <a:pt x="2221392" y="667327"/>
                    <a:pt x="2223628" y="743459"/>
                  </a:cubicBezTo>
                  <a:cubicBezTo>
                    <a:pt x="2220749" y="897151"/>
                    <a:pt x="2189297" y="1003219"/>
                    <a:pt x="2172131" y="1133099"/>
                  </a:cubicBezTo>
                  <a:lnTo>
                    <a:pt x="2172131" y="759133"/>
                  </a:lnTo>
                  <a:cubicBezTo>
                    <a:pt x="2172128" y="759132"/>
                    <a:pt x="2172124" y="759130"/>
                    <a:pt x="2172121" y="759129"/>
                  </a:cubicBezTo>
                  <a:lnTo>
                    <a:pt x="2168206" y="674594"/>
                  </a:lnTo>
                  <a:cubicBezTo>
                    <a:pt x="2164286" y="647722"/>
                    <a:pt x="2151969" y="627007"/>
                    <a:pt x="2113900" y="627007"/>
                  </a:cubicBezTo>
                  <a:cubicBezTo>
                    <a:pt x="2040014" y="629244"/>
                    <a:pt x="2066881" y="709858"/>
                    <a:pt x="2060162" y="761365"/>
                  </a:cubicBezTo>
                  <a:lnTo>
                    <a:pt x="2060177" y="761365"/>
                  </a:lnTo>
                  <a:lnTo>
                    <a:pt x="2060172" y="761370"/>
                  </a:lnTo>
                  <a:cubicBezTo>
                    <a:pt x="2058070" y="839066"/>
                    <a:pt x="2066886" y="868861"/>
                    <a:pt x="2037773" y="942757"/>
                  </a:cubicBezTo>
                  <a:cubicBezTo>
                    <a:pt x="2008665" y="868861"/>
                    <a:pt x="2019862" y="812872"/>
                    <a:pt x="2015379" y="759133"/>
                  </a:cubicBezTo>
                  <a:lnTo>
                    <a:pt x="2015370" y="759124"/>
                  </a:lnTo>
                  <a:lnTo>
                    <a:pt x="2005957" y="676417"/>
                  </a:lnTo>
                  <a:cubicBezTo>
                    <a:pt x="1991995" y="613434"/>
                    <a:pt x="1958827" y="604613"/>
                    <a:pt x="1856377" y="604613"/>
                  </a:cubicBezTo>
                  <a:lnTo>
                    <a:pt x="358287" y="602377"/>
                  </a:lnTo>
                  <a:cubicBezTo>
                    <a:pt x="302302" y="602377"/>
                    <a:pt x="260314" y="612458"/>
                    <a:pt x="233442" y="637088"/>
                  </a:cubicBezTo>
                  <a:lnTo>
                    <a:pt x="200053" y="756392"/>
                  </a:lnTo>
                  <a:lnTo>
                    <a:pt x="174663" y="931560"/>
                  </a:lnTo>
                  <a:lnTo>
                    <a:pt x="155641" y="690552"/>
                  </a:lnTo>
                  <a:cubicBezTo>
                    <a:pt x="155083" y="667322"/>
                    <a:pt x="147801" y="649406"/>
                    <a:pt x="116447" y="649406"/>
                  </a:cubicBezTo>
                  <a:cubicBezTo>
                    <a:pt x="95174" y="648290"/>
                    <a:pt x="89575" y="666201"/>
                    <a:pt x="88455" y="689432"/>
                  </a:cubicBezTo>
                  <a:cubicBezTo>
                    <a:pt x="88093" y="712659"/>
                    <a:pt x="87730" y="735887"/>
                    <a:pt x="87368" y="759114"/>
                  </a:cubicBezTo>
                  <a:cubicBezTo>
                    <a:pt x="80091" y="823728"/>
                    <a:pt x="55678" y="1010341"/>
                    <a:pt x="44793" y="1077115"/>
                  </a:cubicBezTo>
                  <a:lnTo>
                    <a:pt x="22057" y="1159759"/>
                  </a:lnTo>
                  <a:lnTo>
                    <a:pt x="0" y="557599"/>
                  </a:lnTo>
                  <a:cubicBezTo>
                    <a:pt x="4483" y="459068"/>
                    <a:pt x="29113" y="373971"/>
                    <a:pt x="111960" y="315750"/>
                  </a:cubicBezTo>
                  <a:cubicBezTo>
                    <a:pt x="158984" y="257529"/>
                    <a:pt x="154516" y="185865"/>
                    <a:pt x="147787" y="123161"/>
                  </a:cubicBezTo>
                  <a:cubicBezTo>
                    <a:pt x="136600" y="17916"/>
                    <a:pt x="188097" y="0"/>
                    <a:pt x="2709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9FFC274F-7CF4-431E-847A-248D682843FA}"/>
                </a:ext>
              </a:extLst>
            </p:cNvPr>
            <p:cNvSpPr/>
            <p:nvPr/>
          </p:nvSpPr>
          <p:spPr>
            <a:xfrm>
              <a:off x="8130522" y="2506131"/>
              <a:ext cx="1665313" cy="53470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30">
              <a:extLst>
                <a:ext uri="{FF2B5EF4-FFF2-40B4-BE49-F238E27FC236}">
                  <a16:creationId xmlns:a16="http://schemas.microsoft.com/office/drawing/2014/main" id="{21F84E4A-5996-402C-9316-37F82B4A5E8C}"/>
                </a:ext>
              </a:extLst>
            </p:cNvPr>
            <p:cNvSpPr/>
            <p:nvPr/>
          </p:nvSpPr>
          <p:spPr>
            <a:xfrm>
              <a:off x="6096000" y="5328041"/>
              <a:ext cx="5734356" cy="898116"/>
            </a:xfrm>
            <a:custGeom>
              <a:avLst/>
              <a:gdLst>
                <a:gd name="connsiteX0" fmla="*/ 3715109 w 5734356"/>
                <a:gd name="connsiteY0" fmla="*/ 422753 h 898116"/>
                <a:gd name="connsiteX1" fmla="*/ 3683450 w 5734356"/>
                <a:gd name="connsiteY1" fmla="*/ 455809 h 898116"/>
                <a:gd name="connsiteX2" fmla="*/ 3716040 w 5734356"/>
                <a:gd name="connsiteY2" fmla="*/ 488399 h 898116"/>
                <a:gd name="connsiteX3" fmla="*/ 3736993 w 5734356"/>
                <a:gd name="connsiteY3" fmla="*/ 488866 h 898116"/>
                <a:gd name="connsiteX4" fmla="*/ 3962802 w 5734356"/>
                <a:gd name="connsiteY4" fmla="*/ 488866 h 898116"/>
                <a:gd name="connsiteX5" fmla="*/ 4203976 w 5734356"/>
                <a:gd name="connsiteY5" fmla="*/ 488399 h 898116"/>
                <a:gd name="connsiteX6" fmla="*/ 4241690 w 5734356"/>
                <a:gd name="connsiteY6" fmla="*/ 456273 h 898116"/>
                <a:gd name="connsiteX7" fmla="*/ 4210494 w 5734356"/>
                <a:gd name="connsiteY7" fmla="*/ 422753 h 898116"/>
                <a:gd name="connsiteX8" fmla="*/ 3715109 w 5734356"/>
                <a:gd name="connsiteY8" fmla="*/ 422753 h 898116"/>
                <a:gd name="connsiteX9" fmla="*/ 476030 w 5734356"/>
                <a:gd name="connsiteY9" fmla="*/ 422751 h 898116"/>
                <a:gd name="connsiteX10" fmla="*/ 450423 w 5734356"/>
                <a:gd name="connsiteY10" fmla="*/ 424150 h 898116"/>
                <a:gd name="connsiteX11" fmla="*/ 425281 w 5734356"/>
                <a:gd name="connsiteY11" fmla="*/ 455809 h 898116"/>
                <a:gd name="connsiteX12" fmla="*/ 450423 w 5734356"/>
                <a:gd name="connsiteY12" fmla="*/ 487467 h 898116"/>
                <a:gd name="connsiteX13" fmla="*/ 473702 w 5734356"/>
                <a:gd name="connsiteY13" fmla="*/ 488864 h 898116"/>
                <a:gd name="connsiteX14" fmla="*/ 704169 w 5734356"/>
                <a:gd name="connsiteY14" fmla="*/ 488864 h 898116"/>
                <a:gd name="connsiteX15" fmla="*/ 931839 w 5734356"/>
                <a:gd name="connsiteY15" fmla="*/ 489331 h 898116"/>
                <a:gd name="connsiteX16" fmla="*/ 983986 w 5734356"/>
                <a:gd name="connsiteY16" fmla="*/ 457205 h 898116"/>
                <a:gd name="connsiteX17" fmla="*/ 931839 w 5734356"/>
                <a:gd name="connsiteY17" fmla="*/ 422751 h 898116"/>
                <a:gd name="connsiteX18" fmla="*/ 476030 w 5734356"/>
                <a:gd name="connsiteY18" fmla="*/ 422751 h 898116"/>
                <a:gd name="connsiteX19" fmla="*/ 4887920 w 5734356"/>
                <a:gd name="connsiteY19" fmla="*/ 422287 h 898116"/>
                <a:gd name="connsiteX20" fmla="*/ 4755229 w 5734356"/>
                <a:gd name="connsiteY20" fmla="*/ 422752 h 898116"/>
                <a:gd name="connsiteX21" fmla="*/ 4716119 w 5734356"/>
                <a:gd name="connsiteY21" fmla="*/ 456274 h 898116"/>
                <a:gd name="connsiteX22" fmla="*/ 4756160 w 5734356"/>
                <a:gd name="connsiteY22" fmla="*/ 488864 h 898116"/>
                <a:gd name="connsiteX23" fmla="*/ 4995471 w 5734356"/>
                <a:gd name="connsiteY23" fmla="*/ 488864 h 898116"/>
                <a:gd name="connsiteX24" fmla="*/ 5160755 w 5734356"/>
                <a:gd name="connsiteY24" fmla="*/ 488864 h 898116"/>
                <a:gd name="connsiteX25" fmla="*/ 5242233 w 5734356"/>
                <a:gd name="connsiteY25" fmla="*/ 488400 h 898116"/>
                <a:gd name="connsiteX26" fmla="*/ 5274824 w 5734356"/>
                <a:gd name="connsiteY26" fmla="*/ 456274 h 898116"/>
                <a:gd name="connsiteX27" fmla="*/ 5243629 w 5734356"/>
                <a:gd name="connsiteY27" fmla="*/ 422752 h 898116"/>
                <a:gd name="connsiteX28" fmla="*/ 5218023 w 5734356"/>
                <a:gd name="connsiteY28" fmla="*/ 422287 h 898116"/>
                <a:gd name="connsiteX29" fmla="*/ 4887920 w 5734356"/>
                <a:gd name="connsiteY29" fmla="*/ 422287 h 898116"/>
                <a:gd name="connsiteX30" fmla="*/ 2764383 w 5734356"/>
                <a:gd name="connsiteY30" fmla="*/ 422287 h 898116"/>
                <a:gd name="connsiteX31" fmla="*/ 2627036 w 5734356"/>
                <a:gd name="connsiteY31" fmla="*/ 422752 h 898116"/>
                <a:gd name="connsiteX32" fmla="*/ 2587926 w 5734356"/>
                <a:gd name="connsiteY32" fmla="*/ 456274 h 898116"/>
                <a:gd name="connsiteX33" fmla="*/ 2627965 w 5734356"/>
                <a:gd name="connsiteY33" fmla="*/ 488864 h 898116"/>
                <a:gd name="connsiteX34" fmla="*/ 2867278 w 5734356"/>
                <a:gd name="connsiteY34" fmla="*/ 488864 h 898116"/>
                <a:gd name="connsiteX35" fmla="*/ 3032562 w 5734356"/>
                <a:gd name="connsiteY35" fmla="*/ 488864 h 898116"/>
                <a:gd name="connsiteX36" fmla="*/ 3114040 w 5734356"/>
                <a:gd name="connsiteY36" fmla="*/ 488400 h 898116"/>
                <a:gd name="connsiteX37" fmla="*/ 3146631 w 5734356"/>
                <a:gd name="connsiteY37" fmla="*/ 456274 h 898116"/>
                <a:gd name="connsiteX38" fmla="*/ 3115436 w 5734356"/>
                <a:gd name="connsiteY38" fmla="*/ 422752 h 898116"/>
                <a:gd name="connsiteX39" fmla="*/ 3089828 w 5734356"/>
                <a:gd name="connsiteY39" fmla="*/ 422287 h 898116"/>
                <a:gd name="connsiteX40" fmla="*/ 2764383 w 5734356"/>
                <a:gd name="connsiteY40" fmla="*/ 422287 h 898116"/>
                <a:gd name="connsiteX41" fmla="*/ 1560380 w 5734356"/>
                <a:gd name="connsiteY41" fmla="*/ 421355 h 898116"/>
                <a:gd name="connsiteX42" fmla="*/ 1518477 w 5734356"/>
                <a:gd name="connsiteY42" fmla="*/ 422286 h 898116"/>
                <a:gd name="connsiteX43" fmla="*/ 1488679 w 5734356"/>
                <a:gd name="connsiteY43" fmla="*/ 454877 h 898116"/>
                <a:gd name="connsiteX44" fmla="*/ 1518477 w 5734356"/>
                <a:gd name="connsiteY44" fmla="*/ 487934 h 898116"/>
                <a:gd name="connsiteX45" fmla="*/ 1532443 w 5734356"/>
                <a:gd name="connsiteY45" fmla="*/ 488399 h 898116"/>
                <a:gd name="connsiteX46" fmla="*/ 2004550 w 5734356"/>
                <a:gd name="connsiteY46" fmla="*/ 488399 h 898116"/>
                <a:gd name="connsiteX47" fmla="*/ 2023174 w 5734356"/>
                <a:gd name="connsiteY47" fmla="*/ 487002 h 898116"/>
                <a:gd name="connsiteX48" fmla="*/ 2047384 w 5734356"/>
                <a:gd name="connsiteY48" fmla="*/ 454412 h 898116"/>
                <a:gd name="connsiteX49" fmla="*/ 2023639 w 5734356"/>
                <a:gd name="connsiteY49" fmla="*/ 424147 h 898116"/>
                <a:gd name="connsiteX50" fmla="*/ 1998032 w 5734356"/>
                <a:gd name="connsiteY50" fmla="*/ 422286 h 898116"/>
                <a:gd name="connsiteX51" fmla="*/ 1770360 w 5734356"/>
                <a:gd name="connsiteY51" fmla="*/ 422286 h 898116"/>
                <a:gd name="connsiteX52" fmla="*/ 1560380 w 5734356"/>
                <a:gd name="connsiteY52" fmla="*/ 421355 h 898116"/>
                <a:gd name="connsiteX53" fmla="*/ 5238508 w 5734356"/>
                <a:gd name="connsiteY53" fmla="*/ 0 h 898116"/>
                <a:gd name="connsiteX54" fmla="*/ 5455005 w 5734356"/>
                <a:gd name="connsiteY54" fmla="*/ 30730 h 898116"/>
                <a:gd name="connsiteX55" fmla="*/ 5615168 w 5734356"/>
                <a:gd name="connsiteY55" fmla="*/ 136417 h 898116"/>
                <a:gd name="connsiteX56" fmla="*/ 5719458 w 5734356"/>
                <a:gd name="connsiteY56" fmla="*/ 302630 h 898116"/>
                <a:gd name="connsiteX57" fmla="*/ 5732028 w 5734356"/>
                <a:gd name="connsiteY57" fmla="*/ 393420 h 898116"/>
                <a:gd name="connsiteX58" fmla="*/ 5734356 w 5734356"/>
                <a:gd name="connsiteY58" fmla="*/ 404594 h 898116"/>
                <a:gd name="connsiteX59" fmla="*/ 5734356 w 5734356"/>
                <a:gd name="connsiteY59" fmla="*/ 502368 h 898116"/>
                <a:gd name="connsiteX60" fmla="*/ 5729236 w 5734356"/>
                <a:gd name="connsiteY60" fmla="*/ 554047 h 898116"/>
                <a:gd name="connsiteX61" fmla="*/ 5661260 w 5734356"/>
                <a:gd name="connsiteY61" fmla="*/ 719331 h 898116"/>
                <a:gd name="connsiteX62" fmla="*/ 5470834 w 5734356"/>
                <a:gd name="connsiteY62" fmla="*/ 873905 h 898116"/>
                <a:gd name="connsiteX63" fmla="*/ 5351645 w 5734356"/>
                <a:gd name="connsiteY63" fmla="*/ 896252 h 898116"/>
                <a:gd name="connsiteX64" fmla="*/ 5339074 w 5734356"/>
                <a:gd name="connsiteY64" fmla="*/ 898116 h 898116"/>
                <a:gd name="connsiteX65" fmla="*/ 408520 w 5734356"/>
                <a:gd name="connsiteY65" fmla="*/ 898116 h 898116"/>
                <a:gd name="connsiteX66" fmla="*/ 372205 w 5734356"/>
                <a:gd name="connsiteY66" fmla="*/ 893924 h 898116"/>
                <a:gd name="connsiteX67" fmla="*/ 160829 w 5734356"/>
                <a:gd name="connsiteY67" fmla="*/ 800342 h 898116"/>
                <a:gd name="connsiteX68" fmla="*/ 2063 w 5734356"/>
                <a:gd name="connsiteY68" fmla="*/ 494919 h 898116"/>
                <a:gd name="connsiteX69" fmla="*/ 99372 w 5734356"/>
                <a:gd name="connsiteY69" fmla="*/ 173197 h 898116"/>
                <a:gd name="connsiteX70" fmla="*/ 283278 w 5734356"/>
                <a:gd name="connsiteY70" fmla="*/ 34454 h 898116"/>
                <a:gd name="connsiteX71" fmla="*/ 371273 w 5734356"/>
                <a:gd name="connsiteY71" fmla="*/ 7449 h 898116"/>
                <a:gd name="connsiteX72" fmla="*/ 429472 w 5734356"/>
                <a:gd name="connsiteY72" fmla="*/ 6518 h 898116"/>
                <a:gd name="connsiteX73" fmla="*/ 5150512 w 5734356"/>
                <a:gd name="connsiteY73" fmla="*/ 6518 h 898116"/>
                <a:gd name="connsiteX74" fmla="*/ 5238508 w 5734356"/>
                <a:gd name="connsiteY74" fmla="*/ 0 h 89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34356" h="898116">
                  <a:moveTo>
                    <a:pt x="3715109" y="422753"/>
                  </a:moveTo>
                  <a:cubicBezTo>
                    <a:pt x="3695090" y="422753"/>
                    <a:pt x="3682985" y="435788"/>
                    <a:pt x="3683450" y="455809"/>
                  </a:cubicBezTo>
                  <a:cubicBezTo>
                    <a:pt x="3683914" y="475363"/>
                    <a:pt x="3696020" y="487003"/>
                    <a:pt x="3716040" y="488399"/>
                  </a:cubicBezTo>
                  <a:cubicBezTo>
                    <a:pt x="3723025" y="488866"/>
                    <a:pt x="3730009" y="488866"/>
                    <a:pt x="3736993" y="488866"/>
                  </a:cubicBezTo>
                  <a:cubicBezTo>
                    <a:pt x="3812418" y="488866"/>
                    <a:pt x="3887377" y="488866"/>
                    <a:pt x="3962802" y="488866"/>
                  </a:cubicBezTo>
                  <a:cubicBezTo>
                    <a:pt x="4043816" y="488866"/>
                    <a:pt x="4124362" y="488866"/>
                    <a:pt x="4203976" y="488399"/>
                  </a:cubicBezTo>
                  <a:cubicBezTo>
                    <a:pt x="4227257" y="488399"/>
                    <a:pt x="4242155" y="475363"/>
                    <a:pt x="4241690" y="456273"/>
                  </a:cubicBezTo>
                  <a:cubicBezTo>
                    <a:pt x="4241690" y="436255"/>
                    <a:pt x="4230515" y="422753"/>
                    <a:pt x="4210494" y="422753"/>
                  </a:cubicBezTo>
                  <a:cubicBezTo>
                    <a:pt x="4045212" y="422287"/>
                    <a:pt x="3880393" y="422287"/>
                    <a:pt x="3715109" y="422753"/>
                  </a:cubicBezTo>
                  <a:close/>
                  <a:moveTo>
                    <a:pt x="476030" y="422751"/>
                  </a:moveTo>
                  <a:cubicBezTo>
                    <a:pt x="467184" y="422751"/>
                    <a:pt x="458804" y="422286"/>
                    <a:pt x="450423" y="424150"/>
                  </a:cubicBezTo>
                  <a:cubicBezTo>
                    <a:pt x="434127" y="427874"/>
                    <a:pt x="425281" y="439047"/>
                    <a:pt x="425281" y="455809"/>
                  </a:cubicBezTo>
                  <a:cubicBezTo>
                    <a:pt x="425281" y="472103"/>
                    <a:pt x="434127" y="483278"/>
                    <a:pt x="450423" y="487467"/>
                  </a:cubicBezTo>
                  <a:cubicBezTo>
                    <a:pt x="457872" y="489331"/>
                    <a:pt x="465788" y="488864"/>
                    <a:pt x="473702" y="488864"/>
                  </a:cubicBezTo>
                  <a:cubicBezTo>
                    <a:pt x="550523" y="488864"/>
                    <a:pt x="627345" y="488864"/>
                    <a:pt x="704169" y="488864"/>
                  </a:cubicBezTo>
                  <a:cubicBezTo>
                    <a:pt x="780524" y="488864"/>
                    <a:pt x="856414" y="488864"/>
                    <a:pt x="931839" y="489331"/>
                  </a:cubicBezTo>
                  <a:cubicBezTo>
                    <a:pt x="967225" y="489331"/>
                    <a:pt x="983055" y="479554"/>
                    <a:pt x="983986" y="457205"/>
                  </a:cubicBezTo>
                  <a:cubicBezTo>
                    <a:pt x="984918" y="433927"/>
                    <a:pt x="968157" y="422751"/>
                    <a:pt x="931839" y="422751"/>
                  </a:cubicBezTo>
                  <a:cubicBezTo>
                    <a:pt x="780059" y="422751"/>
                    <a:pt x="627812" y="422751"/>
                    <a:pt x="476030" y="422751"/>
                  </a:cubicBezTo>
                  <a:close/>
                  <a:moveTo>
                    <a:pt x="4887920" y="422287"/>
                  </a:moveTo>
                  <a:cubicBezTo>
                    <a:pt x="4843689" y="422287"/>
                    <a:pt x="4799460" y="422287"/>
                    <a:pt x="4755229" y="422752"/>
                  </a:cubicBezTo>
                  <a:cubicBezTo>
                    <a:pt x="4730552" y="422752"/>
                    <a:pt x="4715654" y="436720"/>
                    <a:pt x="4716119" y="456274"/>
                  </a:cubicBezTo>
                  <a:cubicBezTo>
                    <a:pt x="4716585" y="475828"/>
                    <a:pt x="4731483" y="488864"/>
                    <a:pt x="4756160" y="488864"/>
                  </a:cubicBezTo>
                  <a:cubicBezTo>
                    <a:pt x="4835775" y="488864"/>
                    <a:pt x="4915857" y="488864"/>
                    <a:pt x="4995471" y="488864"/>
                  </a:cubicBezTo>
                  <a:cubicBezTo>
                    <a:pt x="5050411" y="488864"/>
                    <a:pt x="5105351" y="488864"/>
                    <a:pt x="5160755" y="488864"/>
                  </a:cubicBezTo>
                  <a:cubicBezTo>
                    <a:pt x="5187758" y="488864"/>
                    <a:pt x="5215228" y="489331"/>
                    <a:pt x="5242233" y="488400"/>
                  </a:cubicBezTo>
                  <a:cubicBezTo>
                    <a:pt x="5262252" y="487935"/>
                    <a:pt x="5274359" y="476759"/>
                    <a:pt x="5274824" y="456274"/>
                  </a:cubicBezTo>
                  <a:cubicBezTo>
                    <a:pt x="5275288" y="435788"/>
                    <a:pt x="5263650" y="425080"/>
                    <a:pt x="5243629" y="422752"/>
                  </a:cubicBezTo>
                  <a:cubicBezTo>
                    <a:pt x="5235249" y="421820"/>
                    <a:pt x="5226403" y="422287"/>
                    <a:pt x="5218023" y="422287"/>
                  </a:cubicBezTo>
                  <a:cubicBezTo>
                    <a:pt x="5108143" y="422287"/>
                    <a:pt x="4997799" y="422287"/>
                    <a:pt x="4887920" y="422287"/>
                  </a:cubicBezTo>
                  <a:close/>
                  <a:moveTo>
                    <a:pt x="2764383" y="422287"/>
                  </a:moveTo>
                  <a:cubicBezTo>
                    <a:pt x="2718291" y="422287"/>
                    <a:pt x="2672663" y="422287"/>
                    <a:pt x="2627036" y="422752"/>
                  </a:cubicBezTo>
                  <a:cubicBezTo>
                    <a:pt x="2602824" y="422752"/>
                    <a:pt x="2587461" y="436720"/>
                    <a:pt x="2587926" y="456274"/>
                  </a:cubicBezTo>
                  <a:cubicBezTo>
                    <a:pt x="2588390" y="475828"/>
                    <a:pt x="2603290" y="488864"/>
                    <a:pt x="2627965" y="488864"/>
                  </a:cubicBezTo>
                  <a:cubicBezTo>
                    <a:pt x="2707582" y="488864"/>
                    <a:pt x="2787661" y="488864"/>
                    <a:pt x="2867278" y="488864"/>
                  </a:cubicBezTo>
                  <a:cubicBezTo>
                    <a:pt x="2922218" y="488864"/>
                    <a:pt x="2977155" y="488864"/>
                    <a:pt x="3032562" y="488864"/>
                  </a:cubicBezTo>
                  <a:cubicBezTo>
                    <a:pt x="3059565" y="488864"/>
                    <a:pt x="3087035" y="489331"/>
                    <a:pt x="3114040" y="488400"/>
                  </a:cubicBezTo>
                  <a:cubicBezTo>
                    <a:pt x="3134059" y="487468"/>
                    <a:pt x="3146164" y="476295"/>
                    <a:pt x="3146631" y="456274"/>
                  </a:cubicBezTo>
                  <a:cubicBezTo>
                    <a:pt x="3147096" y="436253"/>
                    <a:pt x="3135455" y="425080"/>
                    <a:pt x="3115436" y="422752"/>
                  </a:cubicBezTo>
                  <a:cubicBezTo>
                    <a:pt x="3107056" y="421820"/>
                    <a:pt x="3098208" y="422287"/>
                    <a:pt x="3089828" y="422287"/>
                  </a:cubicBezTo>
                  <a:cubicBezTo>
                    <a:pt x="2981347" y="422287"/>
                    <a:pt x="2872864" y="422287"/>
                    <a:pt x="2764383" y="422287"/>
                  </a:cubicBezTo>
                  <a:close/>
                  <a:moveTo>
                    <a:pt x="1560380" y="421355"/>
                  </a:moveTo>
                  <a:cubicBezTo>
                    <a:pt x="1546412" y="421355"/>
                    <a:pt x="1532443" y="420890"/>
                    <a:pt x="1518477" y="422286"/>
                  </a:cubicBezTo>
                  <a:cubicBezTo>
                    <a:pt x="1499853" y="424614"/>
                    <a:pt x="1488679" y="436254"/>
                    <a:pt x="1488679" y="454877"/>
                  </a:cubicBezTo>
                  <a:cubicBezTo>
                    <a:pt x="1488679" y="473966"/>
                    <a:pt x="1499853" y="485139"/>
                    <a:pt x="1518477" y="487934"/>
                  </a:cubicBezTo>
                  <a:cubicBezTo>
                    <a:pt x="1523133" y="488399"/>
                    <a:pt x="1527789" y="488399"/>
                    <a:pt x="1532443" y="488399"/>
                  </a:cubicBezTo>
                  <a:cubicBezTo>
                    <a:pt x="1689814" y="488399"/>
                    <a:pt x="1847182" y="488399"/>
                    <a:pt x="2004550" y="488399"/>
                  </a:cubicBezTo>
                  <a:cubicBezTo>
                    <a:pt x="2011069" y="488399"/>
                    <a:pt x="2017586" y="488864"/>
                    <a:pt x="2023174" y="487002"/>
                  </a:cubicBezTo>
                  <a:cubicBezTo>
                    <a:pt x="2039004" y="482346"/>
                    <a:pt x="2047849" y="471173"/>
                    <a:pt x="2047384" y="454412"/>
                  </a:cubicBezTo>
                  <a:cubicBezTo>
                    <a:pt x="2047384" y="438580"/>
                    <a:pt x="2038537" y="428339"/>
                    <a:pt x="2023639" y="424147"/>
                  </a:cubicBezTo>
                  <a:cubicBezTo>
                    <a:pt x="2015258" y="421821"/>
                    <a:pt x="2006413" y="422286"/>
                    <a:pt x="1998032" y="422286"/>
                  </a:cubicBezTo>
                  <a:cubicBezTo>
                    <a:pt x="1922140" y="422286"/>
                    <a:pt x="1846250" y="422286"/>
                    <a:pt x="1770360" y="422286"/>
                  </a:cubicBezTo>
                  <a:cubicBezTo>
                    <a:pt x="1700522" y="422286"/>
                    <a:pt x="1631149" y="422286"/>
                    <a:pt x="1560380" y="421355"/>
                  </a:cubicBezTo>
                  <a:close/>
                  <a:moveTo>
                    <a:pt x="5238508" y="0"/>
                  </a:moveTo>
                  <a:cubicBezTo>
                    <a:pt x="5312070" y="2328"/>
                    <a:pt x="5385632" y="1397"/>
                    <a:pt x="5455005" y="30730"/>
                  </a:cubicBezTo>
                  <a:cubicBezTo>
                    <a:pt x="5514600" y="56336"/>
                    <a:pt x="5569540" y="89858"/>
                    <a:pt x="5615168" y="136417"/>
                  </a:cubicBezTo>
                  <a:cubicBezTo>
                    <a:pt x="5662191" y="183906"/>
                    <a:pt x="5696645" y="239777"/>
                    <a:pt x="5719458" y="302630"/>
                  </a:cubicBezTo>
                  <a:cubicBezTo>
                    <a:pt x="5729700" y="331496"/>
                    <a:pt x="5728304" y="363158"/>
                    <a:pt x="5732028" y="393420"/>
                  </a:cubicBezTo>
                  <a:cubicBezTo>
                    <a:pt x="5732496" y="397145"/>
                    <a:pt x="5731564" y="401336"/>
                    <a:pt x="5734356" y="404594"/>
                  </a:cubicBezTo>
                  <a:cubicBezTo>
                    <a:pt x="5734356" y="437186"/>
                    <a:pt x="5734356" y="469777"/>
                    <a:pt x="5734356" y="502368"/>
                  </a:cubicBezTo>
                  <a:cubicBezTo>
                    <a:pt x="5731097" y="519593"/>
                    <a:pt x="5730632" y="536822"/>
                    <a:pt x="5729236" y="554047"/>
                  </a:cubicBezTo>
                  <a:cubicBezTo>
                    <a:pt x="5725044" y="616436"/>
                    <a:pt x="5697110" y="669979"/>
                    <a:pt x="5661260" y="719331"/>
                  </a:cubicBezTo>
                  <a:cubicBezTo>
                    <a:pt x="5611908" y="787772"/>
                    <a:pt x="5548123" y="838987"/>
                    <a:pt x="5470834" y="873905"/>
                  </a:cubicBezTo>
                  <a:cubicBezTo>
                    <a:pt x="5432656" y="891131"/>
                    <a:pt x="5392152" y="891596"/>
                    <a:pt x="5351645" y="896252"/>
                  </a:cubicBezTo>
                  <a:cubicBezTo>
                    <a:pt x="5347920" y="896252"/>
                    <a:pt x="5342800" y="894391"/>
                    <a:pt x="5339074" y="898116"/>
                  </a:cubicBezTo>
                  <a:cubicBezTo>
                    <a:pt x="3695556" y="898116"/>
                    <a:pt x="2052039" y="898116"/>
                    <a:pt x="408520" y="898116"/>
                  </a:cubicBezTo>
                  <a:cubicBezTo>
                    <a:pt x="396882" y="892995"/>
                    <a:pt x="383845" y="893924"/>
                    <a:pt x="372205" y="893924"/>
                  </a:cubicBezTo>
                  <a:cubicBezTo>
                    <a:pt x="288399" y="892063"/>
                    <a:pt x="222286" y="852021"/>
                    <a:pt x="160829" y="800342"/>
                  </a:cubicBezTo>
                  <a:cubicBezTo>
                    <a:pt x="65850" y="720262"/>
                    <a:pt x="13703" y="616901"/>
                    <a:pt x="2063" y="494919"/>
                  </a:cubicBezTo>
                  <a:cubicBezTo>
                    <a:pt x="-9111" y="375727"/>
                    <a:pt x="25344" y="268178"/>
                    <a:pt x="99372" y="173197"/>
                  </a:cubicBezTo>
                  <a:cubicBezTo>
                    <a:pt x="148257" y="110344"/>
                    <a:pt x="211577" y="67045"/>
                    <a:pt x="283278" y="34454"/>
                  </a:cubicBezTo>
                  <a:cubicBezTo>
                    <a:pt x="311679" y="21417"/>
                    <a:pt x="343338" y="20021"/>
                    <a:pt x="371273" y="7449"/>
                  </a:cubicBezTo>
                  <a:cubicBezTo>
                    <a:pt x="390829" y="6053"/>
                    <a:pt x="409916" y="6518"/>
                    <a:pt x="429472" y="6518"/>
                  </a:cubicBezTo>
                  <a:cubicBezTo>
                    <a:pt x="2003152" y="6518"/>
                    <a:pt x="3576832" y="6518"/>
                    <a:pt x="5150512" y="6518"/>
                  </a:cubicBezTo>
                  <a:cubicBezTo>
                    <a:pt x="5179844" y="6518"/>
                    <a:pt x="5209640" y="7916"/>
                    <a:pt x="523850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5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Web Scrapping coding structure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34" name="그룹 3">
            <a:extLst>
              <a:ext uri="{FF2B5EF4-FFF2-40B4-BE49-F238E27FC236}">
                <a16:creationId xmlns:a16="http://schemas.microsoft.com/office/drawing/2014/main" id="{76011C76-34B3-4293-8489-84A2BAF5F80A}"/>
              </a:ext>
            </a:extLst>
          </p:cNvPr>
          <p:cNvGrpSpPr/>
          <p:nvPr/>
        </p:nvGrpSpPr>
        <p:grpSpPr>
          <a:xfrm>
            <a:off x="5231904" y="2570645"/>
            <a:ext cx="1728192" cy="2736304"/>
            <a:chOff x="5216827" y="2636912"/>
            <a:chExt cx="1728192" cy="2736304"/>
          </a:xfrm>
        </p:grpSpPr>
        <p:sp>
          <p:nvSpPr>
            <p:cNvPr id="35" name="Rectangle 215">
              <a:extLst>
                <a:ext uri="{FF2B5EF4-FFF2-40B4-BE49-F238E27FC236}">
                  <a16:creationId xmlns:a16="http://schemas.microsoft.com/office/drawing/2014/main" id="{D8208E6F-58AC-4C2D-BC3B-985E4913AE2C}"/>
                </a:ext>
              </a:extLst>
            </p:cNvPr>
            <p:cNvSpPr/>
            <p:nvPr/>
          </p:nvSpPr>
          <p:spPr>
            <a:xfrm>
              <a:off x="5216827" y="2636912"/>
              <a:ext cx="1728192" cy="2736304"/>
            </a:xfrm>
            <a:custGeom>
              <a:avLst/>
              <a:gdLst/>
              <a:ahLst/>
              <a:cxnLst/>
              <a:rect l="l" t="t" r="r" b="b"/>
              <a:pathLst>
                <a:path w="1728192" h="2736304">
                  <a:moveTo>
                    <a:pt x="864096" y="1490204"/>
                  </a:moveTo>
                  <a:cubicBezTo>
                    <a:pt x="764674" y="1490204"/>
                    <a:pt x="684076" y="1570802"/>
                    <a:pt x="684076" y="1670224"/>
                  </a:cubicBezTo>
                  <a:cubicBezTo>
                    <a:pt x="684076" y="1736166"/>
                    <a:pt x="719532" y="1793828"/>
                    <a:pt x="773967" y="1822574"/>
                  </a:cubicBezTo>
                  <a:lnTo>
                    <a:pt x="648072" y="2254213"/>
                  </a:lnTo>
                  <a:lnTo>
                    <a:pt x="1080120" y="2254213"/>
                  </a:lnTo>
                  <a:lnTo>
                    <a:pt x="954225" y="1822574"/>
                  </a:lnTo>
                  <a:cubicBezTo>
                    <a:pt x="1008660" y="1793828"/>
                    <a:pt x="1044116" y="1736166"/>
                    <a:pt x="1044116" y="1670224"/>
                  </a:cubicBezTo>
                  <a:cubicBezTo>
                    <a:pt x="1044116" y="1570802"/>
                    <a:pt x="963518" y="1490204"/>
                    <a:pt x="864096" y="1490204"/>
                  </a:cubicBezTo>
                  <a:close/>
                  <a:moveTo>
                    <a:pt x="864096" y="228600"/>
                  </a:moveTo>
                  <a:cubicBezTo>
                    <a:pt x="737844" y="228600"/>
                    <a:pt x="635496" y="330948"/>
                    <a:pt x="635496" y="457200"/>
                  </a:cubicBezTo>
                  <a:lnTo>
                    <a:pt x="635078" y="457200"/>
                  </a:lnTo>
                  <a:lnTo>
                    <a:pt x="635078" y="1008112"/>
                  </a:lnTo>
                  <a:lnTo>
                    <a:pt x="1093113" y="1008112"/>
                  </a:lnTo>
                  <a:lnTo>
                    <a:pt x="1093113" y="457200"/>
                  </a:lnTo>
                  <a:lnTo>
                    <a:pt x="1092696" y="457200"/>
                  </a:lnTo>
                  <a:cubicBezTo>
                    <a:pt x="1092696" y="330948"/>
                    <a:pt x="990348" y="228600"/>
                    <a:pt x="864096" y="228600"/>
                  </a:cubicBezTo>
                  <a:close/>
                  <a:moveTo>
                    <a:pt x="864096" y="0"/>
                  </a:moveTo>
                  <a:cubicBezTo>
                    <a:pt x="1108128" y="0"/>
                    <a:pt x="1307504" y="191187"/>
                    <a:pt x="1318761" y="432048"/>
                  </a:cubicBezTo>
                  <a:lnTo>
                    <a:pt x="1321296" y="432048"/>
                  </a:lnTo>
                  <a:lnTo>
                    <a:pt x="1321296" y="457200"/>
                  </a:lnTo>
                  <a:lnTo>
                    <a:pt x="1321296" y="1008112"/>
                  </a:lnTo>
                  <a:lnTo>
                    <a:pt x="1440154" y="1008112"/>
                  </a:lnTo>
                  <a:cubicBezTo>
                    <a:pt x="1599233" y="1008112"/>
                    <a:pt x="1728192" y="1137071"/>
                    <a:pt x="1728192" y="1296150"/>
                  </a:cubicBezTo>
                  <a:lnTo>
                    <a:pt x="1728192" y="2448266"/>
                  </a:lnTo>
                  <a:cubicBezTo>
                    <a:pt x="1728192" y="2607345"/>
                    <a:pt x="1599233" y="2736304"/>
                    <a:pt x="1440154" y="2736304"/>
                  </a:cubicBezTo>
                  <a:lnTo>
                    <a:pt x="288038" y="2736304"/>
                  </a:lnTo>
                  <a:cubicBezTo>
                    <a:pt x="128959" y="2736304"/>
                    <a:pt x="0" y="2607345"/>
                    <a:pt x="0" y="2448266"/>
                  </a:cubicBezTo>
                  <a:lnTo>
                    <a:pt x="0" y="1296150"/>
                  </a:lnTo>
                  <a:cubicBezTo>
                    <a:pt x="0" y="1137071"/>
                    <a:pt x="128959" y="1008112"/>
                    <a:pt x="288038" y="1008112"/>
                  </a:cubicBezTo>
                  <a:lnTo>
                    <a:pt x="406895" y="1008112"/>
                  </a:lnTo>
                  <a:lnTo>
                    <a:pt x="406895" y="451098"/>
                  </a:lnTo>
                  <a:lnTo>
                    <a:pt x="407511" y="451098"/>
                  </a:lnTo>
                  <a:cubicBezTo>
                    <a:pt x="410206" y="201401"/>
                    <a:pt x="613631" y="0"/>
                    <a:pt x="86409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213">
              <a:extLst>
                <a:ext uri="{FF2B5EF4-FFF2-40B4-BE49-F238E27FC236}">
                  <a16:creationId xmlns:a16="http://schemas.microsoft.com/office/drawing/2014/main" id="{AEB78BCF-14AA-43CF-854B-47060AFE55E8}"/>
                </a:ext>
              </a:extLst>
            </p:cNvPr>
            <p:cNvSpPr/>
            <p:nvPr/>
          </p:nvSpPr>
          <p:spPr>
            <a:xfrm>
              <a:off x="5348014" y="3783285"/>
              <a:ext cx="1455440" cy="1455440"/>
            </a:xfrm>
            <a:prstGeom prst="roundRect">
              <a:avLst>
                <a:gd name="adj" fmla="val 14209"/>
              </a:avLst>
            </a:prstGeom>
            <a:solidFill>
              <a:schemeClr val="tx1">
                <a:lumMod val="65000"/>
                <a:lumOff val="35000"/>
                <a:alpha val="20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Oval 93">
            <a:extLst>
              <a:ext uri="{FF2B5EF4-FFF2-40B4-BE49-F238E27FC236}">
                <a16:creationId xmlns:a16="http://schemas.microsoft.com/office/drawing/2014/main" id="{4A4411BE-92FD-4A97-BB9F-BFFEBD2F8215}"/>
              </a:ext>
            </a:extLst>
          </p:cNvPr>
          <p:cNvSpPr/>
          <p:nvPr/>
        </p:nvSpPr>
        <p:spPr>
          <a:xfrm rot="900000" flipH="1">
            <a:off x="7105610" y="4904432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B1590F-4540-4AF2-871C-F299FE84DEF2}"/>
              </a:ext>
            </a:extLst>
          </p:cNvPr>
          <p:cNvSpPr/>
          <p:nvPr/>
        </p:nvSpPr>
        <p:spPr>
          <a:xfrm rot="900000">
            <a:off x="8756888" y="5192606"/>
            <a:ext cx="748053" cy="7480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4CE7F13D-C7CC-433A-BEF2-96089B42B0EA}"/>
              </a:ext>
            </a:extLst>
          </p:cNvPr>
          <p:cNvSpPr/>
          <p:nvPr/>
        </p:nvSpPr>
        <p:spPr>
          <a:xfrm rot="20700000">
            <a:off x="8917807" y="5368824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93">
            <a:extLst>
              <a:ext uri="{FF2B5EF4-FFF2-40B4-BE49-F238E27FC236}">
                <a16:creationId xmlns:a16="http://schemas.microsoft.com/office/drawing/2014/main" id="{B8682DFC-4EC8-47C2-9B2F-B780EEBEFF8B}"/>
              </a:ext>
            </a:extLst>
          </p:cNvPr>
          <p:cNvSpPr/>
          <p:nvPr/>
        </p:nvSpPr>
        <p:spPr>
          <a:xfrm rot="20700000">
            <a:off x="2568304" y="4904430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AC5920-FE44-4744-AA3F-036406839FA6}"/>
              </a:ext>
            </a:extLst>
          </p:cNvPr>
          <p:cNvSpPr/>
          <p:nvPr/>
        </p:nvSpPr>
        <p:spPr>
          <a:xfrm rot="900000">
            <a:off x="2684680" y="5192606"/>
            <a:ext cx="748053" cy="7480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rapezoid 3">
            <a:extLst>
              <a:ext uri="{FF2B5EF4-FFF2-40B4-BE49-F238E27FC236}">
                <a16:creationId xmlns:a16="http://schemas.microsoft.com/office/drawing/2014/main" id="{9FA6FA48-A409-4DB3-9BEF-99C6C8354E77}"/>
              </a:ext>
            </a:extLst>
          </p:cNvPr>
          <p:cNvSpPr/>
          <p:nvPr/>
        </p:nvSpPr>
        <p:spPr>
          <a:xfrm>
            <a:off x="2870405" y="5364913"/>
            <a:ext cx="381730" cy="389051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Oval 93">
            <a:extLst>
              <a:ext uri="{FF2B5EF4-FFF2-40B4-BE49-F238E27FC236}">
                <a16:creationId xmlns:a16="http://schemas.microsoft.com/office/drawing/2014/main" id="{0ABE7028-B843-4E24-BE84-954552F8085D}"/>
              </a:ext>
            </a:extLst>
          </p:cNvPr>
          <p:cNvSpPr/>
          <p:nvPr/>
        </p:nvSpPr>
        <p:spPr>
          <a:xfrm rot="900000">
            <a:off x="2568304" y="2019188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9436DC-7613-4D62-88DA-905BA61A17C4}"/>
              </a:ext>
            </a:extLst>
          </p:cNvPr>
          <p:cNvSpPr/>
          <p:nvPr/>
        </p:nvSpPr>
        <p:spPr>
          <a:xfrm rot="900000">
            <a:off x="2679245" y="1899697"/>
            <a:ext cx="748053" cy="7480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Down Arrow 1">
            <a:extLst>
              <a:ext uri="{FF2B5EF4-FFF2-40B4-BE49-F238E27FC236}">
                <a16:creationId xmlns:a16="http://schemas.microsoft.com/office/drawing/2014/main" id="{7F3FFBD9-652A-42BB-BFF1-92BC7BCEB2A2}"/>
              </a:ext>
            </a:extLst>
          </p:cNvPr>
          <p:cNvSpPr/>
          <p:nvPr/>
        </p:nvSpPr>
        <p:spPr>
          <a:xfrm rot="10800000" flipH="1">
            <a:off x="2872198" y="2072978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6" name="Oval 93">
            <a:extLst>
              <a:ext uri="{FF2B5EF4-FFF2-40B4-BE49-F238E27FC236}">
                <a16:creationId xmlns:a16="http://schemas.microsoft.com/office/drawing/2014/main" id="{EFC37BD5-B888-4AF0-9975-4D4B6980D731}"/>
              </a:ext>
            </a:extLst>
          </p:cNvPr>
          <p:cNvSpPr/>
          <p:nvPr/>
        </p:nvSpPr>
        <p:spPr>
          <a:xfrm rot="20700000" flipH="1">
            <a:off x="7105610" y="2019190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D9CB22F-3421-470D-81F6-B4B28F4F32E2}"/>
              </a:ext>
            </a:extLst>
          </p:cNvPr>
          <p:cNvSpPr/>
          <p:nvPr/>
        </p:nvSpPr>
        <p:spPr>
          <a:xfrm rot="900000">
            <a:off x="8759960" y="1899697"/>
            <a:ext cx="748053" cy="7480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79E67ACB-376E-4E14-A5BD-EB263AD55A6A}"/>
              </a:ext>
            </a:extLst>
          </p:cNvPr>
          <p:cNvSpPr/>
          <p:nvPr/>
        </p:nvSpPr>
        <p:spPr>
          <a:xfrm rot="14270044">
            <a:off x="8953472" y="2085682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74EDBD-CBBD-4E24-9E50-2EFF9EE06179}"/>
              </a:ext>
            </a:extLst>
          </p:cNvPr>
          <p:cNvSpPr txBox="1"/>
          <p:nvPr/>
        </p:nvSpPr>
        <p:spPr>
          <a:xfrm>
            <a:off x="9694628" y="1860653"/>
            <a:ext cx="175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1- Web Scrapped using selenium and Chrome Web driver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B1EAFC-2B00-46CE-9A28-1F0A70792A07}"/>
              </a:ext>
            </a:extLst>
          </p:cNvPr>
          <p:cNvSpPr txBox="1"/>
          <p:nvPr/>
        </p:nvSpPr>
        <p:spPr>
          <a:xfrm>
            <a:off x="809635" y="1860653"/>
            <a:ext cx="171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6- Exported the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dataframe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into an excel sheet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F7E090-0E6E-4745-8203-49C20C71D6F5}"/>
              </a:ext>
            </a:extLst>
          </p:cNvPr>
          <p:cNvSpPr txBox="1"/>
          <p:nvPr/>
        </p:nvSpPr>
        <p:spPr>
          <a:xfrm>
            <a:off x="9678016" y="5160526"/>
            <a:ext cx="1771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 Modified the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url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by looping through the link and modify the last part of it which corresponds to different pages on the website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4ADE14-B506-4DE7-8038-F0706A668565}"/>
              </a:ext>
            </a:extLst>
          </p:cNvPr>
          <p:cNvSpPr txBox="1"/>
          <p:nvPr/>
        </p:nvSpPr>
        <p:spPr>
          <a:xfrm>
            <a:off x="709950" y="5306949"/>
            <a:ext cx="171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4- Appended all the created lists into a dictionary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Oval 93">
            <a:extLst>
              <a:ext uri="{FF2B5EF4-FFF2-40B4-BE49-F238E27FC236}">
                <a16:creationId xmlns:a16="http://schemas.microsoft.com/office/drawing/2014/main" id="{B8682DFC-4EC8-47C2-9B2F-B780EEBEFF8B}"/>
              </a:ext>
            </a:extLst>
          </p:cNvPr>
          <p:cNvSpPr/>
          <p:nvPr/>
        </p:nvSpPr>
        <p:spPr>
          <a:xfrm>
            <a:off x="2408142" y="3593213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93">
            <a:extLst>
              <a:ext uri="{FF2B5EF4-FFF2-40B4-BE49-F238E27FC236}">
                <a16:creationId xmlns:a16="http://schemas.microsoft.com/office/drawing/2014/main" id="{4A4411BE-92FD-4A97-BB9F-BFFEBD2F8215}"/>
              </a:ext>
            </a:extLst>
          </p:cNvPr>
          <p:cNvSpPr/>
          <p:nvPr/>
        </p:nvSpPr>
        <p:spPr>
          <a:xfrm flipH="1">
            <a:off x="7105610" y="3674003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F7E090-0E6E-4745-8203-49C20C71D6F5}"/>
              </a:ext>
            </a:extLst>
          </p:cNvPr>
          <p:cNvSpPr txBox="1"/>
          <p:nvPr/>
        </p:nvSpPr>
        <p:spPr>
          <a:xfrm>
            <a:off x="9618250" y="3763964"/>
            <a:ext cx="177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2-  Created 5 lists one for each kind of info I am scrapping to save the results in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F7E090-0E6E-4745-8203-49C20C71D6F5}"/>
              </a:ext>
            </a:extLst>
          </p:cNvPr>
          <p:cNvSpPr txBox="1"/>
          <p:nvPr/>
        </p:nvSpPr>
        <p:spPr>
          <a:xfrm>
            <a:off x="598164" y="3763963"/>
            <a:ext cx="177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5- converted the dictionary into a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dataframe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B81F6E-020A-49F1-8A14-68A7395AD1BD}"/>
              </a:ext>
            </a:extLst>
          </p:cNvPr>
          <p:cNvGrpSpPr/>
          <p:nvPr/>
        </p:nvGrpSpPr>
        <p:grpSpPr>
          <a:xfrm>
            <a:off x="2044344" y="4073234"/>
            <a:ext cx="5021139" cy="2306779"/>
            <a:chOff x="3373089" y="5794542"/>
            <a:chExt cx="3397749" cy="914121"/>
          </a:xfrm>
        </p:grpSpPr>
        <p:sp>
          <p:nvSpPr>
            <p:cNvPr id="7" name="Text Placeholder 12">
              <a:extLst>
                <a:ext uri="{FF2B5EF4-FFF2-40B4-BE49-F238E27FC236}">
                  <a16:creationId xmlns:a16="http://schemas.microsoft.com/office/drawing/2014/main" id="{38DE722C-F894-46F2-AD5A-B3C5B1A772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373089" y="5794542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02</a:t>
              </a:r>
              <a:endParaRPr lang="en-US" sz="72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직사각형 11">
              <a:extLst>
                <a:ext uri="{FF2B5EF4-FFF2-40B4-BE49-F238E27FC236}">
                  <a16:creationId xmlns:a16="http://schemas.microsoft.com/office/drawing/2014/main" id="{6FA75289-45BA-4E03-B214-70B87A612C2C}"/>
                </a:ext>
              </a:extLst>
            </p:cNvPr>
            <p:cNvSpPr/>
            <p:nvPr userDrawn="1"/>
          </p:nvSpPr>
          <p:spPr>
            <a:xfrm>
              <a:off x="4018928" y="6194802"/>
              <a:ext cx="2751910" cy="475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accent1"/>
                  </a:solidFill>
                </a:rPr>
                <a:t>DATA CLEANING &amp; Variable Creation</a:t>
              </a:r>
            </a:p>
            <a:p>
              <a:pPr algn="r"/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831272" y="628343"/>
            <a:ext cx="2858775" cy="278247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747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44AD74B-A1E0-480C-B8FB-123B9A672225}"/>
              </a:ext>
            </a:extLst>
          </p:cNvPr>
          <p:cNvGrpSpPr/>
          <p:nvPr/>
        </p:nvGrpSpPr>
        <p:grpSpPr>
          <a:xfrm>
            <a:off x="8766522" y="4675879"/>
            <a:ext cx="3305405" cy="914121"/>
            <a:chOff x="8177349" y="237266"/>
            <a:chExt cx="3305405" cy="914121"/>
          </a:xfrm>
        </p:grpSpPr>
        <p:sp>
          <p:nvSpPr>
            <p:cNvPr id="17" name="Text Placeholder 12">
              <a:extLst>
                <a:ext uri="{FF2B5EF4-FFF2-40B4-BE49-F238E27FC236}">
                  <a16:creationId xmlns:a16="http://schemas.microsoft.com/office/drawing/2014/main" id="{8B2753CA-2DE2-4B84-8CD8-59426E778F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03</a:t>
              </a:r>
            </a:p>
          </p:txBody>
        </p:sp>
        <p:sp>
          <p:nvSpPr>
            <p:cNvPr id="18" name="직사각형 11">
              <a:extLst>
                <a:ext uri="{FF2B5EF4-FFF2-40B4-BE49-F238E27FC236}">
                  <a16:creationId xmlns:a16="http://schemas.microsoft.com/office/drawing/2014/main" id="{6B07E0D8-DABE-440A-A529-1ED97B60FC84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accent3"/>
                  </a:solidFill>
                </a:rPr>
                <a:t>MonthlyPrice</a:t>
              </a:r>
              <a:r>
                <a:rPr lang="en-US" altLang="ko-KR" b="1" dirty="0" smtClean="0">
                  <a:solidFill>
                    <a:schemeClr val="accent3"/>
                  </a:solidFill>
                </a:rPr>
                <a:t> 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9BB7424-35B0-4EA0-BB41-EB9DA3D03F57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FC009B9A-D394-4007-919A-EF2BDB08AB9A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45592FC6-E5D6-4CBC-B82E-AF6D90EB02A7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8BBCF843-6BB2-4FE9-922C-F242058BCF88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tar: 5 Points 22">
                <a:extLst>
                  <a:ext uri="{FF2B5EF4-FFF2-40B4-BE49-F238E27FC236}">
                    <a16:creationId xmlns:a16="http://schemas.microsoft.com/office/drawing/2014/main" id="{9EBA753F-7942-4858-86ED-515220751DFD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10FEBBC1-E1AE-4F89-BC61-0C7DAB94688A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92DCAB-0C82-49D8-86CC-F1005EA34A52}"/>
              </a:ext>
            </a:extLst>
          </p:cNvPr>
          <p:cNvSpPr txBox="1"/>
          <p:nvPr/>
        </p:nvSpPr>
        <p:spPr>
          <a:xfrm>
            <a:off x="272772" y="2301396"/>
            <a:ext cx="29329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splitted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the data in the address column into two columns. A column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called </a:t>
            </a:r>
            <a:r>
              <a:rPr lang="en-US" altLang="ko-KR" sz="1400" b="1" dirty="0" smtClean="0">
                <a:cs typeface="Arial" pitchFamily="34" charset="0"/>
              </a:rPr>
              <a:t>City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which indicates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whether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unit is in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roubaix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Tourcoing. And a column called </a:t>
            </a:r>
            <a:r>
              <a:rPr lang="en-US" altLang="ko-KR" sz="1400" b="1" dirty="0" err="1" smtClean="0">
                <a:cs typeface="Arial" pitchFamily="34" charset="0"/>
              </a:rPr>
              <a:t>AddressName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which hold the remaining part of the address. We can see from here that 40 units didn’t have extra address info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BB692E-F098-4AEF-91A9-5DB995FB4AFC}"/>
              </a:ext>
            </a:extLst>
          </p:cNvPr>
          <p:cNvSpPr txBox="1"/>
          <p:nvPr/>
        </p:nvSpPr>
        <p:spPr>
          <a:xfrm>
            <a:off x="9091012" y="5712896"/>
            <a:ext cx="293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lean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onthlyPrice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column by removing the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“**”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 the end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50740-7421-495B-AFA9-8EAC5BE654CF}"/>
              </a:ext>
            </a:extLst>
          </p:cNvPr>
          <p:cNvSpPr txBox="1"/>
          <p:nvPr/>
        </p:nvSpPr>
        <p:spPr>
          <a:xfrm>
            <a:off x="296075" y="89937"/>
            <a:ext cx="1157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Which Data needed to be cleaned and from which variables are created?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5D3B3C-63F5-4EA5-80E3-8B9D4D56DC30}"/>
              </a:ext>
            </a:extLst>
          </p:cNvPr>
          <p:cNvGrpSpPr/>
          <p:nvPr/>
        </p:nvGrpSpPr>
        <p:grpSpPr>
          <a:xfrm>
            <a:off x="99741" y="1338961"/>
            <a:ext cx="3305405" cy="914121"/>
            <a:chOff x="8177349" y="237266"/>
            <a:chExt cx="3305405" cy="914121"/>
          </a:xfrm>
        </p:grpSpPr>
        <p:sp>
          <p:nvSpPr>
            <p:cNvPr id="41" name="Text Placeholder 12">
              <a:extLst>
                <a:ext uri="{FF2B5EF4-FFF2-40B4-BE49-F238E27FC236}">
                  <a16:creationId xmlns:a16="http://schemas.microsoft.com/office/drawing/2014/main" id="{F704F761-FBF5-4031-A01F-232320D1E9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01</a:t>
              </a:r>
            </a:p>
          </p:txBody>
        </p:sp>
        <p:sp>
          <p:nvSpPr>
            <p:cNvPr id="43" name="직사각형 11">
              <a:extLst>
                <a:ext uri="{FF2B5EF4-FFF2-40B4-BE49-F238E27FC236}">
                  <a16:creationId xmlns:a16="http://schemas.microsoft.com/office/drawing/2014/main" id="{546800A3-1520-4518-B844-CBCF3CC48164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chemeClr val="accent1"/>
                  </a:solidFill>
                </a:rPr>
                <a:t>ADDRESS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245F12-69D6-45B0-AC51-94535B816BB7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45" name="Star: 5 Points 8">
                <a:extLst>
                  <a:ext uri="{FF2B5EF4-FFF2-40B4-BE49-F238E27FC236}">
                    <a16:creationId xmlns:a16="http://schemas.microsoft.com/office/drawing/2014/main" id="{7D93CFEF-DE0F-4319-88B0-7D3FC0C5B8CA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Star: 5 Points 9">
                <a:extLst>
                  <a:ext uri="{FF2B5EF4-FFF2-40B4-BE49-F238E27FC236}">
                    <a16:creationId xmlns:a16="http://schemas.microsoft.com/office/drawing/2014/main" id="{A08E4641-5D68-4749-AE85-A6A9F62E9768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tar: 5 Points 10">
                <a:extLst>
                  <a:ext uri="{FF2B5EF4-FFF2-40B4-BE49-F238E27FC236}">
                    <a16:creationId xmlns:a16="http://schemas.microsoft.com/office/drawing/2014/main" id="{AC838DFA-D7AF-4CB9-B6E0-22BACB0C1603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Star: 5 Points 11">
                <a:extLst>
                  <a:ext uri="{FF2B5EF4-FFF2-40B4-BE49-F238E27FC236}">
                    <a16:creationId xmlns:a16="http://schemas.microsoft.com/office/drawing/2014/main" id="{7A888420-55D0-4E96-B1B9-12563B52F6CC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Star: 5 Points 12">
                <a:extLst>
                  <a:ext uri="{FF2B5EF4-FFF2-40B4-BE49-F238E27FC236}">
                    <a16:creationId xmlns:a16="http://schemas.microsoft.com/office/drawing/2014/main" id="{C3E97B55-F4A5-42A9-BED4-4ECC968FF7A6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0E1EDC-AEFD-44F2-89F7-E6F6ADB741B8}"/>
              </a:ext>
            </a:extLst>
          </p:cNvPr>
          <p:cNvGrpSpPr/>
          <p:nvPr/>
        </p:nvGrpSpPr>
        <p:grpSpPr>
          <a:xfrm flipH="1">
            <a:off x="3776508" y="2752187"/>
            <a:ext cx="3305405" cy="914121"/>
            <a:chOff x="8177349" y="237266"/>
            <a:chExt cx="3305405" cy="914121"/>
          </a:xfrm>
        </p:grpSpPr>
        <p:sp>
          <p:nvSpPr>
            <p:cNvPr id="53" name="Text Placeholder 12">
              <a:extLst>
                <a:ext uri="{FF2B5EF4-FFF2-40B4-BE49-F238E27FC236}">
                  <a16:creationId xmlns:a16="http://schemas.microsoft.com/office/drawing/2014/main" id="{67E78453-B6B1-4ABA-8106-EF6E398447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02</a:t>
              </a:r>
            </a:p>
          </p:txBody>
        </p:sp>
        <p:sp>
          <p:nvSpPr>
            <p:cNvPr id="54" name="직사각형 11">
              <a:extLst>
                <a:ext uri="{FF2B5EF4-FFF2-40B4-BE49-F238E27FC236}">
                  <a16:creationId xmlns:a16="http://schemas.microsoft.com/office/drawing/2014/main" id="{AEC3120E-C469-47ED-87CA-1C4484572C7B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2"/>
                  </a:solidFill>
                </a:rPr>
                <a:t>AREA 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4EE854F-69F3-475A-91B4-48DD580560A0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56" name="Star: 5 Points 28">
                <a:extLst>
                  <a:ext uri="{FF2B5EF4-FFF2-40B4-BE49-F238E27FC236}">
                    <a16:creationId xmlns:a16="http://schemas.microsoft.com/office/drawing/2014/main" id="{DDE4195C-2E4D-4AA8-A679-46B5D6F191EF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Star: 5 Points 29">
                <a:extLst>
                  <a:ext uri="{FF2B5EF4-FFF2-40B4-BE49-F238E27FC236}">
                    <a16:creationId xmlns:a16="http://schemas.microsoft.com/office/drawing/2014/main" id="{E600C3A3-076F-4785-B603-8FC1B2F212BF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Star: 5 Points 30">
                <a:extLst>
                  <a:ext uri="{FF2B5EF4-FFF2-40B4-BE49-F238E27FC236}">
                    <a16:creationId xmlns:a16="http://schemas.microsoft.com/office/drawing/2014/main" id="{3CE8D5B7-8E15-47C5-8443-5F9E131AD3F6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tar: 5 Points 31">
                <a:extLst>
                  <a:ext uri="{FF2B5EF4-FFF2-40B4-BE49-F238E27FC236}">
                    <a16:creationId xmlns:a16="http://schemas.microsoft.com/office/drawing/2014/main" id="{877E5A0C-4C8A-43C9-82F6-66B6C27E835D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Star: 5 Points 32">
                <a:extLst>
                  <a:ext uri="{FF2B5EF4-FFF2-40B4-BE49-F238E27FC236}">
                    <a16:creationId xmlns:a16="http://schemas.microsoft.com/office/drawing/2014/main" id="{079AAE67-B94D-4491-8019-27EE06CE7768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492DCAB-0C82-49D8-86CC-F1005EA34A52}"/>
              </a:ext>
            </a:extLst>
          </p:cNvPr>
          <p:cNvSpPr txBox="1"/>
          <p:nvPr/>
        </p:nvSpPr>
        <p:spPr>
          <a:xfrm>
            <a:off x="4441597" y="3963389"/>
            <a:ext cx="2932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Created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new column called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Size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from the Area column which takes just the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units size in m2, and there we can see that there is 11 units where the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size was missing.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Those 11 NA values were replaced by 0 for further analysis and visualization requirements.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7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492DCAB-0C82-49D8-86CC-F1005EA34A52}"/>
              </a:ext>
            </a:extLst>
          </p:cNvPr>
          <p:cNvSpPr txBox="1"/>
          <p:nvPr/>
        </p:nvSpPr>
        <p:spPr>
          <a:xfrm>
            <a:off x="272772" y="2301396"/>
            <a:ext cx="29329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reated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size_group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variable that groups size together for every 10 m2 range, for example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any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unit which has a size from 50 m2 to 60 m2 will be grouped as 50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50740-7421-495B-AFA9-8EAC5BE654CF}"/>
              </a:ext>
            </a:extLst>
          </p:cNvPr>
          <p:cNvSpPr txBox="1"/>
          <p:nvPr/>
        </p:nvSpPr>
        <p:spPr>
          <a:xfrm>
            <a:off x="296075" y="89937"/>
            <a:ext cx="11727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Which Data needed to be cleaned and from which variables are created?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5D3B3C-63F5-4EA5-80E3-8B9D4D56DC30}"/>
              </a:ext>
            </a:extLst>
          </p:cNvPr>
          <p:cNvGrpSpPr/>
          <p:nvPr/>
        </p:nvGrpSpPr>
        <p:grpSpPr>
          <a:xfrm>
            <a:off x="99741" y="1338961"/>
            <a:ext cx="3305405" cy="914121"/>
            <a:chOff x="8177349" y="237266"/>
            <a:chExt cx="3305405" cy="914121"/>
          </a:xfrm>
        </p:grpSpPr>
        <p:sp>
          <p:nvSpPr>
            <p:cNvPr id="41" name="Text Placeholder 12">
              <a:extLst>
                <a:ext uri="{FF2B5EF4-FFF2-40B4-BE49-F238E27FC236}">
                  <a16:creationId xmlns:a16="http://schemas.microsoft.com/office/drawing/2014/main" id="{F704F761-FBF5-4031-A01F-232320D1E9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04</a:t>
              </a:r>
              <a:endPara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직사각형 11">
              <a:extLst>
                <a:ext uri="{FF2B5EF4-FFF2-40B4-BE49-F238E27FC236}">
                  <a16:creationId xmlns:a16="http://schemas.microsoft.com/office/drawing/2014/main" id="{546800A3-1520-4518-B844-CBCF3CC48164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chemeClr val="accent1"/>
                  </a:solidFill>
                </a:rPr>
                <a:t>SIZE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245F12-69D6-45B0-AC51-94535B816BB7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45" name="Star: 5 Points 8">
                <a:extLst>
                  <a:ext uri="{FF2B5EF4-FFF2-40B4-BE49-F238E27FC236}">
                    <a16:creationId xmlns:a16="http://schemas.microsoft.com/office/drawing/2014/main" id="{7D93CFEF-DE0F-4319-88B0-7D3FC0C5B8CA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Star: 5 Points 9">
                <a:extLst>
                  <a:ext uri="{FF2B5EF4-FFF2-40B4-BE49-F238E27FC236}">
                    <a16:creationId xmlns:a16="http://schemas.microsoft.com/office/drawing/2014/main" id="{A08E4641-5D68-4749-AE85-A6A9F62E9768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tar: 5 Points 10">
                <a:extLst>
                  <a:ext uri="{FF2B5EF4-FFF2-40B4-BE49-F238E27FC236}">
                    <a16:creationId xmlns:a16="http://schemas.microsoft.com/office/drawing/2014/main" id="{AC838DFA-D7AF-4CB9-B6E0-22BACB0C1603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Star: 5 Points 11">
                <a:extLst>
                  <a:ext uri="{FF2B5EF4-FFF2-40B4-BE49-F238E27FC236}">
                    <a16:creationId xmlns:a16="http://schemas.microsoft.com/office/drawing/2014/main" id="{7A888420-55D0-4E96-B1B9-12563B52F6CC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Star: 5 Points 12">
                <a:extLst>
                  <a:ext uri="{FF2B5EF4-FFF2-40B4-BE49-F238E27FC236}">
                    <a16:creationId xmlns:a16="http://schemas.microsoft.com/office/drawing/2014/main" id="{C3E97B55-F4A5-42A9-BED4-4ECC968FF7A6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0E1EDC-AEFD-44F2-89F7-E6F6ADB741B8}"/>
              </a:ext>
            </a:extLst>
          </p:cNvPr>
          <p:cNvGrpSpPr/>
          <p:nvPr/>
        </p:nvGrpSpPr>
        <p:grpSpPr>
          <a:xfrm flipH="1">
            <a:off x="3776508" y="2752187"/>
            <a:ext cx="3305405" cy="914121"/>
            <a:chOff x="8177349" y="237266"/>
            <a:chExt cx="3305405" cy="914121"/>
          </a:xfrm>
        </p:grpSpPr>
        <p:sp>
          <p:nvSpPr>
            <p:cNvPr id="53" name="Text Placeholder 12">
              <a:extLst>
                <a:ext uri="{FF2B5EF4-FFF2-40B4-BE49-F238E27FC236}">
                  <a16:creationId xmlns:a16="http://schemas.microsoft.com/office/drawing/2014/main" id="{67E78453-B6B1-4ABA-8106-EF6E398447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05</a:t>
              </a:r>
              <a:endPara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직사각형 11">
              <a:extLst>
                <a:ext uri="{FF2B5EF4-FFF2-40B4-BE49-F238E27FC236}">
                  <a16:creationId xmlns:a16="http://schemas.microsoft.com/office/drawing/2014/main" id="{AEC3120E-C469-47ED-87CA-1C4484572C7B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2"/>
                  </a:solidFill>
                </a:rPr>
                <a:t>TOTALPRICE 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4EE854F-69F3-475A-91B4-48DD580560A0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56" name="Star: 5 Points 28">
                <a:extLst>
                  <a:ext uri="{FF2B5EF4-FFF2-40B4-BE49-F238E27FC236}">
                    <a16:creationId xmlns:a16="http://schemas.microsoft.com/office/drawing/2014/main" id="{DDE4195C-2E4D-4AA8-A679-46B5D6F191EF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Star: 5 Points 29">
                <a:extLst>
                  <a:ext uri="{FF2B5EF4-FFF2-40B4-BE49-F238E27FC236}">
                    <a16:creationId xmlns:a16="http://schemas.microsoft.com/office/drawing/2014/main" id="{E600C3A3-076F-4785-B603-8FC1B2F212BF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Star: 5 Points 30">
                <a:extLst>
                  <a:ext uri="{FF2B5EF4-FFF2-40B4-BE49-F238E27FC236}">
                    <a16:creationId xmlns:a16="http://schemas.microsoft.com/office/drawing/2014/main" id="{3CE8D5B7-8E15-47C5-8443-5F9E131AD3F6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tar: 5 Points 31">
                <a:extLst>
                  <a:ext uri="{FF2B5EF4-FFF2-40B4-BE49-F238E27FC236}">
                    <a16:creationId xmlns:a16="http://schemas.microsoft.com/office/drawing/2014/main" id="{877E5A0C-4C8A-43C9-82F6-66B6C27E835D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Star: 5 Points 32">
                <a:extLst>
                  <a:ext uri="{FF2B5EF4-FFF2-40B4-BE49-F238E27FC236}">
                    <a16:creationId xmlns:a16="http://schemas.microsoft.com/office/drawing/2014/main" id="{079AAE67-B94D-4491-8019-27EE06CE7768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492DCAB-0C82-49D8-86CC-F1005EA34A52}"/>
              </a:ext>
            </a:extLst>
          </p:cNvPr>
          <p:cNvSpPr txBox="1"/>
          <p:nvPr/>
        </p:nvSpPr>
        <p:spPr>
          <a:xfrm>
            <a:off x="4441597" y="3963389"/>
            <a:ext cx="29329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Created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totalPrice_group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variable that groups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totalPrice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together for every 100 000 euros range, for example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any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unit which has a price from 100 000 euro to 200 000 euros will be grouped as 100 000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270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691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Abdelgelil Omar</cp:lastModifiedBy>
  <cp:revision>147</cp:revision>
  <dcterms:created xsi:type="dcterms:W3CDTF">2019-01-14T06:35:35Z</dcterms:created>
  <dcterms:modified xsi:type="dcterms:W3CDTF">2020-01-04T21:13:04Z</dcterms:modified>
</cp:coreProperties>
</file>