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4" r:id="rId7"/>
    <p:sldId id="268" r:id="rId8"/>
    <p:sldId id="286" r:id="rId9"/>
    <p:sldId id="292" r:id="rId10"/>
    <p:sldId id="279" r:id="rId11"/>
    <p:sldId id="293" r:id="rId12"/>
    <p:sldId id="294" r:id="rId13"/>
    <p:sldId id="29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CF5BF-815D-4C57-91EC-A7C15B2115AE}" v="232" dt="2024-05-17T01:12:05.750"/>
    <p1510:client id="{DEA3B572-752A-13D8-B746-0A10C2FF928A}" v="420" dt="2024-05-16T18:22:54.907"/>
    <p1510:client id="{E2F2C90B-1861-3847-B1D6-BDD7E4CC6E3A}" v="8" dt="2024-05-16T18:37:34.18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hman Ihab abdelmoniem" userId="S::a.ihab2129@nu.edu.eg::ceaeee4d-37bc-4476-83cf-5da8f60a8962" providerId="AD" clId="Web-{DEA3B572-752A-13D8-B746-0A10C2FF928A}"/>
    <pc:docChg chg="delSld modSld">
      <pc:chgData name="Abdelrhman Ihab abdelmoniem" userId="S::a.ihab2129@nu.edu.eg::ceaeee4d-37bc-4476-83cf-5da8f60a8962" providerId="AD" clId="Web-{DEA3B572-752A-13D8-B746-0A10C2FF928A}" dt="2024-05-16T18:22:31.376" v="489" actId="20577"/>
      <pc:docMkLst>
        <pc:docMk/>
      </pc:docMkLst>
      <pc:sldChg chg="modSp">
        <pc:chgData name="Abdelrhman Ihab abdelmoniem" userId="S::a.ihab2129@nu.edu.eg::ceaeee4d-37bc-4476-83cf-5da8f60a8962" providerId="AD" clId="Web-{DEA3B572-752A-13D8-B746-0A10C2FF928A}" dt="2024-05-16T17:28:21.038" v="1" actId="20577"/>
        <pc:sldMkLst>
          <pc:docMk/>
          <pc:sldMk cId="1642425379" sldId="256"/>
        </pc:sldMkLst>
        <pc:spChg chg="mod">
          <ac:chgData name="Abdelrhman Ihab abdelmoniem" userId="S::a.ihab2129@nu.edu.eg::ceaeee4d-37bc-4476-83cf-5da8f60a8962" providerId="AD" clId="Web-{DEA3B572-752A-13D8-B746-0A10C2FF928A}" dt="2024-05-16T17:28:21.038" v="1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del">
        <pc:chgData name="Abdelrhman Ihab abdelmoniem" userId="S::a.ihab2129@nu.edu.eg::ceaeee4d-37bc-4476-83cf-5da8f60a8962" providerId="AD" clId="Web-{DEA3B572-752A-13D8-B746-0A10C2FF928A}" dt="2024-05-16T17:42:14.123" v="129"/>
        <pc:sldMkLst>
          <pc:docMk/>
          <pc:sldMk cId="707789176" sldId="258"/>
        </pc:sldMkLst>
      </pc:sldChg>
      <pc:sldChg chg="del">
        <pc:chgData name="Abdelrhman Ihab abdelmoniem" userId="S::a.ihab2129@nu.edu.eg::ceaeee4d-37bc-4476-83cf-5da8f60a8962" providerId="AD" clId="Web-{DEA3B572-752A-13D8-B746-0A10C2FF928A}" dt="2024-05-16T18:12:16.277" v="398"/>
        <pc:sldMkLst>
          <pc:docMk/>
          <pc:sldMk cId="1593920805" sldId="262"/>
        </pc:sldMkLst>
      </pc:sldChg>
      <pc:sldChg chg="addSp delSp modSp mod modClrScheme chgLayout">
        <pc:chgData name="Abdelrhman Ihab abdelmoniem" userId="S::a.ihab2129@nu.edu.eg::ceaeee4d-37bc-4476-83cf-5da8f60a8962" providerId="AD" clId="Web-{DEA3B572-752A-13D8-B746-0A10C2FF928A}" dt="2024-05-16T17:48:00.813" v="157"/>
        <pc:sldMkLst>
          <pc:docMk/>
          <pc:sldMk cId="1346372204" sldId="264"/>
        </pc:sldMkLst>
        <pc:spChg chg="mod">
          <ac:chgData name="Abdelrhman Ihab abdelmoniem" userId="S::a.ihab2129@nu.edu.eg::ceaeee4d-37bc-4476-83cf-5da8f60a8962" providerId="AD" clId="Web-{DEA3B572-752A-13D8-B746-0A10C2FF928A}" dt="2024-05-16T17:48:00.813" v="157"/>
          <ac:spMkLst>
            <pc:docMk/>
            <pc:sldMk cId="1346372204" sldId="264"/>
            <ac:spMk id="2" creationId="{537E1C88-627C-4655-A4FB-0BB02EDB078A}"/>
          </ac:spMkLst>
        </pc:spChg>
        <pc:spChg chg="mod ord">
          <ac:chgData name="Abdelrhman Ihab abdelmoniem" userId="S::a.ihab2129@nu.edu.eg::ceaeee4d-37bc-4476-83cf-5da8f60a8962" providerId="AD" clId="Web-{DEA3B572-752A-13D8-B746-0A10C2FF928A}" dt="2024-05-16T17:48:00.813" v="157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7:48:00.813" v="157"/>
          <ac:spMkLst>
            <pc:docMk/>
            <pc:sldMk cId="1346372204" sldId="264"/>
            <ac:spMk id="6" creationId="{A4AC050D-BAF4-C23C-F8EC-24DEC4293002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7:48:00.813" v="157"/>
          <ac:spMkLst>
            <pc:docMk/>
            <pc:sldMk cId="1346372204" sldId="264"/>
            <ac:spMk id="11" creationId="{7FCD8F0C-C13C-5B0E-7CC0-BC2799724465}"/>
          </ac:spMkLst>
        </pc:spChg>
      </pc:sldChg>
      <pc:sldChg chg="addSp delSp modSp">
        <pc:chgData name="Abdelrhman Ihab abdelmoniem" userId="S::a.ihab2129@nu.edu.eg::ceaeee4d-37bc-4476-83cf-5da8f60a8962" providerId="AD" clId="Web-{DEA3B572-752A-13D8-B746-0A10C2FF928A}" dt="2024-05-16T18:00:35.444" v="345" actId="14100"/>
        <pc:sldMkLst>
          <pc:docMk/>
          <pc:sldMk cId="4151694508" sldId="268"/>
        </pc:sldMkLst>
        <pc:spChg chg="add del mod">
          <ac:chgData name="Abdelrhman Ihab abdelmoniem" userId="S::a.ihab2129@nu.edu.eg::ceaeee4d-37bc-4476-83cf-5da8f60a8962" providerId="AD" clId="Web-{DEA3B572-752A-13D8-B746-0A10C2FF928A}" dt="2024-05-16T17:51:25.518" v="167"/>
          <ac:spMkLst>
            <pc:docMk/>
            <pc:sldMk cId="4151694508" sldId="268"/>
            <ac:spMk id="3" creationId="{A6CC0DD1-6A60-C6E6-C619-D2D22EABC5C5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7:58:46.302" v="326" actId="1076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8:00:35.444" v="345" actId="14100"/>
          <ac:spMkLst>
            <pc:docMk/>
            <pc:sldMk cId="4151694508" sldId="268"/>
            <ac:spMk id="6" creationId="{5A6B31B0-7B84-475D-961F-09C0191F91A2}"/>
          </ac:spMkLst>
        </pc:spChg>
        <pc:spChg chg="del">
          <ac:chgData name="Abdelrhman Ihab abdelmoniem" userId="S::a.ihab2129@nu.edu.eg::ceaeee4d-37bc-4476-83cf-5da8f60a8962" providerId="AD" clId="Web-{DEA3B572-752A-13D8-B746-0A10C2FF928A}" dt="2024-05-16T17:51:08.502" v="164"/>
          <ac:spMkLst>
            <pc:docMk/>
            <pc:sldMk cId="4151694508" sldId="268"/>
            <ac:spMk id="8" creationId="{813F3455-E568-40C9-9F4D-8C89F4CD95F8}"/>
          </ac:spMkLst>
        </pc:spChg>
      </pc:sldChg>
      <pc:sldChg chg="addSp delSp modSp mod modClrScheme chgLayout">
        <pc:chgData name="Abdelrhman Ihab abdelmoniem" userId="S::a.ihab2129@nu.edu.eg::ceaeee4d-37bc-4476-83cf-5da8f60a8962" providerId="AD" clId="Web-{DEA3B572-752A-13D8-B746-0A10C2FF928A}" dt="2024-05-16T17:40:53.278" v="128" actId="20577"/>
        <pc:sldMkLst>
          <pc:docMk/>
          <pc:sldMk cId="2243494996" sldId="277"/>
        </pc:sldMkLst>
        <pc:spChg chg="mod">
          <ac:chgData name="Abdelrhman Ihab abdelmoniem" userId="S::a.ihab2129@nu.edu.eg::ceaeee4d-37bc-4476-83cf-5da8f60a8962" providerId="AD" clId="Web-{DEA3B572-752A-13D8-B746-0A10C2FF928A}" dt="2024-05-16T17:37:38.183" v="109"/>
          <ac:spMkLst>
            <pc:docMk/>
            <pc:sldMk cId="2243494996" sldId="277"/>
            <ac:spMk id="2" creationId="{6719F29B-F233-48AF-8261-F33A4E079E3E}"/>
          </ac:spMkLst>
        </pc:spChg>
        <pc:spChg chg="del mod">
          <ac:chgData name="Abdelrhman Ihab abdelmoniem" userId="S::a.ihab2129@nu.edu.eg::ceaeee4d-37bc-4476-83cf-5da8f60a8962" providerId="AD" clId="Web-{DEA3B572-752A-13D8-B746-0A10C2FF928A}" dt="2024-05-16T17:37:38.183" v="109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7:37:38.183" v="109"/>
          <ac:spMkLst>
            <pc:docMk/>
            <pc:sldMk cId="2243494996" sldId="277"/>
            <ac:spMk id="6" creationId="{67927DCA-F11F-1716-00DA-9EF49F131ABD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7:37:55.730" v="114"/>
          <ac:spMkLst>
            <pc:docMk/>
            <pc:sldMk cId="2243494996" sldId="277"/>
            <ac:spMk id="74" creationId="{3A8DAE88-FA07-B092-C78B-F4912066AB69}"/>
          </ac:spMkLst>
        </pc:spChg>
        <pc:graphicFrameChg chg="add del mod modGraphic">
          <ac:chgData name="Abdelrhman Ihab abdelmoniem" userId="S::a.ihab2129@nu.edu.eg::ceaeee4d-37bc-4476-83cf-5da8f60a8962" providerId="AD" clId="Web-{DEA3B572-752A-13D8-B746-0A10C2FF928A}" dt="2024-05-16T17:40:53.278" v="128" actId="20577"/>
          <ac:graphicFrameMkLst>
            <pc:docMk/>
            <pc:sldMk cId="2243494996" sldId="277"/>
            <ac:graphicFrameMk id="8" creationId="{4CB39370-E451-DB4A-07B4-1967AC95DB09}"/>
          </ac:graphicFrameMkLst>
        </pc:graphicFrameChg>
      </pc:sldChg>
      <pc:sldChg chg="addSp delSp modSp">
        <pc:chgData name="Abdelrhman Ihab abdelmoniem" userId="S::a.ihab2129@nu.edu.eg::ceaeee4d-37bc-4476-83cf-5da8f60a8962" providerId="AD" clId="Web-{DEA3B572-752A-13D8-B746-0A10C2FF928A}" dt="2024-05-16T18:22:31.376" v="489" actId="20577"/>
        <pc:sldMkLst>
          <pc:docMk/>
          <pc:sldMk cId="4252466045" sldId="279"/>
        </pc:sldMkLst>
        <pc:spChg chg="add del mod">
          <ac:chgData name="Abdelrhman Ihab abdelmoniem" userId="S::a.ihab2129@nu.edu.eg::ceaeee4d-37bc-4476-83cf-5da8f60a8962" providerId="AD" clId="Web-{DEA3B572-752A-13D8-B746-0A10C2FF928A}" dt="2024-05-16T18:17:27.217" v="425"/>
          <ac:spMkLst>
            <pc:docMk/>
            <pc:sldMk cId="4252466045" sldId="279"/>
            <ac:spMk id="3" creationId="{FED01370-9CF1-29FE-D40A-C31C9A2E4B60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8:22:31.376" v="489" actId="20577"/>
          <ac:spMkLst>
            <pc:docMk/>
            <pc:sldMk cId="4252466045" sldId="279"/>
            <ac:spMk id="7" creationId="{3FF2D739-E475-54F8-C832-F04A983D0F24}"/>
          </ac:spMkLst>
        </pc:spChg>
        <pc:spChg chg="del">
          <ac:chgData name="Abdelrhman Ihab abdelmoniem" userId="S::a.ihab2129@nu.edu.eg::ceaeee4d-37bc-4476-83cf-5da8f60a8962" providerId="AD" clId="Web-{DEA3B572-752A-13D8-B746-0A10C2FF928A}" dt="2024-05-16T18:17:18.795" v="423"/>
          <ac:spMkLst>
            <pc:docMk/>
            <pc:sldMk cId="4252466045" sldId="279"/>
            <ac:spMk id="8" creationId="{8E323639-65E1-FDBD-1BE3-374BB39C1971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8:17:13.389" v="422" actId="20577"/>
          <ac:spMkLst>
            <pc:docMk/>
            <pc:sldMk cId="4252466045" sldId="279"/>
            <ac:spMk id="23" creationId="{5FB75C3E-5885-49DD-8190-BB1E8C511A7E}"/>
          </ac:spMkLst>
        </pc:spChg>
      </pc:sldChg>
      <pc:sldChg chg="addSp delSp modSp mod modClrScheme chgLayout">
        <pc:chgData name="Abdelrhman Ihab abdelmoniem" userId="S::a.ihab2129@nu.edu.eg::ceaeee4d-37bc-4476-83cf-5da8f60a8962" providerId="AD" clId="Web-{DEA3B572-752A-13D8-B746-0A10C2FF928A}" dt="2024-05-16T18:05:22.852" v="375" actId="14100"/>
        <pc:sldMkLst>
          <pc:docMk/>
          <pc:sldMk cId="1418789964" sldId="286"/>
        </pc:sldMkLst>
        <pc:spChg chg="mod">
          <ac:chgData name="Abdelrhman Ihab abdelmoniem" userId="S::a.ihab2129@nu.edu.eg::ceaeee4d-37bc-4476-83cf-5da8f60a8962" providerId="AD" clId="Web-{DEA3B572-752A-13D8-B746-0A10C2FF928A}" dt="2024-05-16T18:05:22.852" v="375" actId="14100"/>
          <ac:spMkLst>
            <pc:docMk/>
            <pc:sldMk cId="1418789964" sldId="286"/>
            <ac:spMk id="2" creationId="{67708C79-A4AC-4B5D-92DF-600737E4D11A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2:45.210" v="352"/>
          <ac:spMkLst>
            <pc:docMk/>
            <pc:sldMk cId="1418789964" sldId="286"/>
            <ac:spMk id="4" creationId="{AC132CB0-D3A6-3B75-E28A-E211F432A488}"/>
          </ac:spMkLst>
        </pc:spChg>
        <pc:spChg chg="del">
          <ac:chgData name="Abdelrhman Ihab abdelmoniem" userId="S::a.ihab2129@nu.edu.eg::ceaeee4d-37bc-4476-83cf-5da8f60a8962" providerId="AD" clId="Web-{DEA3B572-752A-13D8-B746-0A10C2FF928A}" dt="2024-05-16T18:02:39.429" v="351"/>
          <ac:spMkLst>
            <pc:docMk/>
            <pc:sldMk cId="1418789964" sldId="286"/>
            <ac:spMk id="7" creationId="{02492136-277B-808E-9D1B-0527359207DB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3:45.992" v="366"/>
          <ac:spMkLst>
            <pc:docMk/>
            <pc:sldMk cId="1418789964" sldId="286"/>
            <ac:spMk id="12" creationId="{D3251268-42B4-3B45-A59B-740E2DB97A00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8:05:08.274" v="373"/>
          <ac:spMkLst>
            <pc:docMk/>
            <pc:sldMk cId="1418789964" sldId="286"/>
            <ac:spMk id="14" creationId="{F3DE1AA4-0AE6-C6D5-E252-BBD5ED259E32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3:41.180" v="363"/>
          <ac:spMkLst>
            <pc:docMk/>
            <pc:sldMk cId="1418789964" sldId="286"/>
            <ac:spMk id="20" creationId="{F3493AC6-7133-9F6A-B244-C107DD0A1E1A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3:45.945" v="365"/>
          <ac:spMkLst>
            <pc:docMk/>
            <pc:sldMk cId="1418789964" sldId="286"/>
            <ac:spMk id="22" creationId="{45A705D0-0D0A-FB5F-E115-FC5C613ABF04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5:14.149" v="374"/>
          <ac:spMkLst>
            <pc:docMk/>
            <pc:sldMk cId="1418789964" sldId="286"/>
            <ac:spMk id="27" creationId="{BCB4B948-4064-C7C6-BD1B-C390E34DBBDA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4:20.711" v="372"/>
          <ac:spMkLst>
            <pc:docMk/>
            <pc:sldMk cId="1418789964" sldId="286"/>
            <ac:spMk id="30" creationId="{F016BE34-2064-2D19-2E59-CFC4EA0CF124}"/>
          </ac:spMkLst>
        </pc:spChg>
        <pc:graphicFrameChg chg="add del mod">
          <ac:chgData name="Abdelrhman Ihab abdelmoniem" userId="S::a.ihab2129@nu.edu.eg::ceaeee4d-37bc-4476-83cf-5da8f60a8962" providerId="AD" clId="Web-{DEA3B572-752A-13D8-B746-0A10C2FF928A}" dt="2024-05-16T18:03:41.180" v="363"/>
          <ac:graphicFrameMkLst>
            <pc:docMk/>
            <pc:sldMk cId="1418789964" sldId="286"/>
            <ac:graphicFrameMk id="16" creationId="{1BB02945-9DD8-A1C0-B6FE-030A40729F2A}"/>
          </ac:graphicFrameMkLst>
        </pc:graphicFrameChg>
        <pc:graphicFrameChg chg="add del mod">
          <ac:chgData name="Abdelrhman Ihab abdelmoniem" userId="S::a.ihab2129@nu.edu.eg::ceaeee4d-37bc-4476-83cf-5da8f60a8962" providerId="AD" clId="Web-{DEA3B572-752A-13D8-B746-0A10C2FF928A}" dt="2024-05-16T18:03:45.945" v="365"/>
          <ac:graphicFrameMkLst>
            <pc:docMk/>
            <pc:sldMk cId="1418789964" sldId="286"/>
            <ac:graphicFrameMk id="23" creationId="{E04B9B7F-6C0C-3D97-3F85-9B83A44EC31E}"/>
          </ac:graphicFrameMkLst>
        </pc:graphicFrameChg>
        <pc:graphicFrameChg chg="add mod modGraphic">
          <ac:chgData name="Abdelrhman Ihab abdelmoniem" userId="S::a.ihab2129@nu.edu.eg::ceaeee4d-37bc-4476-83cf-5da8f60a8962" providerId="AD" clId="Web-{DEA3B572-752A-13D8-B746-0A10C2FF928A}" dt="2024-05-16T18:05:08.274" v="373"/>
          <ac:graphicFrameMkLst>
            <pc:docMk/>
            <pc:sldMk cId="1418789964" sldId="286"/>
            <ac:graphicFrameMk id="25" creationId="{9F3EDD3D-6039-7A8B-D3EF-8F5FD2B81890}"/>
          </ac:graphicFrameMkLst>
        </pc:graphicFrameChg>
      </pc:sldChg>
      <pc:sldChg chg="del">
        <pc:chgData name="Abdelrhman Ihab abdelmoniem" userId="S::a.ihab2129@nu.edu.eg::ceaeee4d-37bc-4476-83cf-5da8f60a8962" providerId="AD" clId="Web-{DEA3B572-752A-13D8-B746-0A10C2FF928A}" dt="2024-05-16T17:42:18.248" v="130"/>
        <pc:sldMkLst>
          <pc:docMk/>
          <pc:sldMk cId="1329539271" sldId="290"/>
        </pc:sldMkLst>
      </pc:sldChg>
      <pc:sldChg chg="del">
        <pc:chgData name="Abdelrhman Ihab abdelmoniem" userId="S::a.ihab2129@nu.edu.eg::ceaeee4d-37bc-4476-83cf-5da8f60a8962" providerId="AD" clId="Web-{DEA3B572-752A-13D8-B746-0A10C2FF928A}" dt="2024-05-16T17:48:14.688" v="158"/>
        <pc:sldMkLst>
          <pc:docMk/>
          <pc:sldMk cId="3003251909" sldId="291"/>
        </pc:sldMkLst>
      </pc:sldChg>
      <pc:sldChg chg="addSp delSp modSp mod modClrScheme chgLayout">
        <pc:chgData name="Abdelrhman Ihab abdelmoniem" userId="S::a.ihab2129@nu.edu.eg::ceaeee4d-37bc-4476-83cf-5da8f60a8962" providerId="AD" clId="Web-{DEA3B572-752A-13D8-B746-0A10C2FF928A}" dt="2024-05-16T18:14:38.122" v="418" actId="14100"/>
        <pc:sldMkLst>
          <pc:docMk/>
          <pc:sldMk cId="2390678392" sldId="292"/>
        </pc:sldMkLst>
        <pc:spChg chg="mod">
          <ac:chgData name="Abdelrhman Ihab abdelmoniem" userId="S::a.ihab2129@nu.edu.eg::ceaeee4d-37bc-4476-83cf-5da8f60a8962" providerId="AD" clId="Web-{DEA3B572-752A-13D8-B746-0A10C2FF928A}" dt="2024-05-16T18:14:08.153" v="409"/>
          <ac:spMkLst>
            <pc:docMk/>
            <pc:sldMk cId="2390678392" sldId="292"/>
            <ac:spMk id="2" creationId="{CC80C883-7528-F9C5-D6FA-15EC059A3021}"/>
          </ac:spMkLst>
        </pc:spChg>
        <pc:spChg chg="mod">
          <ac:chgData name="Abdelrhman Ihab abdelmoniem" userId="S::a.ihab2129@nu.edu.eg::ceaeee4d-37bc-4476-83cf-5da8f60a8962" providerId="AD" clId="Web-{DEA3B572-752A-13D8-B746-0A10C2FF928A}" dt="2024-05-16T18:14:08.153" v="409"/>
          <ac:spMkLst>
            <pc:docMk/>
            <pc:sldMk cId="2390678392" sldId="292"/>
            <ac:spMk id="3" creationId="{8D3FE259-B742-148B-88EA-EAE84226FE5A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07:11.994" v="380"/>
          <ac:spMkLst>
            <pc:docMk/>
            <pc:sldMk cId="2390678392" sldId="292"/>
            <ac:spMk id="5" creationId="{B527D60F-4806-62ED-D933-895A71E45EBE}"/>
          </ac:spMkLst>
        </pc:spChg>
        <pc:spChg chg="add del mod ord">
          <ac:chgData name="Abdelrhman Ihab abdelmoniem" userId="S::a.ihab2129@nu.edu.eg::ceaeee4d-37bc-4476-83cf-5da8f60a8962" providerId="AD" clId="Web-{DEA3B572-752A-13D8-B746-0A10C2FF928A}" dt="2024-05-16T18:14:08.153" v="409"/>
          <ac:spMkLst>
            <pc:docMk/>
            <pc:sldMk cId="2390678392" sldId="292"/>
            <ac:spMk id="6" creationId="{3A7E69BA-FC91-08A5-671F-B53E6E989C6F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14:04.762" v="406"/>
          <ac:spMkLst>
            <pc:docMk/>
            <pc:sldMk cId="2390678392" sldId="292"/>
            <ac:spMk id="11" creationId="{7D33CB14-BA3A-8F42-340D-FFE716FB1FDD}"/>
          </ac:spMkLst>
        </pc:spChg>
        <pc:spChg chg="add del">
          <ac:chgData name="Abdelrhman Ihab abdelmoniem" userId="S::a.ihab2129@nu.edu.eg::ceaeee4d-37bc-4476-83cf-5da8f60a8962" providerId="AD" clId="Web-{DEA3B572-752A-13D8-B746-0A10C2FF928A}" dt="2024-05-16T18:13:55.387" v="402"/>
          <ac:spMkLst>
            <pc:docMk/>
            <pc:sldMk cId="2390678392" sldId="292"/>
            <ac:spMk id="12" creationId="{7F03B0A2-0035-088A-B8A0-EF81D5028BC4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14:04.762" v="406"/>
          <ac:spMkLst>
            <pc:docMk/>
            <pc:sldMk cId="2390678392" sldId="292"/>
            <ac:spMk id="16" creationId="{3A7E69BA-FC91-08A5-671F-B53E6E989C6F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14:08.138" v="408"/>
          <ac:spMkLst>
            <pc:docMk/>
            <pc:sldMk cId="2390678392" sldId="292"/>
            <ac:spMk id="18" creationId="{3A7E69BA-FC91-08A5-671F-B53E6E989C6F}"/>
          </ac:spMkLst>
        </pc:spChg>
        <pc:spChg chg="add mod">
          <ac:chgData name="Abdelrhman Ihab abdelmoniem" userId="S::a.ihab2129@nu.edu.eg::ceaeee4d-37bc-4476-83cf-5da8f60a8962" providerId="AD" clId="Web-{DEA3B572-752A-13D8-B746-0A10C2FF928A}" dt="2024-05-16T18:14:38.122" v="418" actId="14100"/>
          <ac:spMkLst>
            <pc:docMk/>
            <pc:sldMk cId="2390678392" sldId="292"/>
            <ac:spMk id="20" creationId="{3A7E69BA-FC91-08A5-671F-B53E6E989C6F}"/>
          </ac:spMkLst>
        </pc:spChg>
        <pc:spChg chg="add del mod">
          <ac:chgData name="Abdelrhman Ihab abdelmoniem" userId="S::a.ihab2129@nu.edu.eg::ceaeee4d-37bc-4476-83cf-5da8f60a8962" providerId="AD" clId="Web-{DEA3B572-752A-13D8-B746-0A10C2FF928A}" dt="2024-05-16T18:14:22.153" v="410"/>
          <ac:spMkLst>
            <pc:docMk/>
            <pc:sldMk cId="2390678392" sldId="292"/>
            <ac:spMk id="21" creationId="{01190580-7223-588C-0EFF-BA2B84AA7800}"/>
          </ac:spMkLst>
        </pc:spChg>
        <pc:graphicFrameChg chg="del">
          <ac:chgData name="Abdelrhman Ihab abdelmoniem" userId="S::a.ihab2129@nu.edu.eg::ceaeee4d-37bc-4476-83cf-5da8f60a8962" providerId="AD" clId="Web-{DEA3B572-752A-13D8-B746-0A10C2FF928A}" dt="2024-05-16T18:06:56.494" v="376"/>
          <ac:graphicFrameMkLst>
            <pc:docMk/>
            <pc:sldMk cId="2390678392" sldId="292"/>
            <ac:graphicFrameMk id="8" creationId="{24EE9911-8AC9-5BE2-4456-0175FD28D083}"/>
          </ac:graphicFrameMkLst>
        </pc:graphicFrameChg>
        <pc:graphicFrameChg chg="add del">
          <ac:chgData name="Abdelrhman Ihab abdelmoniem" userId="S::a.ihab2129@nu.edu.eg::ceaeee4d-37bc-4476-83cf-5da8f60a8962" providerId="AD" clId="Web-{DEA3B572-752A-13D8-B746-0A10C2FF928A}" dt="2024-05-16T18:13:55.387" v="402"/>
          <ac:graphicFrameMkLst>
            <pc:docMk/>
            <pc:sldMk cId="2390678392" sldId="292"/>
            <ac:graphicFrameMk id="9" creationId="{B41D5948-254D-6AAC-9191-CE1DEC650392}"/>
          </ac:graphicFrameMkLst>
        </pc:graphicFrameChg>
        <pc:graphicFrameChg chg="add del">
          <ac:chgData name="Abdelrhman Ihab abdelmoniem" userId="S::a.ihab2129@nu.edu.eg::ceaeee4d-37bc-4476-83cf-5da8f60a8962" providerId="AD" clId="Web-{DEA3B572-752A-13D8-B746-0A10C2FF928A}" dt="2024-05-16T18:14:02.403" v="404"/>
          <ac:graphicFrameMkLst>
            <pc:docMk/>
            <pc:sldMk cId="2390678392" sldId="292"/>
            <ac:graphicFrameMk id="14" creationId="{F26483F5-2004-5346-E0FD-509D4A5BB785}"/>
          </ac:graphicFrameMkLst>
        </pc:graphicFrameChg>
      </pc:sldChg>
    </pc:docChg>
  </pc:docChgLst>
  <pc:docChgLst>
    <pc:chgData clId="Web-{DEA3B572-752A-13D8-B746-0A10C2FF928A}"/>
    <pc:docChg chg="modSld">
      <pc:chgData name="" userId="" providerId="" clId="Web-{DEA3B572-752A-13D8-B746-0A10C2FF928A}" dt="2024-05-16T17:28:11.272" v="1" actId="20577"/>
      <pc:docMkLst>
        <pc:docMk/>
      </pc:docMkLst>
      <pc:sldChg chg="modSp">
        <pc:chgData name="" userId="" providerId="" clId="Web-{DEA3B572-752A-13D8-B746-0A10C2FF928A}" dt="2024-05-16T17:28:11.272" v="1" actId="20577"/>
        <pc:sldMkLst>
          <pc:docMk/>
          <pc:sldMk cId="1642425379" sldId="256"/>
        </pc:sldMkLst>
        <pc:spChg chg="mod">
          <ac:chgData name="" userId="" providerId="" clId="Web-{DEA3B572-752A-13D8-B746-0A10C2FF928A}" dt="2024-05-16T17:28:11.272" v="1" actId="20577"/>
          <ac:spMkLst>
            <pc:docMk/>
            <pc:sldMk cId="1642425379" sldId="256"/>
            <ac:spMk id="2" creationId="{216815C6-3AD0-46E6-A74A-1967BD91AF50}"/>
          </ac:spMkLst>
        </pc:spChg>
      </pc:sldChg>
    </pc:docChg>
  </pc:docChgLst>
  <pc:docChgLst>
    <pc:chgData name="Abdelrhman Ihab abdelmoniem" userId="S::a.ihab2129@nu.edu.eg::ceaeee4d-37bc-4476-83cf-5da8f60a8962" providerId="AD" clId="Web-{682CF5BF-815D-4C57-91EC-A7C15B2115AE}"/>
    <pc:docChg chg="addSld delSld modSld">
      <pc:chgData name="Abdelrhman Ihab abdelmoniem" userId="S::a.ihab2129@nu.edu.eg::ceaeee4d-37bc-4476-83cf-5da8f60a8962" providerId="AD" clId="Web-{682CF5BF-815D-4C57-91EC-A7C15B2115AE}" dt="2024-05-17T01:12:05.750" v="209"/>
      <pc:docMkLst>
        <pc:docMk/>
      </pc:docMkLst>
      <pc:sldChg chg="del">
        <pc:chgData name="Abdelrhman Ihab abdelmoniem" userId="S::a.ihab2129@nu.edu.eg::ceaeee4d-37bc-4476-83cf-5da8f60a8962" providerId="AD" clId="Web-{682CF5BF-815D-4C57-91EC-A7C15B2115AE}" dt="2024-05-16T18:54:32.691" v="1"/>
        <pc:sldMkLst>
          <pc:docMk/>
          <pc:sldMk cId="566997565" sldId="260"/>
        </pc:sldMkLst>
      </pc:sldChg>
      <pc:sldChg chg="addSp delSp modSp">
        <pc:chgData name="Abdelrhman Ihab abdelmoniem" userId="S::a.ihab2129@nu.edu.eg::ceaeee4d-37bc-4476-83cf-5da8f60a8962" providerId="AD" clId="Web-{682CF5BF-815D-4C57-91EC-A7C15B2115AE}" dt="2024-05-17T01:03:02.357" v="149" actId="20577"/>
        <pc:sldMkLst>
          <pc:docMk/>
          <pc:sldMk cId="2436493926" sldId="276"/>
        </pc:sldMkLst>
        <pc:spChg chg="mod">
          <ac:chgData name="Abdelrhman Ihab abdelmoniem" userId="S::a.ihab2129@nu.edu.eg::ceaeee4d-37bc-4476-83cf-5da8f60a8962" providerId="AD" clId="Web-{682CF5BF-815D-4C57-91EC-A7C15B2115AE}" dt="2024-05-17T01:02:47.966" v="143" actId="1076"/>
          <ac:spMkLst>
            <pc:docMk/>
            <pc:sldMk cId="2436493926" sldId="276"/>
            <ac:spMk id="2" creationId="{BCCAEE93-8585-46D4-A7EC-F184E317CB2E}"/>
          </ac:spMkLst>
        </pc:spChg>
        <pc:spChg chg="add del mod">
          <ac:chgData name="Abdelrhman Ihab abdelmoniem" userId="S::a.ihab2129@nu.edu.eg::ceaeee4d-37bc-4476-83cf-5da8f60a8962" providerId="AD" clId="Web-{682CF5BF-815D-4C57-91EC-A7C15B2115AE}" dt="2024-05-17T01:03:02.357" v="149" actId="20577"/>
          <ac:spMkLst>
            <pc:docMk/>
            <pc:sldMk cId="2436493926" sldId="276"/>
            <ac:spMk id="3" creationId="{24AFFC60-19C3-4901-93F7-7AAF4C09F8C6}"/>
          </ac:spMkLst>
        </pc:spChg>
        <pc:spChg chg="add del mod">
          <ac:chgData name="Abdelrhman Ihab abdelmoniem" userId="S::a.ihab2129@nu.edu.eg::ceaeee4d-37bc-4476-83cf-5da8f60a8962" providerId="AD" clId="Web-{682CF5BF-815D-4C57-91EC-A7C15B2115AE}" dt="2024-05-16T19:04:28.910" v="92"/>
          <ac:spMkLst>
            <pc:docMk/>
            <pc:sldMk cId="2436493926" sldId="276"/>
            <ac:spMk id="5" creationId="{F2833B04-55FE-C55B-2CDF-E4386570DBBB}"/>
          </ac:spMkLst>
        </pc:spChg>
      </pc:sldChg>
      <pc:sldChg chg="addSp delSp modSp add mod replId modClrScheme chgLayout">
        <pc:chgData name="Abdelrhman Ihab abdelmoniem" userId="S::a.ihab2129@nu.edu.eg::ceaeee4d-37bc-4476-83cf-5da8f60a8962" providerId="AD" clId="Web-{682CF5BF-815D-4C57-91EC-A7C15B2115AE}" dt="2024-05-17T01:12:05.750" v="209"/>
        <pc:sldMkLst>
          <pc:docMk/>
          <pc:sldMk cId="2317846420" sldId="293"/>
        </pc:sldMkLst>
        <pc:spChg chg="add del mod">
          <ac:chgData name="Abdelrhman Ihab abdelmoniem" userId="S::a.ihab2129@nu.edu.eg::ceaeee4d-37bc-4476-83cf-5da8f60a8962" providerId="AD" clId="Web-{682CF5BF-815D-4C57-91EC-A7C15B2115AE}" dt="2024-05-17T01:12:05.750" v="209"/>
          <ac:spMkLst>
            <pc:docMk/>
            <pc:sldMk cId="2317846420" sldId="293"/>
            <ac:spMk id="2" creationId="{92C4C939-2E23-7D6D-5A87-03B0835F0F09}"/>
          </ac:spMkLst>
        </pc:spChg>
        <pc:spChg chg="add del mod">
          <ac:chgData name="Abdelrhman Ihab abdelmoniem" userId="S::a.ihab2129@nu.edu.eg::ceaeee4d-37bc-4476-83cf-5da8f60a8962" providerId="AD" clId="Web-{682CF5BF-815D-4C57-91EC-A7C15B2115AE}" dt="2024-05-16T18:57:41.383" v="23"/>
          <ac:spMkLst>
            <pc:docMk/>
            <pc:sldMk cId="2317846420" sldId="293"/>
            <ac:spMk id="7" creationId="{3FF2D739-E475-54F8-C832-F04A983D0F24}"/>
          </ac:spMkLst>
        </pc:spChg>
        <pc:spChg chg="mod">
          <ac:chgData name="Abdelrhman Ihab abdelmoniem" userId="S::a.ihab2129@nu.edu.eg::ceaeee4d-37bc-4476-83cf-5da8f60a8962" providerId="AD" clId="Web-{682CF5BF-815D-4C57-91EC-A7C15B2115AE}" dt="2024-05-16T18:57:41.383" v="23"/>
          <ac:spMkLst>
            <pc:docMk/>
            <pc:sldMk cId="2317846420" sldId="293"/>
            <ac:spMk id="13" creationId="{A540B739-30F9-C86F-67ED-2197DC1E598B}"/>
          </ac:spMkLst>
        </pc:spChg>
        <pc:spChg chg="mod">
          <ac:chgData name="Abdelrhman Ihab abdelmoniem" userId="S::a.ihab2129@nu.edu.eg::ceaeee4d-37bc-4476-83cf-5da8f60a8962" providerId="AD" clId="Web-{682CF5BF-815D-4C57-91EC-A7C15B2115AE}" dt="2024-05-17T01:11:17.092" v="187" actId="1076"/>
          <ac:spMkLst>
            <pc:docMk/>
            <pc:sldMk cId="2317846420" sldId="293"/>
            <ac:spMk id="23" creationId="{5FB75C3E-5885-49DD-8190-BB1E8C511A7E}"/>
          </ac:spMkLst>
        </pc:spChg>
        <pc:spChg chg="add del mod">
          <ac:chgData name="Abdelrhman Ihab abdelmoniem" userId="S::a.ihab2129@nu.edu.eg::ceaeee4d-37bc-4476-83cf-5da8f60a8962" providerId="AD" clId="Web-{682CF5BF-815D-4C57-91EC-A7C15B2115AE}" dt="2024-05-16T18:57:41.383" v="22"/>
          <ac:spMkLst>
            <pc:docMk/>
            <pc:sldMk cId="2317846420" sldId="293"/>
            <ac:spMk id="29" creationId="{F2BB0C22-C6AB-A0C4-54D3-F41064C47B16}"/>
          </ac:spMkLst>
        </pc:spChg>
        <pc:spChg chg="add mod">
          <ac:chgData name="Abdelrhman Ihab abdelmoniem" userId="S::a.ihab2129@nu.edu.eg::ceaeee4d-37bc-4476-83cf-5da8f60a8962" providerId="AD" clId="Web-{682CF5BF-815D-4C57-91EC-A7C15B2115AE}" dt="2024-05-16T18:59:50.621" v="27" actId="20577"/>
          <ac:spMkLst>
            <pc:docMk/>
            <pc:sldMk cId="2317846420" sldId="293"/>
            <ac:spMk id="31" creationId="{3FF2D739-E475-54F8-C832-F04A983D0F24}"/>
          </ac:spMkLst>
        </pc:spChg>
        <pc:graphicFrameChg chg="add del mod">
          <ac:chgData name="Abdelrhman Ihab abdelmoniem" userId="S::a.ihab2129@nu.edu.eg::ceaeee4d-37bc-4476-83cf-5da8f60a8962" providerId="AD" clId="Web-{682CF5BF-815D-4C57-91EC-A7C15B2115AE}" dt="2024-05-16T18:57:41.383" v="22"/>
          <ac:graphicFrameMkLst>
            <pc:docMk/>
            <pc:sldMk cId="2317846420" sldId="293"/>
            <ac:graphicFrameMk id="25" creationId="{8B1D954F-BC46-22C6-183C-57D6E10B56D3}"/>
          </ac:graphicFrameMkLst>
        </pc:graphicFrameChg>
      </pc:sldChg>
      <pc:sldChg chg="addSp delSp modSp new mod modClrScheme chgLayout">
        <pc:chgData name="Abdelrhman Ihab abdelmoniem" userId="S::a.ihab2129@nu.edu.eg::ceaeee4d-37bc-4476-83cf-5da8f60a8962" providerId="AD" clId="Web-{682CF5BF-815D-4C57-91EC-A7C15B2115AE}" dt="2024-05-17T01:03:20.467" v="151" actId="20577"/>
        <pc:sldMkLst>
          <pc:docMk/>
          <pc:sldMk cId="1653968354" sldId="294"/>
        </pc:sldMkLst>
        <pc:spChg chg="mod">
          <ac:chgData name="Abdelrhman Ihab abdelmoniem" userId="S::a.ihab2129@nu.edu.eg::ceaeee4d-37bc-4476-83cf-5da8f60a8962" providerId="AD" clId="Web-{682CF5BF-815D-4C57-91EC-A7C15B2115AE}" dt="2024-05-17T01:03:20.467" v="151" actId="20577"/>
          <ac:spMkLst>
            <pc:docMk/>
            <pc:sldMk cId="1653968354" sldId="294"/>
            <ac:spMk id="2" creationId="{A5335C28-58A0-F4F9-DE22-B10E32595140}"/>
          </ac:spMkLst>
        </pc:spChg>
        <pc:spChg chg="del">
          <ac:chgData name="Abdelrhman Ihab abdelmoniem" userId="S::a.ihab2129@nu.edu.eg::ceaeee4d-37bc-4476-83cf-5da8f60a8962" providerId="AD" clId="Web-{682CF5BF-815D-4C57-91EC-A7C15B2115AE}" dt="2024-05-16T19:01:12.983" v="34"/>
          <ac:spMkLst>
            <pc:docMk/>
            <pc:sldMk cId="1653968354" sldId="294"/>
            <ac:spMk id="3" creationId="{C8FBB678-6BD0-BB90-230B-23188A1005D9}"/>
          </ac:spMkLst>
        </pc:spChg>
        <pc:spChg chg="mod">
          <ac:chgData name="Abdelrhman Ihab abdelmoniem" userId="S::a.ihab2129@nu.edu.eg::ceaeee4d-37bc-4476-83cf-5da8f60a8962" providerId="AD" clId="Web-{682CF5BF-815D-4C57-91EC-A7C15B2115AE}" dt="2024-05-16T19:01:19.280" v="36"/>
          <ac:spMkLst>
            <pc:docMk/>
            <pc:sldMk cId="1653968354" sldId="294"/>
            <ac:spMk id="4" creationId="{8FBF10CD-9B27-86D8-8C78-C2919168B15B}"/>
          </ac:spMkLst>
        </pc:spChg>
        <pc:spChg chg="add del mod">
          <ac:chgData name="Abdelrhman Ihab abdelmoniem" userId="S::a.ihab2129@nu.edu.eg::ceaeee4d-37bc-4476-83cf-5da8f60a8962" providerId="AD" clId="Web-{682CF5BF-815D-4C57-91EC-A7C15B2115AE}" dt="2024-05-16T19:01:30.686" v="37"/>
          <ac:spMkLst>
            <pc:docMk/>
            <pc:sldMk cId="1653968354" sldId="294"/>
            <ac:spMk id="10" creationId="{B2CFDACB-A112-63BF-5A97-BFF92C86B982}"/>
          </ac:spMkLst>
        </pc:spChg>
        <pc:picChg chg="add mod ord">
          <ac:chgData name="Abdelrhman Ihab abdelmoniem" userId="S::a.ihab2129@nu.edu.eg::ceaeee4d-37bc-4476-83cf-5da8f60a8962" providerId="AD" clId="Web-{682CF5BF-815D-4C57-91EC-A7C15B2115AE}" dt="2024-05-16T19:01:49.234" v="40" actId="14100"/>
          <ac:picMkLst>
            <pc:docMk/>
            <pc:sldMk cId="1653968354" sldId="294"/>
            <ac:picMk id="5" creationId="{E55C9697-5D07-9999-E3DB-457FB56C8B44}"/>
          </ac:picMkLst>
        </pc:picChg>
      </pc:sldChg>
      <pc:sldChg chg="add del replId">
        <pc:chgData name="Abdelrhman Ihab abdelmoniem" userId="S::a.ihab2129@nu.edu.eg::ceaeee4d-37bc-4476-83cf-5da8f60a8962" providerId="AD" clId="Web-{682CF5BF-815D-4C57-91EC-A7C15B2115AE}" dt="2024-05-16T19:00:03.840" v="29"/>
        <pc:sldMkLst>
          <pc:docMk/>
          <pc:sldMk cId="2692089773" sldId="294"/>
        </pc:sldMkLst>
      </pc:sldChg>
      <pc:sldChg chg="delSp modSp new">
        <pc:chgData name="Abdelrhman Ihab abdelmoniem" userId="S::a.ihab2129@nu.edu.eg::ceaeee4d-37bc-4476-83cf-5da8f60a8962" providerId="AD" clId="Web-{682CF5BF-815D-4C57-91EC-A7C15B2115AE}" dt="2024-05-16T19:03:37.424" v="53" actId="14100"/>
        <pc:sldMkLst>
          <pc:docMk/>
          <pc:sldMk cId="621822556" sldId="295"/>
        </pc:sldMkLst>
        <pc:spChg chg="mod">
          <ac:chgData name="Abdelrhman Ihab abdelmoniem" userId="S::a.ihab2129@nu.edu.eg::ceaeee4d-37bc-4476-83cf-5da8f60a8962" providerId="AD" clId="Web-{682CF5BF-815D-4C57-91EC-A7C15B2115AE}" dt="2024-05-16T19:03:26.736" v="50" actId="1076"/>
          <ac:spMkLst>
            <pc:docMk/>
            <pc:sldMk cId="621822556" sldId="295"/>
            <ac:spMk id="2" creationId="{0A475233-490D-B0C9-6284-0B14329D96CA}"/>
          </ac:spMkLst>
        </pc:spChg>
        <pc:spChg chg="mod">
          <ac:chgData name="Abdelrhman Ihab abdelmoniem" userId="S::a.ihab2129@nu.edu.eg::ceaeee4d-37bc-4476-83cf-5da8f60a8962" providerId="AD" clId="Web-{682CF5BF-815D-4C57-91EC-A7C15B2115AE}" dt="2024-05-16T19:03:37.424" v="53" actId="14100"/>
          <ac:spMkLst>
            <pc:docMk/>
            <pc:sldMk cId="621822556" sldId="295"/>
            <ac:spMk id="3" creationId="{9B852881-D563-116E-DB17-3103872000FF}"/>
          </ac:spMkLst>
        </pc:spChg>
        <pc:spChg chg="del">
          <ac:chgData name="Abdelrhman Ihab abdelmoniem" userId="S::a.ihab2129@nu.edu.eg::ceaeee4d-37bc-4476-83cf-5da8f60a8962" providerId="AD" clId="Web-{682CF5BF-815D-4C57-91EC-A7C15B2115AE}" dt="2024-05-16T19:03:01.798" v="46"/>
          <ac:spMkLst>
            <pc:docMk/>
            <pc:sldMk cId="621822556" sldId="295"/>
            <ac:spMk id="4" creationId="{CB8A12AE-2571-FE7F-A9BA-0490968FDEF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61BED-8F8B-4D2A-8AE6-D1698F1B4A8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FBF09B-4944-44B4-819B-23D4EAD45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Introduction</a:t>
          </a:r>
          <a:endParaRPr lang="en-US"/>
        </a:p>
      </dgm:t>
    </dgm:pt>
    <dgm:pt modelId="{5D956218-FAB4-45FF-8379-A50D0A785D30}" type="parTrans" cxnId="{4432E636-EBD4-4ED4-8635-3192E5E69215}">
      <dgm:prSet/>
      <dgm:spPr/>
      <dgm:t>
        <a:bodyPr/>
        <a:lstStyle/>
        <a:p>
          <a:endParaRPr lang="en-US"/>
        </a:p>
      </dgm:t>
    </dgm:pt>
    <dgm:pt modelId="{4DD5DCD8-08ED-413A-9147-D732AB00C61A}" type="sibTrans" cxnId="{4432E636-EBD4-4ED4-8635-3192E5E69215}">
      <dgm:prSet/>
      <dgm:spPr/>
      <dgm:t>
        <a:bodyPr/>
        <a:lstStyle/>
        <a:p>
          <a:endParaRPr lang="en-US"/>
        </a:p>
      </dgm:t>
    </dgm:pt>
    <dgm:pt modelId="{FF26846A-7F08-4CE7-A30B-650D27FE5F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Problem Statement</a:t>
          </a:r>
          <a:endParaRPr lang="en-US"/>
        </a:p>
      </dgm:t>
    </dgm:pt>
    <dgm:pt modelId="{28AD2FA4-32D4-4AC4-A654-C3AEB6CABD54}" type="parTrans" cxnId="{EA8883C5-B6C4-4256-A101-69EF7499F763}">
      <dgm:prSet/>
      <dgm:spPr/>
      <dgm:t>
        <a:bodyPr/>
        <a:lstStyle/>
        <a:p>
          <a:endParaRPr lang="en-US"/>
        </a:p>
      </dgm:t>
    </dgm:pt>
    <dgm:pt modelId="{5C484226-26A4-4058-870A-76472902B612}" type="sibTrans" cxnId="{EA8883C5-B6C4-4256-A101-69EF7499F763}">
      <dgm:prSet/>
      <dgm:spPr/>
      <dgm:t>
        <a:bodyPr/>
        <a:lstStyle/>
        <a:p>
          <a:endParaRPr lang="en-US"/>
        </a:p>
      </dgm:t>
    </dgm:pt>
    <dgm:pt modelId="{828AF20D-20BF-48B7-B871-19BCE964DD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Project Objectives</a:t>
          </a:r>
          <a:endParaRPr lang="en-US"/>
        </a:p>
      </dgm:t>
    </dgm:pt>
    <dgm:pt modelId="{593F3078-5D1F-4780-9901-86A0A53F9D6F}" type="parTrans" cxnId="{C187AA25-422D-4453-85BA-93E07468E312}">
      <dgm:prSet/>
      <dgm:spPr/>
      <dgm:t>
        <a:bodyPr/>
        <a:lstStyle/>
        <a:p>
          <a:endParaRPr lang="en-US"/>
        </a:p>
      </dgm:t>
    </dgm:pt>
    <dgm:pt modelId="{8CFD4663-CA33-4750-9AD8-096945CE893E}" type="sibTrans" cxnId="{C187AA25-422D-4453-85BA-93E07468E312}">
      <dgm:prSet/>
      <dgm:spPr/>
      <dgm:t>
        <a:bodyPr/>
        <a:lstStyle/>
        <a:p>
          <a:endParaRPr lang="en-US"/>
        </a:p>
      </dgm:t>
    </dgm:pt>
    <dgm:pt modelId="{04BCC014-169F-46A8-AEAF-8F26C1A09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Proposed Algorithm Design</a:t>
          </a:r>
          <a:endParaRPr lang="en-US"/>
        </a:p>
      </dgm:t>
    </dgm:pt>
    <dgm:pt modelId="{6215FAE7-D758-4D0E-8C33-9E287AE2C16B}" type="parTrans" cxnId="{E104966A-E5CA-4F69-BC68-723AC7384FEE}">
      <dgm:prSet/>
      <dgm:spPr/>
      <dgm:t>
        <a:bodyPr/>
        <a:lstStyle/>
        <a:p>
          <a:endParaRPr lang="en-US"/>
        </a:p>
      </dgm:t>
    </dgm:pt>
    <dgm:pt modelId="{E315B9CB-404C-4626-BFBD-A561FFDF3A3E}" type="sibTrans" cxnId="{E104966A-E5CA-4F69-BC68-723AC7384FEE}">
      <dgm:prSet/>
      <dgm:spPr/>
      <dgm:t>
        <a:bodyPr/>
        <a:lstStyle/>
        <a:p>
          <a:endParaRPr lang="en-US"/>
        </a:p>
      </dgm:t>
    </dgm:pt>
    <dgm:pt modelId="{44CC6FB2-8220-4823-9A97-048EDD8D0A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Implementation </a:t>
          </a:r>
          <a:r>
            <a:rPr lang="en-US" b="1">
              <a:latin typeface="Avenir Next LT Pro"/>
            </a:rPr>
            <a:t>Details</a:t>
          </a:r>
          <a:endParaRPr lang="en-US" b="0">
            <a:latin typeface="Avenir Next LT Pro"/>
          </a:endParaRPr>
        </a:p>
      </dgm:t>
    </dgm:pt>
    <dgm:pt modelId="{28C3AB2A-0649-462A-A664-3222E3BF18A2}" type="parTrans" cxnId="{CB28BC95-C67F-42E0-A621-6BF12F1DC5D3}">
      <dgm:prSet/>
      <dgm:spPr/>
      <dgm:t>
        <a:bodyPr/>
        <a:lstStyle/>
        <a:p>
          <a:endParaRPr lang="en-US"/>
        </a:p>
      </dgm:t>
    </dgm:pt>
    <dgm:pt modelId="{D5492686-6D29-4C4D-B6BC-C94C16321D75}" type="sibTrans" cxnId="{CB28BC95-C67F-42E0-A621-6BF12F1DC5D3}">
      <dgm:prSet/>
      <dgm:spPr/>
      <dgm:t>
        <a:bodyPr/>
        <a:lstStyle/>
        <a:p>
          <a:endParaRPr lang="en-US"/>
        </a:p>
      </dgm:t>
    </dgm:pt>
    <dgm:pt modelId="{41A3FF25-F15A-4463-BE84-00ED00DD04B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Code Overview</a:t>
          </a:r>
          <a:endParaRPr lang="en-US" b="1">
            <a:latin typeface="Avenir Next LT Pro"/>
          </a:endParaRPr>
        </a:p>
      </dgm:t>
    </dgm:pt>
    <dgm:pt modelId="{9D6C940F-FF3A-4C1A-BE2E-200EDA5CDAEB}" type="parTrans" cxnId="{0EFDB114-9D84-4574-8292-F6744C9A273A}">
      <dgm:prSet/>
      <dgm:spPr/>
    </dgm:pt>
    <dgm:pt modelId="{BB285863-6D40-49BE-913A-526EE55E0DCE}" type="sibTrans" cxnId="{0EFDB114-9D84-4574-8292-F6744C9A273A}">
      <dgm:prSet/>
      <dgm:spPr/>
    </dgm:pt>
    <dgm:pt modelId="{BE1DFB7A-816C-4E24-82DA-C09FEC63260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Performance Results</a:t>
          </a:r>
          <a:endParaRPr lang="en-US">
            <a:latin typeface="Avenir Next LT Pro"/>
          </a:endParaRPr>
        </a:p>
      </dgm:t>
    </dgm:pt>
    <dgm:pt modelId="{2A092E64-3371-4F84-89F5-0022856335FF}" type="parTrans" cxnId="{FEA9E6C9-976F-49B6-800C-3060EAB47970}">
      <dgm:prSet/>
      <dgm:spPr/>
    </dgm:pt>
    <dgm:pt modelId="{9ED297D2-F22A-47EE-86B8-66BA26EB3DC6}" type="sibTrans" cxnId="{FEA9E6C9-976F-49B6-800C-3060EAB47970}">
      <dgm:prSet/>
      <dgm:spPr/>
    </dgm:pt>
    <dgm:pt modelId="{BFBCA382-F8D1-476B-BFE8-49BD3901ABD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venir Next LT Pro"/>
            </a:rPr>
            <a:t> </a:t>
          </a:r>
          <a:r>
            <a:rPr lang="en-US" b="1"/>
            <a:t>Conclusion</a:t>
          </a:r>
          <a:br>
            <a:rPr lang="en-US"/>
          </a:br>
          <a:endParaRPr lang="en-US">
            <a:latin typeface="Avenir Next LT Pro"/>
          </a:endParaRPr>
        </a:p>
      </dgm:t>
    </dgm:pt>
    <dgm:pt modelId="{41B314E0-D8B9-4713-9A1A-BCE6AA422DE0}" type="parTrans" cxnId="{6B57B1E3-53D6-4D02-9D6F-EE193A0C7BBA}">
      <dgm:prSet/>
      <dgm:spPr/>
    </dgm:pt>
    <dgm:pt modelId="{F1CCF33B-3243-4148-9E61-3E0AF03777C2}" type="sibTrans" cxnId="{6B57B1E3-53D6-4D02-9D6F-EE193A0C7BBA}">
      <dgm:prSet/>
      <dgm:spPr/>
    </dgm:pt>
    <dgm:pt modelId="{0A68F240-9D3C-46F6-9427-7754872924DE}" type="pres">
      <dgm:prSet presAssocID="{C0861BED-8F8B-4D2A-8AE6-D1698F1B4A8D}" presName="root" presStyleCnt="0">
        <dgm:presLayoutVars>
          <dgm:dir/>
          <dgm:resizeHandles val="exact"/>
        </dgm:presLayoutVars>
      </dgm:prSet>
      <dgm:spPr/>
    </dgm:pt>
    <dgm:pt modelId="{B261946F-45B6-496D-9D09-6A35FD815DE7}" type="pres">
      <dgm:prSet presAssocID="{5AFBF09B-4944-44B4-819B-23D4EAD45761}" presName="compNode" presStyleCnt="0"/>
      <dgm:spPr/>
    </dgm:pt>
    <dgm:pt modelId="{426AB38A-C976-4F5E-9708-69A8C1805527}" type="pres">
      <dgm:prSet presAssocID="{5AFBF09B-4944-44B4-819B-23D4EAD45761}" presName="iconBgRect" presStyleLbl="bgShp" presStyleIdx="0" presStyleCnt="8"/>
      <dgm:spPr/>
    </dgm:pt>
    <dgm:pt modelId="{02CC7EA8-F40E-4313-B459-495203D11DE8}" type="pres">
      <dgm:prSet presAssocID="{5AFBF09B-4944-44B4-819B-23D4EAD4576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B4B962-6B90-414B-92A2-995DFCE246C7}" type="pres">
      <dgm:prSet presAssocID="{5AFBF09B-4944-44B4-819B-23D4EAD45761}" presName="spaceRect" presStyleCnt="0"/>
      <dgm:spPr/>
    </dgm:pt>
    <dgm:pt modelId="{89A82C4E-E998-47BB-A536-AD6E71D60BC0}" type="pres">
      <dgm:prSet presAssocID="{5AFBF09B-4944-44B4-819B-23D4EAD45761}" presName="textRect" presStyleLbl="revTx" presStyleIdx="0" presStyleCnt="8">
        <dgm:presLayoutVars>
          <dgm:chMax val="1"/>
          <dgm:chPref val="1"/>
        </dgm:presLayoutVars>
      </dgm:prSet>
      <dgm:spPr/>
    </dgm:pt>
    <dgm:pt modelId="{3169C007-48DE-4C2E-82D3-226A6AF8DC47}" type="pres">
      <dgm:prSet presAssocID="{4DD5DCD8-08ED-413A-9147-D732AB00C61A}" presName="sibTrans" presStyleCnt="0"/>
      <dgm:spPr/>
    </dgm:pt>
    <dgm:pt modelId="{58C2064E-3DA4-4279-AD43-ABADB1FAF51E}" type="pres">
      <dgm:prSet presAssocID="{FF26846A-7F08-4CE7-A30B-650D27FE5FA0}" presName="compNode" presStyleCnt="0"/>
      <dgm:spPr/>
    </dgm:pt>
    <dgm:pt modelId="{8C2C0080-5EA9-43B3-87D3-AD1093FAFC1A}" type="pres">
      <dgm:prSet presAssocID="{FF26846A-7F08-4CE7-A30B-650D27FE5FA0}" presName="iconBgRect" presStyleLbl="bgShp" presStyleIdx="1" presStyleCnt="8"/>
      <dgm:spPr/>
    </dgm:pt>
    <dgm:pt modelId="{029B8A45-A9AA-4AA0-B74E-397C6E75E1AA}" type="pres">
      <dgm:prSet presAssocID="{FF26846A-7F08-4CE7-A30B-650D27FE5FA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3641B5-EA2E-4B52-8A46-64ADC95C323A}" type="pres">
      <dgm:prSet presAssocID="{FF26846A-7F08-4CE7-A30B-650D27FE5FA0}" presName="spaceRect" presStyleCnt="0"/>
      <dgm:spPr/>
    </dgm:pt>
    <dgm:pt modelId="{AAA2A230-B0D4-4915-AB4B-27285B48D922}" type="pres">
      <dgm:prSet presAssocID="{FF26846A-7F08-4CE7-A30B-650D27FE5FA0}" presName="textRect" presStyleLbl="revTx" presStyleIdx="1" presStyleCnt="8">
        <dgm:presLayoutVars>
          <dgm:chMax val="1"/>
          <dgm:chPref val="1"/>
        </dgm:presLayoutVars>
      </dgm:prSet>
      <dgm:spPr/>
    </dgm:pt>
    <dgm:pt modelId="{C6292634-AFAA-48F0-A831-01FB57152FC3}" type="pres">
      <dgm:prSet presAssocID="{5C484226-26A4-4058-870A-76472902B612}" presName="sibTrans" presStyleCnt="0"/>
      <dgm:spPr/>
    </dgm:pt>
    <dgm:pt modelId="{E731435B-3830-4296-83E9-B11D2125F8C3}" type="pres">
      <dgm:prSet presAssocID="{828AF20D-20BF-48B7-B871-19BCE964DD22}" presName="compNode" presStyleCnt="0"/>
      <dgm:spPr/>
    </dgm:pt>
    <dgm:pt modelId="{A337317A-35D3-43A1-A915-35433ECE924E}" type="pres">
      <dgm:prSet presAssocID="{828AF20D-20BF-48B7-B871-19BCE964DD22}" presName="iconBgRect" presStyleLbl="bgShp" presStyleIdx="2" presStyleCnt="8"/>
      <dgm:spPr/>
    </dgm:pt>
    <dgm:pt modelId="{97A424A5-8D62-484A-901D-61BEFA4B1E60}" type="pres">
      <dgm:prSet presAssocID="{828AF20D-20BF-48B7-B871-19BCE964DD2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C72923-1721-4221-803E-507F94214CF9}" type="pres">
      <dgm:prSet presAssocID="{828AF20D-20BF-48B7-B871-19BCE964DD22}" presName="spaceRect" presStyleCnt="0"/>
      <dgm:spPr/>
    </dgm:pt>
    <dgm:pt modelId="{F0CA6A49-29AF-4308-A637-077CD85E54F0}" type="pres">
      <dgm:prSet presAssocID="{828AF20D-20BF-48B7-B871-19BCE964DD22}" presName="textRect" presStyleLbl="revTx" presStyleIdx="2" presStyleCnt="8">
        <dgm:presLayoutVars>
          <dgm:chMax val="1"/>
          <dgm:chPref val="1"/>
        </dgm:presLayoutVars>
      </dgm:prSet>
      <dgm:spPr/>
    </dgm:pt>
    <dgm:pt modelId="{B117DD1D-B677-4D20-80D3-B504864AB84F}" type="pres">
      <dgm:prSet presAssocID="{8CFD4663-CA33-4750-9AD8-096945CE893E}" presName="sibTrans" presStyleCnt="0"/>
      <dgm:spPr/>
    </dgm:pt>
    <dgm:pt modelId="{FDA78110-4EC4-4C03-9553-A5D9D22DB338}" type="pres">
      <dgm:prSet presAssocID="{04BCC014-169F-46A8-AEAF-8F26C1A09429}" presName="compNode" presStyleCnt="0"/>
      <dgm:spPr/>
    </dgm:pt>
    <dgm:pt modelId="{5F990480-7D0B-4161-82C7-FF427F6006AF}" type="pres">
      <dgm:prSet presAssocID="{04BCC014-169F-46A8-AEAF-8F26C1A09429}" presName="iconBgRect" presStyleLbl="bgShp" presStyleIdx="3" presStyleCnt="8"/>
      <dgm:spPr/>
    </dgm:pt>
    <dgm:pt modelId="{48B94DDE-6F97-46D0-9529-B5D3F7CD1A87}" type="pres">
      <dgm:prSet presAssocID="{04BCC014-169F-46A8-AEAF-8F26C1A0942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FB1C96-3F06-44C2-A67C-7FA6B3E2DD82}" type="pres">
      <dgm:prSet presAssocID="{04BCC014-169F-46A8-AEAF-8F26C1A09429}" presName="spaceRect" presStyleCnt="0"/>
      <dgm:spPr/>
    </dgm:pt>
    <dgm:pt modelId="{032DDBB5-0D01-4D7A-BC6C-CB91DCFA041D}" type="pres">
      <dgm:prSet presAssocID="{04BCC014-169F-46A8-AEAF-8F26C1A09429}" presName="textRect" presStyleLbl="revTx" presStyleIdx="3" presStyleCnt="8">
        <dgm:presLayoutVars>
          <dgm:chMax val="1"/>
          <dgm:chPref val="1"/>
        </dgm:presLayoutVars>
      </dgm:prSet>
      <dgm:spPr/>
    </dgm:pt>
    <dgm:pt modelId="{5BE21579-C35B-4CCE-8847-716894D2F132}" type="pres">
      <dgm:prSet presAssocID="{E315B9CB-404C-4626-BFBD-A561FFDF3A3E}" presName="sibTrans" presStyleCnt="0"/>
      <dgm:spPr/>
    </dgm:pt>
    <dgm:pt modelId="{16EBB7E4-8607-46F5-B504-0279A616A2DC}" type="pres">
      <dgm:prSet presAssocID="{44CC6FB2-8220-4823-9A97-048EDD8D0A69}" presName="compNode" presStyleCnt="0"/>
      <dgm:spPr/>
    </dgm:pt>
    <dgm:pt modelId="{F78B7FF4-65A6-4851-89BD-A3485EC254EE}" type="pres">
      <dgm:prSet presAssocID="{44CC6FB2-8220-4823-9A97-048EDD8D0A69}" presName="iconBgRect" presStyleLbl="bgShp" presStyleIdx="4" presStyleCnt="8"/>
      <dgm:spPr/>
    </dgm:pt>
    <dgm:pt modelId="{B4FB0094-301B-46CA-ABCA-77032AC87601}" type="pres">
      <dgm:prSet presAssocID="{44CC6FB2-8220-4823-9A97-048EDD8D0A6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08B1EF-034E-4D83-B860-E456FC172CE9}" type="pres">
      <dgm:prSet presAssocID="{44CC6FB2-8220-4823-9A97-048EDD8D0A69}" presName="spaceRect" presStyleCnt="0"/>
      <dgm:spPr/>
    </dgm:pt>
    <dgm:pt modelId="{D9A12892-F85C-435F-A94E-65D7348FC862}" type="pres">
      <dgm:prSet presAssocID="{44CC6FB2-8220-4823-9A97-048EDD8D0A69}" presName="textRect" presStyleLbl="revTx" presStyleIdx="4" presStyleCnt="8">
        <dgm:presLayoutVars>
          <dgm:chMax val="1"/>
          <dgm:chPref val="1"/>
        </dgm:presLayoutVars>
      </dgm:prSet>
      <dgm:spPr/>
    </dgm:pt>
    <dgm:pt modelId="{D2E05A2E-6525-44AF-AE88-BE8DBE8FF688}" type="pres">
      <dgm:prSet presAssocID="{D5492686-6D29-4C4D-B6BC-C94C16321D75}" presName="sibTrans" presStyleCnt="0"/>
      <dgm:spPr/>
    </dgm:pt>
    <dgm:pt modelId="{615EACF4-F846-4A36-B0B6-FAB975CBB94A}" type="pres">
      <dgm:prSet presAssocID="{41A3FF25-F15A-4463-BE84-00ED00DD04B6}" presName="compNode" presStyleCnt="0"/>
      <dgm:spPr/>
    </dgm:pt>
    <dgm:pt modelId="{D8ECCB23-12E4-4309-8402-8D0A457687B6}" type="pres">
      <dgm:prSet presAssocID="{41A3FF25-F15A-4463-BE84-00ED00DD04B6}" presName="iconBgRect" presStyleLbl="bgShp" presStyleIdx="5" presStyleCnt="8"/>
      <dgm:spPr/>
    </dgm:pt>
    <dgm:pt modelId="{3E814D16-AEF0-4B7C-B8F6-2CEE984410F5}" type="pres">
      <dgm:prSet presAssocID="{41A3FF25-F15A-4463-BE84-00ED00DD04B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6F6882-7E40-452D-A363-35875F17B4CB}" type="pres">
      <dgm:prSet presAssocID="{41A3FF25-F15A-4463-BE84-00ED00DD04B6}" presName="spaceRect" presStyleCnt="0"/>
      <dgm:spPr/>
    </dgm:pt>
    <dgm:pt modelId="{F642B933-C88E-4605-A67A-53C5D5A99ADA}" type="pres">
      <dgm:prSet presAssocID="{41A3FF25-F15A-4463-BE84-00ED00DD04B6}" presName="textRect" presStyleLbl="revTx" presStyleIdx="5" presStyleCnt="8">
        <dgm:presLayoutVars>
          <dgm:chMax val="1"/>
          <dgm:chPref val="1"/>
        </dgm:presLayoutVars>
      </dgm:prSet>
      <dgm:spPr/>
    </dgm:pt>
    <dgm:pt modelId="{91607F16-E859-4AE3-BAC0-1C6CE0D2DDA0}" type="pres">
      <dgm:prSet presAssocID="{BB285863-6D40-49BE-913A-526EE55E0DCE}" presName="sibTrans" presStyleCnt="0"/>
      <dgm:spPr/>
    </dgm:pt>
    <dgm:pt modelId="{34C1EF0A-556C-4EE9-A942-2678D82383C2}" type="pres">
      <dgm:prSet presAssocID="{BE1DFB7A-816C-4E24-82DA-C09FEC63260A}" presName="compNode" presStyleCnt="0"/>
      <dgm:spPr/>
    </dgm:pt>
    <dgm:pt modelId="{C9177BFB-EFA7-475E-A648-48A77F19F7CB}" type="pres">
      <dgm:prSet presAssocID="{BE1DFB7A-816C-4E24-82DA-C09FEC63260A}" presName="iconBgRect" presStyleLbl="bgShp" presStyleIdx="6" presStyleCnt="8"/>
      <dgm:spPr/>
    </dgm:pt>
    <dgm:pt modelId="{FEB2786F-C74F-4177-B8FE-35BF6095BB99}" type="pres">
      <dgm:prSet presAssocID="{BE1DFB7A-816C-4E24-82DA-C09FEC63260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8DB694-6576-4468-A54A-1718E9F4BF35}" type="pres">
      <dgm:prSet presAssocID="{BE1DFB7A-816C-4E24-82DA-C09FEC63260A}" presName="spaceRect" presStyleCnt="0"/>
      <dgm:spPr/>
    </dgm:pt>
    <dgm:pt modelId="{CAB201F6-60F8-4633-86E2-EE19A0104B4B}" type="pres">
      <dgm:prSet presAssocID="{BE1DFB7A-816C-4E24-82DA-C09FEC63260A}" presName="textRect" presStyleLbl="revTx" presStyleIdx="6" presStyleCnt="8">
        <dgm:presLayoutVars>
          <dgm:chMax val="1"/>
          <dgm:chPref val="1"/>
        </dgm:presLayoutVars>
      </dgm:prSet>
      <dgm:spPr/>
    </dgm:pt>
    <dgm:pt modelId="{9AE88262-F677-4C00-BA05-1FBADA3DA1B6}" type="pres">
      <dgm:prSet presAssocID="{9ED297D2-F22A-47EE-86B8-66BA26EB3DC6}" presName="sibTrans" presStyleCnt="0"/>
      <dgm:spPr/>
    </dgm:pt>
    <dgm:pt modelId="{4C787E00-2046-45AF-8EF5-C627B11AA9D0}" type="pres">
      <dgm:prSet presAssocID="{BFBCA382-F8D1-476B-BFE8-49BD3901ABD6}" presName="compNode" presStyleCnt="0"/>
      <dgm:spPr/>
    </dgm:pt>
    <dgm:pt modelId="{1A11FE99-8723-475A-A769-1A4CE69BFE71}" type="pres">
      <dgm:prSet presAssocID="{BFBCA382-F8D1-476B-BFE8-49BD3901ABD6}" presName="iconBgRect" presStyleLbl="bgShp" presStyleIdx="7" presStyleCnt="8"/>
      <dgm:spPr/>
    </dgm:pt>
    <dgm:pt modelId="{60071CB2-407C-490E-8E4F-13727147B92D}" type="pres">
      <dgm:prSet presAssocID="{BFBCA382-F8D1-476B-BFE8-49BD3901ABD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31B77C1-C890-4A8D-8DC0-99F5E44AA885}" type="pres">
      <dgm:prSet presAssocID="{BFBCA382-F8D1-476B-BFE8-49BD3901ABD6}" presName="spaceRect" presStyleCnt="0"/>
      <dgm:spPr/>
    </dgm:pt>
    <dgm:pt modelId="{65EC4745-474E-4F31-B33C-D25DA13FBFD7}" type="pres">
      <dgm:prSet presAssocID="{BFBCA382-F8D1-476B-BFE8-49BD3901ABD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C734800-C12B-4D04-AF26-A7AED37D01F8}" type="presOf" srcId="{BFBCA382-F8D1-476B-BFE8-49BD3901ABD6}" destId="{65EC4745-474E-4F31-B33C-D25DA13FBFD7}" srcOrd="0" destOrd="0" presId="urn:microsoft.com/office/officeart/2018/5/layout/IconCircleLabelList"/>
    <dgm:cxn modelId="{0EFDB114-9D84-4574-8292-F6744C9A273A}" srcId="{C0861BED-8F8B-4D2A-8AE6-D1698F1B4A8D}" destId="{41A3FF25-F15A-4463-BE84-00ED00DD04B6}" srcOrd="5" destOrd="0" parTransId="{9D6C940F-FF3A-4C1A-BE2E-200EDA5CDAEB}" sibTransId="{BB285863-6D40-49BE-913A-526EE55E0DCE}"/>
    <dgm:cxn modelId="{87B1861F-19C5-45E0-878C-E8DFF11E040F}" type="presOf" srcId="{828AF20D-20BF-48B7-B871-19BCE964DD22}" destId="{F0CA6A49-29AF-4308-A637-077CD85E54F0}" srcOrd="0" destOrd="0" presId="urn:microsoft.com/office/officeart/2018/5/layout/IconCircleLabelList"/>
    <dgm:cxn modelId="{C187AA25-422D-4453-85BA-93E07468E312}" srcId="{C0861BED-8F8B-4D2A-8AE6-D1698F1B4A8D}" destId="{828AF20D-20BF-48B7-B871-19BCE964DD22}" srcOrd="2" destOrd="0" parTransId="{593F3078-5D1F-4780-9901-86A0A53F9D6F}" sibTransId="{8CFD4663-CA33-4750-9AD8-096945CE893E}"/>
    <dgm:cxn modelId="{8ED0542F-AFA6-4A71-A061-6B54F6BF641C}" type="presOf" srcId="{44CC6FB2-8220-4823-9A97-048EDD8D0A69}" destId="{D9A12892-F85C-435F-A94E-65D7348FC862}" srcOrd="0" destOrd="0" presId="urn:microsoft.com/office/officeart/2018/5/layout/IconCircleLabelList"/>
    <dgm:cxn modelId="{4432E636-EBD4-4ED4-8635-3192E5E69215}" srcId="{C0861BED-8F8B-4D2A-8AE6-D1698F1B4A8D}" destId="{5AFBF09B-4944-44B4-819B-23D4EAD45761}" srcOrd="0" destOrd="0" parTransId="{5D956218-FAB4-45FF-8379-A50D0A785D30}" sibTransId="{4DD5DCD8-08ED-413A-9147-D732AB00C61A}"/>
    <dgm:cxn modelId="{95FF6C52-3988-4419-B97C-E07785040E07}" type="presOf" srcId="{FF26846A-7F08-4CE7-A30B-650D27FE5FA0}" destId="{AAA2A230-B0D4-4915-AB4B-27285B48D922}" srcOrd="0" destOrd="0" presId="urn:microsoft.com/office/officeart/2018/5/layout/IconCircleLabelList"/>
    <dgm:cxn modelId="{7F6ABF66-BE92-45E9-9F6D-A026A661BC41}" type="presOf" srcId="{C0861BED-8F8B-4D2A-8AE6-D1698F1B4A8D}" destId="{0A68F240-9D3C-46F6-9427-7754872924DE}" srcOrd="0" destOrd="0" presId="urn:microsoft.com/office/officeart/2018/5/layout/IconCircleLabelList"/>
    <dgm:cxn modelId="{E104966A-E5CA-4F69-BC68-723AC7384FEE}" srcId="{C0861BED-8F8B-4D2A-8AE6-D1698F1B4A8D}" destId="{04BCC014-169F-46A8-AEAF-8F26C1A09429}" srcOrd="3" destOrd="0" parTransId="{6215FAE7-D758-4D0E-8C33-9E287AE2C16B}" sibTransId="{E315B9CB-404C-4626-BFBD-A561FFDF3A3E}"/>
    <dgm:cxn modelId="{D0DFBD93-4194-4902-BDAE-442A3E2C906F}" type="presOf" srcId="{41A3FF25-F15A-4463-BE84-00ED00DD04B6}" destId="{F642B933-C88E-4605-A67A-53C5D5A99ADA}" srcOrd="0" destOrd="0" presId="urn:microsoft.com/office/officeart/2018/5/layout/IconCircleLabelList"/>
    <dgm:cxn modelId="{CB28BC95-C67F-42E0-A621-6BF12F1DC5D3}" srcId="{C0861BED-8F8B-4D2A-8AE6-D1698F1B4A8D}" destId="{44CC6FB2-8220-4823-9A97-048EDD8D0A69}" srcOrd="4" destOrd="0" parTransId="{28C3AB2A-0649-462A-A664-3222E3BF18A2}" sibTransId="{D5492686-6D29-4C4D-B6BC-C94C16321D75}"/>
    <dgm:cxn modelId="{F4E8BDC4-454F-4802-A138-8F10B25E7D76}" type="presOf" srcId="{04BCC014-169F-46A8-AEAF-8F26C1A09429}" destId="{032DDBB5-0D01-4D7A-BC6C-CB91DCFA041D}" srcOrd="0" destOrd="0" presId="urn:microsoft.com/office/officeart/2018/5/layout/IconCircleLabelList"/>
    <dgm:cxn modelId="{EA8883C5-B6C4-4256-A101-69EF7499F763}" srcId="{C0861BED-8F8B-4D2A-8AE6-D1698F1B4A8D}" destId="{FF26846A-7F08-4CE7-A30B-650D27FE5FA0}" srcOrd="1" destOrd="0" parTransId="{28AD2FA4-32D4-4AC4-A654-C3AEB6CABD54}" sibTransId="{5C484226-26A4-4058-870A-76472902B612}"/>
    <dgm:cxn modelId="{FEA9E6C9-976F-49B6-800C-3060EAB47970}" srcId="{C0861BED-8F8B-4D2A-8AE6-D1698F1B4A8D}" destId="{BE1DFB7A-816C-4E24-82DA-C09FEC63260A}" srcOrd="6" destOrd="0" parTransId="{2A092E64-3371-4F84-89F5-0022856335FF}" sibTransId="{9ED297D2-F22A-47EE-86B8-66BA26EB3DC6}"/>
    <dgm:cxn modelId="{E1B427DC-10E4-4316-B364-6970D35A3CCD}" type="presOf" srcId="{BE1DFB7A-816C-4E24-82DA-C09FEC63260A}" destId="{CAB201F6-60F8-4633-86E2-EE19A0104B4B}" srcOrd="0" destOrd="0" presId="urn:microsoft.com/office/officeart/2018/5/layout/IconCircleLabelList"/>
    <dgm:cxn modelId="{6B57B1E3-53D6-4D02-9D6F-EE193A0C7BBA}" srcId="{C0861BED-8F8B-4D2A-8AE6-D1698F1B4A8D}" destId="{BFBCA382-F8D1-476B-BFE8-49BD3901ABD6}" srcOrd="7" destOrd="0" parTransId="{41B314E0-D8B9-4713-9A1A-BCE6AA422DE0}" sibTransId="{F1CCF33B-3243-4148-9E61-3E0AF03777C2}"/>
    <dgm:cxn modelId="{847DC3E9-B9E9-4551-9660-8DAB9996B624}" type="presOf" srcId="{5AFBF09B-4944-44B4-819B-23D4EAD45761}" destId="{89A82C4E-E998-47BB-A536-AD6E71D60BC0}" srcOrd="0" destOrd="0" presId="urn:microsoft.com/office/officeart/2018/5/layout/IconCircleLabelList"/>
    <dgm:cxn modelId="{A1CD215B-433B-48BF-8413-30EF182CA3B7}" type="presParOf" srcId="{0A68F240-9D3C-46F6-9427-7754872924DE}" destId="{B261946F-45B6-496D-9D09-6A35FD815DE7}" srcOrd="0" destOrd="0" presId="urn:microsoft.com/office/officeart/2018/5/layout/IconCircleLabelList"/>
    <dgm:cxn modelId="{DBC6421D-C119-44C1-9F6E-7A7C09D33229}" type="presParOf" srcId="{B261946F-45B6-496D-9D09-6A35FD815DE7}" destId="{426AB38A-C976-4F5E-9708-69A8C1805527}" srcOrd="0" destOrd="0" presId="urn:microsoft.com/office/officeart/2018/5/layout/IconCircleLabelList"/>
    <dgm:cxn modelId="{5D61BB88-BB51-4AF4-BFC6-D65BFC20260F}" type="presParOf" srcId="{B261946F-45B6-496D-9D09-6A35FD815DE7}" destId="{02CC7EA8-F40E-4313-B459-495203D11DE8}" srcOrd="1" destOrd="0" presId="urn:microsoft.com/office/officeart/2018/5/layout/IconCircleLabelList"/>
    <dgm:cxn modelId="{9929A9AB-8D44-41ED-91CA-73D7B068D5F1}" type="presParOf" srcId="{B261946F-45B6-496D-9D09-6A35FD815DE7}" destId="{60B4B962-6B90-414B-92A2-995DFCE246C7}" srcOrd="2" destOrd="0" presId="urn:microsoft.com/office/officeart/2018/5/layout/IconCircleLabelList"/>
    <dgm:cxn modelId="{63E3B5C9-0FCA-4DFB-AEA1-E3BF8A0FC4A5}" type="presParOf" srcId="{B261946F-45B6-496D-9D09-6A35FD815DE7}" destId="{89A82C4E-E998-47BB-A536-AD6E71D60BC0}" srcOrd="3" destOrd="0" presId="urn:microsoft.com/office/officeart/2018/5/layout/IconCircleLabelList"/>
    <dgm:cxn modelId="{8CA55F56-7104-41A0-94DA-9B918F8B4009}" type="presParOf" srcId="{0A68F240-9D3C-46F6-9427-7754872924DE}" destId="{3169C007-48DE-4C2E-82D3-226A6AF8DC47}" srcOrd="1" destOrd="0" presId="urn:microsoft.com/office/officeart/2018/5/layout/IconCircleLabelList"/>
    <dgm:cxn modelId="{3ED37832-8CD8-4209-AD20-F889833446ED}" type="presParOf" srcId="{0A68F240-9D3C-46F6-9427-7754872924DE}" destId="{58C2064E-3DA4-4279-AD43-ABADB1FAF51E}" srcOrd="2" destOrd="0" presId="urn:microsoft.com/office/officeart/2018/5/layout/IconCircleLabelList"/>
    <dgm:cxn modelId="{8350D35A-28BA-4E83-B600-74A7AFCA170D}" type="presParOf" srcId="{58C2064E-3DA4-4279-AD43-ABADB1FAF51E}" destId="{8C2C0080-5EA9-43B3-87D3-AD1093FAFC1A}" srcOrd="0" destOrd="0" presId="urn:microsoft.com/office/officeart/2018/5/layout/IconCircleLabelList"/>
    <dgm:cxn modelId="{EBE6011B-D6C8-4826-B8A8-C1A6D733EB79}" type="presParOf" srcId="{58C2064E-3DA4-4279-AD43-ABADB1FAF51E}" destId="{029B8A45-A9AA-4AA0-B74E-397C6E75E1AA}" srcOrd="1" destOrd="0" presId="urn:microsoft.com/office/officeart/2018/5/layout/IconCircleLabelList"/>
    <dgm:cxn modelId="{BA81C726-8132-4EF6-AA2C-EBF315A07F24}" type="presParOf" srcId="{58C2064E-3DA4-4279-AD43-ABADB1FAF51E}" destId="{083641B5-EA2E-4B52-8A46-64ADC95C323A}" srcOrd="2" destOrd="0" presId="urn:microsoft.com/office/officeart/2018/5/layout/IconCircleLabelList"/>
    <dgm:cxn modelId="{B6EDD0AA-ED84-4728-8135-6B989BAABE75}" type="presParOf" srcId="{58C2064E-3DA4-4279-AD43-ABADB1FAF51E}" destId="{AAA2A230-B0D4-4915-AB4B-27285B48D922}" srcOrd="3" destOrd="0" presId="urn:microsoft.com/office/officeart/2018/5/layout/IconCircleLabelList"/>
    <dgm:cxn modelId="{FFBEF0E6-259A-408B-A11E-01378ECA3618}" type="presParOf" srcId="{0A68F240-9D3C-46F6-9427-7754872924DE}" destId="{C6292634-AFAA-48F0-A831-01FB57152FC3}" srcOrd="3" destOrd="0" presId="urn:microsoft.com/office/officeart/2018/5/layout/IconCircleLabelList"/>
    <dgm:cxn modelId="{7123A475-9D4D-48DE-BE02-BFF32BE14120}" type="presParOf" srcId="{0A68F240-9D3C-46F6-9427-7754872924DE}" destId="{E731435B-3830-4296-83E9-B11D2125F8C3}" srcOrd="4" destOrd="0" presId="urn:microsoft.com/office/officeart/2018/5/layout/IconCircleLabelList"/>
    <dgm:cxn modelId="{812ABDA0-8528-4A80-96CE-2DEA09EFDB64}" type="presParOf" srcId="{E731435B-3830-4296-83E9-B11D2125F8C3}" destId="{A337317A-35D3-43A1-A915-35433ECE924E}" srcOrd="0" destOrd="0" presId="urn:microsoft.com/office/officeart/2018/5/layout/IconCircleLabelList"/>
    <dgm:cxn modelId="{C67C664B-83D0-4EA6-9EE2-753CABECE26C}" type="presParOf" srcId="{E731435B-3830-4296-83E9-B11D2125F8C3}" destId="{97A424A5-8D62-484A-901D-61BEFA4B1E60}" srcOrd="1" destOrd="0" presId="urn:microsoft.com/office/officeart/2018/5/layout/IconCircleLabelList"/>
    <dgm:cxn modelId="{C660B6EE-2214-4529-9D87-D614A348BC12}" type="presParOf" srcId="{E731435B-3830-4296-83E9-B11D2125F8C3}" destId="{3FC72923-1721-4221-803E-507F94214CF9}" srcOrd="2" destOrd="0" presId="urn:microsoft.com/office/officeart/2018/5/layout/IconCircleLabelList"/>
    <dgm:cxn modelId="{B67F7218-D937-41C7-8B23-26A2BF024528}" type="presParOf" srcId="{E731435B-3830-4296-83E9-B11D2125F8C3}" destId="{F0CA6A49-29AF-4308-A637-077CD85E54F0}" srcOrd="3" destOrd="0" presId="urn:microsoft.com/office/officeart/2018/5/layout/IconCircleLabelList"/>
    <dgm:cxn modelId="{5850B622-C6A6-4FDA-9058-6284F51B82A3}" type="presParOf" srcId="{0A68F240-9D3C-46F6-9427-7754872924DE}" destId="{B117DD1D-B677-4D20-80D3-B504864AB84F}" srcOrd="5" destOrd="0" presId="urn:microsoft.com/office/officeart/2018/5/layout/IconCircleLabelList"/>
    <dgm:cxn modelId="{3BE7158E-AB33-45EB-9AC2-A7F6B3D228EC}" type="presParOf" srcId="{0A68F240-9D3C-46F6-9427-7754872924DE}" destId="{FDA78110-4EC4-4C03-9553-A5D9D22DB338}" srcOrd="6" destOrd="0" presId="urn:microsoft.com/office/officeart/2018/5/layout/IconCircleLabelList"/>
    <dgm:cxn modelId="{A8EBBF83-5866-4A69-8B32-9B2CEA8A901E}" type="presParOf" srcId="{FDA78110-4EC4-4C03-9553-A5D9D22DB338}" destId="{5F990480-7D0B-4161-82C7-FF427F6006AF}" srcOrd="0" destOrd="0" presId="urn:microsoft.com/office/officeart/2018/5/layout/IconCircleLabelList"/>
    <dgm:cxn modelId="{DB8FB323-2D5C-4557-9478-570252748CE3}" type="presParOf" srcId="{FDA78110-4EC4-4C03-9553-A5D9D22DB338}" destId="{48B94DDE-6F97-46D0-9529-B5D3F7CD1A87}" srcOrd="1" destOrd="0" presId="urn:microsoft.com/office/officeart/2018/5/layout/IconCircleLabelList"/>
    <dgm:cxn modelId="{341FCF7C-0ADB-42F0-A771-E133AA8B9E8D}" type="presParOf" srcId="{FDA78110-4EC4-4C03-9553-A5D9D22DB338}" destId="{99FB1C96-3F06-44C2-A67C-7FA6B3E2DD82}" srcOrd="2" destOrd="0" presId="urn:microsoft.com/office/officeart/2018/5/layout/IconCircleLabelList"/>
    <dgm:cxn modelId="{B95A8080-2085-48F6-9501-2013C54237DF}" type="presParOf" srcId="{FDA78110-4EC4-4C03-9553-A5D9D22DB338}" destId="{032DDBB5-0D01-4D7A-BC6C-CB91DCFA041D}" srcOrd="3" destOrd="0" presId="urn:microsoft.com/office/officeart/2018/5/layout/IconCircleLabelList"/>
    <dgm:cxn modelId="{9C05E0FB-F706-4297-802D-B2E378FF0095}" type="presParOf" srcId="{0A68F240-9D3C-46F6-9427-7754872924DE}" destId="{5BE21579-C35B-4CCE-8847-716894D2F132}" srcOrd="7" destOrd="0" presId="urn:microsoft.com/office/officeart/2018/5/layout/IconCircleLabelList"/>
    <dgm:cxn modelId="{A034E2BD-A6E3-49D1-9B0C-0D4328A352F1}" type="presParOf" srcId="{0A68F240-9D3C-46F6-9427-7754872924DE}" destId="{16EBB7E4-8607-46F5-B504-0279A616A2DC}" srcOrd="8" destOrd="0" presId="urn:microsoft.com/office/officeart/2018/5/layout/IconCircleLabelList"/>
    <dgm:cxn modelId="{C28FBCEC-4CDB-4EC3-8073-CBD3406F12DE}" type="presParOf" srcId="{16EBB7E4-8607-46F5-B504-0279A616A2DC}" destId="{F78B7FF4-65A6-4851-89BD-A3485EC254EE}" srcOrd="0" destOrd="0" presId="urn:microsoft.com/office/officeart/2018/5/layout/IconCircleLabelList"/>
    <dgm:cxn modelId="{24EC6EDD-6254-495C-B9D8-F148C9C24597}" type="presParOf" srcId="{16EBB7E4-8607-46F5-B504-0279A616A2DC}" destId="{B4FB0094-301B-46CA-ABCA-77032AC87601}" srcOrd="1" destOrd="0" presId="urn:microsoft.com/office/officeart/2018/5/layout/IconCircleLabelList"/>
    <dgm:cxn modelId="{A84121BD-679E-4EA1-B4BA-14B356042B96}" type="presParOf" srcId="{16EBB7E4-8607-46F5-B504-0279A616A2DC}" destId="{4F08B1EF-034E-4D83-B860-E456FC172CE9}" srcOrd="2" destOrd="0" presId="urn:microsoft.com/office/officeart/2018/5/layout/IconCircleLabelList"/>
    <dgm:cxn modelId="{36AEF5AD-807D-4B8D-81F0-79EDEA7D40EB}" type="presParOf" srcId="{16EBB7E4-8607-46F5-B504-0279A616A2DC}" destId="{D9A12892-F85C-435F-A94E-65D7348FC862}" srcOrd="3" destOrd="0" presId="urn:microsoft.com/office/officeart/2018/5/layout/IconCircleLabelList"/>
    <dgm:cxn modelId="{9A4BF66E-D181-4C89-BCAC-6E722AD76989}" type="presParOf" srcId="{0A68F240-9D3C-46F6-9427-7754872924DE}" destId="{D2E05A2E-6525-44AF-AE88-BE8DBE8FF688}" srcOrd="9" destOrd="0" presId="urn:microsoft.com/office/officeart/2018/5/layout/IconCircleLabelList"/>
    <dgm:cxn modelId="{D5524A00-1EC4-430E-AD16-A6C34BFC484A}" type="presParOf" srcId="{0A68F240-9D3C-46F6-9427-7754872924DE}" destId="{615EACF4-F846-4A36-B0B6-FAB975CBB94A}" srcOrd="10" destOrd="0" presId="urn:microsoft.com/office/officeart/2018/5/layout/IconCircleLabelList"/>
    <dgm:cxn modelId="{E68A537D-6E8C-42B4-93D0-E7876A7A6F64}" type="presParOf" srcId="{615EACF4-F846-4A36-B0B6-FAB975CBB94A}" destId="{D8ECCB23-12E4-4309-8402-8D0A457687B6}" srcOrd="0" destOrd="0" presId="urn:microsoft.com/office/officeart/2018/5/layout/IconCircleLabelList"/>
    <dgm:cxn modelId="{D1067BBD-87AD-425F-8098-8825E9B25F95}" type="presParOf" srcId="{615EACF4-F846-4A36-B0B6-FAB975CBB94A}" destId="{3E814D16-AEF0-4B7C-B8F6-2CEE984410F5}" srcOrd="1" destOrd="0" presId="urn:microsoft.com/office/officeart/2018/5/layout/IconCircleLabelList"/>
    <dgm:cxn modelId="{0DAB1A22-DBA0-45BD-9E6A-320E04635EC5}" type="presParOf" srcId="{615EACF4-F846-4A36-B0B6-FAB975CBB94A}" destId="{C16F6882-7E40-452D-A363-35875F17B4CB}" srcOrd="2" destOrd="0" presId="urn:microsoft.com/office/officeart/2018/5/layout/IconCircleLabelList"/>
    <dgm:cxn modelId="{254534BF-77DF-4B1E-97C2-ABAAD4845CCC}" type="presParOf" srcId="{615EACF4-F846-4A36-B0B6-FAB975CBB94A}" destId="{F642B933-C88E-4605-A67A-53C5D5A99ADA}" srcOrd="3" destOrd="0" presId="urn:microsoft.com/office/officeart/2018/5/layout/IconCircleLabelList"/>
    <dgm:cxn modelId="{C086CF4C-2FDA-4787-A762-A55D2A779A50}" type="presParOf" srcId="{0A68F240-9D3C-46F6-9427-7754872924DE}" destId="{91607F16-E859-4AE3-BAC0-1C6CE0D2DDA0}" srcOrd="11" destOrd="0" presId="urn:microsoft.com/office/officeart/2018/5/layout/IconCircleLabelList"/>
    <dgm:cxn modelId="{236779B3-6415-4555-95D7-6A0EE392869B}" type="presParOf" srcId="{0A68F240-9D3C-46F6-9427-7754872924DE}" destId="{34C1EF0A-556C-4EE9-A942-2678D82383C2}" srcOrd="12" destOrd="0" presId="urn:microsoft.com/office/officeart/2018/5/layout/IconCircleLabelList"/>
    <dgm:cxn modelId="{EA173060-12DE-4EAB-BBA0-97CD9C46E557}" type="presParOf" srcId="{34C1EF0A-556C-4EE9-A942-2678D82383C2}" destId="{C9177BFB-EFA7-475E-A648-48A77F19F7CB}" srcOrd="0" destOrd="0" presId="urn:microsoft.com/office/officeart/2018/5/layout/IconCircleLabelList"/>
    <dgm:cxn modelId="{C568E5C9-D247-4E11-AAFA-D6D70CB48B4A}" type="presParOf" srcId="{34C1EF0A-556C-4EE9-A942-2678D82383C2}" destId="{FEB2786F-C74F-4177-B8FE-35BF6095BB99}" srcOrd="1" destOrd="0" presId="urn:microsoft.com/office/officeart/2018/5/layout/IconCircleLabelList"/>
    <dgm:cxn modelId="{70386170-552B-4199-92F3-4F16FFEEDF68}" type="presParOf" srcId="{34C1EF0A-556C-4EE9-A942-2678D82383C2}" destId="{CC8DB694-6576-4468-A54A-1718E9F4BF35}" srcOrd="2" destOrd="0" presId="urn:microsoft.com/office/officeart/2018/5/layout/IconCircleLabelList"/>
    <dgm:cxn modelId="{5FA27B8B-8DFF-4EA1-A8AE-34556463B041}" type="presParOf" srcId="{34C1EF0A-556C-4EE9-A942-2678D82383C2}" destId="{CAB201F6-60F8-4633-86E2-EE19A0104B4B}" srcOrd="3" destOrd="0" presId="urn:microsoft.com/office/officeart/2018/5/layout/IconCircleLabelList"/>
    <dgm:cxn modelId="{48E7643A-A772-4567-A5B8-DE0D5B37E659}" type="presParOf" srcId="{0A68F240-9D3C-46F6-9427-7754872924DE}" destId="{9AE88262-F677-4C00-BA05-1FBADA3DA1B6}" srcOrd="13" destOrd="0" presId="urn:microsoft.com/office/officeart/2018/5/layout/IconCircleLabelList"/>
    <dgm:cxn modelId="{8E6CA04E-FF16-44FA-B29F-6C9EEAEA18C4}" type="presParOf" srcId="{0A68F240-9D3C-46F6-9427-7754872924DE}" destId="{4C787E00-2046-45AF-8EF5-C627B11AA9D0}" srcOrd="14" destOrd="0" presId="urn:microsoft.com/office/officeart/2018/5/layout/IconCircleLabelList"/>
    <dgm:cxn modelId="{7F5B5CCE-F916-4631-8C58-E54C09788A3F}" type="presParOf" srcId="{4C787E00-2046-45AF-8EF5-C627B11AA9D0}" destId="{1A11FE99-8723-475A-A769-1A4CE69BFE71}" srcOrd="0" destOrd="0" presId="urn:microsoft.com/office/officeart/2018/5/layout/IconCircleLabelList"/>
    <dgm:cxn modelId="{2365056E-5C85-4C52-8EA7-94EA754450D1}" type="presParOf" srcId="{4C787E00-2046-45AF-8EF5-C627B11AA9D0}" destId="{60071CB2-407C-490E-8E4F-13727147B92D}" srcOrd="1" destOrd="0" presId="urn:microsoft.com/office/officeart/2018/5/layout/IconCircleLabelList"/>
    <dgm:cxn modelId="{83FEE381-9914-4B9D-9066-AE6BE78AA760}" type="presParOf" srcId="{4C787E00-2046-45AF-8EF5-C627B11AA9D0}" destId="{931B77C1-C890-4A8D-8DC0-99F5E44AA885}" srcOrd="2" destOrd="0" presId="urn:microsoft.com/office/officeart/2018/5/layout/IconCircleLabelList"/>
    <dgm:cxn modelId="{E1CAC077-AA63-4663-B872-8C340F062205}" type="presParOf" srcId="{4C787E00-2046-45AF-8EF5-C627B11AA9D0}" destId="{65EC4745-474E-4F31-B33C-D25DA13FBF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38095-43B9-42A2-A8AD-61ACC8D934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DCCE6-A785-428E-9D1E-8EC6B15581C5}">
      <dgm:prSet/>
      <dgm:spPr/>
      <dgm:t>
        <a:bodyPr/>
        <a:lstStyle/>
        <a:p>
          <a:r>
            <a:rPr lang="en-US" b="1"/>
            <a:t>Optimize Memory Usage</a:t>
          </a:r>
          <a:endParaRPr lang="en-US"/>
        </a:p>
      </dgm:t>
    </dgm:pt>
    <dgm:pt modelId="{B5BD320E-C677-490B-87DF-A22236AD39AC}" type="parTrans" cxnId="{54334C80-3FED-449B-80E3-DBFB91B900BD}">
      <dgm:prSet/>
      <dgm:spPr/>
      <dgm:t>
        <a:bodyPr/>
        <a:lstStyle/>
        <a:p>
          <a:endParaRPr lang="en-US"/>
        </a:p>
      </dgm:t>
    </dgm:pt>
    <dgm:pt modelId="{66713F9F-D423-4FDE-8808-035CBF7257EC}" type="sibTrans" cxnId="{54334C80-3FED-449B-80E3-DBFB91B900BD}">
      <dgm:prSet/>
      <dgm:spPr/>
      <dgm:t>
        <a:bodyPr/>
        <a:lstStyle/>
        <a:p>
          <a:endParaRPr lang="en-US"/>
        </a:p>
      </dgm:t>
    </dgm:pt>
    <dgm:pt modelId="{8AF45AED-1EF2-45B5-AB09-8770FFC7D771}">
      <dgm:prSet/>
      <dgm:spPr/>
      <dgm:t>
        <a:bodyPr/>
        <a:lstStyle/>
        <a:p>
          <a:r>
            <a:rPr lang="en-US" b="1"/>
            <a:t>Minimize Fragmentation</a:t>
          </a:r>
          <a:endParaRPr lang="en-US"/>
        </a:p>
      </dgm:t>
    </dgm:pt>
    <dgm:pt modelId="{5DD9E28D-9BFF-4155-AB17-83BFC8C5CF6C}" type="parTrans" cxnId="{727E1D92-23AA-40FE-AC6B-B6E041E9A775}">
      <dgm:prSet/>
      <dgm:spPr/>
      <dgm:t>
        <a:bodyPr/>
        <a:lstStyle/>
        <a:p>
          <a:endParaRPr lang="en-US"/>
        </a:p>
      </dgm:t>
    </dgm:pt>
    <dgm:pt modelId="{D9ECF098-356A-4E9A-BACA-2525A4A4620E}" type="sibTrans" cxnId="{727E1D92-23AA-40FE-AC6B-B6E041E9A775}">
      <dgm:prSet/>
      <dgm:spPr/>
      <dgm:t>
        <a:bodyPr/>
        <a:lstStyle/>
        <a:p>
          <a:endParaRPr lang="en-US"/>
        </a:p>
      </dgm:t>
    </dgm:pt>
    <dgm:pt modelId="{D726A5CD-DB2A-4962-8868-2CD87442EC21}">
      <dgm:prSet/>
      <dgm:spPr/>
      <dgm:t>
        <a:bodyPr/>
        <a:lstStyle/>
        <a:p>
          <a:r>
            <a:rPr lang="en-US" b="1"/>
            <a:t>Enhance System Performance</a:t>
          </a:r>
          <a:endParaRPr lang="en-US"/>
        </a:p>
      </dgm:t>
    </dgm:pt>
    <dgm:pt modelId="{C3408258-4BA5-48B6-BFDA-5ECB08AB49C6}" type="parTrans" cxnId="{203B1479-EB2E-4057-B619-42A50B417823}">
      <dgm:prSet/>
      <dgm:spPr/>
      <dgm:t>
        <a:bodyPr/>
        <a:lstStyle/>
        <a:p>
          <a:endParaRPr lang="en-US"/>
        </a:p>
      </dgm:t>
    </dgm:pt>
    <dgm:pt modelId="{10ECAE65-41DB-4B35-AC55-C161B3B7D8E4}" type="sibTrans" cxnId="{203B1479-EB2E-4057-B619-42A50B417823}">
      <dgm:prSet/>
      <dgm:spPr/>
      <dgm:t>
        <a:bodyPr/>
        <a:lstStyle/>
        <a:p>
          <a:endParaRPr lang="en-US"/>
        </a:p>
      </dgm:t>
    </dgm:pt>
    <dgm:pt modelId="{CED50D2E-4B8E-463A-BD78-CBE8ADCC5E6F}">
      <dgm:prSet/>
      <dgm:spPr/>
      <dgm:t>
        <a:bodyPr/>
        <a:lstStyle/>
        <a:p>
          <a:r>
            <a:rPr lang="en-US" b="1"/>
            <a:t>Ensure Reliability and Scalability</a:t>
          </a:r>
          <a:endParaRPr lang="en-US"/>
        </a:p>
      </dgm:t>
    </dgm:pt>
    <dgm:pt modelId="{E7A437A2-CBD9-4AF2-9961-0AFE382F45F7}" type="parTrans" cxnId="{C6784006-7B16-4054-95F4-76449E29C11C}">
      <dgm:prSet/>
      <dgm:spPr/>
      <dgm:t>
        <a:bodyPr/>
        <a:lstStyle/>
        <a:p>
          <a:endParaRPr lang="en-US"/>
        </a:p>
      </dgm:t>
    </dgm:pt>
    <dgm:pt modelId="{9698ECFD-7D6C-4ABA-B2DF-4CEE59C548DF}" type="sibTrans" cxnId="{C6784006-7B16-4054-95F4-76449E29C11C}">
      <dgm:prSet/>
      <dgm:spPr/>
      <dgm:t>
        <a:bodyPr/>
        <a:lstStyle/>
        <a:p>
          <a:endParaRPr lang="en-US"/>
        </a:p>
      </dgm:t>
    </dgm:pt>
    <dgm:pt modelId="{7E37867D-D5BE-4D6C-8458-3E87F52861E4}">
      <dgm:prSet/>
      <dgm:spPr/>
      <dgm:t>
        <a:bodyPr/>
        <a:lstStyle/>
        <a:p>
          <a:r>
            <a:rPr lang="en-US" b="1"/>
            <a:t>Provide Flexibility</a:t>
          </a:r>
          <a:endParaRPr lang="en-US"/>
        </a:p>
      </dgm:t>
    </dgm:pt>
    <dgm:pt modelId="{32917623-B824-47E0-A743-AF23C1A93CF9}" type="parTrans" cxnId="{277DBB7E-D9AC-4866-9DC4-3F9D573E9FDF}">
      <dgm:prSet/>
      <dgm:spPr/>
      <dgm:t>
        <a:bodyPr/>
        <a:lstStyle/>
        <a:p>
          <a:endParaRPr lang="en-US"/>
        </a:p>
      </dgm:t>
    </dgm:pt>
    <dgm:pt modelId="{2F86799F-F28F-4BFC-8503-DC6F15E536B8}" type="sibTrans" cxnId="{277DBB7E-D9AC-4866-9DC4-3F9D573E9FDF}">
      <dgm:prSet/>
      <dgm:spPr/>
      <dgm:t>
        <a:bodyPr/>
        <a:lstStyle/>
        <a:p>
          <a:endParaRPr lang="en-US"/>
        </a:p>
      </dgm:t>
    </dgm:pt>
    <dgm:pt modelId="{7B944EF6-BBEA-49C8-8034-AAB2DF9A4604}" type="pres">
      <dgm:prSet presAssocID="{F8338095-43B9-42A2-A8AD-61ACC8D934DF}" presName="root" presStyleCnt="0">
        <dgm:presLayoutVars>
          <dgm:dir/>
          <dgm:resizeHandles val="exact"/>
        </dgm:presLayoutVars>
      </dgm:prSet>
      <dgm:spPr/>
    </dgm:pt>
    <dgm:pt modelId="{200BD080-44B7-4ECE-9662-5ECF1DCBFDE3}" type="pres">
      <dgm:prSet presAssocID="{B84DCCE6-A785-428E-9D1E-8EC6B15581C5}" presName="compNode" presStyleCnt="0"/>
      <dgm:spPr/>
    </dgm:pt>
    <dgm:pt modelId="{0E7A1718-AE8C-468D-B7F1-76E8FD73A41B}" type="pres">
      <dgm:prSet presAssocID="{B84DCCE6-A785-428E-9D1E-8EC6B15581C5}" presName="bgRect" presStyleLbl="bgShp" presStyleIdx="0" presStyleCnt="5"/>
      <dgm:spPr/>
    </dgm:pt>
    <dgm:pt modelId="{DF04C04A-308E-4818-9829-7177BE3AFD1A}" type="pres">
      <dgm:prSet presAssocID="{B84DCCE6-A785-428E-9D1E-8EC6B15581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A2CEB-A7E7-4634-8E39-02FEE329B2E9}" type="pres">
      <dgm:prSet presAssocID="{B84DCCE6-A785-428E-9D1E-8EC6B15581C5}" presName="spaceRect" presStyleCnt="0"/>
      <dgm:spPr/>
    </dgm:pt>
    <dgm:pt modelId="{7996EA19-4659-4C6B-892A-49F0A242FD12}" type="pres">
      <dgm:prSet presAssocID="{B84DCCE6-A785-428E-9D1E-8EC6B15581C5}" presName="parTx" presStyleLbl="revTx" presStyleIdx="0" presStyleCnt="5">
        <dgm:presLayoutVars>
          <dgm:chMax val="0"/>
          <dgm:chPref val="0"/>
        </dgm:presLayoutVars>
      </dgm:prSet>
      <dgm:spPr/>
    </dgm:pt>
    <dgm:pt modelId="{915D0340-7997-48E0-9618-50D9DA0A896C}" type="pres">
      <dgm:prSet presAssocID="{66713F9F-D423-4FDE-8808-035CBF7257EC}" presName="sibTrans" presStyleCnt="0"/>
      <dgm:spPr/>
    </dgm:pt>
    <dgm:pt modelId="{EBA84D39-4E1F-4A1A-A0F4-4DC30E3B3904}" type="pres">
      <dgm:prSet presAssocID="{8AF45AED-1EF2-45B5-AB09-8770FFC7D771}" presName="compNode" presStyleCnt="0"/>
      <dgm:spPr/>
    </dgm:pt>
    <dgm:pt modelId="{D7D987F2-A66B-4193-8722-F5CE85652DD5}" type="pres">
      <dgm:prSet presAssocID="{8AF45AED-1EF2-45B5-AB09-8770FFC7D771}" presName="bgRect" presStyleLbl="bgShp" presStyleIdx="1" presStyleCnt="5"/>
      <dgm:spPr/>
    </dgm:pt>
    <dgm:pt modelId="{36CC012F-DC71-499D-A734-9F81F2F286DF}" type="pres">
      <dgm:prSet presAssocID="{8AF45AED-1EF2-45B5-AB09-8770FFC7D7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3CDAB5-0258-4E14-AD05-D0811BB736E3}" type="pres">
      <dgm:prSet presAssocID="{8AF45AED-1EF2-45B5-AB09-8770FFC7D771}" presName="spaceRect" presStyleCnt="0"/>
      <dgm:spPr/>
    </dgm:pt>
    <dgm:pt modelId="{EDEC8A81-7023-488E-9E61-708EED240418}" type="pres">
      <dgm:prSet presAssocID="{8AF45AED-1EF2-45B5-AB09-8770FFC7D771}" presName="parTx" presStyleLbl="revTx" presStyleIdx="1" presStyleCnt="5">
        <dgm:presLayoutVars>
          <dgm:chMax val="0"/>
          <dgm:chPref val="0"/>
        </dgm:presLayoutVars>
      </dgm:prSet>
      <dgm:spPr/>
    </dgm:pt>
    <dgm:pt modelId="{15EE9E24-5B86-49E1-ADC8-1D8F25BC2F48}" type="pres">
      <dgm:prSet presAssocID="{D9ECF098-356A-4E9A-BACA-2525A4A4620E}" presName="sibTrans" presStyleCnt="0"/>
      <dgm:spPr/>
    </dgm:pt>
    <dgm:pt modelId="{27263452-8023-47A4-866B-00E5ED08947F}" type="pres">
      <dgm:prSet presAssocID="{D726A5CD-DB2A-4962-8868-2CD87442EC21}" presName="compNode" presStyleCnt="0"/>
      <dgm:spPr/>
    </dgm:pt>
    <dgm:pt modelId="{92D267AB-218D-4F53-97C7-4B0BFF67DE5F}" type="pres">
      <dgm:prSet presAssocID="{D726A5CD-DB2A-4962-8868-2CD87442EC21}" presName="bgRect" presStyleLbl="bgShp" presStyleIdx="2" presStyleCnt="5"/>
      <dgm:spPr/>
    </dgm:pt>
    <dgm:pt modelId="{35C9AAD5-3F35-4F8E-97F0-27E7DF361502}" type="pres">
      <dgm:prSet presAssocID="{D726A5CD-DB2A-4962-8868-2CD87442EC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FE467E-303C-4885-B797-B9BC41231B9C}" type="pres">
      <dgm:prSet presAssocID="{D726A5CD-DB2A-4962-8868-2CD87442EC21}" presName="spaceRect" presStyleCnt="0"/>
      <dgm:spPr/>
    </dgm:pt>
    <dgm:pt modelId="{29A35F88-E9A6-491D-B3D4-693BD37913DE}" type="pres">
      <dgm:prSet presAssocID="{D726A5CD-DB2A-4962-8868-2CD87442EC21}" presName="parTx" presStyleLbl="revTx" presStyleIdx="2" presStyleCnt="5">
        <dgm:presLayoutVars>
          <dgm:chMax val="0"/>
          <dgm:chPref val="0"/>
        </dgm:presLayoutVars>
      </dgm:prSet>
      <dgm:spPr/>
    </dgm:pt>
    <dgm:pt modelId="{F335088F-557B-430F-BCD7-37AA372D5A22}" type="pres">
      <dgm:prSet presAssocID="{10ECAE65-41DB-4B35-AC55-C161B3B7D8E4}" presName="sibTrans" presStyleCnt="0"/>
      <dgm:spPr/>
    </dgm:pt>
    <dgm:pt modelId="{B9057993-5794-4507-BB37-124EE4C26361}" type="pres">
      <dgm:prSet presAssocID="{CED50D2E-4B8E-463A-BD78-CBE8ADCC5E6F}" presName="compNode" presStyleCnt="0"/>
      <dgm:spPr/>
    </dgm:pt>
    <dgm:pt modelId="{3A2D2482-76CB-41CA-83F2-980CC08E980F}" type="pres">
      <dgm:prSet presAssocID="{CED50D2E-4B8E-463A-BD78-CBE8ADCC5E6F}" presName="bgRect" presStyleLbl="bgShp" presStyleIdx="3" presStyleCnt="5"/>
      <dgm:spPr/>
    </dgm:pt>
    <dgm:pt modelId="{C6C6E51F-7B8D-4609-BDA7-D56DCE0E3DE4}" type="pres">
      <dgm:prSet presAssocID="{CED50D2E-4B8E-463A-BD78-CBE8ADCC5E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4BDE838-BC84-423E-B116-9043EA0F74E0}" type="pres">
      <dgm:prSet presAssocID="{CED50D2E-4B8E-463A-BD78-CBE8ADCC5E6F}" presName="spaceRect" presStyleCnt="0"/>
      <dgm:spPr/>
    </dgm:pt>
    <dgm:pt modelId="{5681AAE0-27AF-4710-AE4F-9655FEBF3440}" type="pres">
      <dgm:prSet presAssocID="{CED50D2E-4B8E-463A-BD78-CBE8ADCC5E6F}" presName="parTx" presStyleLbl="revTx" presStyleIdx="3" presStyleCnt="5">
        <dgm:presLayoutVars>
          <dgm:chMax val="0"/>
          <dgm:chPref val="0"/>
        </dgm:presLayoutVars>
      </dgm:prSet>
      <dgm:spPr/>
    </dgm:pt>
    <dgm:pt modelId="{2AB9B23C-4607-442C-AFD8-519F60DBD074}" type="pres">
      <dgm:prSet presAssocID="{9698ECFD-7D6C-4ABA-B2DF-4CEE59C548DF}" presName="sibTrans" presStyleCnt="0"/>
      <dgm:spPr/>
    </dgm:pt>
    <dgm:pt modelId="{5EEA6E32-732A-4DF2-9ADC-062441AEE95B}" type="pres">
      <dgm:prSet presAssocID="{7E37867D-D5BE-4D6C-8458-3E87F52861E4}" presName="compNode" presStyleCnt="0"/>
      <dgm:spPr/>
    </dgm:pt>
    <dgm:pt modelId="{33CC7E4A-96CA-46B2-8489-87A848EAFBC0}" type="pres">
      <dgm:prSet presAssocID="{7E37867D-D5BE-4D6C-8458-3E87F52861E4}" presName="bgRect" presStyleLbl="bgShp" presStyleIdx="4" presStyleCnt="5"/>
      <dgm:spPr/>
    </dgm:pt>
    <dgm:pt modelId="{D33A60A3-4ED7-48E6-8D7C-AF7DD6FBDF38}" type="pres">
      <dgm:prSet presAssocID="{7E37867D-D5BE-4D6C-8458-3E87F52861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7142482-775A-4B5A-8D37-6D193D565081}" type="pres">
      <dgm:prSet presAssocID="{7E37867D-D5BE-4D6C-8458-3E87F52861E4}" presName="spaceRect" presStyleCnt="0"/>
      <dgm:spPr/>
    </dgm:pt>
    <dgm:pt modelId="{DC14241F-0DB2-4CBC-943D-39A1F358CE0F}" type="pres">
      <dgm:prSet presAssocID="{7E37867D-D5BE-4D6C-8458-3E87F52861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6784006-7B16-4054-95F4-76449E29C11C}" srcId="{F8338095-43B9-42A2-A8AD-61ACC8D934DF}" destId="{CED50D2E-4B8E-463A-BD78-CBE8ADCC5E6F}" srcOrd="3" destOrd="0" parTransId="{E7A437A2-CBD9-4AF2-9961-0AFE382F45F7}" sibTransId="{9698ECFD-7D6C-4ABA-B2DF-4CEE59C548DF}"/>
    <dgm:cxn modelId="{1030921B-D3AC-46B5-BB70-1A82F95DA540}" type="presOf" srcId="{B84DCCE6-A785-428E-9D1E-8EC6B15581C5}" destId="{7996EA19-4659-4C6B-892A-49F0A242FD12}" srcOrd="0" destOrd="0" presId="urn:microsoft.com/office/officeart/2018/2/layout/IconVerticalSolidList"/>
    <dgm:cxn modelId="{197A874B-812E-4F4B-B101-0EF778F82338}" type="presOf" srcId="{F8338095-43B9-42A2-A8AD-61ACC8D934DF}" destId="{7B944EF6-BBEA-49C8-8034-AAB2DF9A4604}" srcOrd="0" destOrd="0" presId="urn:microsoft.com/office/officeart/2018/2/layout/IconVerticalSolidList"/>
    <dgm:cxn modelId="{EC3CC462-3429-4748-B928-5D6727672B93}" type="presOf" srcId="{8AF45AED-1EF2-45B5-AB09-8770FFC7D771}" destId="{EDEC8A81-7023-488E-9E61-708EED240418}" srcOrd="0" destOrd="0" presId="urn:microsoft.com/office/officeart/2018/2/layout/IconVerticalSolidList"/>
    <dgm:cxn modelId="{49809B77-F9A3-40B8-9065-00899DB9CE39}" type="presOf" srcId="{CED50D2E-4B8E-463A-BD78-CBE8ADCC5E6F}" destId="{5681AAE0-27AF-4710-AE4F-9655FEBF3440}" srcOrd="0" destOrd="0" presId="urn:microsoft.com/office/officeart/2018/2/layout/IconVerticalSolidList"/>
    <dgm:cxn modelId="{203B1479-EB2E-4057-B619-42A50B417823}" srcId="{F8338095-43B9-42A2-A8AD-61ACC8D934DF}" destId="{D726A5CD-DB2A-4962-8868-2CD87442EC21}" srcOrd="2" destOrd="0" parTransId="{C3408258-4BA5-48B6-BFDA-5ECB08AB49C6}" sibTransId="{10ECAE65-41DB-4B35-AC55-C161B3B7D8E4}"/>
    <dgm:cxn modelId="{5FB5037A-DAD0-4AB7-88FB-8BF64530AA59}" type="presOf" srcId="{D726A5CD-DB2A-4962-8868-2CD87442EC21}" destId="{29A35F88-E9A6-491D-B3D4-693BD37913DE}" srcOrd="0" destOrd="0" presId="urn:microsoft.com/office/officeart/2018/2/layout/IconVerticalSolidList"/>
    <dgm:cxn modelId="{277DBB7E-D9AC-4866-9DC4-3F9D573E9FDF}" srcId="{F8338095-43B9-42A2-A8AD-61ACC8D934DF}" destId="{7E37867D-D5BE-4D6C-8458-3E87F52861E4}" srcOrd="4" destOrd="0" parTransId="{32917623-B824-47E0-A743-AF23C1A93CF9}" sibTransId="{2F86799F-F28F-4BFC-8503-DC6F15E536B8}"/>
    <dgm:cxn modelId="{54334C80-3FED-449B-80E3-DBFB91B900BD}" srcId="{F8338095-43B9-42A2-A8AD-61ACC8D934DF}" destId="{B84DCCE6-A785-428E-9D1E-8EC6B15581C5}" srcOrd="0" destOrd="0" parTransId="{B5BD320E-C677-490B-87DF-A22236AD39AC}" sibTransId="{66713F9F-D423-4FDE-8808-035CBF7257EC}"/>
    <dgm:cxn modelId="{727E1D92-23AA-40FE-AC6B-B6E041E9A775}" srcId="{F8338095-43B9-42A2-A8AD-61ACC8D934DF}" destId="{8AF45AED-1EF2-45B5-AB09-8770FFC7D771}" srcOrd="1" destOrd="0" parTransId="{5DD9E28D-9BFF-4155-AB17-83BFC8C5CF6C}" sibTransId="{D9ECF098-356A-4E9A-BACA-2525A4A4620E}"/>
    <dgm:cxn modelId="{C39AB8AC-D050-48FB-A5E1-655E14E654CE}" type="presOf" srcId="{7E37867D-D5BE-4D6C-8458-3E87F52861E4}" destId="{DC14241F-0DB2-4CBC-943D-39A1F358CE0F}" srcOrd="0" destOrd="0" presId="urn:microsoft.com/office/officeart/2018/2/layout/IconVerticalSolidList"/>
    <dgm:cxn modelId="{C6FFCDC5-D9D7-417D-B480-E95058ABE803}" type="presParOf" srcId="{7B944EF6-BBEA-49C8-8034-AAB2DF9A4604}" destId="{200BD080-44B7-4ECE-9662-5ECF1DCBFDE3}" srcOrd="0" destOrd="0" presId="urn:microsoft.com/office/officeart/2018/2/layout/IconVerticalSolidList"/>
    <dgm:cxn modelId="{5853AF95-A074-4803-93ED-9A544B40DA41}" type="presParOf" srcId="{200BD080-44B7-4ECE-9662-5ECF1DCBFDE3}" destId="{0E7A1718-AE8C-468D-B7F1-76E8FD73A41B}" srcOrd="0" destOrd="0" presId="urn:microsoft.com/office/officeart/2018/2/layout/IconVerticalSolidList"/>
    <dgm:cxn modelId="{3702C3B8-113F-4337-9DD9-6A04C3E6CFC8}" type="presParOf" srcId="{200BD080-44B7-4ECE-9662-5ECF1DCBFDE3}" destId="{DF04C04A-308E-4818-9829-7177BE3AFD1A}" srcOrd="1" destOrd="0" presId="urn:microsoft.com/office/officeart/2018/2/layout/IconVerticalSolidList"/>
    <dgm:cxn modelId="{9B721F3C-6D3F-43B7-8E58-A4AFE822CFD2}" type="presParOf" srcId="{200BD080-44B7-4ECE-9662-5ECF1DCBFDE3}" destId="{DE3A2CEB-A7E7-4634-8E39-02FEE329B2E9}" srcOrd="2" destOrd="0" presId="urn:microsoft.com/office/officeart/2018/2/layout/IconVerticalSolidList"/>
    <dgm:cxn modelId="{CCCCF4D1-38F4-441F-B61B-95C1D85E193D}" type="presParOf" srcId="{200BD080-44B7-4ECE-9662-5ECF1DCBFDE3}" destId="{7996EA19-4659-4C6B-892A-49F0A242FD12}" srcOrd="3" destOrd="0" presId="urn:microsoft.com/office/officeart/2018/2/layout/IconVerticalSolidList"/>
    <dgm:cxn modelId="{DD7E752F-3035-401F-87B4-9E5076F45EAA}" type="presParOf" srcId="{7B944EF6-BBEA-49C8-8034-AAB2DF9A4604}" destId="{915D0340-7997-48E0-9618-50D9DA0A896C}" srcOrd="1" destOrd="0" presId="urn:microsoft.com/office/officeart/2018/2/layout/IconVerticalSolidList"/>
    <dgm:cxn modelId="{0B6367A2-E794-4F8F-A07D-91AAA753CF6F}" type="presParOf" srcId="{7B944EF6-BBEA-49C8-8034-AAB2DF9A4604}" destId="{EBA84D39-4E1F-4A1A-A0F4-4DC30E3B3904}" srcOrd="2" destOrd="0" presId="urn:microsoft.com/office/officeart/2018/2/layout/IconVerticalSolidList"/>
    <dgm:cxn modelId="{C7C9CA40-5E4A-4D98-8770-D500DE3C593A}" type="presParOf" srcId="{EBA84D39-4E1F-4A1A-A0F4-4DC30E3B3904}" destId="{D7D987F2-A66B-4193-8722-F5CE85652DD5}" srcOrd="0" destOrd="0" presId="urn:microsoft.com/office/officeart/2018/2/layout/IconVerticalSolidList"/>
    <dgm:cxn modelId="{FF1647D2-4482-46FF-BB86-C9636D93BDD9}" type="presParOf" srcId="{EBA84D39-4E1F-4A1A-A0F4-4DC30E3B3904}" destId="{36CC012F-DC71-499D-A734-9F81F2F286DF}" srcOrd="1" destOrd="0" presId="urn:microsoft.com/office/officeart/2018/2/layout/IconVerticalSolidList"/>
    <dgm:cxn modelId="{3BE49747-34E7-4675-B9B2-CD175BFC165D}" type="presParOf" srcId="{EBA84D39-4E1F-4A1A-A0F4-4DC30E3B3904}" destId="{1F3CDAB5-0258-4E14-AD05-D0811BB736E3}" srcOrd="2" destOrd="0" presId="urn:microsoft.com/office/officeart/2018/2/layout/IconVerticalSolidList"/>
    <dgm:cxn modelId="{C3E82229-EDED-49E2-A963-D8F9694D5476}" type="presParOf" srcId="{EBA84D39-4E1F-4A1A-A0F4-4DC30E3B3904}" destId="{EDEC8A81-7023-488E-9E61-708EED240418}" srcOrd="3" destOrd="0" presId="urn:microsoft.com/office/officeart/2018/2/layout/IconVerticalSolidList"/>
    <dgm:cxn modelId="{65E82FFE-4989-44CD-8D21-8B9683B18DB7}" type="presParOf" srcId="{7B944EF6-BBEA-49C8-8034-AAB2DF9A4604}" destId="{15EE9E24-5B86-49E1-ADC8-1D8F25BC2F48}" srcOrd="3" destOrd="0" presId="urn:microsoft.com/office/officeart/2018/2/layout/IconVerticalSolidList"/>
    <dgm:cxn modelId="{0A6904C1-BD28-48B1-B93A-D2C9C654E3CA}" type="presParOf" srcId="{7B944EF6-BBEA-49C8-8034-AAB2DF9A4604}" destId="{27263452-8023-47A4-866B-00E5ED08947F}" srcOrd="4" destOrd="0" presId="urn:microsoft.com/office/officeart/2018/2/layout/IconVerticalSolidList"/>
    <dgm:cxn modelId="{7C990C24-B332-4A25-B609-5C97A4CF2CF5}" type="presParOf" srcId="{27263452-8023-47A4-866B-00E5ED08947F}" destId="{92D267AB-218D-4F53-97C7-4B0BFF67DE5F}" srcOrd="0" destOrd="0" presId="urn:microsoft.com/office/officeart/2018/2/layout/IconVerticalSolidList"/>
    <dgm:cxn modelId="{44711E55-9166-436B-814E-7FAC8E45E29C}" type="presParOf" srcId="{27263452-8023-47A4-866B-00E5ED08947F}" destId="{35C9AAD5-3F35-4F8E-97F0-27E7DF361502}" srcOrd="1" destOrd="0" presId="urn:microsoft.com/office/officeart/2018/2/layout/IconVerticalSolidList"/>
    <dgm:cxn modelId="{CB7DC1AC-2842-4D88-A627-8074B9161BD4}" type="presParOf" srcId="{27263452-8023-47A4-866B-00E5ED08947F}" destId="{F5FE467E-303C-4885-B797-B9BC41231B9C}" srcOrd="2" destOrd="0" presId="urn:microsoft.com/office/officeart/2018/2/layout/IconVerticalSolidList"/>
    <dgm:cxn modelId="{81C82A94-5E9C-4B88-B27C-1E6A6D512E50}" type="presParOf" srcId="{27263452-8023-47A4-866B-00E5ED08947F}" destId="{29A35F88-E9A6-491D-B3D4-693BD37913DE}" srcOrd="3" destOrd="0" presId="urn:microsoft.com/office/officeart/2018/2/layout/IconVerticalSolidList"/>
    <dgm:cxn modelId="{26A77F4D-8A56-4C96-82A0-33A8DB60E2E0}" type="presParOf" srcId="{7B944EF6-BBEA-49C8-8034-AAB2DF9A4604}" destId="{F335088F-557B-430F-BCD7-37AA372D5A22}" srcOrd="5" destOrd="0" presId="urn:microsoft.com/office/officeart/2018/2/layout/IconVerticalSolidList"/>
    <dgm:cxn modelId="{0C9C3DA6-5F26-4D5B-9C39-607EC0B5A50A}" type="presParOf" srcId="{7B944EF6-BBEA-49C8-8034-AAB2DF9A4604}" destId="{B9057993-5794-4507-BB37-124EE4C26361}" srcOrd="6" destOrd="0" presId="urn:microsoft.com/office/officeart/2018/2/layout/IconVerticalSolidList"/>
    <dgm:cxn modelId="{C4918E0C-3BC9-4566-B03A-00712FA71823}" type="presParOf" srcId="{B9057993-5794-4507-BB37-124EE4C26361}" destId="{3A2D2482-76CB-41CA-83F2-980CC08E980F}" srcOrd="0" destOrd="0" presId="urn:microsoft.com/office/officeart/2018/2/layout/IconVerticalSolidList"/>
    <dgm:cxn modelId="{30C83B41-D017-4D55-9536-DEFF17CF0FB2}" type="presParOf" srcId="{B9057993-5794-4507-BB37-124EE4C26361}" destId="{C6C6E51F-7B8D-4609-BDA7-D56DCE0E3DE4}" srcOrd="1" destOrd="0" presId="urn:microsoft.com/office/officeart/2018/2/layout/IconVerticalSolidList"/>
    <dgm:cxn modelId="{56419E11-B39F-4FD6-AA31-5FDAA57B93DB}" type="presParOf" srcId="{B9057993-5794-4507-BB37-124EE4C26361}" destId="{74BDE838-BC84-423E-B116-9043EA0F74E0}" srcOrd="2" destOrd="0" presId="urn:microsoft.com/office/officeart/2018/2/layout/IconVerticalSolidList"/>
    <dgm:cxn modelId="{2EBDBD0F-C275-40DF-820E-AF4723CEA0FB}" type="presParOf" srcId="{B9057993-5794-4507-BB37-124EE4C26361}" destId="{5681AAE0-27AF-4710-AE4F-9655FEBF3440}" srcOrd="3" destOrd="0" presId="urn:microsoft.com/office/officeart/2018/2/layout/IconVerticalSolidList"/>
    <dgm:cxn modelId="{56640C11-F5E8-4C1F-B992-F70C5FD8596F}" type="presParOf" srcId="{7B944EF6-BBEA-49C8-8034-AAB2DF9A4604}" destId="{2AB9B23C-4607-442C-AFD8-519F60DBD074}" srcOrd="7" destOrd="0" presId="urn:microsoft.com/office/officeart/2018/2/layout/IconVerticalSolidList"/>
    <dgm:cxn modelId="{991A291B-F8A0-492D-A649-B831109D9FA2}" type="presParOf" srcId="{7B944EF6-BBEA-49C8-8034-AAB2DF9A4604}" destId="{5EEA6E32-732A-4DF2-9ADC-062441AEE95B}" srcOrd="8" destOrd="0" presId="urn:microsoft.com/office/officeart/2018/2/layout/IconVerticalSolidList"/>
    <dgm:cxn modelId="{384D0D1F-E16F-4AE5-AE87-E2629ABCE9CA}" type="presParOf" srcId="{5EEA6E32-732A-4DF2-9ADC-062441AEE95B}" destId="{33CC7E4A-96CA-46B2-8489-87A848EAFBC0}" srcOrd="0" destOrd="0" presId="urn:microsoft.com/office/officeart/2018/2/layout/IconVerticalSolidList"/>
    <dgm:cxn modelId="{B50159BA-CF73-4D4F-9205-953D3B82582B}" type="presParOf" srcId="{5EEA6E32-732A-4DF2-9ADC-062441AEE95B}" destId="{D33A60A3-4ED7-48E6-8D7C-AF7DD6FBDF38}" srcOrd="1" destOrd="0" presId="urn:microsoft.com/office/officeart/2018/2/layout/IconVerticalSolidList"/>
    <dgm:cxn modelId="{F2B22A76-D44A-4B35-8243-200AD562C82A}" type="presParOf" srcId="{5EEA6E32-732A-4DF2-9ADC-062441AEE95B}" destId="{07142482-775A-4B5A-8D37-6D193D565081}" srcOrd="2" destOrd="0" presId="urn:microsoft.com/office/officeart/2018/2/layout/IconVerticalSolidList"/>
    <dgm:cxn modelId="{20B262AB-32D7-4692-B2CA-B675CB44AE0D}" type="presParOf" srcId="{5EEA6E32-732A-4DF2-9ADC-062441AEE95B}" destId="{DC14241F-0DB2-4CBC-943D-39A1F358CE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AB38A-C976-4F5E-9708-69A8C1805527}">
      <dsp:nvSpPr>
        <dsp:cNvPr id="0" name=""/>
        <dsp:cNvSpPr/>
      </dsp:nvSpPr>
      <dsp:spPr>
        <a:xfrm>
          <a:off x="835853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C7EA8-F40E-4313-B459-495203D11DE8}">
      <dsp:nvSpPr>
        <dsp:cNvPr id="0" name=""/>
        <dsp:cNvSpPr/>
      </dsp:nvSpPr>
      <dsp:spPr>
        <a:xfrm>
          <a:off x="1016152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82C4E-E998-47BB-A536-AD6E71D60BC0}">
      <dsp:nvSpPr>
        <dsp:cNvPr id="0" name=""/>
        <dsp:cNvSpPr/>
      </dsp:nvSpPr>
      <dsp:spPr>
        <a:xfrm>
          <a:off x="565405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Introduction</a:t>
          </a:r>
          <a:endParaRPr lang="en-US" sz="1100" kern="1200"/>
        </a:p>
      </dsp:txBody>
      <dsp:txXfrm>
        <a:off x="565405" y="1110987"/>
        <a:ext cx="1386914" cy="554765"/>
      </dsp:txXfrm>
    </dsp:sp>
    <dsp:sp modelId="{8C2C0080-5EA9-43B3-87D3-AD1093FAFC1A}">
      <dsp:nvSpPr>
        <dsp:cNvPr id="0" name=""/>
        <dsp:cNvSpPr/>
      </dsp:nvSpPr>
      <dsp:spPr>
        <a:xfrm>
          <a:off x="2465477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B8A45-A9AA-4AA0-B74E-397C6E75E1AA}">
      <dsp:nvSpPr>
        <dsp:cNvPr id="0" name=""/>
        <dsp:cNvSpPr/>
      </dsp:nvSpPr>
      <dsp:spPr>
        <a:xfrm>
          <a:off x="2645776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A230-B0D4-4915-AB4B-27285B48D922}">
      <dsp:nvSpPr>
        <dsp:cNvPr id="0" name=""/>
        <dsp:cNvSpPr/>
      </dsp:nvSpPr>
      <dsp:spPr>
        <a:xfrm>
          <a:off x="2195029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Problem Statement</a:t>
          </a:r>
          <a:endParaRPr lang="en-US" sz="1100" kern="1200"/>
        </a:p>
      </dsp:txBody>
      <dsp:txXfrm>
        <a:off x="2195029" y="1110987"/>
        <a:ext cx="1386914" cy="554765"/>
      </dsp:txXfrm>
    </dsp:sp>
    <dsp:sp modelId="{A337317A-35D3-43A1-A915-35433ECE924E}">
      <dsp:nvSpPr>
        <dsp:cNvPr id="0" name=""/>
        <dsp:cNvSpPr/>
      </dsp:nvSpPr>
      <dsp:spPr>
        <a:xfrm>
          <a:off x="4095101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424A5-8D62-484A-901D-61BEFA4B1E60}">
      <dsp:nvSpPr>
        <dsp:cNvPr id="0" name=""/>
        <dsp:cNvSpPr/>
      </dsp:nvSpPr>
      <dsp:spPr>
        <a:xfrm>
          <a:off x="4275400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A6A49-29AF-4308-A637-077CD85E54F0}">
      <dsp:nvSpPr>
        <dsp:cNvPr id="0" name=""/>
        <dsp:cNvSpPr/>
      </dsp:nvSpPr>
      <dsp:spPr>
        <a:xfrm>
          <a:off x="3824653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Project Objectives</a:t>
          </a:r>
          <a:endParaRPr lang="en-US" sz="1100" kern="1200"/>
        </a:p>
      </dsp:txBody>
      <dsp:txXfrm>
        <a:off x="3824653" y="1110987"/>
        <a:ext cx="1386914" cy="554765"/>
      </dsp:txXfrm>
    </dsp:sp>
    <dsp:sp modelId="{5F990480-7D0B-4161-82C7-FF427F6006AF}">
      <dsp:nvSpPr>
        <dsp:cNvPr id="0" name=""/>
        <dsp:cNvSpPr/>
      </dsp:nvSpPr>
      <dsp:spPr>
        <a:xfrm>
          <a:off x="5724725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94DDE-6F97-46D0-9529-B5D3F7CD1A87}">
      <dsp:nvSpPr>
        <dsp:cNvPr id="0" name=""/>
        <dsp:cNvSpPr/>
      </dsp:nvSpPr>
      <dsp:spPr>
        <a:xfrm>
          <a:off x="5905024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DBB5-0D01-4D7A-BC6C-CB91DCFA041D}">
      <dsp:nvSpPr>
        <dsp:cNvPr id="0" name=""/>
        <dsp:cNvSpPr/>
      </dsp:nvSpPr>
      <dsp:spPr>
        <a:xfrm>
          <a:off x="5454277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Proposed Algorithm Design</a:t>
          </a:r>
          <a:endParaRPr lang="en-US" sz="1100" kern="1200"/>
        </a:p>
      </dsp:txBody>
      <dsp:txXfrm>
        <a:off x="5454277" y="1110987"/>
        <a:ext cx="1386914" cy="554765"/>
      </dsp:txXfrm>
    </dsp:sp>
    <dsp:sp modelId="{F78B7FF4-65A6-4851-89BD-A3485EC254EE}">
      <dsp:nvSpPr>
        <dsp:cNvPr id="0" name=""/>
        <dsp:cNvSpPr/>
      </dsp:nvSpPr>
      <dsp:spPr>
        <a:xfrm>
          <a:off x="7354349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0094-301B-46CA-ABCA-77032AC87601}">
      <dsp:nvSpPr>
        <dsp:cNvPr id="0" name=""/>
        <dsp:cNvSpPr/>
      </dsp:nvSpPr>
      <dsp:spPr>
        <a:xfrm>
          <a:off x="7534648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12892-F85C-435F-A94E-65D7348FC862}">
      <dsp:nvSpPr>
        <dsp:cNvPr id="0" name=""/>
        <dsp:cNvSpPr/>
      </dsp:nvSpPr>
      <dsp:spPr>
        <a:xfrm>
          <a:off x="7083901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Implementation </a:t>
          </a:r>
          <a:r>
            <a:rPr lang="en-US" sz="1100" b="1" kern="1200">
              <a:latin typeface="Avenir Next LT Pro"/>
            </a:rPr>
            <a:t>Details</a:t>
          </a:r>
          <a:endParaRPr lang="en-US" sz="1100" b="0" kern="1200">
            <a:latin typeface="Avenir Next LT Pro"/>
          </a:endParaRPr>
        </a:p>
      </dsp:txBody>
      <dsp:txXfrm>
        <a:off x="7083901" y="1110987"/>
        <a:ext cx="1386914" cy="554765"/>
      </dsp:txXfrm>
    </dsp:sp>
    <dsp:sp modelId="{D8ECCB23-12E4-4309-8402-8D0A457687B6}">
      <dsp:nvSpPr>
        <dsp:cNvPr id="0" name=""/>
        <dsp:cNvSpPr/>
      </dsp:nvSpPr>
      <dsp:spPr>
        <a:xfrm>
          <a:off x="8983973" y="1456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14D16-AEF0-4B7C-B8F6-2CEE984410F5}">
      <dsp:nvSpPr>
        <dsp:cNvPr id="0" name=""/>
        <dsp:cNvSpPr/>
      </dsp:nvSpPr>
      <dsp:spPr>
        <a:xfrm>
          <a:off x="9164272" y="181755"/>
          <a:ext cx="485419" cy="4854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2B933-C88E-4605-A67A-53C5D5A99ADA}">
      <dsp:nvSpPr>
        <dsp:cNvPr id="0" name=""/>
        <dsp:cNvSpPr/>
      </dsp:nvSpPr>
      <dsp:spPr>
        <a:xfrm>
          <a:off x="8713525" y="1110987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Code Overview</a:t>
          </a:r>
          <a:endParaRPr lang="en-US" sz="1100" b="1" kern="1200">
            <a:latin typeface="Avenir Next LT Pro"/>
          </a:endParaRPr>
        </a:p>
      </dsp:txBody>
      <dsp:txXfrm>
        <a:off x="8713525" y="1110987"/>
        <a:ext cx="1386914" cy="554765"/>
      </dsp:txXfrm>
    </dsp:sp>
    <dsp:sp modelId="{C9177BFB-EFA7-475E-A648-48A77F19F7CB}">
      <dsp:nvSpPr>
        <dsp:cNvPr id="0" name=""/>
        <dsp:cNvSpPr/>
      </dsp:nvSpPr>
      <dsp:spPr>
        <a:xfrm>
          <a:off x="4095101" y="2012481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2786F-C74F-4177-B8FE-35BF6095BB99}">
      <dsp:nvSpPr>
        <dsp:cNvPr id="0" name=""/>
        <dsp:cNvSpPr/>
      </dsp:nvSpPr>
      <dsp:spPr>
        <a:xfrm>
          <a:off x="4275400" y="2192780"/>
          <a:ext cx="485419" cy="4854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201F6-60F8-4633-86E2-EE19A0104B4B}">
      <dsp:nvSpPr>
        <dsp:cNvPr id="0" name=""/>
        <dsp:cNvSpPr/>
      </dsp:nvSpPr>
      <dsp:spPr>
        <a:xfrm>
          <a:off x="3824653" y="3122013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Performance Results</a:t>
          </a:r>
          <a:endParaRPr lang="en-US" sz="1100" kern="1200">
            <a:latin typeface="Avenir Next LT Pro"/>
          </a:endParaRPr>
        </a:p>
      </dsp:txBody>
      <dsp:txXfrm>
        <a:off x="3824653" y="3122013"/>
        <a:ext cx="1386914" cy="554765"/>
      </dsp:txXfrm>
    </dsp:sp>
    <dsp:sp modelId="{1A11FE99-8723-475A-A769-1A4CE69BFE71}">
      <dsp:nvSpPr>
        <dsp:cNvPr id="0" name=""/>
        <dsp:cNvSpPr/>
      </dsp:nvSpPr>
      <dsp:spPr>
        <a:xfrm>
          <a:off x="5724725" y="2012481"/>
          <a:ext cx="846017" cy="8460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71CB2-407C-490E-8E4F-13727147B92D}">
      <dsp:nvSpPr>
        <dsp:cNvPr id="0" name=""/>
        <dsp:cNvSpPr/>
      </dsp:nvSpPr>
      <dsp:spPr>
        <a:xfrm>
          <a:off x="5905024" y="2192780"/>
          <a:ext cx="485419" cy="4854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C4745-474E-4F31-B33C-D25DA13FBFD7}">
      <dsp:nvSpPr>
        <dsp:cNvPr id="0" name=""/>
        <dsp:cNvSpPr/>
      </dsp:nvSpPr>
      <dsp:spPr>
        <a:xfrm>
          <a:off x="5454277" y="3122013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Avenir Next LT Pro"/>
            </a:rPr>
            <a:t> </a:t>
          </a:r>
          <a:r>
            <a:rPr lang="en-US" sz="1100" b="1" kern="1200"/>
            <a:t>Conclusion</a:t>
          </a:r>
          <a:br>
            <a:rPr lang="en-US" sz="1100" kern="1200"/>
          </a:br>
          <a:endParaRPr lang="en-US" sz="1100" kern="1200">
            <a:latin typeface="Avenir Next LT Pro"/>
          </a:endParaRPr>
        </a:p>
      </dsp:txBody>
      <dsp:txXfrm>
        <a:off x="5454277" y="3122013"/>
        <a:ext cx="1386914" cy="55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A1718-AE8C-468D-B7F1-76E8FD73A41B}">
      <dsp:nvSpPr>
        <dsp:cNvPr id="0" name=""/>
        <dsp:cNvSpPr/>
      </dsp:nvSpPr>
      <dsp:spPr>
        <a:xfrm>
          <a:off x="0" y="2326"/>
          <a:ext cx="7615274" cy="495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4C04A-308E-4818-9829-7177BE3AFD1A}">
      <dsp:nvSpPr>
        <dsp:cNvPr id="0" name=""/>
        <dsp:cNvSpPr/>
      </dsp:nvSpPr>
      <dsp:spPr>
        <a:xfrm>
          <a:off x="149913" y="113832"/>
          <a:ext cx="272570" cy="272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6EA19-4659-4C6B-892A-49F0A242FD12}">
      <dsp:nvSpPr>
        <dsp:cNvPr id="0" name=""/>
        <dsp:cNvSpPr/>
      </dsp:nvSpPr>
      <dsp:spPr>
        <a:xfrm>
          <a:off x="572398" y="2326"/>
          <a:ext cx="7042875" cy="49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9" tIns="52449" rIns="52449" bIns="524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Optimize Memory Usage</a:t>
          </a:r>
          <a:endParaRPr lang="en-US" sz="1900" kern="1200"/>
        </a:p>
      </dsp:txBody>
      <dsp:txXfrm>
        <a:off x="572398" y="2326"/>
        <a:ext cx="7042875" cy="495582"/>
      </dsp:txXfrm>
    </dsp:sp>
    <dsp:sp modelId="{D7D987F2-A66B-4193-8722-F5CE85652DD5}">
      <dsp:nvSpPr>
        <dsp:cNvPr id="0" name=""/>
        <dsp:cNvSpPr/>
      </dsp:nvSpPr>
      <dsp:spPr>
        <a:xfrm>
          <a:off x="0" y="621805"/>
          <a:ext cx="7615274" cy="495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C012F-DC71-499D-A734-9F81F2F286DF}">
      <dsp:nvSpPr>
        <dsp:cNvPr id="0" name=""/>
        <dsp:cNvSpPr/>
      </dsp:nvSpPr>
      <dsp:spPr>
        <a:xfrm>
          <a:off x="149913" y="733311"/>
          <a:ext cx="272570" cy="272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C8A81-7023-488E-9E61-708EED240418}">
      <dsp:nvSpPr>
        <dsp:cNvPr id="0" name=""/>
        <dsp:cNvSpPr/>
      </dsp:nvSpPr>
      <dsp:spPr>
        <a:xfrm>
          <a:off x="572398" y="621805"/>
          <a:ext cx="7042875" cy="49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9" tIns="52449" rIns="52449" bIns="524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Minimize Fragmentation</a:t>
          </a:r>
          <a:endParaRPr lang="en-US" sz="1900" kern="1200"/>
        </a:p>
      </dsp:txBody>
      <dsp:txXfrm>
        <a:off x="572398" y="621805"/>
        <a:ext cx="7042875" cy="495582"/>
      </dsp:txXfrm>
    </dsp:sp>
    <dsp:sp modelId="{92D267AB-218D-4F53-97C7-4B0BFF67DE5F}">
      <dsp:nvSpPr>
        <dsp:cNvPr id="0" name=""/>
        <dsp:cNvSpPr/>
      </dsp:nvSpPr>
      <dsp:spPr>
        <a:xfrm>
          <a:off x="0" y="1241283"/>
          <a:ext cx="7615274" cy="495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9AAD5-3F35-4F8E-97F0-27E7DF361502}">
      <dsp:nvSpPr>
        <dsp:cNvPr id="0" name=""/>
        <dsp:cNvSpPr/>
      </dsp:nvSpPr>
      <dsp:spPr>
        <a:xfrm>
          <a:off x="149913" y="1352789"/>
          <a:ext cx="272570" cy="272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35F88-E9A6-491D-B3D4-693BD37913DE}">
      <dsp:nvSpPr>
        <dsp:cNvPr id="0" name=""/>
        <dsp:cNvSpPr/>
      </dsp:nvSpPr>
      <dsp:spPr>
        <a:xfrm>
          <a:off x="572398" y="1241283"/>
          <a:ext cx="7042875" cy="49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9" tIns="52449" rIns="52449" bIns="524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 System Performance</a:t>
          </a:r>
          <a:endParaRPr lang="en-US" sz="1900" kern="1200"/>
        </a:p>
      </dsp:txBody>
      <dsp:txXfrm>
        <a:off x="572398" y="1241283"/>
        <a:ext cx="7042875" cy="495582"/>
      </dsp:txXfrm>
    </dsp:sp>
    <dsp:sp modelId="{3A2D2482-76CB-41CA-83F2-980CC08E980F}">
      <dsp:nvSpPr>
        <dsp:cNvPr id="0" name=""/>
        <dsp:cNvSpPr/>
      </dsp:nvSpPr>
      <dsp:spPr>
        <a:xfrm>
          <a:off x="0" y="1860762"/>
          <a:ext cx="7615274" cy="495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6E51F-7B8D-4609-BDA7-D56DCE0E3DE4}">
      <dsp:nvSpPr>
        <dsp:cNvPr id="0" name=""/>
        <dsp:cNvSpPr/>
      </dsp:nvSpPr>
      <dsp:spPr>
        <a:xfrm>
          <a:off x="149913" y="1972268"/>
          <a:ext cx="272570" cy="272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1AAE0-27AF-4710-AE4F-9655FEBF3440}">
      <dsp:nvSpPr>
        <dsp:cNvPr id="0" name=""/>
        <dsp:cNvSpPr/>
      </dsp:nvSpPr>
      <dsp:spPr>
        <a:xfrm>
          <a:off x="572398" y="1860762"/>
          <a:ext cx="7042875" cy="49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9" tIns="52449" rIns="52449" bIns="524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Ensure Reliability and Scalability</a:t>
          </a:r>
          <a:endParaRPr lang="en-US" sz="1900" kern="1200"/>
        </a:p>
      </dsp:txBody>
      <dsp:txXfrm>
        <a:off x="572398" y="1860762"/>
        <a:ext cx="7042875" cy="495582"/>
      </dsp:txXfrm>
    </dsp:sp>
    <dsp:sp modelId="{33CC7E4A-96CA-46B2-8489-87A848EAFBC0}">
      <dsp:nvSpPr>
        <dsp:cNvPr id="0" name=""/>
        <dsp:cNvSpPr/>
      </dsp:nvSpPr>
      <dsp:spPr>
        <a:xfrm>
          <a:off x="0" y="2480240"/>
          <a:ext cx="7615274" cy="495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A60A3-4ED7-48E6-8D7C-AF7DD6FBDF38}">
      <dsp:nvSpPr>
        <dsp:cNvPr id="0" name=""/>
        <dsp:cNvSpPr/>
      </dsp:nvSpPr>
      <dsp:spPr>
        <a:xfrm>
          <a:off x="149913" y="2591746"/>
          <a:ext cx="272570" cy="2725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241F-0DB2-4CBC-943D-39A1F358CE0F}">
      <dsp:nvSpPr>
        <dsp:cNvPr id="0" name=""/>
        <dsp:cNvSpPr/>
      </dsp:nvSpPr>
      <dsp:spPr>
        <a:xfrm>
          <a:off x="572398" y="2480240"/>
          <a:ext cx="7042875" cy="49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49" tIns="52449" rIns="52449" bIns="524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Provide Flexibility</a:t>
          </a:r>
          <a:endParaRPr lang="en-US" sz="1900" kern="1200"/>
        </a:p>
      </dsp:txBody>
      <dsp:txXfrm>
        <a:off x="572398" y="2480240"/>
        <a:ext cx="7042875" cy="495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Autofit/>
          </a:bodyPr>
          <a:lstStyle/>
          <a:p>
            <a:r>
              <a:rPr lang="en-US" b="0">
                <a:ea typeface="+mj-lt"/>
                <a:cs typeface="+mj-lt"/>
              </a:rPr>
              <a:t>Efficient Memory Management Algorithm Design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233-490D-B0C9-6284-0B14329D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479168"/>
            <a:ext cx="4043711" cy="81180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2881-D563-116E-DB17-3103872000F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1719940"/>
            <a:ext cx="9784744" cy="442658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Summary of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designed and implemented a novel memory management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optimization of memory usage and minimization of fragmentation.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system performance through efficient memory allocation and deallocation.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the algorithm's reliability and scalability across various computing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flexibility to meet diverse application requirements and memory usage patterns.</a:t>
            </a:r>
          </a:p>
          <a:p>
            <a:endParaRPr lang="en-US" b="1" dirty="0"/>
          </a:p>
          <a:p>
            <a:r>
              <a:rPr lang="en-US" b="1" dirty="0"/>
              <a:t>Future Prospects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for further optimization through advanced techniques like memory compression and predictive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Exploration of integration with other system components to enhance overall system efficiency.</a:t>
            </a:r>
          </a:p>
          <a:p>
            <a:endParaRPr lang="en-US" b="1" dirty="0"/>
          </a:p>
          <a:p>
            <a:r>
              <a:rPr lang="en-US" b="1" dirty="0"/>
              <a:t>Final Thoughts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represents a significant advancement in memory management techniques, addressing contemporary challenges and setting the foundation for future developments.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Comprehensive planning, meticulous design, and robust implementation were key to achieving the project's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Emphasizing the importance of documentation, deployment, and ongoing support ensures the algorithm's long-term effectiveness and adaptability.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1B1E-7DA2-F5D5-E98B-A20A432E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169" y="-2055"/>
            <a:ext cx="5528217" cy="268538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27" y="3049962"/>
            <a:ext cx="5528217" cy="3093893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dirty="0"/>
              <a:t>Abdelrahman </a:t>
            </a:r>
            <a:r>
              <a:rPr lang="en-US" dirty="0" err="1"/>
              <a:t>Abdelmoneim</a:t>
            </a:r>
            <a:r>
              <a:rPr lang="en-US" dirty="0"/>
              <a:t> – 211001829</a:t>
            </a:r>
          </a:p>
          <a:p>
            <a:r>
              <a:rPr lang="en-US" dirty="0"/>
              <a:t>Ahmed </a:t>
            </a:r>
            <a:r>
              <a:rPr lang="en-US" dirty="0" err="1"/>
              <a:t>wael</a:t>
            </a:r>
            <a:r>
              <a:rPr lang="en-US" dirty="0"/>
              <a:t> -  211000770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Ahmed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hamdy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Mahmoud  - </a:t>
            </a: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Times New Roman"/>
              </a:rPr>
              <a:t>211001737</a:t>
            </a:r>
          </a:p>
          <a:p>
            <a:r>
              <a:rPr lang="en-US" dirty="0">
                <a:solidFill>
                  <a:srgbClr val="FFFFFF"/>
                </a:solidFill>
                <a:latin typeface="Avenir Next LT Pro"/>
                <a:ea typeface="+mn-lt"/>
                <a:cs typeface="Times New Roman"/>
              </a:rPr>
              <a:t>Omar </a:t>
            </a:r>
            <a:r>
              <a:rPr lang="en-US" dirty="0" err="1">
                <a:solidFill>
                  <a:srgbClr val="FFFFFF"/>
                </a:solidFill>
                <a:latin typeface="Avenir Next LT Pro"/>
                <a:ea typeface="+mn-lt"/>
                <a:cs typeface="Times New Roman"/>
              </a:rPr>
              <a:t>adel</a:t>
            </a:r>
            <a:r>
              <a:rPr lang="en-US" dirty="0">
                <a:solidFill>
                  <a:srgbClr val="FFFFFF"/>
                </a:solidFill>
                <a:latin typeface="Avenir Next LT Pro"/>
                <a:ea typeface="+mn-lt"/>
                <a:cs typeface="Times New Roma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venir Next LT Pro"/>
                <a:ea typeface="+mn-lt"/>
                <a:cs typeface="Times New Roman"/>
              </a:rPr>
              <a:t>gamal</a:t>
            </a:r>
            <a:r>
              <a:rPr lang="en-US" dirty="0">
                <a:solidFill>
                  <a:srgbClr val="FFFFFF"/>
                </a:solidFill>
                <a:latin typeface="Avenir Next LT Pro"/>
                <a:ea typeface="+mn-lt"/>
                <a:cs typeface="Times New Roman"/>
              </a:rPr>
              <a:t> - 202001270</a:t>
            </a:r>
            <a:endParaRPr lang="en-US" dirty="0">
              <a:solidFill>
                <a:srgbClr val="F8F0E3"/>
              </a:solidFill>
              <a:latin typeface="Avenir Next LT Pro"/>
              <a:ea typeface="+mn-lt"/>
              <a:cs typeface="Times New Roman"/>
            </a:endParaRPr>
          </a:p>
          <a:p>
            <a:r>
              <a:rPr lang="en-US" dirty="0">
                <a:solidFill>
                  <a:srgbClr val="FFFFFF"/>
                </a:solidFill>
                <a:latin typeface="Avenir Next LT Pro"/>
                <a:cs typeface="Times New Roman"/>
              </a:rPr>
              <a:t>Fady </a:t>
            </a:r>
            <a:r>
              <a:rPr lang="en-US" dirty="0" err="1">
                <a:solidFill>
                  <a:srgbClr val="FFFFFF"/>
                </a:solidFill>
                <a:latin typeface="Avenir Next LT Pro"/>
                <a:cs typeface="Times New Roman"/>
              </a:rPr>
              <a:t>Amgad</a:t>
            </a:r>
            <a:r>
              <a:rPr lang="en-US" dirty="0">
                <a:solidFill>
                  <a:srgbClr val="FFFFFF"/>
                </a:solidFill>
                <a:latin typeface="Avenir Next LT Pro"/>
                <a:cs typeface="Times New Roman"/>
              </a:rPr>
              <a:t>  -  211001915</a:t>
            </a:r>
            <a:endParaRPr lang="en-US" dirty="0">
              <a:solidFill>
                <a:srgbClr val="F8F0E3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/>
              <a:t>Agenda</a:t>
            </a:r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id="{4CB39370-E451-DB4A-07B4-1967AC95DB0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99787998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3058886"/>
            <a:ext cx="6597372" cy="32961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Importance of Memory Management</a:t>
            </a:r>
          </a:p>
          <a:p>
            <a:pPr marL="285750" indent="-285750">
              <a:buChar char="•"/>
            </a:pPr>
            <a:r>
              <a:rPr lang="en-US"/>
              <a:t>Key for system performance and resource optimization</a:t>
            </a:r>
          </a:p>
          <a:p>
            <a:pPr marL="285750" indent="-285750">
              <a:buChar char="•"/>
            </a:pPr>
            <a:r>
              <a:rPr lang="en-US"/>
              <a:t>Mitigates risks like memory leaks and system crashes</a:t>
            </a:r>
          </a:p>
          <a:p>
            <a:r>
              <a:rPr lang="en-US" b="1"/>
              <a:t>Objective</a:t>
            </a:r>
            <a:r>
              <a:rPr lang="en-US"/>
              <a:t>: Design and implement an efficient memory management algorithm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5" y="109922"/>
            <a:ext cx="9389288" cy="1362456"/>
          </a:xfrm>
        </p:spPr>
        <p:txBody>
          <a:bodyPr/>
          <a:lstStyle/>
          <a:p>
            <a:r>
              <a:rPr lang="en-US">
                <a:solidFill>
                  <a:srgbClr val="224E7F"/>
                </a:solidFill>
              </a:rPr>
              <a:t>Problem Statement</a:t>
            </a:r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4954" y="1078896"/>
            <a:ext cx="10683419" cy="565815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Despite significant advancements in computing technology, memory management remains a pervasive challenge.</a:t>
            </a:r>
            <a:endParaRPr lang="en-US" sz="6400" dirty="0"/>
          </a:p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Particularly problematic in environments with dynamic workloads and resource constraints.</a:t>
            </a:r>
            <a:endParaRPr lang="en-US" sz="64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6400" dirty="0"/>
              <a:t>Traditional algorithms (First Fit, Best Fit) fall short in:</a:t>
            </a:r>
          </a:p>
          <a:p>
            <a:pPr marL="285750" indent="-285750">
              <a:buChar char="•"/>
            </a:pPr>
            <a:r>
              <a:rPr lang="en-US" sz="6400" dirty="0"/>
              <a:t>Effectively optimizing memory utilization.</a:t>
            </a:r>
          </a:p>
          <a:p>
            <a:pPr marL="285750" indent="-285750">
              <a:buChar char="•"/>
            </a:pPr>
            <a:r>
              <a:rPr lang="en-US" sz="6400" dirty="0"/>
              <a:t>Minimizing fragmentation.</a:t>
            </a:r>
          </a:p>
          <a:p>
            <a:pPr marL="285750" indent="-285750">
              <a:buChar char="•"/>
            </a:pPr>
            <a:r>
              <a:rPr lang="en-US" sz="6400" dirty="0"/>
              <a:t>Handling variable-sized memory allocations and deallocations.</a:t>
            </a:r>
          </a:p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Proliferation of cloud computing, edge computing, and IoT devices increases demand.</a:t>
            </a:r>
            <a:endParaRPr lang="en-US" sz="64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Diverse environments impose unique requirements and constraints.</a:t>
            </a:r>
            <a:endParaRPr lang="en-US" sz="64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Need for adaptable and scalable memory management strategies.</a:t>
            </a:r>
            <a:endParaRPr lang="en-US" sz="64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9600" b="1" dirty="0">
                <a:solidFill>
                  <a:srgbClr val="000000"/>
                </a:solidFill>
                <a:ea typeface="+mn-lt"/>
                <a:cs typeface="+mn-lt"/>
              </a:rPr>
              <a:t>Project Goal:</a:t>
            </a:r>
            <a:endParaRPr lang="en-US" sz="9600" b="1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6400" dirty="0">
                <a:solidFill>
                  <a:srgbClr val="000000"/>
                </a:solidFill>
                <a:ea typeface="+mn-lt"/>
                <a:cs typeface="+mn-lt"/>
              </a:rPr>
              <a:t>Balance performance, scalability, and resource efficiency.</a:t>
            </a:r>
            <a:endParaRPr lang="en-US" sz="64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6400" dirty="0"/>
              <a:t>Optimize memory utilization across various environments.</a:t>
            </a:r>
            <a:endParaRPr lang="en-US" dirty="0"/>
          </a:p>
          <a:p>
            <a:pPr marL="285750" indent="-285750"/>
            <a:br>
              <a:rPr lang="en-US" dirty="0"/>
            </a:br>
            <a:endParaRPr lang="en-US" dirty="0"/>
          </a:p>
          <a:p>
            <a:pPr marL="285750" indent="-285750">
              <a:buChar char="•"/>
            </a:pPr>
            <a:endParaRPr lang="en-US" sz="6400" dirty="0"/>
          </a:p>
          <a:p>
            <a:pPr marL="285750" indent="-285750">
              <a:buChar char="•"/>
            </a:pPr>
            <a:endParaRPr lang="en-US" sz="6400" dirty="0"/>
          </a:p>
          <a:p>
            <a:pPr marL="285750" indent="-285750">
              <a:buChar char="•"/>
            </a:pPr>
            <a:br>
              <a:rPr lang="en-US" dirty="0"/>
            </a:br>
            <a:endParaRPr lang="en-US" dirty="0"/>
          </a:p>
          <a:p>
            <a:pPr marL="285750" indent="-285750">
              <a:buChar char="•"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675301"/>
          </a:xfrm>
        </p:spPr>
        <p:txBody>
          <a:bodyPr anchor="t">
            <a:normAutofit fontScale="90000"/>
          </a:bodyPr>
          <a:lstStyle/>
          <a:p>
            <a:r>
              <a:rPr lang="en-US"/>
              <a:t>Project Objectives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5" name="Text Placeholder 11">
            <a:extLst>
              <a:ext uri="{FF2B5EF4-FFF2-40B4-BE49-F238E27FC236}">
                <a16:creationId xmlns:a16="http://schemas.microsoft.com/office/drawing/2014/main" id="{9F3EDD3D-6039-7A8B-D3EF-8F5FD2B81890}"/>
              </a:ext>
            </a:extLst>
          </p:cNvPr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441290112"/>
              </p:ext>
            </p:extLst>
          </p:nvPr>
        </p:nvGraphicFramePr>
        <p:xfrm>
          <a:off x="3803953" y="3259138"/>
          <a:ext cx="7615274" cy="297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Proposed Algorithm Design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10054653" cy="3940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/>
              <a:t>Memory Allocation Strategies</a:t>
            </a:r>
            <a:r>
              <a:rPr lang="en-US" sz="2000"/>
              <a:t>: Implements First Fit, Best Fit, and Worst Fit algorithms.</a:t>
            </a:r>
          </a:p>
          <a:p>
            <a:pPr>
              <a:buFont typeface="Arial"/>
              <a:buChar char="•"/>
            </a:pPr>
            <a:r>
              <a:rPr lang="en-US" sz="2000" b="1"/>
              <a:t>Concurrency Control</a:t>
            </a:r>
            <a:r>
              <a:rPr lang="en-US" sz="2000"/>
              <a:t>: Uses </a:t>
            </a:r>
            <a:r>
              <a:rPr lang="en-US" sz="2000" b="1" err="1"/>
              <a:t>pthread_mutex_t</a:t>
            </a:r>
            <a:r>
              <a:rPr lang="en-US" sz="2000"/>
              <a:t> to ensure thread safety during memory allocation and deallocation.</a:t>
            </a:r>
          </a:p>
          <a:p>
            <a:pPr>
              <a:buFont typeface="Arial"/>
              <a:buChar char="•"/>
            </a:pPr>
            <a:r>
              <a:rPr lang="en-US" sz="2000" b="1"/>
              <a:t>Memory Reclamation</a:t>
            </a:r>
            <a:r>
              <a:rPr lang="en-US" sz="2000"/>
              <a:t>: Includes functions to deallocate memory and coalesce free memory blocks.</a:t>
            </a:r>
          </a:p>
          <a:p>
            <a:pPr>
              <a:buFont typeface="Arial"/>
              <a:buChar char="•"/>
            </a:pPr>
            <a:r>
              <a:rPr lang="en-US" sz="2000" b="1"/>
              <a:t>Performance Measurement</a:t>
            </a:r>
            <a:r>
              <a:rPr lang="en-US" sz="2000"/>
              <a:t>: Measures and compares the performance of different allocation strategies.</a:t>
            </a:r>
          </a:p>
          <a:p>
            <a:pPr>
              <a:buFont typeface="Arial"/>
              <a:buChar char="•"/>
            </a:pPr>
            <a:r>
              <a:rPr lang="en-US" sz="2000" b="1"/>
              <a:t>Initialization and Cleanup</a:t>
            </a:r>
            <a:r>
              <a:rPr lang="en-US" sz="2000"/>
              <a:t>: Properly initializes and frees the memory allocator.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/>
              <a:t>Implementation Details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1998132"/>
            <a:ext cx="9344523" cy="4361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b="1" dirty="0">
                <a:ea typeface="+mn-lt"/>
                <a:cs typeface="+mn-lt"/>
              </a:rPr>
              <a:t>Languages: </a:t>
            </a:r>
            <a:r>
              <a:rPr lang="en-US" sz="2400" dirty="0">
                <a:ea typeface="+mn-lt"/>
                <a:cs typeface="+mn-lt"/>
              </a:rPr>
              <a:t>Implemented in C for efficiency and low-level system access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Key Functions: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allocateMemory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Allocates memory using First Fit, Best Fit, or Worst Fit strategies.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deallocateMemory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Frees allocated memory blocks to prevent memory leaks.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coalesceMemory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Merges adjacent free blocks to reduce fragmentation.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printMemoryBlocks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Displays block information for debugging and monitoring.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Performance Measurement: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Measures time for allocation and deallocation.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Compares performance of different strategies.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497" y="185046"/>
            <a:ext cx="5581651" cy="2553444"/>
          </a:xfrm>
        </p:spPr>
        <p:txBody>
          <a:bodyPr anchor="b">
            <a:normAutofit/>
          </a:bodyPr>
          <a:lstStyle/>
          <a:p>
            <a:r>
              <a:rPr lang="en-US" dirty="0"/>
              <a:t>Code Overview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53723" y="2004894"/>
            <a:ext cx="8269013" cy="2848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Structure and Components</a:t>
            </a:r>
            <a:r>
              <a:rPr lang="en-US" sz="1800" dirty="0"/>
              <a:t>:</a:t>
            </a:r>
          </a:p>
          <a:p>
            <a:pPr lvl="1"/>
            <a:r>
              <a:rPr lang="en-US" sz="1600" b="1" dirty="0"/>
              <a:t>Main Functions</a:t>
            </a:r>
            <a:endParaRPr lang="en-US" sz="1600" dirty="0"/>
          </a:p>
          <a:p>
            <a:pPr lvl="1"/>
            <a:r>
              <a:rPr lang="en-US" sz="1600" b="1" dirty="0"/>
              <a:t>Data Structures</a:t>
            </a:r>
            <a:endParaRPr lang="en-US" sz="1600" dirty="0"/>
          </a:p>
          <a:p>
            <a:pPr lvl="1"/>
            <a:r>
              <a:rPr lang="en-US" sz="1600" b="1" dirty="0"/>
              <a:t>Concurrency Control</a:t>
            </a:r>
            <a:endParaRPr lang="en-US" sz="1600" dirty="0"/>
          </a:p>
          <a:p>
            <a:pPr lvl="1"/>
            <a:r>
              <a:rPr lang="en-US" sz="1600" b="1" dirty="0"/>
              <a:t>Error Handling</a:t>
            </a:r>
          </a:p>
          <a:p>
            <a:pPr marL="228600" lvl="1" indent="0">
              <a:buNone/>
            </a:pPr>
            <a:endParaRPr lang="en-US" sz="1600" dirty="0"/>
          </a:p>
          <a:p>
            <a:r>
              <a:rPr lang="en-US" sz="1800" b="1" dirty="0"/>
              <a:t>Code Flow</a:t>
            </a:r>
            <a:r>
              <a:rPr lang="en-US" sz="1800" dirty="0"/>
              <a:t>:</a:t>
            </a:r>
          </a:p>
          <a:p>
            <a:pPr lvl="1"/>
            <a:r>
              <a:rPr lang="en-US" sz="1600" b="1" dirty="0"/>
              <a:t>Initialization</a:t>
            </a:r>
            <a:endParaRPr lang="en-US" sz="1600" dirty="0"/>
          </a:p>
          <a:p>
            <a:pPr lvl="1"/>
            <a:r>
              <a:rPr lang="en-US" sz="1600" b="1" dirty="0"/>
              <a:t>Allocation Process</a:t>
            </a:r>
            <a:endParaRPr lang="en-US" sz="1600" dirty="0"/>
          </a:p>
          <a:p>
            <a:pPr lvl="1"/>
            <a:r>
              <a:rPr lang="en-US" sz="1600" b="1" dirty="0"/>
              <a:t>Deallocation Process</a:t>
            </a:r>
            <a:endParaRPr lang="en-US" sz="1600" dirty="0"/>
          </a:p>
          <a:p>
            <a:pPr lvl="1"/>
            <a:r>
              <a:rPr lang="en-US" sz="1600" b="1" dirty="0"/>
              <a:t>Debugging and Monitoring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5C28-58A0-F4F9-DE22-B10E3259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Code Results</a:t>
            </a:r>
          </a:p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5C9697-5D07-9999-E3DB-457FB56C8B4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057843" y="2122507"/>
            <a:ext cx="8917981" cy="442658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10CD-9B27-86D8-8C78-C2919168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8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50151-0FE0-482F-ADBD-EE52BFC46C9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9B7A9F-83D5-4264-91C0-B309A9EDBFB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Macintosh PowerPoint</Application>
  <PresentationFormat>Widescreen</PresentationFormat>
  <Paragraphs>112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Custom</vt:lpstr>
      <vt:lpstr>Efficient Memory Management Algorithm Design</vt:lpstr>
      <vt:lpstr>Agenda</vt:lpstr>
      <vt:lpstr>Introduction </vt:lpstr>
      <vt:lpstr>Problem Statement </vt:lpstr>
      <vt:lpstr>Project Objectives   </vt:lpstr>
      <vt:lpstr>Proposed Algorithm Design </vt:lpstr>
      <vt:lpstr>Implementation Details </vt:lpstr>
      <vt:lpstr>Code Overview  </vt:lpstr>
      <vt:lpstr>Code Results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Omar Adel GamalAbbas</cp:lastModifiedBy>
  <cp:revision>28</cp:revision>
  <dcterms:created xsi:type="dcterms:W3CDTF">2024-05-16T17:27:42Z</dcterms:created>
  <dcterms:modified xsi:type="dcterms:W3CDTF">2024-05-17T15:58:59Z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