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3"/>
    <p:restoredTop sz="96327"/>
  </p:normalViewPr>
  <p:slideViewPr>
    <p:cSldViewPr snapToGrid="0" snapToObjects="1">
      <p:cViewPr varScale="1">
        <p:scale>
          <a:sx n="213" d="100"/>
          <a:sy n="213" d="100"/>
        </p:scale>
        <p:origin x="2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099E-5087-F14B-BED2-7F3035067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0D894-66A3-BC49-AFE0-7674F1B3E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2A94A-C96E-D946-BF47-5985D86A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0594-8F21-CE45-BB57-DB1ED776C84E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F35BB-8709-2F44-8C0A-BE3046BF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B87B5-D0DE-B146-9071-DA869984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3AA5-224E-9149-96E7-F4DFD617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5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8009B-992A-C749-A8E2-2C63F5B2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6D717-8AAF-EC4A-9E92-546B6C6D8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8A03B-6474-6F4E-9B15-3F876A7BC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0594-8F21-CE45-BB57-DB1ED776C84E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00C8F-A87E-7F45-B330-2B5A80D77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84151-1D62-AC4A-A114-EBA4989E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3AA5-224E-9149-96E7-F4DFD617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5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BE86-8DF1-2446-B339-2520A8D1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A659A-9CB7-314C-986F-202298095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444" y="967670"/>
            <a:ext cx="5988756" cy="54105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07674-CFCF-C346-ADE4-B9828D896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46800" y="967670"/>
            <a:ext cx="5988756" cy="54105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8B1AA-C1F6-7241-8DEA-EA517DF2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0594-8F21-CE45-BB57-DB1ED776C84E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352D9-6E2B-5C4F-9787-80E31EFC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AC287-EF35-5346-AFEE-CEF12A17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3AA5-224E-9149-96E7-F4DFD617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37EE0-5FC7-4A42-8E14-D376B9C7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1F763B-49E5-3547-8F15-9CAF6768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0594-8F21-CE45-BB57-DB1ED776C84E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0C7E6-F82A-1C48-9F1F-F23D1DFD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F2B36-8A3F-B843-ADBC-F57F742B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3AA5-224E-9149-96E7-F4DFD617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7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E3A9A5-1716-2945-977E-1B3F9948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0594-8F21-CE45-BB57-DB1ED776C84E}" type="datetimeFigureOut">
              <a:rPr lang="en-US" smtClean="0"/>
              <a:t>2/23/21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2A8EE-097F-2849-AD88-44F8A084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EB153-800E-9D4A-993D-0D7818C50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3AA5-224E-9149-96E7-F4DFD617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5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BD1E8-F493-064F-9ED5-B5F17774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44" y="61207"/>
            <a:ext cx="12079112" cy="848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21A0D-161F-0249-A7B0-D636D473B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444" y="970844"/>
            <a:ext cx="12079112" cy="5401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32AF9-A0D6-4446-9723-FBDF9DD91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444" y="6435370"/>
            <a:ext cx="3151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20594-8F21-CE45-BB57-DB1ED776C84E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ABFB4-9476-5E40-BD50-3F8F01DC8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3537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22900-277D-E744-8318-A228C4868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4484" y="6435370"/>
            <a:ext cx="3151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3AA5-224E-9149-96E7-F4DFD617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9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4537-F08B-DF44-94F0-C324970633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ECECF-CF1F-534A-8BD4-E53E365523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4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80CC-2A0A-F94A-AA7A-B0094AE4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44" y="61207"/>
            <a:ext cx="5489721" cy="848431"/>
          </a:xfrm>
        </p:spPr>
        <p:txBody>
          <a:bodyPr anchor="t"/>
          <a:lstStyle/>
          <a:p>
            <a:r>
              <a:rPr lang="en-US" dirty="0"/>
              <a:t>Deciding on the slices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20CA3-D39D-CE41-BDA4-6694E1F88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44" y="970844"/>
            <a:ext cx="5489721" cy="5401733"/>
          </a:xfrm>
        </p:spPr>
        <p:txBody>
          <a:bodyPr/>
          <a:lstStyle/>
          <a:p>
            <a:r>
              <a:rPr lang="en-US" dirty="0"/>
              <a:t>Middle fracture slice # 595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B46C9-7EE7-9641-842A-6AE928E1B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277" y="-176064"/>
            <a:ext cx="4257040" cy="3637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2A2D27-B61C-F84E-AEE1-F7015B536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470" y="2779505"/>
            <a:ext cx="3439160" cy="44551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BDC7A6-37E6-D845-8ABD-53277C75A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470" y="-176064"/>
            <a:ext cx="3439160" cy="373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70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test template" id="{DBD40B49-93E9-EA40-8CA5-09F81C7DAAA2}" vid="{8C7D2C49-6589-4249-9BFC-E9F55FB8A73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11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Figure Collection</vt:lpstr>
      <vt:lpstr>Deciding on the slices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Collection</dc:title>
  <dc:creator>Omar Alamoudi</dc:creator>
  <cp:lastModifiedBy>Omar Alamoudi</cp:lastModifiedBy>
  <cp:revision>4</cp:revision>
  <dcterms:created xsi:type="dcterms:W3CDTF">2021-02-23T13:22:02Z</dcterms:created>
  <dcterms:modified xsi:type="dcterms:W3CDTF">2021-02-23T15:24:05Z</dcterms:modified>
</cp:coreProperties>
</file>