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02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2CBF-3376-4C8E-9720-FC461BAABD6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8C63-9510-4EFB-9666-2113C42A2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 of the method works if we accommodate for the nature of even and odd </a:t>
            </a:r>
            <a:r>
              <a:rPr lang="en-US" dirty="0" err="1" smtClean="0"/>
              <a:t>apertatures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8C63-9510-4EFB-9666-2113C42A2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1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E760-3024-4991-81EF-FFB95B4A31B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B0E4-99EF-4A09-9690-93219E8C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9" y="1925998"/>
            <a:ext cx="9393382" cy="2348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9" y="4274344"/>
            <a:ext cx="9393382" cy="23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C_s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0" y="1839086"/>
            <a:ext cx="9797140" cy="31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7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23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Image Processing</vt:lpstr>
      <vt:lpstr>PowerPoint Presentation</vt:lpstr>
      <vt:lpstr>Wrong C_s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Alamoudi, Omar M</dc:creator>
  <cp:lastModifiedBy>Alamoudi, Omar M</cp:lastModifiedBy>
  <cp:revision>5</cp:revision>
  <dcterms:created xsi:type="dcterms:W3CDTF">2019-05-07T15:45:47Z</dcterms:created>
  <dcterms:modified xsi:type="dcterms:W3CDTF">2019-05-09T01:16:51Z</dcterms:modified>
</cp:coreProperties>
</file>