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8"/>
  </p:notesMasterIdLst>
  <p:sldIdLst>
    <p:sldId id="347" r:id="rId4"/>
    <p:sldId id="258" r:id="rId5"/>
    <p:sldId id="307" r:id="rId6"/>
    <p:sldId id="308" r:id="rId7"/>
    <p:sldId id="327" r:id="rId8"/>
    <p:sldId id="339" r:id="rId9"/>
    <p:sldId id="299" r:id="rId10"/>
    <p:sldId id="257" r:id="rId11"/>
    <p:sldId id="336" r:id="rId12"/>
    <p:sldId id="343" r:id="rId13"/>
    <p:sldId id="298" r:id="rId14"/>
    <p:sldId id="340" r:id="rId15"/>
    <p:sldId id="309" r:id="rId16"/>
    <p:sldId id="334" r:id="rId17"/>
    <p:sldId id="318" r:id="rId18"/>
    <p:sldId id="337" r:id="rId19"/>
    <p:sldId id="350" r:id="rId20"/>
    <p:sldId id="348" r:id="rId21"/>
    <p:sldId id="310" r:id="rId22"/>
    <p:sldId id="349" r:id="rId23"/>
    <p:sldId id="321" r:id="rId24"/>
    <p:sldId id="351" r:id="rId25"/>
    <p:sldId id="311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6" y="7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06874-AD92-4475-B23F-35DB1AA9556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AB0D2-576F-4491-81EE-EE2A4658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7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91" r:id="rId9"/>
    <p:sldLayoutId id="2147483682" r:id="rId10"/>
    <p:sldLayoutId id="2147483684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761286" y="3071749"/>
            <a:ext cx="509627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A</a:t>
            </a:r>
          </a:p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Presentation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on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NoteShares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76FB9-48AC-45CA-8F0D-FD198B4F22AE}"/>
              </a:ext>
            </a:extLst>
          </p:cNvPr>
          <p:cNvSpPr txBox="1"/>
          <p:nvPr/>
        </p:nvSpPr>
        <p:spPr>
          <a:xfrm>
            <a:off x="6728388" y="5748042"/>
            <a:ext cx="509621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Teach || Learn || Share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FB9E2B-F6E2-4F5C-9D9F-9F25EACFB16C}"/>
              </a:ext>
            </a:extLst>
          </p:cNvPr>
          <p:cNvSpPr/>
          <p:nvPr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C76FF-236C-45B3-8A46-16212FF67F0C}"/>
              </a:ext>
            </a:extLst>
          </p:cNvPr>
          <p:cNvSpPr txBox="1"/>
          <p:nvPr/>
        </p:nvSpPr>
        <p:spPr>
          <a:xfrm>
            <a:off x="300162" y="3842790"/>
            <a:ext cx="24691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Division of Departments in the Platform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55AC5-E176-4E2E-BB0A-52C11EE2041E}"/>
              </a:ext>
            </a:extLst>
          </p:cNvPr>
          <p:cNvSpPr txBox="1"/>
          <p:nvPr/>
        </p:nvSpPr>
        <p:spPr>
          <a:xfrm>
            <a:off x="5330648" y="1670091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Undergraduate engineering student from public and private universities in Bangladesh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7E11C6-BBF7-4C68-9E52-B8B934809E6F}"/>
              </a:ext>
            </a:extLst>
          </p:cNvPr>
          <p:cNvSpPr txBox="1"/>
          <p:nvPr/>
        </p:nvSpPr>
        <p:spPr>
          <a:xfrm>
            <a:off x="5330648" y="933848"/>
            <a:ext cx="527148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Target Market 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" b="3959"/>
          <a:stretch>
            <a:fillRect/>
          </a:stretch>
        </p:blipFill>
        <p:spPr/>
      </p:pic>
      <p:sp>
        <p:nvSpPr>
          <p:cNvPr id="7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10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0205933-4EE2-4A46-9FA3-CC7EB24DA067}"/>
              </a:ext>
            </a:extLst>
          </p:cNvPr>
          <p:cNvSpPr/>
          <p:nvPr/>
        </p:nvSpPr>
        <p:spPr>
          <a:xfrm>
            <a:off x="4061858" y="1931542"/>
            <a:ext cx="4054799" cy="4054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Customer Survey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D09B46-3B65-4F09-9E94-91FE49C5A21F}"/>
              </a:ext>
            </a:extLst>
          </p:cNvPr>
          <p:cNvSpPr/>
          <p:nvPr/>
        </p:nvSpPr>
        <p:spPr>
          <a:xfrm>
            <a:off x="6089257" y="2668549"/>
            <a:ext cx="1621167" cy="2580783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3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2BF412-86C4-482C-9098-4975791B54C0}"/>
              </a:ext>
            </a:extLst>
          </p:cNvPr>
          <p:cNvSpPr/>
          <p:nvPr/>
        </p:nvSpPr>
        <p:spPr>
          <a:xfrm>
            <a:off x="4612726" y="2707550"/>
            <a:ext cx="1441846" cy="2571090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2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463A3-1F32-4EB2-8136-D0598DCA0FAD}"/>
              </a:ext>
            </a:extLst>
          </p:cNvPr>
          <p:cNvSpPr/>
          <p:nvPr/>
        </p:nvSpPr>
        <p:spPr>
          <a:xfrm>
            <a:off x="0" y="1223494"/>
            <a:ext cx="4456090" cy="56345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D56A5B-4565-4D71-959B-F08E30D7F8C8}"/>
              </a:ext>
            </a:extLst>
          </p:cNvPr>
          <p:cNvGrpSpPr/>
          <p:nvPr/>
        </p:nvGrpSpPr>
        <p:grpSpPr>
          <a:xfrm>
            <a:off x="8453900" y="5179504"/>
            <a:ext cx="2819647" cy="856491"/>
            <a:chOff x="-475010" y="1129566"/>
            <a:chExt cx="3859356" cy="8564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2A9DE1-17D5-43E4-9160-B330E0C702D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6E8953-5E04-4B62-8BA7-9390BE98B52A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751B0D-9E08-46A0-9789-A2F52353A22D}"/>
              </a:ext>
            </a:extLst>
          </p:cNvPr>
          <p:cNvGrpSpPr/>
          <p:nvPr/>
        </p:nvGrpSpPr>
        <p:grpSpPr>
          <a:xfrm>
            <a:off x="489397" y="1931543"/>
            <a:ext cx="3464417" cy="4596985"/>
            <a:chOff x="3233964" y="1954419"/>
            <a:chExt cx="1410044" cy="13669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B6AE5A-CC86-46F8-8C39-C9F0C669EB0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1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Students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4296C-FDE1-4850-9947-86379B57B780}"/>
                </a:ext>
              </a:extLst>
            </p:cNvPr>
            <p:cNvSpPr txBox="1"/>
            <p:nvPr/>
          </p:nvSpPr>
          <p:spPr>
            <a:xfrm>
              <a:off x="3243489" y="2140763"/>
              <a:ext cx="1400519" cy="118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r">
                <a:buAutoNum type="arabicPeriod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Which semester are you in?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2. What is your main source of learning?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3. How often do you make your handwritten notes?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4. Do you wish to share your knowledge with your peers?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5. How often do you interact with your faculties outside classroom?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6. Do you feel the need of obtaining knowledge apart from your decided syllabus?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7. Does your university have a centralized formal channel to exchange documents/knowledge with your faculties, seniors, juniors, and alumni?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8. Will you be interested to join a platform that brings together your college's faculties, students, and alumni together?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AED3162-02B8-4186-BBB3-0602A066E194}"/>
              </a:ext>
            </a:extLst>
          </p:cNvPr>
          <p:cNvSpPr/>
          <p:nvPr/>
        </p:nvSpPr>
        <p:spPr>
          <a:xfrm>
            <a:off x="7946265" y="1223493"/>
            <a:ext cx="4245735" cy="56345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751B0D-9E08-46A0-9789-A2F52353A22D}"/>
              </a:ext>
            </a:extLst>
          </p:cNvPr>
          <p:cNvGrpSpPr/>
          <p:nvPr/>
        </p:nvGrpSpPr>
        <p:grpSpPr>
          <a:xfrm>
            <a:off x="8162399" y="1880030"/>
            <a:ext cx="3464417" cy="4596987"/>
            <a:chOff x="3233964" y="1954419"/>
            <a:chExt cx="1410044" cy="13669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B6AE5A-CC86-46F8-8C39-C9F0C669EB0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1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Instructors/Experts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F4296C-FDE1-4850-9947-86379B57B780}"/>
                </a:ext>
              </a:extLst>
            </p:cNvPr>
            <p:cNvSpPr txBox="1"/>
            <p:nvPr/>
          </p:nvSpPr>
          <p:spPr>
            <a:xfrm>
              <a:off x="3243489" y="2140763"/>
              <a:ext cx="1400519" cy="118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1. What is your familiarity with the following concepts related to OER (open educational resources)?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2. Approximately how many years in total have you been actively creating, using, distributing or otherwise working with online education?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3. What is your degree of managerial responsibility in your primary occupation?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4. In which country (whether where you live presently or where you have lived in the past) have you gained the most experience related to business models for online education?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5. What is the highest degree or level of school you have completed?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6. What is your gender?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7. How old are you?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11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E2FE38F3-B049-48AB-AB05-BA2CB273EDA2}"/>
              </a:ext>
            </a:extLst>
          </p:cNvPr>
          <p:cNvGrpSpPr/>
          <p:nvPr/>
        </p:nvGrpSpPr>
        <p:grpSpPr>
          <a:xfrm>
            <a:off x="218942" y="1236373"/>
            <a:ext cx="11732654" cy="5318973"/>
            <a:chOff x="2063552" y="1806318"/>
            <a:chExt cx="8064896" cy="3355223"/>
          </a:xfrm>
        </p:grpSpPr>
        <p:sp>
          <p:nvSpPr>
            <p:cNvPr id="4" name="사각형: 둥근 모서리 37">
              <a:extLst>
                <a:ext uri="{FF2B5EF4-FFF2-40B4-BE49-F238E27FC236}">
                  <a16:creationId xmlns:a16="http://schemas.microsoft.com/office/drawing/2014/main" id="{F3E36AC7-AC43-4D90-A035-3DD9BA6DB47B}"/>
                </a:ext>
              </a:extLst>
            </p:cNvPr>
            <p:cNvSpPr/>
            <p:nvPr/>
          </p:nvSpPr>
          <p:spPr>
            <a:xfrm>
              <a:off x="2063552" y="3513089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7">
              <a:extLst>
                <a:ext uri="{FF2B5EF4-FFF2-40B4-BE49-F238E27FC236}">
                  <a16:creationId xmlns:a16="http://schemas.microsoft.com/office/drawing/2014/main" id="{EB4CBEA0-762A-43B8-A9C9-CB9EB0B41D68}"/>
                </a:ext>
              </a:extLst>
            </p:cNvPr>
            <p:cNvSpPr/>
            <p:nvPr/>
          </p:nvSpPr>
          <p:spPr>
            <a:xfrm>
              <a:off x="6168448" y="351308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8">
              <a:extLst>
                <a:ext uri="{FF2B5EF4-FFF2-40B4-BE49-F238E27FC236}">
                  <a16:creationId xmlns:a16="http://schemas.microsoft.com/office/drawing/2014/main" id="{634E13E3-C5FB-4769-8E68-5F66E4452FDE}"/>
                </a:ext>
              </a:extLst>
            </p:cNvPr>
            <p:cNvSpPr/>
            <p:nvPr/>
          </p:nvSpPr>
          <p:spPr>
            <a:xfrm>
              <a:off x="6168448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49">
              <a:extLst>
                <a:ext uri="{FF2B5EF4-FFF2-40B4-BE49-F238E27FC236}">
                  <a16:creationId xmlns:a16="http://schemas.microsoft.com/office/drawing/2014/main" id="{0C35237A-44CF-4C99-9C90-603627635A02}"/>
                </a:ext>
              </a:extLst>
            </p:cNvPr>
            <p:cNvSpPr/>
            <p:nvPr/>
          </p:nvSpPr>
          <p:spPr>
            <a:xfrm>
              <a:off x="2063552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BE687377-8B91-4B0C-B9AF-34D35AA2854C}"/>
              </a:ext>
            </a:extLst>
          </p:cNvPr>
          <p:cNvGrpSpPr/>
          <p:nvPr/>
        </p:nvGrpSpPr>
        <p:grpSpPr>
          <a:xfrm>
            <a:off x="4468844" y="2297246"/>
            <a:ext cx="3273771" cy="3273771"/>
            <a:chOff x="11977794" y="1437147"/>
            <a:chExt cx="3273771" cy="3273771"/>
          </a:xfrm>
        </p:grpSpPr>
        <p:sp>
          <p:nvSpPr>
            <p:cNvPr id="9" name="타원 3">
              <a:extLst>
                <a:ext uri="{FF2B5EF4-FFF2-40B4-BE49-F238E27FC236}">
                  <a16:creationId xmlns:a16="http://schemas.microsoft.com/office/drawing/2014/main" id="{B882EDA6-90C7-4C18-84C7-A46EF710A935}"/>
                </a:ext>
              </a:extLst>
            </p:cNvPr>
            <p:cNvSpPr/>
            <p:nvPr/>
          </p:nvSpPr>
          <p:spPr>
            <a:xfrm>
              <a:off x="11977794" y="1437147"/>
              <a:ext cx="3273771" cy="327377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타원 4">
              <a:extLst>
                <a:ext uri="{FF2B5EF4-FFF2-40B4-BE49-F238E27FC236}">
                  <a16:creationId xmlns:a16="http://schemas.microsoft.com/office/drawing/2014/main" id="{0929AB9A-6F50-4398-8382-23D6ABBDD27A}"/>
                </a:ext>
              </a:extLst>
            </p:cNvPr>
            <p:cNvSpPr/>
            <p:nvPr/>
          </p:nvSpPr>
          <p:spPr>
            <a:xfrm>
              <a:off x="12378035" y="1837388"/>
              <a:ext cx="2473289" cy="2473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568846" y="1446305"/>
            <a:ext cx="3887242" cy="1101444"/>
            <a:chOff x="270023" y="1638319"/>
            <a:chExt cx="2605242" cy="11124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83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Excitement about the technology-based online learning environment.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Online flexibility learning and technology navigational independence.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Students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DC7C6F-DFE6-40E5-B1EE-D7A4C73F5160}"/>
              </a:ext>
            </a:extLst>
          </p:cNvPr>
          <p:cNvSpPr txBox="1"/>
          <p:nvPr/>
        </p:nvSpPr>
        <p:spPr>
          <a:xfrm rot="18900000">
            <a:off x="4812112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B3F25-550E-4560-8370-A6E3DB2C9399}"/>
              </a:ext>
            </a:extLst>
          </p:cNvPr>
          <p:cNvSpPr txBox="1"/>
          <p:nvPr/>
        </p:nvSpPr>
        <p:spPr>
          <a:xfrm rot="2700000">
            <a:off x="4954784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FEBD8-B156-43C5-B5A4-8CA652FA8541}"/>
              </a:ext>
            </a:extLst>
          </p:cNvPr>
          <p:cNvSpPr txBox="1"/>
          <p:nvPr/>
        </p:nvSpPr>
        <p:spPr>
          <a:xfrm rot="13500000">
            <a:off x="4812112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5A90E-12B7-48E3-8868-BE4B56663B59}"/>
              </a:ext>
            </a:extLst>
          </p:cNvPr>
          <p:cNvSpPr txBox="1"/>
          <p:nvPr/>
        </p:nvSpPr>
        <p:spPr>
          <a:xfrm rot="8100000">
            <a:off x="4954784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B52F9-8CB7-4E94-90BD-79C6F40A26CF}"/>
              </a:ext>
            </a:extLst>
          </p:cNvPr>
          <p:cNvSpPr txBox="1"/>
          <p:nvPr/>
        </p:nvSpPr>
        <p:spPr>
          <a:xfrm>
            <a:off x="4861824" y="3580187"/>
            <a:ext cx="248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581724" y="2616020"/>
            <a:ext cx="3887242" cy="1101444"/>
            <a:chOff x="270023" y="1638319"/>
            <a:chExt cx="2605242" cy="11124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83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Customized and structural e-learning teaching sessions.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May experience better and faster communication with Students.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Instructors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594604" y="4079001"/>
            <a:ext cx="3887242" cy="916778"/>
            <a:chOff x="270023" y="1638319"/>
            <a:chExt cx="2605242" cy="92594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Increase of digital market share expansion available.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Lower costs and reuse content for any E-Learning online courses.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Students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607482" y="5248716"/>
            <a:ext cx="3887242" cy="1101444"/>
            <a:chOff x="270023" y="1638319"/>
            <a:chExt cx="2605242" cy="11124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83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May gain a competitive edge over traditional face-to-face colleagues.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May offer departments scheduling flexibility when trained.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Instructors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7729737" y="1378034"/>
            <a:ext cx="3887242" cy="1470776"/>
            <a:chOff x="270023" y="1638319"/>
            <a:chExt cx="2605242" cy="14854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Insufficient capability to link technological design.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Unstable Internet connectivity.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Lack of Online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Equipments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(laptops, pc’s, android mobile phones)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itchFamily="34" charset="0"/>
                <a:buChar char="•"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Students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7742615" y="2547749"/>
            <a:ext cx="3887242" cy="1101444"/>
            <a:chOff x="270023" y="1638319"/>
            <a:chExt cx="2605242" cy="11124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83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May receive better classroom evaluations in the face-to-face classroom than online teaching.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May encounter difficulty in mastering online teaching because of several technology-based advancement..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Instructors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7742616" y="3969164"/>
            <a:ext cx="3887242" cy="1286110"/>
            <a:chOff x="270023" y="1638319"/>
            <a:chExt cx="2605242" cy="12989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02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Lack of motivation of the students because of multiple study options.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High drop-outs of students.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Lack of E-Content Policies in different institutions referring its’ online E-Contexts.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Students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67250C-99CF-4BEC-9D04-B941F7322F4E}"/>
              </a:ext>
            </a:extLst>
          </p:cNvPr>
          <p:cNvGrpSpPr/>
          <p:nvPr/>
        </p:nvGrpSpPr>
        <p:grpSpPr>
          <a:xfrm>
            <a:off x="7755494" y="5216153"/>
            <a:ext cx="3887242" cy="1286110"/>
            <a:chOff x="270023" y="1638319"/>
            <a:chExt cx="2605242" cy="129897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4C7E81-DB2C-406F-8902-CEFA67554AA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02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Customized Have doubt about the integrity and effectiveness of online teaching and e-learning towards learners or students.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Reduced teacher and students’ physical engagement.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Instructors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 Box 9" descr="Slide Number Placeholder 5"/>
          <p:cNvSpPr txBox="1">
            <a:spLocks/>
          </p:cNvSpPr>
          <p:nvPr/>
        </p:nvSpPr>
        <p:spPr bwMode="auto">
          <a:xfrm>
            <a:off x="11564778" y="6211061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12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" y="1716903"/>
            <a:ext cx="12007542" cy="3808134"/>
          </a:xfrm>
          <a:prstGeom prst="rect">
            <a:avLst/>
          </a:prstGeom>
        </p:spPr>
      </p:pic>
      <p:sp>
        <p:nvSpPr>
          <p:cNvPr id="4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13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8DFA77-60FF-4E7A-A556-293ECE71A86C}"/>
              </a:ext>
            </a:extLst>
          </p:cNvPr>
          <p:cNvGrpSpPr/>
          <p:nvPr/>
        </p:nvGrpSpPr>
        <p:grpSpPr>
          <a:xfrm>
            <a:off x="829137" y="3202257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1EF733B9-3EA2-4997-8496-87175677A3A2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9A8360FB-90F4-436F-979C-B34ACADD06DC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38971DEF-401F-4810-A57B-AEB88D2BACDC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4703A50E-BF2B-4745-BFF3-3B941F01C7C4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3C4C1202-8B62-4A38-B189-B2ACA803625B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8EE5134-83BD-46AE-9364-BB06404BF9A1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E1DCD05-E6C6-4C8E-B828-C614A3BEB43F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E80D821A-A957-4BA1-8B4B-2431B5BDFE8E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EDC79EF-F42D-45E0-AB57-8A977FBE2493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6D0BF2-1840-4CAC-8B6A-3170E1BFE294}"/>
              </a:ext>
            </a:extLst>
          </p:cNvPr>
          <p:cNvSpPr txBox="1"/>
          <p:nvPr/>
        </p:nvSpPr>
        <p:spPr>
          <a:xfrm>
            <a:off x="1051770" y="4878274"/>
            <a:ext cx="17004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01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08B3A-B6E5-4825-89A7-72FD71505F09}"/>
              </a:ext>
            </a:extLst>
          </p:cNvPr>
          <p:cNvSpPr txBox="1"/>
          <p:nvPr/>
        </p:nvSpPr>
        <p:spPr>
          <a:xfrm>
            <a:off x="3144113" y="4516831"/>
            <a:ext cx="17004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02 DESIGN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79216-3864-4B30-B36C-62B399823AFC}"/>
              </a:ext>
            </a:extLst>
          </p:cNvPr>
          <p:cNvSpPr txBox="1"/>
          <p:nvPr/>
        </p:nvSpPr>
        <p:spPr>
          <a:xfrm>
            <a:off x="5236456" y="4163081"/>
            <a:ext cx="1700412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03 DEVELOPMENT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D38DE-7B52-4CEF-847E-F16B270CE2B6}"/>
              </a:ext>
            </a:extLst>
          </p:cNvPr>
          <p:cNvSpPr txBox="1"/>
          <p:nvPr/>
        </p:nvSpPr>
        <p:spPr>
          <a:xfrm>
            <a:off x="7328799" y="3817025"/>
            <a:ext cx="170041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dirty="0">
                <a:solidFill>
                  <a:schemeClr val="accent4"/>
                </a:solidFill>
              </a:rPr>
              <a:t>04 IMPLEMENTATION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4D3CC-5F26-40C9-A7C8-8B028439B0C0}"/>
              </a:ext>
            </a:extLst>
          </p:cNvPr>
          <p:cNvSpPr txBox="1"/>
          <p:nvPr/>
        </p:nvSpPr>
        <p:spPr>
          <a:xfrm>
            <a:off x="9421142" y="3432496"/>
            <a:ext cx="17004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05 EVALUTION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2C103-B890-4F2C-86A9-B6B62BA776E2}"/>
              </a:ext>
            </a:extLst>
          </p:cNvPr>
          <p:cNvCxnSpPr/>
          <p:nvPr/>
        </p:nvCxnSpPr>
        <p:spPr>
          <a:xfrm flipV="1">
            <a:off x="847450" y="2863931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CF3071-206C-4354-89C6-F5F1F29C595F}"/>
              </a:ext>
            </a:extLst>
          </p:cNvPr>
          <p:cNvCxnSpPr/>
          <p:nvPr/>
        </p:nvCxnSpPr>
        <p:spPr>
          <a:xfrm flipV="1">
            <a:off x="2933873" y="2499665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922FDB-A98F-41C3-996A-DA2280ACDC79}"/>
              </a:ext>
            </a:extLst>
          </p:cNvPr>
          <p:cNvCxnSpPr/>
          <p:nvPr/>
        </p:nvCxnSpPr>
        <p:spPr>
          <a:xfrm flipV="1">
            <a:off x="5020296" y="2135397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3F100-5464-48E7-9AE2-1E081DF1D31C}"/>
              </a:ext>
            </a:extLst>
          </p:cNvPr>
          <p:cNvCxnSpPr/>
          <p:nvPr/>
        </p:nvCxnSpPr>
        <p:spPr>
          <a:xfrm flipV="1">
            <a:off x="7106719" y="177112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20D9C7-41EA-4365-AB7C-4771E2705051}"/>
              </a:ext>
            </a:extLst>
          </p:cNvPr>
          <p:cNvSpPr txBox="1"/>
          <p:nvPr/>
        </p:nvSpPr>
        <p:spPr>
          <a:xfrm>
            <a:off x="1009144" y="3072578"/>
            <a:ext cx="1832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Identifies the job tasks that learners should complete and the knowledge and skills that need to be developed or reinforced.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4301E7-5049-4596-A271-A5D05F0A9169}"/>
              </a:ext>
            </a:extLst>
          </p:cNvPr>
          <p:cNvSpPr txBox="1"/>
          <p:nvPr/>
        </p:nvSpPr>
        <p:spPr>
          <a:xfrm>
            <a:off x="3112144" y="3037744"/>
            <a:ext cx="1832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Formulating a set of learning objectives required to achieve the general, high-level course objective.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2A4922-88C8-4799-BEF4-ACD6275CC56C}"/>
              </a:ext>
            </a:extLst>
          </p:cNvPr>
          <p:cNvSpPr txBox="1"/>
          <p:nvPr/>
        </p:nvSpPr>
        <p:spPr>
          <a:xfrm>
            <a:off x="5215144" y="2680936"/>
            <a:ext cx="183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Take new products and services to market and add to the company's bottom line.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AC8BB9-B790-4358-9234-8D2130B25CAA}"/>
              </a:ext>
            </a:extLst>
          </p:cNvPr>
          <p:cNvSpPr txBox="1"/>
          <p:nvPr/>
        </p:nvSpPr>
        <p:spPr>
          <a:xfrm>
            <a:off x="7318144" y="2324128"/>
            <a:ext cx="183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Actual delivery of the content to a group of participants.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39EE62-E3AE-4FBB-8077-1710DF430DA5}"/>
              </a:ext>
            </a:extLst>
          </p:cNvPr>
          <p:cNvCxnSpPr/>
          <p:nvPr/>
        </p:nvCxnSpPr>
        <p:spPr>
          <a:xfrm flipV="1">
            <a:off x="9193143" y="1406861"/>
            <a:ext cx="11363" cy="1800000"/>
          </a:xfrm>
          <a:prstGeom prst="line">
            <a:avLst/>
          </a:prstGeom>
          <a:ln w="254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B809859-5C50-4D9C-BF61-3D8696EBDD0B}"/>
              </a:ext>
            </a:extLst>
          </p:cNvPr>
          <p:cNvSpPr txBox="1"/>
          <p:nvPr/>
        </p:nvSpPr>
        <p:spPr>
          <a:xfrm>
            <a:off x="9421142" y="1838530"/>
            <a:ext cx="1832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Evaluate learners’ reactions, the achievement of learning objectives, the transfer of job-related knowledge and skills.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69" y="4516831"/>
            <a:ext cx="4743431" cy="2224795"/>
          </a:xfrm>
          <a:prstGeom prst="rect">
            <a:avLst/>
          </a:prstGeom>
        </p:spPr>
      </p:pic>
      <p:sp>
        <p:nvSpPr>
          <p:cNvPr id="29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14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Developing the Product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19"/>
            <a:ext cx="12192000" cy="5574706"/>
          </a:xfrm>
          <a:prstGeom prst="rect">
            <a:avLst/>
          </a:prstGeom>
        </p:spPr>
      </p:pic>
      <p:sp>
        <p:nvSpPr>
          <p:cNvPr id="4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15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 of the System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C19A04-28B4-4D0B-8025-F4143F9948D0}"/>
              </a:ext>
            </a:extLst>
          </p:cNvPr>
          <p:cNvSpPr/>
          <p:nvPr/>
        </p:nvSpPr>
        <p:spPr>
          <a:xfrm>
            <a:off x="4689749" y="1753657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66D0B1-8EA1-4B17-B110-CEB70466B0D3}"/>
              </a:ext>
            </a:extLst>
          </p:cNvPr>
          <p:cNvSpPr/>
          <p:nvPr/>
        </p:nvSpPr>
        <p:spPr>
          <a:xfrm>
            <a:off x="7644651" y="2690258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8010C-2FBD-4B9F-8A7D-F3B02D5BF763}"/>
              </a:ext>
            </a:extLst>
          </p:cNvPr>
          <p:cNvSpPr/>
          <p:nvPr/>
        </p:nvSpPr>
        <p:spPr>
          <a:xfrm rot="10800000">
            <a:off x="1039167" y="2876639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3E42AA-0880-4F98-989C-7AB4978F8640}"/>
              </a:ext>
            </a:extLst>
          </p:cNvPr>
          <p:cNvSpPr/>
          <p:nvPr/>
        </p:nvSpPr>
        <p:spPr>
          <a:xfrm>
            <a:off x="7910789" y="400999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EC09DA69-3F9C-4D37-9C49-2A803AD65058}"/>
              </a:ext>
            </a:extLst>
          </p:cNvPr>
          <p:cNvSpPr/>
          <p:nvPr/>
        </p:nvSpPr>
        <p:spPr>
          <a:xfrm>
            <a:off x="4696199" y="5629719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C1859829-58F5-4051-87D2-FBD14E507F98}"/>
              </a:ext>
            </a:extLst>
          </p:cNvPr>
          <p:cNvSpPr/>
          <p:nvPr/>
        </p:nvSpPr>
        <p:spPr>
          <a:xfrm rot="10800000">
            <a:off x="992713" y="4415315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5ECA9A-5283-44B1-BC6B-66BB18E4003D}"/>
              </a:ext>
            </a:extLst>
          </p:cNvPr>
          <p:cNvGrpSpPr/>
          <p:nvPr/>
        </p:nvGrpSpPr>
        <p:grpSpPr>
          <a:xfrm rot="16200000">
            <a:off x="5610728" y="2745038"/>
            <a:ext cx="990152" cy="729604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260F0037-B8D2-45C1-832F-B7BA952326DE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444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B9C58B-3E2B-4183-8F75-6FE2A4E3893C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23C5CA-F0BA-49FA-A136-5022BFED5AAA}"/>
              </a:ext>
            </a:extLst>
          </p:cNvPr>
          <p:cNvGrpSpPr/>
          <p:nvPr/>
        </p:nvGrpSpPr>
        <p:grpSpPr>
          <a:xfrm rot="19800000">
            <a:off x="6267203" y="3158571"/>
            <a:ext cx="990151" cy="729605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F245A54A-07CA-4067-9013-74C4F16CBF18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444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8980DE-3E9C-40C7-B99A-8DE3943C69F0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275BC4-6D5E-454F-855B-B480878C75B7}"/>
              </a:ext>
            </a:extLst>
          </p:cNvPr>
          <p:cNvGrpSpPr/>
          <p:nvPr/>
        </p:nvGrpSpPr>
        <p:grpSpPr>
          <a:xfrm rot="12600000">
            <a:off x="4961533" y="3158571"/>
            <a:ext cx="990152" cy="729605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8461A222-0304-4107-A1FB-4D0500AB3083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444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25ECF1-F4AC-4F3F-8DCF-FF70C6C59AFA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Block Arc 25">
            <a:extLst>
              <a:ext uri="{FF2B5EF4-FFF2-40B4-BE49-F238E27FC236}">
                <a16:creationId xmlns:a16="http://schemas.microsoft.com/office/drawing/2014/main" id="{19DD76C1-DB6C-43B9-B9B1-4E81B5B4AE96}"/>
              </a:ext>
            </a:extLst>
          </p:cNvPr>
          <p:cNvSpPr/>
          <p:nvPr/>
        </p:nvSpPr>
        <p:spPr>
          <a:xfrm>
            <a:off x="4456297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4E94853E-B80F-4B76-99C5-97CCDB562F85}"/>
              </a:ext>
            </a:extLst>
          </p:cNvPr>
          <p:cNvSpPr/>
          <p:nvPr/>
        </p:nvSpPr>
        <p:spPr>
          <a:xfrm rot="10800000">
            <a:off x="4456298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FF6380-D278-4F1F-994E-3FE91015DD39}"/>
              </a:ext>
            </a:extLst>
          </p:cNvPr>
          <p:cNvGrpSpPr/>
          <p:nvPr/>
        </p:nvGrpSpPr>
        <p:grpSpPr>
          <a:xfrm rot="5400000">
            <a:off x="5610728" y="4364901"/>
            <a:ext cx="990152" cy="729604"/>
            <a:chOff x="3352620" y="2401127"/>
            <a:chExt cx="1954451" cy="1440160"/>
          </a:xfrm>
        </p:grpSpPr>
        <p:sp>
          <p:nvSpPr>
            <p:cNvPr id="29" name="Rounded Rectangle 30">
              <a:extLst>
                <a:ext uri="{FF2B5EF4-FFF2-40B4-BE49-F238E27FC236}">
                  <a16:creationId xmlns:a16="http://schemas.microsoft.com/office/drawing/2014/main" id="{29C86D4A-7BB7-49AC-AEB0-93BAEE13AE94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C80A80-973C-4488-AE7A-F1D2F3C8EBCF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00356C-FD24-4390-B41C-9DA9D5583C7C}"/>
              </a:ext>
            </a:extLst>
          </p:cNvPr>
          <p:cNvGrpSpPr/>
          <p:nvPr/>
        </p:nvGrpSpPr>
        <p:grpSpPr>
          <a:xfrm rot="9000000">
            <a:off x="4952009" y="3941846"/>
            <a:ext cx="990151" cy="729605"/>
            <a:chOff x="3352621" y="2401127"/>
            <a:chExt cx="1954450" cy="1440160"/>
          </a:xfrm>
        </p:grpSpPr>
        <p:sp>
          <p:nvSpPr>
            <p:cNvPr id="32" name="Rounded Rectangle 33">
              <a:extLst>
                <a:ext uri="{FF2B5EF4-FFF2-40B4-BE49-F238E27FC236}">
                  <a16:creationId xmlns:a16="http://schemas.microsoft.com/office/drawing/2014/main" id="{EF92389C-5B26-4994-9047-0D5B1EF2DCDA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C7A1D0-E303-48CC-9AAB-B0DAAC3B5830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03E8B7-8647-48DD-B353-22A2F3DFFEAC}"/>
              </a:ext>
            </a:extLst>
          </p:cNvPr>
          <p:cNvGrpSpPr/>
          <p:nvPr/>
        </p:nvGrpSpPr>
        <p:grpSpPr>
          <a:xfrm rot="1800000">
            <a:off x="6257678" y="3941846"/>
            <a:ext cx="990153" cy="729605"/>
            <a:chOff x="3352621" y="2401122"/>
            <a:chExt cx="1954455" cy="1440160"/>
          </a:xfrm>
        </p:grpSpPr>
        <p:sp>
          <p:nvSpPr>
            <p:cNvPr id="35" name="Rounded Rectangle 36">
              <a:extLst>
                <a:ext uri="{FF2B5EF4-FFF2-40B4-BE49-F238E27FC236}">
                  <a16:creationId xmlns:a16="http://schemas.microsoft.com/office/drawing/2014/main" id="{38F13BFB-6C8F-4234-A7D6-1FD897FAF24F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C67C98-E690-44E0-8EF6-5060D1D8230E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F8C611F-3C02-421B-8678-F815F1186610}"/>
              </a:ext>
            </a:extLst>
          </p:cNvPr>
          <p:cNvSpPr txBox="1"/>
          <p:nvPr/>
        </p:nvSpPr>
        <p:spPr>
          <a:xfrm>
            <a:off x="4841112" y="1837422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a large-scale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3A0D1-6D57-4C52-858E-F83B2A9293E6}"/>
              </a:ext>
            </a:extLst>
          </p:cNvPr>
          <p:cNvSpPr txBox="1"/>
          <p:nvPr/>
        </p:nvSpPr>
        <p:spPr>
          <a:xfrm>
            <a:off x="7772369" y="2748265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Customers need an internet connection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D3474-F905-43A1-A65B-DE404B76DAE0}"/>
              </a:ext>
            </a:extLst>
          </p:cNvPr>
          <p:cNvSpPr txBox="1"/>
          <p:nvPr/>
        </p:nvSpPr>
        <p:spPr>
          <a:xfrm>
            <a:off x="1093032" y="298616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Limited information is provided by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AA50AE-4750-4E17-9A93-57BCD0AE29FB}"/>
              </a:ext>
            </a:extLst>
          </p:cNvPr>
          <p:cNvSpPr txBox="1"/>
          <p:nvPr/>
        </p:nvSpPr>
        <p:spPr>
          <a:xfrm>
            <a:off x="8025628" y="4093756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Success rely on agile participation of users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650D7-400F-4348-9096-B2933B2C60B4}"/>
              </a:ext>
            </a:extLst>
          </p:cNvPr>
          <p:cNvSpPr txBox="1"/>
          <p:nvPr/>
        </p:nvSpPr>
        <p:spPr>
          <a:xfrm>
            <a:off x="4767023" y="5713484"/>
            <a:ext cx="255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Assigning admin is a tedious task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B798D9-F4FC-4AA0-854E-94541ABCF8E9}"/>
              </a:ext>
            </a:extLst>
          </p:cNvPr>
          <p:cNvSpPr txBox="1"/>
          <p:nvPr/>
        </p:nvSpPr>
        <p:spPr>
          <a:xfrm>
            <a:off x="1149611" y="451195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Larger database is required  for wider use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Parallelogram 15">
            <a:extLst>
              <a:ext uri="{FF2B5EF4-FFF2-40B4-BE49-F238E27FC236}">
                <a16:creationId xmlns:a16="http://schemas.microsoft.com/office/drawing/2014/main" id="{7ADAE8C3-7C11-4A00-8A56-3547C256BAB5}"/>
              </a:ext>
            </a:extLst>
          </p:cNvPr>
          <p:cNvSpPr/>
          <p:nvPr/>
        </p:nvSpPr>
        <p:spPr>
          <a:xfrm flipH="1">
            <a:off x="5917164" y="4688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5142A023-BCFF-4429-84EC-BAEB1A45FFA2}"/>
              </a:ext>
            </a:extLst>
          </p:cNvPr>
          <p:cNvSpPr/>
          <p:nvPr/>
        </p:nvSpPr>
        <p:spPr>
          <a:xfrm>
            <a:off x="6735462" y="42122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12A03457-0863-4ADC-8FCA-AD3F3E6AC1D4}"/>
              </a:ext>
            </a:extLst>
          </p:cNvPr>
          <p:cNvSpPr/>
          <p:nvPr/>
        </p:nvSpPr>
        <p:spPr>
          <a:xfrm>
            <a:off x="5215300" y="33138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2A934E91-946D-4B3A-9928-05D5128056D1}"/>
              </a:ext>
            </a:extLst>
          </p:cNvPr>
          <p:cNvSpPr/>
          <p:nvPr/>
        </p:nvSpPr>
        <p:spPr>
          <a:xfrm>
            <a:off x="5945056" y="280041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9912D258-9DEB-474C-8D2B-6F3176A6CF44}"/>
              </a:ext>
            </a:extLst>
          </p:cNvPr>
          <p:cNvSpPr/>
          <p:nvPr/>
        </p:nvSpPr>
        <p:spPr>
          <a:xfrm rot="2700000">
            <a:off x="5190367" y="41320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36A6EC76-11C1-4666-9247-B42EE783D3C9}"/>
              </a:ext>
            </a:extLst>
          </p:cNvPr>
          <p:cNvSpPr/>
          <p:nvPr/>
        </p:nvSpPr>
        <p:spPr>
          <a:xfrm flipH="1">
            <a:off x="6680428" y="331670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1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16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Prospective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>
            <a:off x="760492" y="361883"/>
            <a:ext cx="2564080" cy="6496117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46A5DF-7051-4C18-B094-C43D66612CBC}"/>
              </a:ext>
            </a:extLst>
          </p:cNvPr>
          <p:cNvCxnSpPr>
            <a:cxnSpLocks/>
          </p:cNvCxnSpPr>
          <p:nvPr/>
        </p:nvCxnSpPr>
        <p:spPr>
          <a:xfrm flipH="1">
            <a:off x="3628983" y="2382670"/>
            <a:ext cx="1" cy="977375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F1CB0C-008D-4D93-912A-EB0C7B258BFC}"/>
              </a:ext>
            </a:extLst>
          </p:cNvPr>
          <p:cNvCxnSpPr>
            <a:cxnSpLocks/>
          </p:cNvCxnSpPr>
          <p:nvPr/>
        </p:nvCxnSpPr>
        <p:spPr>
          <a:xfrm flipH="1">
            <a:off x="7469115" y="2382669"/>
            <a:ext cx="1" cy="977375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3782545" y="1620704"/>
            <a:ext cx="7589500" cy="258532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possible updates which can be in this project are the following: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Better search feature and GUI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Integration of a larger database</a:t>
            </a:r>
          </a:p>
          <a:p>
            <a:pPr>
              <a:lnSpc>
                <a:spcPct val="150000"/>
              </a:lnSpc>
            </a:pPr>
            <a:endParaRPr lang="en-US" altLang="ko-KR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cs typeface="Arial" pitchFamily="34" charset="0"/>
              </a:rPr>
              <a:t>This service will eventually be available on all devices as an app.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67" y="4289130"/>
            <a:ext cx="5980896" cy="2316871"/>
          </a:xfrm>
          <a:prstGeom prst="rect">
            <a:avLst/>
          </a:prstGeom>
        </p:spPr>
      </p:pic>
      <p:sp>
        <p:nvSpPr>
          <p:cNvPr id="26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17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937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61214E-2FF9-410E-939A-E19E616ABA6E}"/>
              </a:ext>
            </a:extLst>
          </p:cNvPr>
          <p:cNvGrpSpPr/>
          <p:nvPr/>
        </p:nvGrpSpPr>
        <p:grpSpPr>
          <a:xfrm>
            <a:off x="6888864" y="2919186"/>
            <a:ext cx="4777152" cy="1081184"/>
            <a:chOff x="6800944" y="2919186"/>
            <a:chExt cx="4777152" cy="10811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800944" y="2919186"/>
              <a:ext cx="477715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Financial</a:t>
              </a:r>
              <a:r>
                <a:rPr lang="en-US" altLang="ko-KR" sz="40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0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Analysis</a:t>
              </a:r>
              <a:endParaRPr lang="ko-KR" altLang="en-US" sz="40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800944" y="362071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Cost estimation &amp; Funding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18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476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7E893-D798-4120-B2EC-DC9ECE7F48B0}"/>
              </a:ext>
            </a:extLst>
          </p:cNvPr>
          <p:cNvSpPr txBox="1"/>
          <p:nvPr/>
        </p:nvSpPr>
        <p:spPr>
          <a:xfrm>
            <a:off x="1060144" y="1800488"/>
            <a:ext cx="194421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FIXED COST (Yearly)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09BF5-83A3-422D-A92B-69B752906BCB}"/>
              </a:ext>
            </a:extLst>
          </p:cNvPr>
          <p:cNvSpPr txBox="1"/>
          <p:nvPr/>
        </p:nvSpPr>
        <p:spPr>
          <a:xfrm>
            <a:off x="3335614" y="1800488"/>
            <a:ext cx="257577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VARIABLE COST (Monthly)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76642-F29C-4D94-B8C9-D653D30AA0AD}"/>
              </a:ext>
            </a:extLst>
          </p:cNvPr>
          <p:cNvSpPr txBox="1"/>
          <p:nvPr/>
        </p:nvSpPr>
        <p:spPr>
          <a:xfrm>
            <a:off x="5880665" y="1813367"/>
            <a:ext cx="319892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TOTAL COST (Yearly)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5F65EE2-F59F-476D-8B8B-BC4EF61F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29545"/>
              </p:ext>
            </p:extLst>
          </p:nvPr>
        </p:nvGraphicFramePr>
        <p:xfrm>
          <a:off x="867008" y="226714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Build up website: 50k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Office equipment: 50k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13521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100,000 BDT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타원 52">
            <a:extLst>
              <a:ext uri="{FF2B5EF4-FFF2-40B4-BE49-F238E27FC236}">
                <a16:creationId xmlns:a16="http://schemas.microsoft.com/office/drawing/2014/main" id="{B58B428A-363C-4845-A6F7-3DDFE52441C9}"/>
              </a:ext>
            </a:extLst>
          </p:cNvPr>
          <p:cNvSpPr/>
          <p:nvPr/>
        </p:nvSpPr>
        <p:spPr>
          <a:xfrm>
            <a:off x="1422608" y="2461324"/>
            <a:ext cx="1314146" cy="13141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100k</a:t>
            </a:r>
            <a:endParaRPr lang="ko-KR" altLang="en-US" sz="3200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C16E692-A141-4BDD-92B4-B8D59C4E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92565"/>
              </p:ext>
            </p:extLst>
          </p:nvPr>
        </p:nvGraphicFramePr>
        <p:xfrm>
          <a:off x="3528409" y="2267146"/>
          <a:ext cx="2348075" cy="392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Web developer: 25k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Advertisement: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1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0k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Experts: 60% monthly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revenue share (60k)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0712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(let,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100,000/month revenue)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95,000 BDT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타원 54">
            <a:extLst>
              <a:ext uri="{FF2B5EF4-FFF2-40B4-BE49-F238E27FC236}">
                <a16:creationId xmlns:a16="http://schemas.microsoft.com/office/drawing/2014/main" id="{70E82602-C961-4FDB-8323-E88DF6BB5D12}"/>
              </a:ext>
            </a:extLst>
          </p:cNvPr>
          <p:cNvSpPr/>
          <p:nvPr/>
        </p:nvSpPr>
        <p:spPr>
          <a:xfrm>
            <a:off x="4084010" y="2461324"/>
            <a:ext cx="1314146" cy="13141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95k</a:t>
            </a:r>
            <a:endParaRPr lang="ko-KR" altLang="en-US" sz="3600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2806A487-301E-4DE7-9E71-C10EF80F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74364"/>
              </p:ext>
            </p:extLst>
          </p:nvPr>
        </p:nvGraphicFramePr>
        <p:xfrm>
          <a:off x="6189811" y="226714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Total Investment =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Fixed Cost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+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71514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Variable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Cost*12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1,240,000 BDT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56">
            <a:extLst>
              <a:ext uri="{FF2B5EF4-FFF2-40B4-BE49-F238E27FC236}">
                <a16:creationId xmlns:a16="http://schemas.microsoft.com/office/drawing/2014/main" id="{2B5DB2F9-E00D-4B8B-88BA-76270FF64A46}"/>
              </a:ext>
            </a:extLst>
          </p:cNvPr>
          <p:cNvSpPr/>
          <p:nvPr/>
        </p:nvSpPr>
        <p:spPr>
          <a:xfrm>
            <a:off x="6745412" y="2461324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1240k</a:t>
            </a:r>
            <a:endParaRPr lang="ko-KR" altLang="en-US" sz="3600" dirty="0"/>
          </a:p>
        </p:txBody>
      </p:sp>
      <p:sp>
        <p:nvSpPr>
          <p:cNvPr id="15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19</a:t>
            </a:fld>
            <a:endParaRPr lang="en-US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09BF5-83A3-422D-A92B-69B752906BCB}"/>
              </a:ext>
            </a:extLst>
          </p:cNvPr>
          <p:cNvSpPr txBox="1"/>
          <p:nvPr/>
        </p:nvSpPr>
        <p:spPr>
          <a:xfrm>
            <a:off x="8716888" y="1836977"/>
            <a:ext cx="257577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REVENUE (Monthly)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BC16E692-A141-4BDD-92B4-B8D59C4E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81763"/>
              </p:ext>
            </p:extLst>
          </p:nvPr>
        </p:nvGraphicFramePr>
        <p:xfrm>
          <a:off x="8909683" y="2303635"/>
          <a:ext cx="2348075" cy="3840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Subscription: 500Tk/Package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Estimated buyer: 200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0712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100,000 BDT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타원 54">
            <a:extLst>
              <a:ext uri="{FF2B5EF4-FFF2-40B4-BE49-F238E27FC236}">
                <a16:creationId xmlns:a16="http://schemas.microsoft.com/office/drawing/2014/main" id="{70E82602-C961-4FDB-8323-E88DF6BB5D12}"/>
              </a:ext>
            </a:extLst>
          </p:cNvPr>
          <p:cNvSpPr/>
          <p:nvPr/>
        </p:nvSpPr>
        <p:spPr>
          <a:xfrm>
            <a:off x="9465284" y="2497813"/>
            <a:ext cx="1314146" cy="131414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100k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69105-CB0F-4983-99E6-A80C8B66427F}"/>
              </a:ext>
            </a:extLst>
          </p:cNvPr>
          <p:cNvSpPr txBox="1"/>
          <p:nvPr/>
        </p:nvSpPr>
        <p:spPr>
          <a:xfrm>
            <a:off x="2402159" y="426602"/>
            <a:ext cx="31633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spc="600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Table of</a:t>
            </a:r>
            <a:r>
              <a:rPr lang="en-US" altLang="ko-KR" sz="4800" spc="6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Content</a:t>
            </a:r>
            <a:endParaRPr lang="ko-KR" altLang="en-US" sz="4800" spc="6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906818"/>
            <a:chOff x="6626470" y="1884559"/>
            <a:chExt cx="5012892" cy="9068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311264-372A-4326-97EC-9A0EC55610B4}"/>
                </a:ext>
              </a:extLst>
            </p:cNvPr>
            <p:cNvSpPr txBox="1"/>
            <p:nvPr/>
          </p:nvSpPr>
          <p:spPr>
            <a:xfrm>
              <a:off x="6839171" y="2483600"/>
              <a:ext cx="4722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Why this is our idea?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Idea Generation</a:t>
              </a:r>
              <a:endParaRPr lang="ko-KR" altLang="en-US" sz="32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1097630"/>
            <a:chOff x="6626470" y="3048182"/>
            <a:chExt cx="5012892" cy="10976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78A5D7-01DA-4270-B210-34E6FA47678F}"/>
                </a:ext>
              </a:extLst>
            </p:cNvPr>
            <p:cNvSpPr txBox="1"/>
            <p:nvPr/>
          </p:nvSpPr>
          <p:spPr>
            <a:xfrm>
              <a:off x="6839171" y="3622592"/>
              <a:ext cx="4722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Market Analysis, Organization and Management, Financial Analysis, Funding Request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Chapter Wise Discussion</a:t>
              </a:r>
              <a:endParaRPr lang="ko-KR" altLang="en-US" sz="32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C3BA0C-6C6D-4734-A5DA-5BF5FF9719BC}"/>
              </a:ext>
            </a:extLst>
          </p:cNvPr>
          <p:cNvGrpSpPr/>
          <p:nvPr/>
        </p:nvGrpSpPr>
        <p:grpSpPr>
          <a:xfrm>
            <a:off x="6700688" y="5064066"/>
            <a:ext cx="5012892" cy="857556"/>
            <a:chOff x="6626470" y="4211805"/>
            <a:chExt cx="5012892" cy="8575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637828-380D-4ECF-8370-65FACB7001D9}"/>
                </a:ext>
              </a:extLst>
            </p:cNvPr>
            <p:cNvSpPr txBox="1"/>
            <p:nvPr/>
          </p:nvSpPr>
          <p:spPr>
            <a:xfrm>
              <a:off x="6839171" y="4761584"/>
              <a:ext cx="4722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Final discussion about the idea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6D16D-BF18-43EF-9AF7-F44F3D563A0E}"/>
                </a:ext>
              </a:extLst>
            </p:cNvPr>
            <p:cNvSpPr txBox="1"/>
            <p:nvPr/>
          </p:nvSpPr>
          <p:spPr>
            <a:xfrm>
              <a:off x="7454630" y="4242582"/>
              <a:ext cx="418473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Summary</a:t>
              </a:r>
              <a:endParaRPr lang="ko-KR" altLang="en-US" sz="32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9C452E-68D3-4C74-8A4E-0EBFDEF40F5D}"/>
                </a:ext>
              </a:extLst>
            </p:cNvPr>
            <p:cNvSpPr txBox="1"/>
            <p:nvPr/>
          </p:nvSpPr>
          <p:spPr>
            <a:xfrm>
              <a:off x="6626470" y="4211805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951997"/>
            <a:chOff x="6626470" y="720936"/>
            <a:chExt cx="5012892" cy="951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6EBB8-367D-4A3E-9C2A-B1C6BD1F9605}"/>
                </a:ext>
              </a:extLst>
            </p:cNvPr>
            <p:cNvSpPr txBox="1"/>
            <p:nvPr/>
          </p:nvSpPr>
          <p:spPr>
            <a:xfrm>
              <a:off x="6839171" y="1365156"/>
              <a:ext cx="472271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A brief discussion about the idea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20936"/>
              <a:ext cx="4184732" cy="58477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Introduction</a:t>
              </a:r>
              <a:endParaRPr lang="ko-KR" altLang="en-US" sz="32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Calibri Light" pitchFamily="34" charset="0"/>
                  <a:cs typeface="Calibri Light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endParaRPr>
            </a:p>
          </p:txBody>
        </p:sp>
      </p:grpSp>
      <p:sp>
        <p:nvSpPr>
          <p:cNvPr id="22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2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E06874-5BF4-42C0-9585-4D92B033E71B}"/>
              </a:ext>
            </a:extLst>
          </p:cNvPr>
          <p:cNvGrpSpPr/>
          <p:nvPr/>
        </p:nvGrpSpPr>
        <p:grpSpPr>
          <a:xfrm>
            <a:off x="5115318" y="4135125"/>
            <a:ext cx="1952636" cy="1951635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AA5E64-02E2-4AA1-B902-9E988F77BC13}"/>
              </a:ext>
            </a:extLst>
          </p:cNvPr>
          <p:cNvGrpSpPr/>
          <p:nvPr/>
        </p:nvGrpSpPr>
        <p:grpSpPr>
          <a:xfrm>
            <a:off x="6550351" y="5195649"/>
            <a:ext cx="1183662" cy="1040677"/>
            <a:chOff x="3983887" y="4061275"/>
            <a:chExt cx="2122406" cy="18660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DCE355-5649-42D3-BFF3-D0F1E088744C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1BEDB18F-DDF7-4B9A-8445-979C9B5F9A1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6" name="Rectangle 22">
                <a:extLst>
                  <a:ext uri="{FF2B5EF4-FFF2-40B4-BE49-F238E27FC236}">
                    <a16:creationId xmlns:a16="http://schemas.microsoft.com/office/drawing/2014/main" id="{E8AF515F-0B06-4EB6-A018-9552EC766A8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BB20D4-E943-4DC8-93A3-2A63630AD0E8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729A277-C157-4CDE-AB35-79AEA895D62C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4570ECAC-6998-440B-A0AF-3B4FD2D2663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4673FE-67FB-44C3-B947-EAFC5A07407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C89734AB-754E-487F-8F26-66531529906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DE4C46FB-6130-4BA1-A012-21EA2F77E17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55CF94-609E-46D9-8671-FB61DC312F48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22E8AFE3-AFB3-4B3D-A743-59B1C4875B2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id="{5B0811FE-4805-4A5A-AD04-4503AB50EB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4E0143-7A24-458C-8DE3-31D4E06A5A7B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id="{738508CA-62D3-4692-A200-946D4D7BC72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04ABB0DD-5650-4FF8-A533-5B6E9B9070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68" name="Graphic 29">
            <a:extLst>
              <a:ext uri="{FF2B5EF4-FFF2-40B4-BE49-F238E27FC236}">
                <a16:creationId xmlns:a16="http://schemas.microsoft.com/office/drawing/2014/main" id="{20AA5538-38A7-4712-B484-A872F250C80B}"/>
              </a:ext>
            </a:extLst>
          </p:cNvPr>
          <p:cNvGrpSpPr/>
          <p:nvPr/>
        </p:nvGrpSpPr>
        <p:grpSpPr>
          <a:xfrm>
            <a:off x="3787989" y="2889247"/>
            <a:ext cx="4608138" cy="2206654"/>
            <a:chOff x="3496565" y="2353154"/>
            <a:chExt cx="5206119" cy="249300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C85C12-5B30-432A-888D-6C286BD23C80}"/>
                </a:ext>
              </a:extLst>
            </p:cNvPr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>
                <a:gd name="connsiteX0" fmla="*/ 1399506 w 1649799"/>
                <a:gd name="connsiteY0" fmla="*/ 17705 h 1468918"/>
                <a:gd name="connsiteX1" fmla="*/ 1545929 w 1649799"/>
                <a:gd name="connsiteY1" fmla="*/ 3350 h 1468918"/>
                <a:gd name="connsiteX2" fmla="*/ 1638758 w 1649799"/>
                <a:gd name="connsiteY2" fmla="*/ 0 h 1468918"/>
                <a:gd name="connsiteX3" fmla="*/ 1649764 w 1649799"/>
                <a:gd name="connsiteY3" fmla="*/ 12441 h 1468918"/>
                <a:gd name="connsiteX4" fmla="*/ 1649764 w 1649799"/>
                <a:gd name="connsiteY4" fmla="*/ 38759 h 1468918"/>
                <a:gd name="connsiteX5" fmla="*/ 1649764 w 1649799"/>
                <a:gd name="connsiteY5" fmla="*/ 1083811 h 1468918"/>
                <a:gd name="connsiteX6" fmla="*/ 1615312 w 1649799"/>
                <a:gd name="connsiteY6" fmla="*/ 1120177 h 1468918"/>
                <a:gd name="connsiteX7" fmla="*/ 1452620 w 1649799"/>
                <a:gd name="connsiteY7" fmla="*/ 1145538 h 1468918"/>
                <a:gd name="connsiteX8" fmla="*/ 1325338 w 1649799"/>
                <a:gd name="connsiteY8" fmla="*/ 1177119 h 1468918"/>
                <a:gd name="connsiteX9" fmla="*/ 1183223 w 1649799"/>
                <a:gd name="connsiteY9" fmla="*/ 1227362 h 1468918"/>
                <a:gd name="connsiteX10" fmla="*/ 953541 w 1649799"/>
                <a:gd name="connsiteY10" fmla="*/ 1348902 h 1468918"/>
                <a:gd name="connsiteX11" fmla="*/ 801855 w 1649799"/>
                <a:gd name="connsiteY11" fmla="*/ 1460872 h 1468918"/>
                <a:gd name="connsiteX12" fmla="*/ 768360 w 1649799"/>
                <a:gd name="connsiteY12" fmla="*/ 1458958 h 1468918"/>
                <a:gd name="connsiteX13" fmla="*/ 273109 w 1649799"/>
                <a:gd name="connsiteY13" fmla="*/ 963706 h 1468918"/>
                <a:gd name="connsiteX14" fmla="*/ 9932 w 1649799"/>
                <a:gd name="connsiteY14" fmla="*/ 700529 h 1468918"/>
                <a:gd name="connsiteX15" fmla="*/ 10889 w 1649799"/>
                <a:gd name="connsiteY15" fmla="*/ 667991 h 1468918"/>
                <a:gd name="connsiteX16" fmla="*/ 128601 w 1649799"/>
                <a:gd name="connsiteY16" fmla="*/ 568941 h 1468918"/>
                <a:gd name="connsiteX17" fmla="*/ 141999 w 1649799"/>
                <a:gd name="connsiteY17" fmla="*/ 553150 h 1468918"/>
                <a:gd name="connsiteX18" fmla="*/ 174537 w 1649799"/>
                <a:gd name="connsiteY18" fmla="*/ 522047 h 1468918"/>
                <a:gd name="connsiteX19" fmla="*/ 497527 w 1649799"/>
                <a:gd name="connsiteY19" fmla="*/ 311506 h 1468918"/>
                <a:gd name="connsiteX20" fmla="*/ 620981 w 1649799"/>
                <a:gd name="connsiteY20" fmla="*/ 249779 h 1468918"/>
                <a:gd name="connsiteX21" fmla="*/ 797070 w 1649799"/>
                <a:gd name="connsiteY21" fmla="*/ 170347 h 1468918"/>
                <a:gd name="connsiteX22" fmla="*/ 829130 w 1649799"/>
                <a:gd name="connsiteY22" fmla="*/ 158863 h 1468918"/>
                <a:gd name="connsiteX23" fmla="*/ 1016704 w 1649799"/>
                <a:gd name="connsiteY23" fmla="*/ 94744 h 1468918"/>
                <a:gd name="connsiteX24" fmla="*/ 1367447 w 1649799"/>
                <a:gd name="connsiteY24" fmla="*/ 17226 h 1468918"/>
                <a:gd name="connsiteX25" fmla="*/ 1399506 w 1649799"/>
                <a:gd name="connsiteY25" fmla="*/ 17705 h 146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330C05-BE98-4B4C-AA05-3336FD9D3943}"/>
                </a:ext>
              </a:extLst>
            </p:cNvPr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>
                <a:gd name="connsiteX0" fmla="*/ 1511593 w 1647498"/>
                <a:gd name="connsiteY0" fmla="*/ 560838 h 1471438"/>
                <a:gd name="connsiteX1" fmla="*/ 1635047 w 1647498"/>
                <a:gd name="connsiteY1" fmla="*/ 666109 h 1471438"/>
                <a:gd name="connsiteX2" fmla="*/ 1635526 w 1647498"/>
                <a:gd name="connsiteY2" fmla="*/ 705825 h 1471438"/>
                <a:gd name="connsiteX3" fmla="*/ 961792 w 1647498"/>
                <a:gd name="connsiteY3" fmla="*/ 1378601 h 1471438"/>
                <a:gd name="connsiteX4" fmla="*/ 880447 w 1647498"/>
                <a:gd name="connsiteY4" fmla="*/ 1460904 h 1471438"/>
                <a:gd name="connsiteX5" fmla="*/ 847430 w 1647498"/>
                <a:gd name="connsiteY5" fmla="*/ 1463775 h 1471438"/>
                <a:gd name="connsiteX6" fmla="*/ 589995 w 1647498"/>
                <a:gd name="connsiteY6" fmla="*/ 1287685 h 1471438"/>
                <a:gd name="connsiteX7" fmla="*/ 373711 w 1647498"/>
                <a:gd name="connsiteY7" fmla="*/ 1194377 h 1471438"/>
                <a:gd name="connsiteX8" fmla="*/ 180396 w 1647498"/>
                <a:gd name="connsiteY8" fmla="*/ 1141263 h 1471438"/>
                <a:gd name="connsiteX9" fmla="*/ 24882 w 1647498"/>
                <a:gd name="connsiteY9" fmla="*/ 1120209 h 1471438"/>
                <a:gd name="connsiteX10" fmla="*/ 0 w 1647498"/>
                <a:gd name="connsiteY10" fmla="*/ 1093891 h 1471438"/>
                <a:gd name="connsiteX11" fmla="*/ 479 w 1647498"/>
                <a:gd name="connsiteY11" fmla="*/ 261773 h 1471438"/>
                <a:gd name="connsiteX12" fmla="*/ 0 w 1647498"/>
                <a:gd name="connsiteY12" fmla="*/ 22522 h 1471438"/>
                <a:gd name="connsiteX13" fmla="*/ 22968 w 1647498"/>
                <a:gd name="connsiteY13" fmla="*/ 32 h 1471438"/>
                <a:gd name="connsiteX14" fmla="*/ 267005 w 1647498"/>
                <a:gd name="connsiteY14" fmla="*/ 22522 h 1471438"/>
                <a:gd name="connsiteX15" fmla="*/ 344044 w 1647498"/>
                <a:gd name="connsiteY15" fmla="*/ 34484 h 1471438"/>
                <a:gd name="connsiteX16" fmla="*/ 427782 w 1647498"/>
                <a:gd name="connsiteY16" fmla="*/ 44054 h 1471438"/>
                <a:gd name="connsiteX17" fmla="*/ 690959 w 1647498"/>
                <a:gd name="connsiteY17" fmla="*/ 113437 h 1471438"/>
                <a:gd name="connsiteX18" fmla="*/ 1119698 w 1647498"/>
                <a:gd name="connsiteY18" fmla="*/ 295269 h 1471438"/>
                <a:gd name="connsiteX19" fmla="*/ 1492453 w 1647498"/>
                <a:gd name="connsiteY19" fmla="*/ 536913 h 1471438"/>
                <a:gd name="connsiteX20" fmla="*/ 1511593 w 1647498"/>
                <a:gd name="connsiteY20" fmla="*/ 560838 h 14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7498" h="147143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096667A-546D-41E3-B5E2-BFB15EB8354F}"/>
                </a:ext>
              </a:extLst>
            </p:cNvPr>
            <p:cNvSpPr/>
            <p:nvPr/>
          </p:nvSpPr>
          <p:spPr>
            <a:xfrm>
              <a:off x="3496316" y="3196558"/>
              <a:ext cx="1473807" cy="1646427"/>
            </a:xfrm>
            <a:custGeom>
              <a:avLst/>
              <a:gdLst>
                <a:gd name="connsiteX0" fmla="*/ 477795 w 1473807"/>
                <a:gd name="connsiteY0" fmla="*/ 210261 h 1646427"/>
                <a:gd name="connsiteX1" fmla="*/ 526602 w 1473807"/>
                <a:gd name="connsiteY1" fmla="*/ 184900 h 1646427"/>
                <a:gd name="connsiteX2" fmla="*/ 669675 w 1473807"/>
                <a:gd name="connsiteY2" fmla="*/ 11682 h 1646427"/>
                <a:gd name="connsiteX3" fmla="*/ 706041 w 1473807"/>
                <a:gd name="connsiteY3" fmla="*/ 10246 h 1646427"/>
                <a:gd name="connsiteX4" fmla="*/ 1455856 w 1473807"/>
                <a:gd name="connsiteY4" fmla="*/ 760540 h 1646427"/>
                <a:gd name="connsiteX5" fmla="*/ 1457292 w 1473807"/>
                <a:gd name="connsiteY5" fmla="*/ 811740 h 1646427"/>
                <a:gd name="connsiteX6" fmla="*/ 1348671 w 1473807"/>
                <a:gd name="connsiteY6" fmla="*/ 960555 h 1646427"/>
                <a:gd name="connsiteX7" fmla="*/ 1219954 w 1473807"/>
                <a:gd name="connsiteY7" fmla="*/ 1209855 h 1646427"/>
                <a:gd name="connsiteX8" fmla="*/ 1166840 w 1473807"/>
                <a:gd name="connsiteY8" fmla="*/ 1375417 h 1646427"/>
                <a:gd name="connsiteX9" fmla="*/ 1121382 w 1473807"/>
                <a:gd name="connsiteY9" fmla="*/ 1631417 h 1646427"/>
                <a:gd name="connsiteX10" fmla="*/ 1104634 w 1473807"/>
                <a:gd name="connsiteY10" fmla="*/ 1646250 h 1646427"/>
                <a:gd name="connsiteX11" fmla="*/ 1056784 w 1473807"/>
                <a:gd name="connsiteY11" fmla="*/ 1646250 h 1646427"/>
                <a:gd name="connsiteX12" fmla="*/ 40442 w 1473807"/>
                <a:gd name="connsiteY12" fmla="*/ 1646250 h 1646427"/>
                <a:gd name="connsiteX13" fmla="*/ 1684 w 1473807"/>
                <a:gd name="connsiteY13" fmla="*/ 1604621 h 1646427"/>
                <a:gd name="connsiteX14" fmla="*/ 19388 w 1473807"/>
                <a:gd name="connsiteY14" fmla="*/ 1415133 h 1646427"/>
                <a:gd name="connsiteX15" fmla="*/ 16517 w 1473807"/>
                <a:gd name="connsiteY15" fmla="*/ 1392165 h 1646427"/>
                <a:gd name="connsiteX16" fmla="*/ 156240 w 1473807"/>
                <a:gd name="connsiteY16" fmla="*/ 839493 h 1646427"/>
                <a:gd name="connsiteX17" fmla="*/ 367260 w 1473807"/>
                <a:gd name="connsiteY17" fmla="*/ 403098 h 1646427"/>
                <a:gd name="connsiteX18" fmla="*/ 471574 w 1473807"/>
                <a:gd name="connsiteY18" fmla="*/ 245670 h 1646427"/>
                <a:gd name="connsiteX19" fmla="*/ 477795 w 1473807"/>
                <a:gd name="connsiteY19" fmla="*/ 210261 h 16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73807" h="164642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7F111DB-0E4F-41BF-A742-A7113FF8B2FF}"/>
                </a:ext>
              </a:extLst>
            </p:cNvPr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>
                <a:gd name="connsiteX0" fmla="*/ 344884 w 1472874"/>
                <a:gd name="connsiteY0" fmla="*/ 1586916 h 1646250"/>
                <a:gd name="connsiteX1" fmla="*/ 324787 w 1472874"/>
                <a:gd name="connsiteY1" fmla="*/ 1453413 h 1646250"/>
                <a:gd name="connsiteX2" fmla="*/ 315695 w 1472874"/>
                <a:gd name="connsiteY2" fmla="*/ 1414655 h 1646250"/>
                <a:gd name="connsiteX3" fmla="*/ 264974 w 1472874"/>
                <a:gd name="connsiteY3" fmla="*/ 1243829 h 1646250"/>
                <a:gd name="connsiteX4" fmla="*/ 134343 w 1472874"/>
                <a:gd name="connsiteY4" fmla="*/ 976824 h 1646250"/>
                <a:gd name="connsiteX5" fmla="*/ 11845 w 1472874"/>
                <a:gd name="connsiteY5" fmla="*/ 808869 h 1646250"/>
                <a:gd name="connsiteX6" fmla="*/ 13281 w 1472874"/>
                <a:gd name="connsiteY6" fmla="*/ 762454 h 1646250"/>
                <a:gd name="connsiteX7" fmla="*/ 766446 w 1472874"/>
                <a:gd name="connsiteY7" fmla="*/ 10246 h 1646250"/>
                <a:gd name="connsiteX8" fmla="*/ 803769 w 1472874"/>
                <a:gd name="connsiteY8" fmla="*/ 11682 h 1646250"/>
                <a:gd name="connsiteX9" fmla="*/ 965982 w 1472874"/>
                <a:gd name="connsiteY9" fmla="*/ 208825 h 1646250"/>
                <a:gd name="connsiteX10" fmla="*/ 990385 w 1472874"/>
                <a:gd name="connsiteY10" fmla="*/ 230837 h 1646250"/>
                <a:gd name="connsiteX11" fmla="*/ 1222460 w 1472874"/>
                <a:gd name="connsiteY11" fmla="*/ 621774 h 1646250"/>
                <a:gd name="connsiteX12" fmla="*/ 1283708 w 1472874"/>
                <a:gd name="connsiteY12" fmla="*/ 761497 h 1646250"/>
                <a:gd name="connsiteX13" fmla="*/ 1304284 w 1472874"/>
                <a:gd name="connsiteY13" fmla="*/ 807912 h 1646250"/>
                <a:gd name="connsiteX14" fmla="*/ 1435872 w 1472874"/>
                <a:gd name="connsiteY14" fmla="*/ 1269190 h 1646250"/>
                <a:gd name="connsiteX15" fmla="*/ 1460276 w 1472874"/>
                <a:gd name="connsiteY15" fmla="*/ 1412741 h 1646250"/>
                <a:gd name="connsiteX16" fmla="*/ 1461711 w 1472874"/>
                <a:gd name="connsiteY16" fmla="*/ 1453413 h 1646250"/>
                <a:gd name="connsiteX17" fmla="*/ 1463147 w 1472874"/>
                <a:gd name="connsiteY17" fmla="*/ 1529017 h 1646250"/>
                <a:gd name="connsiteX18" fmla="*/ 1470803 w 1472874"/>
                <a:gd name="connsiteY18" fmla="*/ 1616583 h 1646250"/>
                <a:gd name="connsiteX19" fmla="*/ 1444007 w 1472874"/>
                <a:gd name="connsiteY19" fmla="*/ 1646251 h 1646250"/>
                <a:gd name="connsiteX20" fmla="*/ 975073 w 1472874"/>
                <a:gd name="connsiteY20" fmla="*/ 1646251 h 1646250"/>
                <a:gd name="connsiteX21" fmla="*/ 379336 w 1472874"/>
                <a:gd name="connsiteY21" fmla="*/ 1646251 h 1646250"/>
                <a:gd name="connsiteX22" fmla="*/ 353497 w 1472874"/>
                <a:gd name="connsiteY22" fmla="*/ 1644336 h 1646250"/>
                <a:gd name="connsiteX23" fmla="*/ 344884 w 1472874"/>
                <a:gd name="connsiteY23" fmla="*/ 1586916 h 16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C1FC98A-7B2D-4369-BE0E-3DC2C283A0E0}"/>
              </a:ext>
            </a:extLst>
          </p:cNvPr>
          <p:cNvGrpSpPr/>
          <p:nvPr/>
        </p:nvGrpSpPr>
        <p:grpSpPr>
          <a:xfrm>
            <a:off x="7793331" y="1723718"/>
            <a:ext cx="2968687" cy="1477328"/>
            <a:chOff x="3017858" y="4283314"/>
            <a:chExt cx="2579766" cy="147732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C86448-D2FC-424C-B51A-6241BECE9AEC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120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Angel investors are more likely to take a risk on young, up and coming companies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Don’t need to pay anything back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a minority shareholder in success of a business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669D6A-C0BA-4170-A95C-5ADED6B3A867}"/>
                </a:ext>
              </a:extLst>
            </p:cNvPr>
            <p:cNvSpPr txBox="1"/>
            <p:nvPr/>
          </p:nvSpPr>
          <p:spPr>
            <a:xfrm>
              <a:off x="3017858" y="4283314"/>
              <a:ext cx="255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Angel investment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EA9586-67CE-417C-A1F7-9A71B0E26045}"/>
              </a:ext>
            </a:extLst>
          </p:cNvPr>
          <p:cNvGrpSpPr/>
          <p:nvPr/>
        </p:nvGrpSpPr>
        <p:grpSpPr>
          <a:xfrm>
            <a:off x="1161122" y="1723718"/>
            <a:ext cx="2968685" cy="1661994"/>
            <a:chOff x="3017859" y="4283314"/>
            <a:chExt cx="2579765" cy="166199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F91D073-E2F7-40C8-B1C2-22F8A94AD0FB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1384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business without the help of outside capital. 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Don’t need to share income with investors 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Don’t need to spend time searching for an investor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1C42820-AD5C-4D83-A164-79FEC6437A0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Bootstrapping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B8E527C-EA0A-4287-B12D-E0988BEF2A26}"/>
              </a:ext>
            </a:extLst>
          </p:cNvPr>
          <p:cNvGrpSpPr/>
          <p:nvPr/>
        </p:nvGrpSpPr>
        <p:grpSpPr>
          <a:xfrm>
            <a:off x="8601610" y="4368186"/>
            <a:ext cx="2968685" cy="1292662"/>
            <a:chOff x="3017859" y="4283314"/>
            <a:chExt cx="2579765" cy="129266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E3864B-80BE-45A4-9174-56554A9D2D7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Invest money in a business that have huge potential to grow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addition to capital, it provides valuable information, resources to make a business successful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3D07816-B54F-4C52-A420-B8A08E99C03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Venture Capital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51DF4C9-B68B-47C2-8B16-BA1FA5C1E019}"/>
              </a:ext>
            </a:extLst>
          </p:cNvPr>
          <p:cNvGrpSpPr/>
          <p:nvPr/>
        </p:nvGrpSpPr>
        <p:grpSpPr>
          <a:xfrm>
            <a:off x="523832" y="4086043"/>
            <a:ext cx="2968685" cy="1661995"/>
            <a:chOff x="3017859" y="4283314"/>
            <a:chExt cx="2579765" cy="166199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A4E9EA-111B-4E0E-A344-F9705CBDE1B9}"/>
                </a:ext>
              </a:extLst>
            </p:cNvPr>
            <p:cNvSpPr txBox="1"/>
            <p:nvPr/>
          </p:nvSpPr>
          <p:spPr>
            <a:xfrm>
              <a:off x="3021855" y="4560314"/>
              <a:ext cx="2575769" cy="1384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Its an alternative finance option if someone struggled to get bank loans or traditional funding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Ability to provide access to a larger and diverse group of investors.</a:t>
              </a:r>
            </a:p>
            <a:p>
              <a:pPr marL="171450" indent="-171450" algn="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can be a first way to raise finance with no upfront fees 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7223765-ED79-4C8E-85AE-E6B1B901592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Crowdfunding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42B914B6-8267-471E-9E56-DD7F4CC1F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Funding Process For Start Up Business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B1DEA87-5A5F-4FFA-8934-9C26E8902D12}"/>
              </a:ext>
            </a:extLst>
          </p:cNvPr>
          <p:cNvGrpSpPr/>
          <p:nvPr/>
        </p:nvGrpSpPr>
        <p:grpSpPr>
          <a:xfrm flipH="1">
            <a:off x="4443686" y="5195649"/>
            <a:ext cx="1183662" cy="1040677"/>
            <a:chOff x="3983887" y="4061275"/>
            <a:chExt cx="2122406" cy="186602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21">
                <a:extLst>
                  <a:ext uri="{FF2B5EF4-FFF2-40B4-BE49-F238E27FC236}">
                    <a16:creationId xmlns:a16="http://schemas.microsoft.com/office/drawing/2014/main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8" name="Rectangle 22">
                <a:extLst>
                  <a:ext uri="{FF2B5EF4-FFF2-40B4-BE49-F238E27FC236}">
                    <a16:creationId xmlns:a16="http://schemas.microsoft.com/office/drawing/2014/main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24">
                <a:extLst>
                  <a:ext uri="{FF2B5EF4-FFF2-40B4-BE49-F238E27FC236}">
                    <a16:creationId xmlns:a16="http://schemas.microsoft.com/office/drawing/2014/main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6" name="Rectangle 22">
                <a:extLst>
                  <a:ext uri="{FF2B5EF4-FFF2-40B4-BE49-F238E27FC236}">
                    <a16:creationId xmlns:a16="http://schemas.microsoft.com/office/drawing/2014/main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64" y="3171467"/>
            <a:ext cx="681832" cy="68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57" y="4158536"/>
            <a:ext cx="726281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54" y="3201046"/>
            <a:ext cx="694532" cy="69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9" y="4158536"/>
            <a:ext cx="692944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20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14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Owners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2C589-0500-4DBD-AED2-CD8CA832C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14394"/>
              </p:ext>
            </p:extLst>
          </p:nvPr>
        </p:nvGraphicFramePr>
        <p:xfrm>
          <a:off x="2369711" y="1777285"/>
          <a:ext cx="7456869" cy="4420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78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Funding Process</a:t>
                      </a:r>
                      <a:endParaRPr lang="ko-KR" alt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6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Bootstrapping</a:t>
                      </a:r>
                      <a:endParaRPr lang="en-US" altLang="ko-KR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8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Mehedi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: 40,000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Tk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8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Shahriar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: 40,000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Tk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8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Javed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: 40,000 </a:t>
                      </a: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Tk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Mehedy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: 40,000 </a:t>
                      </a: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Tk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Zaki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: 40,000 </a:t>
                      </a: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Tk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7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Total Investment: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200,000</a:t>
                      </a:r>
                      <a:r>
                        <a:rPr lang="en-US" altLang="ko-KR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Tk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21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Breakeven Analysis</a:t>
            </a:r>
          </a:p>
        </p:txBody>
      </p:sp>
      <p:sp>
        <p:nvSpPr>
          <p:cNvPr id="4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22</a:t>
            </a:fld>
            <a:endParaRPr lang="en-US" alt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88" y="1257802"/>
            <a:ext cx="10034624" cy="51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4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4246989" y="2922426"/>
            <a:ext cx="3954375" cy="680379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000" b="1" dirty="0">
                <a:solidFill>
                  <a:schemeClr val="accent3"/>
                </a:solidFill>
              </a:rPr>
              <a:t>Summary</a:t>
            </a:r>
          </a:p>
        </p:txBody>
      </p:sp>
      <p:sp>
        <p:nvSpPr>
          <p:cNvPr id="3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23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BA3FA5-FA57-4313-9DF4-64E137512FCB}"/>
              </a:ext>
            </a:extLst>
          </p:cNvPr>
          <p:cNvGrpSpPr/>
          <p:nvPr/>
        </p:nvGrpSpPr>
        <p:grpSpPr>
          <a:xfrm>
            <a:off x="0" y="4676325"/>
            <a:ext cx="12192000" cy="1318987"/>
            <a:chOff x="0" y="4685117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4685117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5624448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Happy Learning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Existing Market Problems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59553-A039-471C-AE26-F96ADECAB6CF}"/>
              </a:ext>
            </a:extLst>
          </p:cNvPr>
          <p:cNvGrpSpPr/>
          <p:nvPr/>
        </p:nvGrpSpPr>
        <p:grpSpPr>
          <a:xfrm>
            <a:off x="668085" y="2077401"/>
            <a:ext cx="4701308" cy="3689499"/>
            <a:chOff x="668085" y="2077401"/>
            <a:chExt cx="4701308" cy="3689499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51AE6B3-E184-44A5-BDD7-FD4611BA780A}"/>
                </a:ext>
              </a:extLst>
            </p:cNvPr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480DBFD-B6D4-420D-95A4-9DD9E200101D}"/>
                </a:ext>
              </a:extLst>
            </p:cNvPr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94CA47E-15C9-45B7-9685-1DD17B02D1DB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15">
                  <a:extLst>
                    <a:ext uri="{FF2B5EF4-FFF2-40B4-BE49-F238E27FC236}">
                      <a16:creationId xmlns:a16="http://schemas.microsoft.com/office/drawing/2014/main" id="{8CFA59E0-877E-4828-8E8F-D9749F56B68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:a16="http://schemas.microsoft.com/office/drawing/2014/main" id="{C067EB7C-7925-4A0A-8C7D-4F28711D249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79EE6A1-8171-4DFB-AABD-9E9CA0B26E0D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18">
                  <a:extLst>
                    <a:ext uri="{FF2B5EF4-FFF2-40B4-BE49-F238E27FC236}">
                      <a16:creationId xmlns:a16="http://schemas.microsoft.com/office/drawing/2014/main" id="{EDBF89F9-BAE3-4F56-AD8E-8228F08B05E8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5" name="Freeform 19">
                  <a:extLst>
                    <a:ext uri="{FF2B5EF4-FFF2-40B4-BE49-F238E27FC236}">
                      <a16:creationId xmlns:a16="http://schemas.microsoft.com/office/drawing/2014/main" id="{52AC83ED-6081-44AB-AE10-D94D76014E8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672A13F-8FB6-452C-90A9-9E1404B1DB7F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Freeform 21">
                  <a:extLst>
                    <a:ext uri="{FF2B5EF4-FFF2-40B4-BE49-F238E27FC236}">
                      <a16:creationId xmlns:a16="http://schemas.microsoft.com/office/drawing/2014/main" id="{EA8532AC-8DFF-4DE3-A652-7810AC0B602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3" name="Rectangle 22">
                  <a:extLst>
                    <a:ext uri="{FF2B5EF4-FFF2-40B4-BE49-F238E27FC236}">
                      <a16:creationId xmlns:a16="http://schemas.microsoft.com/office/drawing/2014/main" id="{BF033FB8-301F-4737-A1A1-F8EEAB2A337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D6F8D50-52F5-4102-B5DD-5834564E86EA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5F3DC716-76B9-455D-BE45-C99D9E48B53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id="{38EF642D-56BE-4E6D-A977-BBCCF9C73E4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0757341-3EF7-412E-A2DC-1324573192D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Freeform 27">
                  <a:extLst>
                    <a:ext uri="{FF2B5EF4-FFF2-40B4-BE49-F238E27FC236}">
                      <a16:creationId xmlns:a16="http://schemas.microsoft.com/office/drawing/2014/main" id="{DF03E9CA-4223-4A49-B27F-8970C5CA10F4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9" name="Freeform 28">
                  <a:extLst>
                    <a:ext uri="{FF2B5EF4-FFF2-40B4-BE49-F238E27FC236}">
                      <a16:creationId xmlns:a16="http://schemas.microsoft.com/office/drawing/2014/main" id="{FA682260-64ED-4EBF-BB39-C2BC429B7AB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F85BB2-FB72-4106-A80E-8EC54D4E390F}"/>
                </a:ext>
              </a:extLst>
            </p:cNvPr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28B84F7-E38C-4C45-97DF-B9E211E8B4F8}"/>
                </a:ext>
              </a:extLst>
            </p:cNvPr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>
                <a:gd name="connsiteX0" fmla="*/ 2048566 w 2652368"/>
                <a:gd name="connsiteY0" fmla="*/ 278539 h 333742"/>
                <a:gd name="connsiteX1" fmla="*/ 2127406 w 2652368"/>
                <a:gd name="connsiteY1" fmla="*/ 281182 h 333742"/>
                <a:gd name="connsiteX2" fmla="*/ 2162660 w 2652368"/>
                <a:gd name="connsiteY2" fmla="*/ 321564 h 333742"/>
                <a:gd name="connsiteX3" fmla="*/ 2156250 w 2652368"/>
                <a:gd name="connsiteY3" fmla="*/ 331178 h 333742"/>
                <a:gd name="connsiteX4" fmla="*/ 1996006 w 2652368"/>
                <a:gd name="connsiteY4" fmla="*/ 329256 h 333742"/>
                <a:gd name="connsiteX5" fmla="*/ 1963316 w 2652368"/>
                <a:gd name="connsiteY5" fmla="*/ 286951 h 333742"/>
                <a:gd name="connsiteX6" fmla="*/ 1969726 w 2652368"/>
                <a:gd name="connsiteY6" fmla="*/ 279260 h 333742"/>
                <a:gd name="connsiteX7" fmla="*/ 2048566 w 2652368"/>
                <a:gd name="connsiteY7" fmla="*/ 278539 h 333742"/>
                <a:gd name="connsiteX8" fmla="*/ 517269 w 2652368"/>
                <a:gd name="connsiteY8" fmla="*/ 277977 h 333742"/>
                <a:gd name="connsiteX9" fmla="*/ 622390 w 2652368"/>
                <a:gd name="connsiteY9" fmla="*/ 277977 h 333742"/>
                <a:gd name="connsiteX10" fmla="*/ 565984 w 2652368"/>
                <a:gd name="connsiteY10" fmla="*/ 333101 h 333742"/>
                <a:gd name="connsiteX11" fmla="*/ 461504 w 2652368"/>
                <a:gd name="connsiteY11" fmla="*/ 333101 h 333742"/>
                <a:gd name="connsiteX12" fmla="*/ 517269 w 2652368"/>
                <a:gd name="connsiteY12" fmla="*/ 277977 h 333742"/>
                <a:gd name="connsiteX13" fmla="*/ 353819 w 2652368"/>
                <a:gd name="connsiteY13" fmla="*/ 277977 h 333742"/>
                <a:gd name="connsiteX14" fmla="*/ 458299 w 2652368"/>
                <a:gd name="connsiteY14" fmla="*/ 277977 h 333742"/>
                <a:gd name="connsiteX15" fmla="*/ 393560 w 2652368"/>
                <a:gd name="connsiteY15" fmla="*/ 333742 h 333742"/>
                <a:gd name="connsiteX16" fmla="*/ 291645 w 2652368"/>
                <a:gd name="connsiteY16" fmla="*/ 333742 h 333742"/>
                <a:gd name="connsiteX17" fmla="*/ 353819 w 2652368"/>
                <a:gd name="connsiteY17" fmla="*/ 277977 h 333742"/>
                <a:gd name="connsiteX18" fmla="*/ 1709408 w 2652368"/>
                <a:gd name="connsiteY18" fmla="*/ 277898 h 333742"/>
                <a:gd name="connsiteX19" fmla="*/ 1776791 w 2652368"/>
                <a:gd name="connsiteY19" fmla="*/ 280541 h 333742"/>
                <a:gd name="connsiteX20" fmla="*/ 1803712 w 2652368"/>
                <a:gd name="connsiteY20" fmla="*/ 320282 h 333742"/>
                <a:gd name="connsiteX21" fmla="*/ 1796661 w 2652368"/>
                <a:gd name="connsiteY21" fmla="*/ 331819 h 333742"/>
                <a:gd name="connsiteX22" fmla="*/ 1663979 w 2652368"/>
                <a:gd name="connsiteY22" fmla="*/ 329897 h 333742"/>
                <a:gd name="connsiteX23" fmla="*/ 1633853 w 2652368"/>
                <a:gd name="connsiteY23" fmla="*/ 278619 h 333742"/>
                <a:gd name="connsiteX24" fmla="*/ 1709408 w 2652368"/>
                <a:gd name="connsiteY24" fmla="*/ 277898 h 333742"/>
                <a:gd name="connsiteX25" fmla="*/ 2225797 w 2652368"/>
                <a:gd name="connsiteY25" fmla="*/ 277657 h 333742"/>
                <a:gd name="connsiteX26" fmla="*/ 2291497 w 2652368"/>
                <a:gd name="connsiteY26" fmla="*/ 280541 h 333742"/>
                <a:gd name="connsiteX27" fmla="*/ 2325469 w 2652368"/>
                <a:gd name="connsiteY27" fmla="*/ 320923 h 333742"/>
                <a:gd name="connsiteX28" fmla="*/ 2319700 w 2652368"/>
                <a:gd name="connsiteY28" fmla="*/ 330537 h 333742"/>
                <a:gd name="connsiteX29" fmla="*/ 2193427 w 2652368"/>
                <a:gd name="connsiteY29" fmla="*/ 328615 h 333742"/>
                <a:gd name="connsiteX30" fmla="*/ 2153687 w 2652368"/>
                <a:gd name="connsiteY30" fmla="*/ 288874 h 333742"/>
                <a:gd name="connsiteX31" fmla="*/ 2160097 w 2652368"/>
                <a:gd name="connsiteY31" fmla="*/ 278618 h 333742"/>
                <a:gd name="connsiteX32" fmla="*/ 2225797 w 2652368"/>
                <a:gd name="connsiteY32" fmla="*/ 277657 h 333742"/>
                <a:gd name="connsiteX33" fmla="*/ 2545325 w 2652368"/>
                <a:gd name="connsiteY33" fmla="*/ 277416 h 333742"/>
                <a:gd name="connsiteX34" fmla="*/ 2608782 w 2652368"/>
                <a:gd name="connsiteY34" fmla="*/ 280541 h 333742"/>
                <a:gd name="connsiteX35" fmla="*/ 2652368 w 2652368"/>
                <a:gd name="connsiteY35" fmla="*/ 320282 h 333742"/>
                <a:gd name="connsiteX36" fmla="*/ 2647881 w 2652368"/>
                <a:gd name="connsiteY36" fmla="*/ 328614 h 333742"/>
                <a:gd name="connsiteX37" fmla="*/ 2511353 w 2652368"/>
                <a:gd name="connsiteY37" fmla="*/ 326691 h 333742"/>
                <a:gd name="connsiteX38" fmla="*/ 2474176 w 2652368"/>
                <a:gd name="connsiteY38" fmla="*/ 278618 h 333742"/>
                <a:gd name="connsiteX39" fmla="*/ 2545325 w 2652368"/>
                <a:gd name="connsiteY39" fmla="*/ 277416 h 333742"/>
                <a:gd name="connsiteX40" fmla="*/ 686487 w 2652368"/>
                <a:gd name="connsiteY40" fmla="*/ 277336 h 333742"/>
                <a:gd name="connsiteX41" fmla="*/ 787762 w 2652368"/>
                <a:gd name="connsiteY41" fmla="*/ 277336 h 333742"/>
                <a:gd name="connsiteX42" fmla="*/ 735202 w 2652368"/>
                <a:gd name="connsiteY42" fmla="*/ 333101 h 333742"/>
                <a:gd name="connsiteX43" fmla="*/ 627517 w 2652368"/>
                <a:gd name="connsiteY43" fmla="*/ 333101 h 333742"/>
                <a:gd name="connsiteX44" fmla="*/ 686487 w 2652368"/>
                <a:gd name="connsiteY44" fmla="*/ 277336 h 333742"/>
                <a:gd name="connsiteX45" fmla="*/ 69226 w 2652368"/>
                <a:gd name="connsiteY45" fmla="*/ 277336 h 333742"/>
                <a:gd name="connsiteX46" fmla="*/ 290363 w 2652368"/>
                <a:gd name="connsiteY46" fmla="*/ 277336 h 333742"/>
                <a:gd name="connsiteX47" fmla="*/ 230111 w 2652368"/>
                <a:gd name="connsiteY47" fmla="*/ 333101 h 333742"/>
                <a:gd name="connsiteX48" fmla="*/ 31408 w 2652368"/>
                <a:gd name="connsiteY48" fmla="*/ 333101 h 333742"/>
                <a:gd name="connsiteX49" fmla="*/ 0 w 2652368"/>
                <a:gd name="connsiteY49" fmla="*/ 331819 h 333742"/>
                <a:gd name="connsiteX50" fmla="*/ 69226 w 2652368"/>
                <a:gd name="connsiteY50" fmla="*/ 277336 h 333742"/>
                <a:gd name="connsiteX51" fmla="*/ 1870534 w 2652368"/>
                <a:gd name="connsiteY51" fmla="*/ 277016 h 333742"/>
                <a:gd name="connsiteX52" fmla="*/ 1935112 w 2652368"/>
                <a:gd name="connsiteY52" fmla="*/ 279900 h 333742"/>
                <a:gd name="connsiteX53" fmla="*/ 1969084 w 2652368"/>
                <a:gd name="connsiteY53" fmla="*/ 320922 h 333742"/>
                <a:gd name="connsiteX54" fmla="*/ 1963315 w 2652368"/>
                <a:gd name="connsiteY54" fmla="*/ 329896 h 333742"/>
                <a:gd name="connsiteX55" fmla="*/ 1827428 w 2652368"/>
                <a:gd name="connsiteY55" fmla="*/ 327974 h 333742"/>
                <a:gd name="connsiteX56" fmla="*/ 1797302 w 2652368"/>
                <a:gd name="connsiteY56" fmla="*/ 277977 h 333742"/>
                <a:gd name="connsiteX57" fmla="*/ 1870534 w 2652368"/>
                <a:gd name="connsiteY57" fmla="*/ 277016 h 333742"/>
                <a:gd name="connsiteX58" fmla="*/ 2384278 w 2652368"/>
                <a:gd name="connsiteY58" fmla="*/ 276775 h 333742"/>
                <a:gd name="connsiteX59" fmla="*/ 2444048 w 2652368"/>
                <a:gd name="connsiteY59" fmla="*/ 279900 h 333742"/>
                <a:gd name="connsiteX60" fmla="*/ 2490200 w 2652368"/>
                <a:gd name="connsiteY60" fmla="*/ 318999 h 333742"/>
                <a:gd name="connsiteX61" fmla="*/ 2484430 w 2652368"/>
                <a:gd name="connsiteY61" fmla="*/ 329255 h 333742"/>
                <a:gd name="connsiteX62" fmla="*/ 2349825 w 2652368"/>
                <a:gd name="connsiteY62" fmla="*/ 327332 h 333742"/>
                <a:gd name="connsiteX63" fmla="*/ 2316494 w 2652368"/>
                <a:gd name="connsiteY63" fmla="*/ 286310 h 333742"/>
                <a:gd name="connsiteX64" fmla="*/ 2323545 w 2652368"/>
                <a:gd name="connsiteY64" fmla="*/ 277977 h 333742"/>
                <a:gd name="connsiteX65" fmla="*/ 2384278 w 2652368"/>
                <a:gd name="connsiteY65" fmla="*/ 276775 h 333742"/>
                <a:gd name="connsiteX66" fmla="*/ 848655 w 2652368"/>
                <a:gd name="connsiteY66" fmla="*/ 276695 h 333742"/>
                <a:gd name="connsiteX67" fmla="*/ 1588985 w 2652368"/>
                <a:gd name="connsiteY67" fmla="*/ 277337 h 333742"/>
                <a:gd name="connsiteX68" fmla="*/ 1630007 w 2652368"/>
                <a:gd name="connsiteY68" fmla="*/ 329897 h 333742"/>
                <a:gd name="connsiteX69" fmla="*/ 799941 w 2652368"/>
                <a:gd name="connsiteY69" fmla="*/ 329897 h 333742"/>
                <a:gd name="connsiteX70" fmla="*/ 848655 w 2652368"/>
                <a:gd name="connsiteY70" fmla="*/ 276695 h 333742"/>
                <a:gd name="connsiteX71" fmla="*/ 1376820 w 2652368"/>
                <a:gd name="connsiteY71" fmla="*/ 216444 h 333742"/>
                <a:gd name="connsiteX72" fmla="*/ 1522963 w 2652368"/>
                <a:gd name="connsiteY72" fmla="*/ 216444 h 333742"/>
                <a:gd name="connsiteX73" fmla="*/ 1530655 w 2652368"/>
                <a:gd name="connsiteY73" fmla="*/ 263235 h 333742"/>
                <a:gd name="connsiteX74" fmla="*/ 1396049 w 2652368"/>
                <a:gd name="connsiteY74" fmla="*/ 261312 h 333742"/>
                <a:gd name="connsiteX75" fmla="*/ 1376820 w 2652368"/>
                <a:gd name="connsiteY75" fmla="*/ 216444 h 333742"/>
                <a:gd name="connsiteX76" fmla="*/ 1768377 w 2652368"/>
                <a:gd name="connsiteY76" fmla="*/ 215322 h 333742"/>
                <a:gd name="connsiteX77" fmla="*/ 1835119 w 2652368"/>
                <a:gd name="connsiteY77" fmla="*/ 217726 h 333742"/>
                <a:gd name="connsiteX78" fmla="*/ 1856913 w 2652368"/>
                <a:gd name="connsiteY78" fmla="*/ 263876 h 333742"/>
                <a:gd name="connsiteX79" fmla="*/ 1728717 w 2652368"/>
                <a:gd name="connsiteY79" fmla="*/ 261953 h 333742"/>
                <a:gd name="connsiteX80" fmla="*/ 1694745 w 2652368"/>
                <a:gd name="connsiteY80" fmla="*/ 227982 h 333742"/>
                <a:gd name="connsiteX81" fmla="*/ 1701155 w 2652368"/>
                <a:gd name="connsiteY81" fmla="*/ 215803 h 333742"/>
                <a:gd name="connsiteX82" fmla="*/ 1768377 w 2652368"/>
                <a:gd name="connsiteY82" fmla="*/ 215322 h 333742"/>
                <a:gd name="connsiteX83" fmla="*/ 2508708 w 2652368"/>
                <a:gd name="connsiteY83" fmla="*/ 214841 h 333742"/>
                <a:gd name="connsiteX84" fmla="*/ 2570963 w 2652368"/>
                <a:gd name="connsiteY84" fmla="*/ 217726 h 333742"/>
                <a:gd name="connsiteX85" fmla="*/ 2610063 w 2652368"/>
                <a:gd name="connsiteY85" fmla="*/ 254261 h 333742"/>
                <a:gd name="connsiteX86" fmla="*/ 2604293 w 2652368"/>
                <a:gd name="connsiteY86" fmla="*/ 263875 h 333742"/>
                <a:gd name="connsiteX87" fmla="*/ 2481867 w 2652368"/>
                <a:gd name="connsiteY87" fmla="*/ 261952 h 333742"/>
                <a:gd name="connsiteX88" fmla="*/ 2441485 w 2652368"/>
                <a:gd name="connsiteY88" fmla="*/ 224776 h 333742"/>
                <a:gd name="connsiteX89" fmla="*/ 2445972 w 2652368"/>
                <a:gd name="connsiteY89" fmla="*/ 215802 h 333742"/>
                <a:gd name="connsiteX90" fmla="*/ 2508708 w 2652368"/>
                <a:gd name="connsiteY90" fmla="*/ 214841 h 333742"/>
                <a:gd name="connsiteX91" fmla="*/ 1545398 w 2652368"/>
                <a:gd name="connsiteY91" fmla="*/ 214521 h 333742"/>
                <a:gd name="connsiteX92" fmla="*/ 1666542 w 2652368"/>
                <a:gd name="connsiteY92" fmla="*/ 215161 h 333742"/>
                <a:gd name="connsiteX93" fmla="*/ 1690900 w 2652368"/>
                <a:gd name="connsiteY93" fmla="*/ 263875 h 333742"/>
                <a:gd name="connsiteX94" fmla="*/ 1562063 w 2652368"/>
                <a:gd name="connsiteY94" fmla="*/ 261953 h 333742"/>
                <a:gd name="connsiteX95" fmla="*/ 1536424 w 2652368"/>
                <a:gd name="connsiteY95" fmla="*/ 223494 h 333742"/>
                <a:gd name="connsiteX96" fmla="*/ 1545398 w 2652368"/>
                <a:gd name="connsiteY96" fmla="*/ 214521 h 333742"/>
                <a:gd name="connsiteX97" fmla="*/ 2351028 w 2652368"/>
                <a:gd name="connsiteY97" fmla="*/ 214200 h 333742"/>
                <a:gd name="connsiteX98" fmla="*/ 2412001 w 2652368"/>
                <a:gd name="connsiteY98" fmla="*/ 217085 h 333742"/>
                <a:gd name="connsiteX99" fmla="*/ 2449178 w 2652368"/>
                <a:gd name="connsiteY99" fmla="*/ 254260 h 333742"/>
                <a:gd name="connsiteX100" fmla="*/ 2443409 w 2652368"/>
                <a:gd name="connsiteY100" fmla="*/ 263875 h 333742"/>
                <a:gd name="connsiteX101" fmla="*/ 2322905 w 2652368"/>
                <a:gd name="connsiteY101" fmla="*/ 261953 h 333742"/>
                <a:gd name="connsiteX102" fmla="*/ 2283805 w 2652368"/>
                <a:gd name="connsiteY102" fmla="*/ 226058 h 333742"/>
                <a:gd name="connsiteX103" fmla="*/ 2289574 w 2652368"/>
                <a:gd name="connsiteY103" fmla="*/ 215161 h 333742"/>
                <a:gd name="connsiteX104" fmla="*/ 2351028 w 2652368"/>
                <a:gd name="connsiteY104" fmla="*/ 214200 h 333742"/>
                <a:gd name="connsiteX105" fmla="*/ 2136460 w 2652368"/>
                <a:gd name="connsiteY105" fmla="*/ 214040 h 333742"/>
                <a:gd name="connsiteX106" fmla="*/ 2251756 w 2652368"/>
                <a:gd name="connsiteY106" fmla="*/ 216444 h 333742"/>
                <a:gd name="connsiteX107" fmla="*/ 2290855 w 2652368"/>
                <a:gd name="connsiteY107" fmla="*/ 252979 h 333742"/>
                <a:gd name="connsiteX108" fmla="*/ 2285087 w 2652368"/>
                <a:gd name="connsiteY108" fmla="*/ 263876 h 333742"/>
                <a:gd name="connsiteX109" fmla="*/ 2203682 w 2652368"/>
                <a:gd name="connsiteY109" fmla="*/ 263876 h 333742"/>
                <a:gd name="connsiteX110" fmla="*/ 2069718 w 2652368"/>
                <a:gd name="connsiteY110" fmla="*/ 263876 h 333742"/>
                <a:gd name="connsiteX111" fmla="*/ 2019722 w 2652368"/>
                <a:gd name="connsiteY111" fmla="*/ 214521 h 333742"/>
                <a:gd name="connsiteX112" fmla="*/ 2136460 w 2652368"/>
                <a:gd name="connsiteY112" fmla="*/ 214040 h 333742"/>
                <a:gd name="connsiteX113" fmla="*/ 1288205 w 2652368"/>
                <a:gd name="connsiteY113" fmla="*/ 214040 h 333742"/>
                <a:gd name="connsiteX114" fmla="*/ 1353104 w 2652368"/>
                <a:gd name="connsiteY114" fmla="*/ 216444 h 333742"/>
                <a:gd name="connsiteX115" fmla="*/ 1374898 w 2652368"/>
                <a:gd name="connsiteY115" fmla="*/ 263876 h 333742"/>
                <a:gd name="connsiteX116" fmla="*/ 1238369 w 2652368"/>
                <a:gd name="connsiteY116" fmla="*/ 263235 h 333742"/>
                <a:gd name="connsiteX117" fmla="*/ 1220421 w 2652368"/>
                <a:gd name="connsiteY117" fmla="*/ 214521 h 333742"/>
                <a:gd name="connsiteX118" fmla="*/ 1288205 w 2652368"/>
                <a:gd name="connsiteY118" fmla="*/ 214040 h 333742"/>
                <a:gd name="connsiteX119" fmla="*/ 1100560 w 2652368"/>
                <a:gd name="connsiteY119" fmla="*/ 213880 h 333742"/>
                <a:gd name="connsiteX120" fmla="*/ 1200551 w 2652368"/>
                <a:gd name="connsiteY120" fmla="*/ 213880 h 333742"/>
                <a:gd name="connsiteX121" fmla="*/ 1164657 w 2652368"/>
                <a:gd name="connsiteY121" fmla="*/ 264517 h 333742"/>
                <a:gd name="connsiteX122" fmla="*/ 1060818 w 2652368"/>
                <a:gd name="connsiteY122" fmla="*/ 264517 h 333742"/>
                <a:gd name="connsiteX123" fmla="*/ 1100560 w 2652368"/>
                <a:gd name="connsiteY123" fmla="*/ 213880 h 333742"/>
                <a:gd name="connsiteX124" fmla="*/ 937110 w 2652368"/>
                <a:gd name="connsiteY124" fmla="*/ 213880 h 333742"/>
                <a:gd name="connsiteX125" fmla="*/ 1040948 w 2652368"/>
                <a:gd name="connsiteY125" fmla="*/ 213880 h 333742"/>
                <a:gd name="connsiteX126" fmla="*/ 1000567 w 2652368"/>
                <a:gd name="connsiteY126" fmla="*/ 263876 h 333742"/>
                <a:gd name="connsiteX127" fmla="*/ 899292 w 2652368"/>
                <a:gd name="connsiteY127" fmla="*/ 263876 h 333742"/>
                <a:gd name="connsiteX128" fmla="*/ 937110 w 2652368"/>
                <a:gd name="connsiteY128" fmla="*/ 213880 h 333742"/>
                <a:gd name="connsiteX129" fmla="*/ 778146 w 2652368"/>
                <a:gd name="connsiteY129" fmla="*/ 213880 h 333742"/>
                <a:gd name="connsiteX130" fmla="*/ 878780 w 2652368"/>
                <a:gd name="connsiteY130" fmla="*/ 213880 h 333742"/>
                <a:gd name="connsiteX131" fmla="*/ 840322 w 2652368"/>
                <a:gd name="connsiteY131" fmla="*/ 263876 h 333742"/>
                <a:gd name="connsiteX132" fmla="*/ 733278 w 2652368"/>
                <a:gd name="connsiteY132" fmla="*/ 263876 h 333742"/>
                <a:gd name="connsiteX133" fmla="*/ 778146 w 2652368"/>
                <a:gd name="connsiteY133" fmla="*/ 213880 h 333742"/>
                <a:gd name="connsiteX134" fmla="*/ 616620 w 2652368"/>
                <a:gd name="connsiteY134" fmla="*/ 213880 h 333742"/>
                <a:gd name="connsiteX135" fmla="*/ 721099 w 2652368"/>
                <a:gd name="connsiteY135" fmla="*/ 213880 h 333742"/>
                <a:gd name="connsiteX136" fmla="*/ 674308 w 2652368"/>
                <a:gd name="connsiteY136" fmla="*/ 263876 h 333742"/>
                <a:gd name="connsiteX137" fmla="*/ 569188 w 2652368"/>
                <a:gd name="connsiteY137" fmla="*/ 263876 h 333742"/>
                <a:gd name="connsiteX138" fmla="*/ 616620 w 2652368"/>
                <a:gd name="connsiteY138" fmla="*/ 213880 h 333742"/>
                <a:gd name="connsiteX139" fmla="*/ 455094 w 2652368"/>
                <a:gd name="connsiteY139" fmla="*/ 213880 h 333742"/>
                <a:gd name="connsiteX140" fmla="*/ 560215 w 2652368"/>
                <a:gd name="connsiteY140" fmla="*/ 213880 h 333742"/>
                <a:gd name="connsiteX141" fmla="*/ 508936 w 2652368"/>
                <a:gd name="connsiteY141" fmla="*/ 263876 h 333742"/>
                <a:gd name="connsiteX142" fmla="*/ 403816 w 2652368"/>
                <a:gd name="connsiteY142" fmla="*/ 263876 h 333742"/>
                <a:gd name="connsiteX143" fmla="*/ 455094 w 2652368"/>
                <a:gd name="connsiteY143" fmla="*/ 213880 h 333742"/>
                <a:gd name="connsiteX144" fmla="*/ 1923254 w 2652368"/>
                <a:gd name="connsiteY144" fmla="*/ 213559 h 333742"/>
                <a:gd name="connsiteX145" fmla="*/ 1985109 w 2652368"/>
                <a:gd name="connsiteY145" fmla="*/ 216443 h 333742"/>
                <a:gd name="connsiteX146" fmla="*/ 2017799 w 2652368"/>
                <a:gd name="connsiteY146" fmla="*/ 254261 h 333742"/>
                <a:gd name="connsiteX147" fmla="*/ 2009466 w 2652368"/>
                <a:gd name="connsiteY147" fmla="*/ 263875 h 333742"/>
                <a:gd name="connsiteX148" fmla="*/ 1888321 w 2652368"/>
                <a:gd name="connsiteY148" fmla="*/ 261953 h 333742"/>
                <a:gd name="connsiteX149" fmla="*/ 1854349 w 2652368"/>
                <a:gd name="connsiteY149" fmla="*/ 223494 h 333742"/>
                <a:gd name="connsiteX150" fmla="*/ 1861400 w 2652368"/>
                <a:gd name="connsiteY150" fmla="*/ 214520 h 333742"/>
                <a:gd name="connsiteX151" fmla="*/ 1923254 w 2652368"/>
                <a:gd name="connsiteY151" fmla="*/ 213559 h 333742"/>
                <a:gd name="connsiteX152" fmla="*/ 292926 w 2652368"/>
                <a:gd name="connsiteY152" fmla="*/ 212598 h 333742"/>
                <a:gd name="connsiteX153" fmla="*/ 398047 w 2652368"/>
                <a:gd name="connsiteY153" fmla="*/ 213239 h 333742"/>
                <a:gd name="connsiteX154" fmla="*/ 342282 w 2652368"/>
                <a:gd name="connsiteY154" fmla="*/ 263876 h 333742"/>
                <a:gd name="connsiteX155" fmla="*/ 236520 w 2652368"/>
                <a:gd name="connsiteY155" fmla="*/ 263876 h 333742"/>
                <a:gd name="connsiteX156" fmla="*/ 292926 w 2652368"/>
                <a:gd name="connsiteY156" fmla="*/ 212598 h 333742"/>
                <a:gd name="connsiteX157" fmla="*/ 109606 w 2652368"/>
                <a:gd name="connsiteY157" fmla="*/ 212597 h 333742"/>
                <a:gd name="connsiteX158" fmla="*/ 233956 w 2652368"/>
                <a:gd name="connsiteY158" fmla="*/ 213239 h 333742"/>
                <a:gd name="connsiteX159" fmla="*/ 179473 w 2652368"/>
                <a:gd name="connsiteY159" fmla="*/ 263235 h 333742"/>
                <a:gd name="connsiteX160" fmla="*/ 40381 w 2652368"/>
                <a:gd name="connsiteY160" fmla="*/ 263875 h 333742"/>
                <a:gd name="connsiteX161" fmla="*/ 109606 w 2652368"/>
                <a:gd name="connsiteY161" fmla="*/ 212597 h 333742"/>
                <a:gd name="connsiteX162" fmla="*/ 1309518 w 2652368"/>
                <a:gd name="connsiteY162" fmla="*/ 157473 h 333742"/>
                <a:gd name="connsiteX163" fmla="*/ 1444123 w 2652368"/>
                <a:gd name="connsiteY163" fmla="*/ 157473 h 333742"/>
                <a:gd name="connsiteX164" fmla="*/ 1450533 w 2652368"/>
                <a:gd name="connsiteY164" fmla="*/ 196574 h 333742"/>
                <a:gd name="connsiteX165" fmla="*/ 1309518 w 2652368"/>
                <a:gd name="connsiteY165" fmla="*/ 196574 h 333742"/>
                <a:gd name="connsiteX166" fmla="*/ 1309518 w 2652368"/>
                <a:gd name="connsiteY166" fmla="*/ 157473 h 333742"/>
                <a:gd name="connsiteX167" fmla="*/ 2473775 w 2652368"/>
                <a:gd name="connsiteY167" fmla="*/ 156753 h 333742"/>
                <a:gd name="connsiteX168" fmla="*/ 2535710 w 2652368"/>
                <a:gd name="connsiteY168" fmla="*/ 159396 h 333742"/>
                <a:gd name="connsiteX169" fmla="*/ 2573528 w 2652368"/>
                <a:gd name="connsiteY169" fmla="*/ 199779 h 333742"/>
                <a:gd name="connsiteX170" fmla="*/ 2441486 w 2652368"/>
                <a:gd name="connsiteY170" fmla="*/ 198497 h 333742"/>
                <a:gd name="connsiteX171" fmla="*/ 2408155 w 2652368"/>
                <a:gd name="connsiteY171" fmla="*/ 165806 h 333742"/>
                <a:gd name="connsiteX172" fmla="*/ 2411360 w 2652368"/>
                <a:gd name="connsiteY172" fmla="*/ 157474 h 333742"/>
                <a:gd name="connsiteX173" fmla="*/ 2473775 w 2652368"/>
                <a:gd name="connsiteY173" fmla="*/ 156753 h 333742"/>
                <a:gd name="connsiteX174" fmla="*/ 1679283 w 2652368"/>
                <a:gd name="connsiteY174" fmla="*/ 156352 h 333742"/>
                <a:gd name="connsiteX175" fmla="*/ 1741538 w 2652368"/>
                <a:gd name="connsiteY175" fmla="*/ 158756 h 333742"/>
                <a:gd name="connsiteX176" fmla="*/ 1767818 w 2652368"/>
                <a:gd name="connsiteY176" fmla="*/ 200420 h 333742"/>
                <a:gd name="connsiteX177" fmla="*/ 1637699 w 2652368"/>
                <a:gd name="connsiteY177" fmla="*/ 199138 h 333742"/>
                <a:gd name="connsiteX178" fmla="*/ 1610137 w 2652368"/>
                <a:gd name="connsiteY178" fmla="*/ 167088 h 333742"/>
                <a:gd name="connsiteX179" fmla="*/ 1616547 w 2652368"/>
                <a:gd name="connsiteY179" fmla="*/ 156833 h 333742"/>
                <a:gd name="connsiteX180" fmla="*/ 1679283 w 2652368"/>
                <a:gd name="connsiteY180" fmla="*/ 156352 h 333742"/>
                <a:gd name="connsiteX181" fmla="*/ 1831836 w 2652368"/>
                <a:gd name="connsiteY181" fmla="*/ 156112 h 333742"/>
                <a:gd name="connsiteX182" fmla="*/ 1892808 w 2652368"/>
                <a:gd name="connsiteY182" fmla="*/ 158755 h 333742"/>
                <a:gd name="connsiteX183" fmla="*/ 1919089 w 2652368"/>
                <a:gd name="connsiteY183" fmla="*/ 194009 h 333742"/>
                <a:gd name="connsiteX184" fmla="*/ 1909474 w 2652368"/>
                <a:gd name="connsiteY184" fmla="*/ 201059 h 333742"/>
                <a:gd name="connsiteX185" fmla="*/ 1811404 w 2652368"/>
                <a:gd name="connsiteY185" fmla="*/ 201059 h 333742"/>
                <a:gd name="connsiteX186" fmla="*/ 1770382 w 2652368"/>
                <a:gd name="connsiteY186" fmla="*/ 156833 h 333742"/>
                <a:gd name="connsiteX187" fmla="*/ 1831836 w 2652368"/>
                <a:gd name="connsiteY187" fmla="*/ 156112 h 333742"/>
                <a:gd name="connsiteX188" fmla="*/ 1525127 w 2652368"/>
                <a:gd name="connsiteY188" fmla="*/ 154830 h 333742"/>
                <a:gd name="connsiteX189" fmla="*/ 1585139 w 2652368"/>
                <a:gd name="connsiteY189" fmla="*/ 157473 h 333742"/>
                <a:gd name="connsiteX190" fmla="*/ 1610137 w 2652368"/>
                <a:gd name="connsiteY190" fmla="*/ 192086 h 333742"/>
                <a:gd name="connsiteX191" fmla="*/ 1603727 w 2652368"/>
                <a:gd name="connsiteY191" fmla="*/ 200419 h 333742"/>
                <a:gd name="connsiteX192" fmla="*/ 1480018 w 2652368"/>
                <a:gd name="connsiteY192" fmla="*/ 198495 h 333742"/>
                <a:gd name="connsiteX193" fmla="*/ 1456943 w 2652368"/>
                <a:gd name="connsiteY193" fmla="*/ 163883 h 333742"/>
                <a:gd name="connsiteX194" fmla="*/ 1464635 w 2652368"/>
                <a:gd name="connsiteY194" fmla="*/ 155551 h 333742"/>
                <a:gd name="connsiteX195" fmla="*/ 1525127 w 2652368"/>
                <a:gd name="connsiteY195" fmla="*/ 154830 h 333742"/>
                <a:gd name="connsiteX196" fmla="*/ 2131653 w 2652368"/>
                <a:gd name="connsiteY196" fmla="*/ 154509 h 333742"/>
                <a:gd name="connsiteX197" fmla="*/ 2188299 w 2652368"/>
                <a:gd name="connsiteY197" fmla="*/ 156832 h 333742"/>
                <a:gd name="connsiteX198" fmla="*/ 2228681 w 2652368"/>
                <a:gd name="connsiteY198" fmla="*/ 186958 h 333742"/>
                <a:gd name="connsiteX199" fmla="*/ 2223553 w 2652368"/>
                <a:gd name="connsiteY199" fmla="*/ 198496 h 333742"/>
                <a:gd name="connsiteX200" fmla="*/ 2093434 w 2652368"/>
                <a:gd name="connsiteY200" fmla="*/ 196573 h 333742"/>
                <a:gd name="connsiteX201" fmla="*/ 2067795 w 2652368"/>
                <a:gd name="connsiteY201" fmla="*/ 155550 h 333742"/>
                <a:gd name="connsiteX202" fmla="*/ 2131653 w 2652368"/>
                <a:gd name="connsiteY202" fmla="*/ 154509 h 333742"/>
                <a:gd name="connsiteX203" fmla="*/ 1981184 w 2652368"/>
                <a:gd name="connsiteY203" fmla="*/ 154509 h 333742"/>
                <a:gd name="connsiteX204" fmla="*/ 2037670 w 2652368"/>
                <a:gd name="connsiteY204" fmla="*/ 156832 h 333742"/>
                <a:gd name="connsiteX205" fmla="*/ 2074206 w 2652368"/>
                <a:gd name="connsiteY205" fmla="*/ 189521 h 333742"/>
                <a:gd name="connsiteX206" fmla="*/ 2067796 w 2652368"/>
                <a:gd name="connsiteY206" fmla="*/ 199777 h 333742"/>
                <a:gd name="connsiteX207" fmla="*/ 1945369 w 2652368"/>
                <a:gd name="connsiteY207" fmla="*/ 197854 h 333742"/>
                <a:gd name="connsiteX208" fmla="*/ 1916525 w 2652368"/>
                <a:gd name="connsiteY208" fmla="*/ 163883 h 333742"/>
                <a:gd name="connsiteX209" fmla="*/ 1924217 w 2652368"/>
                <a:gd name="connsiteY209" fmla="*/ 155550 h 333742"/>
                <a:gd name="connsiteX210" fmla="*/ 1981184 w 2652368"/>
                <a:gd name="connsiteY210" fmla="*/ 154509 h 333742"/>
                <a:gd name="connsiteX211" fmla="*/ 1190296 w 2652368"/>
                <a:gd name="connsiteY211" fmla="*/ 154268 h 333742"/>
                <a:gd name="connsiteX212" fmla="*/ 1257599 w 2652368"/>
                <a:gd name="connsiteY212" fmla="*/ 154910 h 333742"/>
                <a:gd name="connsiteX213" fmla="*/ 1289006 w 2652368"/>
                <a:gd name="connsiteY213" fmla="*/ 198496 h 333742"/>
                <a:gd name="connsiteX214" fmla="*/ 1156965 w 2652368"/>
                <a:gd name="connsiteY214" fmla="*/ 198496 h 333742"/>
                <a:gd name="connsiteX215" fmla="*/ 1190296 w 2652368"/>
                <a:gd name="connsiteY215" fmla="*/ 154268 h 333742"/>
                <a:gd name="connsiteX216" fmla="*/ 1039666 w 2652368"/>
                <a:gd name="connsiteY216" fmla="*/ 152987 h 333742"/>
                <a:gd name="connsiteX217" fmla="*/ 1122351 w 2652368"/>
                <a:gd name="connsiteY217" fmla="*/ 154909 h 333742"/>
                <a:gd name="connsiteX218" fmla="*/ 1137735 w 2652368"/>
                <a:gd name="connsiteY218" fmla="*/ 175420 h 333742"/>
                <a:gd name="connsiteX219" fmla="*/ 1121710 w 2652368"/>
                <a:gd name="connsiteY219" fmla="*/ 199137 h 333742"/>
                <a:gd name="connsiteX220" fmla="*/ 998002 w 2652368"/>
                <a:gd name="connsiteY220" fmla="*/ 200418 h 333742"/>
                <a:gd name="connsiteX221" fmla="*/ 1039666 w 2652368"/>
                <a:gd name="connsiteY221" fmla="*/ 152987 h 333742"/>
                <a:gd name="connsiteX222" fmla="*/ 879422 w 2652368"/>
                <a:gd name="connsiteY222" fmla="*/ 152987 h 333742"/>
                <a:gd name="connsiteX223" fmla="*/ 981978 w 2652368"/>
                <a:gd name="connsiteY223" fmla="*/ 152987 h 333742"/>
                <a:gd name="connsiteX224" fmla="*/ 945442 w 2652368"/>
                <a:gd name="connsiteY224" fmla="*/ 201701 h 333742"/>
                <a:gd name="connsiteX225" fmla="*/ 844168 w 2652368"/>
                <a:gd name="connsiteY225" fmla="*/ 201060 h 333742"/>
                <a:gd name="connsiteX226" fmla="*/ 879422 w 2652368"/>
                <a:gd name="connsiteY226" fmla="*/ 152987 h 333742"/>
                <a:gd name="connsiteX227" fmla="*/ 727509 w 2652368"/>
                <a:gd name="connsiteY227" fmla="*/ 152346 h 333742"/>
                <a:gd name="connsiteX228" fmla="*/ 828143 w 2652368"/>
                <a:gd name="connsiteY228" fmla="*/ 152988 h 333742"/>
                <a:gd name="connsiteX229" fmla="*/ 786479 w 2652368"/>
                <a:gd name="connsiteY229" fmla="*/ 201060 h 333742"/>
                <a:gd name="connsiteX230" fmla="*/ 684564 w 2652368"/>
                <a:gd name="connsiteY230" fmla="*/ 200419 h 333742"/>
                <a:gd name="connsiteX231" fmla="*/ 727509 w 2652368"/>
                <a:gd name="connsiteY231" fmla="*/ 152346 h 333742"/>
                <a:gd name="connsiteX232" fmla="*/ 136528 w 2652368"/>
                <a:gd name="connsiteY232" fmla="*/ 152346 h 333742"/>
                <a:gd name="connsiteX233" fmla="*/ 351896 w 2652368"/>
                <a:gd name="connsiteY233" fmla="*/ 152346 h 333742"/>
                <a:gd name="connsiteX234" fmla="*/ 295491 w 2652368"/>
                <a:gd name="connsiteY234" fmla="*/ 201060 h 333742"/>
                <a:gd name="connsiteX235" fmla="*/ 79481 w 2652368"/>
                <a:gd name="connsiteY235" fmla="*/ 200418 h 333742"/>
                <a:gd name="connsiteX236" fmla="*/ 136528 w 2652368"/>
                <a:gd name="connsiteY236" fmla="*/ 152346 h 333742"/>
                <a:gd name="connsiteX237" fmla="*/ 570471 w 2652368"/>
                <a:gd name="connsiteY237" fmla="*/ 151705 h 333742"/>
                <a:gd name="connsiteX238" fmla="*/ 673027 w 2652368"/>
                <a:gd name="connsiteY238" fmla="*/ 152346 h 333742"/>
                <a:gd name="connsiteX239" fmla="*/ 623671 w 2652368"/>
                <a:gd name="connsiteY239" fmla="*/ 200419 h 333742"/>
                <a:gd name="connsiteX240" fmla="*/ 523679 w 2652368"/>
                <a:gd name="connsiteY240" fmla="*/ 199778 h 333742"/>
                <a:gd name="connsiteX241" fmla="*/ 570471 w 2652368"/>
                <a:gd name="connsiteY241" fmla="*/ 151705 h 333742"/>
                <a:gd name="connsiteX242" fmla="*/ 415353 w 2652368"/>
                <a:gd name="connsiteY242" fmla="*/ 151704 h 333742"/>
                <a:gd name="connsiteX243" fmla="*/ 517910 w 2652368"/>
                <a:gd name="connsiteY243" fmla="*/ 152345 h 333742"/>
                <a:gd name="connsiteX244" fmla="*/ 467913 w 2652368"/>
                <a:gd name="connsiteY244" fmla="*/ 201059 h 333742"/>
                <a:gd name="connsiteX245" fmla="*/ 365357 w 2652368"/>
                <a:gd name="connsiteY245" fmla="*/ 200418 h 333742"/>
                <a:gd name="connsiteX246" fmla="*/ 415353 w 2652368"/>
                <a:gd name="connsiteY246" fmla="*/ 151704 h 333742"/>
                <a:gd name="connsiteX247" fmla="*/ 1239010 w 2652368"/>
                <a:gd name="connsiteY247" fmla="*/ 101067 h 333742"/>
                <a:gd name="connsiteX248" fmla="*/ 1370411 w 2652368"/>
                <a:gd name="connsiteY248" fmla="*/ 101067 h 333742"/>
                <a:gd name="connsiteX249" fmla="*/ 1372334 w 2652368"/>
                <a:gd name="connsiteY249" fmla="*/ 139526 h 333742"/>
                <a:gd name="connsiteX250" fmla="*/ 1239010 w 2652368"/>
                <a:gd name="connsiteY250" fmla="*/ 139526 h 333742"/>
                <a:gd name="connsiteX251" fmla="*/ 1239010 w 2652368"/>
                <a:gd name="connsiteY251" fmla="*/ 101067 h 333742"/>
                <a:gd name="connsiteX252" fmla="*/ 1088380 w 2652368"/>
                <a:gd name="connsiteY252" fmla="*/ 100426 h 333742"/>
                <a:gd name="connsiteX253" fmla="*/ 1220421 w 2652368"/>
                <a:gd name="connsiteY253" fmla="*/ 100426 h 333742"/>
                <a:gd name="connsiteX254" fmla="*/ 1220421 w 2652368"/>
                <a:gd name="connsiteY254" fmla="*/ 138885 h 333742"/>
                <a:gd name="connsiteX255" fmla="*/ 1083894 w 2652368"/>
                <a:gd name="connsiteY255" fmla="*/ 138885 h 333742"/>
                <a:gd name="connsiteX256" fmla="*/ 1088380 w 2652368"/>
                <a:gd name="connsiteY256" fmla="*/ 100426 h 333742"/>
                <a:gd name="connsiteX257" fmla="*/ 2437240 w 2652368"/>
                <a:gd name="connsiteY257" fmla="*/ 99385 h 333742"/>
                <a:gd name="connsiteX258" fmla="*/ 2493405 w 2652368"/>
                <a:gd name="connsiteY258" fmla="*/ 101708 h 333742"/>
                <a:gd name="connsiteX259" fmla="*/ 2530582 w 2652368"/>
                <a:gd name="connsiteY259" fmla="*/ 133757 h 333742"/>
                <a:gd name="connsiteX260" fmla="*/ 2526095 w 2652368"/>
                <a:gd name="connsiteY260" fmla="*/ 142090 h 333742"/>
                <a:gd name="connsiteX261" fmla="*/ 2409437 w 2652368"/>
                <a:gd name="connsiteY261" fmla="*/ 140809 h 333742"/>
                <a:gd name="connsiteX262" fmla="*/ 2376106 w 2652368"/>
                <a:gd name="connsiteY262" fmla="*/ 109400 h 333742"/>
                <a:gd name="connsiteX263" fmla="*/ 2380593 w 2652368"/>
                <a:gd name="connsiteY263" fmla="*/ 100426 h 333742"/>
                <a:gd name="connsiteX264" fmla="*/ 2437240 w 2652368"/>
                <a:gd name="connsiteY264" fmla="*/ 99385 h 333742"/>
                <a:gd name="connsiteX265" fmla="*/ 1595314 w 2652368"/>
                <a:gd name="connsiteY265" fmla="*/ 99225 h 333742"/>
                <a:gd name="connsiteX266" fmla="*/ 1655005 w 2652368"/>
                <a:gd name="connsiteY266" fmla="*/ 101067 h 333742"/>
                <a:gd name="connsiteX267" fmla="*/ 1678721 w 2652368"/>
                <a:gd name="connsiteY267" fmla="*/ 133116 h 333742"/>
                <a:gd name="connsiteX268" fmla="*/ 1672952 w 2652368"/>
                <a:gd name="connsiteY268" fmla="*/ 141450 h 333742"/>
                <a:gd name="connsiteX269" fmla="*/ 1553089 w 2652368"/>
                <a:gd name="connsiteY269" fmla="*/ 140168 h 333742"/>
                <a:gd name="connsiteX270" fmla="*/ 1527450 w 2652368"/>
                <a:gd name="connsiteY270" fmla="*/ 99785 h 333742"/>
                <a:gd name="connsiteX271" fmla="*/ 1595314 w 2652368"/>
                <a:gd name="connsiteY271" fmla="*/ 99225 h 333742"/>
                <a:gd name="connsiteX272" fmla="*/ 1447969 w 2652368"/>
                <a:gd name="connsiteY272" fmla="*/ 99225 h 333742"/>
                <a:gd name="connsiteX273" fmla="*/ 1507580 w 2652368"/>
                <a:gd name="connsiteY273" fmla="*/ 101067 h 333742"/>
                <a:gd name="connsiteX274" fmla="*/ 1532578 w 2652368"/>
                <a:gd name="connsiteY274" fmla="*/ 142090 h 333742"/>
                <a:gd name="connsiteX275" fmla="*/ 1404382 w 2652368"/>
                <a:gd name="connsiteY275" fmla="*/ 140808 h 333742"/>
                <a:gd name="connsiteX276" fmla="*/ 1381307 w 2652368"/>
                <a:gd name="connsiteY276" fmla="*/ 109400 h 333742"/>
                <a:gd name="connsiteX277" fmla="*/ 1388358 w 2652368"/>
                <a:gd name="connsiteY277" fmla="*/ 99785 h 333742"/>
                <a:gd name="connsiteX278" fmla="*/ 1447969 w 2652368"/>
                <a:gd name="connsiteY278" fmla="*/ 99225 h 333742"/>
                <a:gd name="connsiteX279" fmla="*/ 2138303 w 2652368"/>
                <a:gd name="connsiteY279" fmla="*/ 99144 h 333742"/>
                <a:gd name="connsiteX280" fmla="*/ 2264575 w 2652368"/>
                <a:gd name="connsiteY280" fmla="*/ 99144 h 333742"/>
                <a:gd name="connsiteX281" fmla="*/ 2408156 w 2652368"/>
                <a:gd name="connsiteY281" fmla="*/ 186318 h 333742"/>
                <a:gd name="connsiteX282" fmla="*/ 2415206 w 2652368"/>
                <a:gd name="connsiteY282" fmla="*/ 202342 h 333742"/>
                <a:gd name="connsiteX283" fmla="*/ 2262011 w 2652368"/>
                <a:gd name="connsiteY283" fmla="*/ 201060 h 333742"/>
                <a:gd name="connsiteX284" fmla="*/ 2238296 w 2652368"/>
                <a:gd name="connsiteY284" fmla="*/ 174780 h 333742"/>
                <a:gd name="connsiteX285" fmla="*/ 2185735 w 2652368"/>
                <a:gd name="connsiteY285" fmla="*/ 141449 h 333742"/>
                <a:gd name="connsiteX286" fmla="*/ 2138303 w 2652368"/>
                <a:gd name="connsiteY286" fmla="*/ 99144 h 333742"/>
                <a:gd name="connsiteX287" fmla="*/ 2041435 w 2652368"/>
                <a:gd name="connsiteY287" fmla="*/ 98984 h 333742"/>
                <a:gd name="connsiteX288" fmla="*/ 2099203 w 2652368"/>
                <a:gd name="connsiteY288" fmla="*/ 101067 h 333742"/>
                <a:gd name="connsiteX289" fmla="*/ 2128688 w 2652368"/>
                <a:gd name="connsiteY289" fmla="*/ 131835 h 333742"/>
                <a:gd name="connsiteX290" fmla="*/ 2122919 w 2652368"/>
                <a:gd name="connsiteY290" fmla="*/ 142090 h 333742"/>
                <a:gd name="connsiteX291" fmla="*/ 2008824 w 2652368"/>
                <a:gd name="connsiteY291" fmla="*/ 140808 h 333742"/>
                <a:gd name="connsiteX292" fmla="*/ 1977417 w 2652368"/>
                <a:gd name="connsiteY292" fmla="*/ 109400 h 333742"/>
                <a:gd name="connsiteX293" fmla="*/ 1983185 w 2652368"/>
                <a:gd name="connsiteY293" fmla="*/ 99785 h 333742"/>
                <a:gd name="connsiteX294" fmla="*/ 2041435 w 2652368"/>
                <a:gd name="connsiteY294" fmla="*/ 98984 h 333742"/>
                <a:gd name="connsiteX295" fmla="*/ 1892487 w 2652368"/>
                <a:gd name="connsiteY295" fmla="*/ 98984 h 333742"/>
                <a:gd name="connsiteX296" fmla="*/ 1949214 w 2652368"/>
                <a:gd name="connsiteY296" fmla="*/ 101067 h 333742"/>
                <a:gd name="connsiteX297" fmla="*/ 1979981 w 2652368"/>
                <a:gd name="connsiteY297" fmla="*/ 132476 h 333742"/>
                <a:gd name="connsiteX298" fmla="*/ 1971648 w 2652368"/>
                <a:gd name="connsiteY298" fmla="*/ 142090 h 333742"/>
                <a:gd name="connsiteX299" fmla="*/ 1860759 w 2652368"/>
                <a:gd name="connsiteY299" fmla="*/ 140808 h 333742"/>
                <a:gd name="connsiteX300" fmla="*/ 1828710 w 2652368"/>
                <a:gd name="connsiteY300" fmla="*/ 110041 h 333742"/>
                <a:gd name="connsiteX301" fmla="*/ 1835761 w 2652368"/>
                <a:gd name="connsiteY301" fmla="*/ 99785 h 333742"/>
                <a:gd name="connsiteX302" fmla="*/ 1892487 w 2652368"/>
                <a:gd name="connsiteY302" fmla="*/ 98984 h 333742"/>
                <a:gd name="connsiteX303" fmla="*/ 1744021 w 2652368"/>
                <a:gd name="connsiteY303" fmla="*/ 98343 h 333742"/>
                <a:gd name="connsiteX304" fmla="*/ 1799225 w 2652368"/>
                <a:gd name="connsiteY304" fmla="*/ 100426 h 333742"/>
                <a:gd name="connsiteX305" fmla="*/ 1828710 w 2652368"/>
                <a:gd name="connsiteY305" fmla="*/ 130553 h 333742"/>
                <a:gd name="connsiteX306" fmla="*/ 1822300 w 2652368"/>
                <a:gd name="connsiteY306" fmla="*/ 140809 h 333742"/>
                <a:gd name="connsiteX307" fmla="*/ 1703078 w 2652368"/>
                <a:gd name="connsiteY307" fmla="*/ 139527 h 333742"/>
                <a:gd name="connsiteX308" fmla="*/ 1681285 w 2652368"/>
                <a:gd name="connsiteY308" fmla="*/ 108118 h 333742"/>
                <a:gd name="connsiteX309" fmla="*/ 1688336 w 2652368"/>
                <a:gd name="connsiteY309" fmla="*/ 99144 h 333742"/>
                <a:gd name="connsiteX310" fmla="*/ 1744021 w 2652368"/>
                <a:gd name="connsiteY310" fmla="*/ 98343 h 333742"/>
                <a:gd name="connsiteX311" fmla="*/ 971723 w 2652368"/>
                <a:gd name="connsiteY311" fmla="*/ 97222 h 333742"/>
                <a:gd name="connsiteX312" fmla="*/ 1070432 w 2652368"/>
                <a:gd name="connsiteY312" fmla="*/ 97863 h 333742"/>
                <a:gd name="connsiteX313" fmla="*/ 1033897 w 2652368"/>
                <a:gd name="connsiteY313" fmla="*/ 142090 h 333742"/>
                <a:gd name="connsiteX314" fmla="*/ 935827 w 2652368"/>
                <a:gd name="connsiteY314" fmla="*/ 141449 h 333742"/>
                <a:gd name="connsiteX315" fmla="*/ 971723 w 2652368"/>
                <a:gd name="connsiteY315" fmla="*/ 97222 h 333742"/>
                <a:gd name="connsiteX316" fmla="*/ 819810 w 2652368"/>
                <a:gd name="connsiteY316" fmla="*/ 97222 h 333742"/>
                <a:gd name="connsiteX317" fmla="*/ 917880 w 2652368"/>
                <a:gd name="connsiteY317" fmla="*/ 97863 h 333742"/>
                <a:gd name="connsiteX318" fmla="*/ 884549 w 2652368"/>
                <a:gd name="connsiteY318" fmla="*/ 142090 h 333742"/>
                <a:gd name="connsiteX319" fmla="*/ 783916 w 2652368"/>
                <a:gd name="connsiteY319" fmla="*/ 141449 h 333742"/>
                <a:gd name="connsiteX320" fmla="*/ 819810 w 2652368"/>
                <a:gd name="connsiteY320" fmla="*/ 97222 h 333742"/>
                <a:gd name="connsiteX321" fmla="*/ 519191 w 2652368"/>
                <a:gd name="connsiteY321" fmla="*/ 96581 h 333742"/>
                <a:gd name="connsiteX322" fmla="*/ 619184 w 2652368"/>
                <a:gd name="connsiteY322" fmla="*/ 97221 h 333742"/>
                <a:gd name="connsiteX323" fmla="*/ 574956 w 2652368"/>
                <a:gd name="connsiteY323" fmla="*/ 142089 h 333742"/>
                <a:gd name="connsiteX324" fmla="*/ 474964 w 2652368"/>
                <a:gd name="connsiteY324" fmla="*/ 141449 h 333742"/>
                <a:gd name="connsiteX325" fmla="*/ 519191 w 2652368"/>
                <a:gd name="connsiteY325" fmla="*/ 96581 h 333742"/>
                <a:gd name="connsiteX326" fmla="*/ 670463 w 2652368"/>
                <a:gd name="connsiteY326" fmla="*/ 96580 h 333742"/>
                <a:gd name="connsiteX327" fmla="*/ 769814 w 2652368"/>
                <a:gd name="connsiteY327" fmla="*/ 97221 h 333742"/>
                <a:gd name="connsiteX328" fmla="*/ 726869 w 2652368"/>
                <a:gd name="connsiteY328" fmla="*/ 142089 h 333742"/>
                <a:gd name="connsiteX329" fmla="*/ 628799 w 2652368"/>
                <a:gd name="connsiteY329" fmla="*/ 141448 h 333742"/>
                <a:gd name="connsiteX330" fmla="*/ 670463 w 2652368"/>
                <a:gd name="connsiteY330" fmla="*/ 96580 h 333742"/>
                <a:gd name="connsiteX331" fmla="*/ 381621 w 2652368"/>
                <a:gd name="connsiteY331" fmla="*/ 95539 h 333742"/>
                <a:gd name="connsiteX332" fmla="*/ 467271 w 2652368"/>
                <a:gd name="connsiteY332" fmla="*/ 100426 h 333742"/>
                <a:gd name="connsiteX333" fmla="*/ 423044 w 2652368"/>
                <a:gd name="connsiteY333" fmla="*/ 141448 h 333742"/>
                <a:gd name="connsiteX334" fmla="*/ 146142 w 2652368"/>
                <a:gd name="connsiteY334" fmla="*/ 141448 h 333742"/>
                <a:gd name="connsiteX335" fmla="*/ 116657 w 2652368"/>
                <a:gd name="connsiteY335" fmla="*/ 138884 h 333742"/>
                <a:gd name="connsiteX336" fmla="*/ 168576 w 2652368"/>
                <a:gd name="connsiteY336" fmla="*/ 96580 h 333742"/>
                <a:gd name="connsiteX337" fmla="*/ 299336 w 2652368"/>
                <a:gd name="connsiteY337" fmla="*/ 97862 h 333742"/>
                <a:gd name="connsiteX338" fmla="*/ 330103 w 2652368"/>
                <a:gd name="connsiteY338" fmla="*/ 107477 h 333742"/>
                <a:gd name="connsiteX339" fmla="*/ 381621 w 2652368"/>
                <a:gd name="connsiteY339" fmla="*/ 95539 h 333742"/>
                <a:gd name="connsiteX340" fmla="*/ 1482582 w 2652368"/>
                <a:gd name="connsiteY340" fmla="*/ 48507 h 333742"/>
                <a:gd name="connsiteX341" fmla="*/ 1611418 w 2652368"/>
                <a:gd name="connsiteY341" fmla="*/ 48507 h 333742"/>
                <a:gd name="connsiteX342" fmla="*/ 1617187 w 2652368"/>
                <a:gd name="connsiteY342" fmla="*/ 83761 h 333742"/>
                <a:gd name="connsiteX343" fmla="*/ 1488992 w 2652368"/>
                <a:gd name="connsiteY343" fmla="*/ 83761 h 333742"/>
                <a:gd name="connsiteX344" fmla="*/ 1482582 w 2652368"/>
                <a:gd name="connsiteY344" fmla="*/ 48507 h 333742"/>
                <a:gd name="connsiteX345" fmla="*/ 2407114 w 2652368"/>
                <a:gd name="connsiteY345" fmla="*/ 47705 h 333742"/>
                <a:gd name="connsiteX346" fmla="*/ 2463279 w 2652368"/>
                <a:gd name="connsiteY346" fmla="*/ 49788 h 333742"/>
                <a:gd name="connsiteX347" fmla="*/ 2501097 w 2652368"/>
                <a:gd name="connsiteY347" fmla="*/ 86325 h 333742"/>
                <a:gd name="connsiteX348" fmla="*/ 2379311 w 2652368"/>
                <a:gd name="connsiteY348" fmla="*/ 85043 h 333742"/>
                <a:gd name="connsiteX349" fmla="*/ 2345980 w 2652368"/>
                <a:gd name="connsiteY349" fmla="*/ 58121 h 333742"/>
                <a:gd name="connsiteX350" fmla="*/ 2350467 w 2652368"/>
                <a:gd name="connsiteY350" fmla="*/ 48506 h 333742"/>
                <a:gd name="connsiteX351" fmla="*/ 2407114 w 2652368"/>
                <a:gd name="connsiteY351" fmla="*/ 47705 h 333742"/>
                <a:gd name="connsiteX352" fmla="*/ 1830873 w 2652368"/>
                <a:gd name="connsiteY352" fmla="*/ 47306 h 333742"/>
                <a:gd name="connsiteX353" fmla="*/ 1887039 w 2652368"/>
                <a:gd name="connsiteY353" fmla="*/ 49148 h 333742"/>
                <a:gd name="connsiteX354" fmla="*/ 1912037 w 2652368"/>
                <a:gd name="connsiteY354" fmla="*/ 77993 h 333742"/>
                <a:gd name="connsiteX355" fmla="*/ 1906268 w 2652368"/>
                <a:gd name="connsiteY355" fmla="*/ 85685 h 333742"/>
                <a:gd name="connsiteX356" fmla="*/ 1794738 w 2652368"/>
                <a:gd name="connsiteY356" fmla="*/ 84403 h 333742"/>
                <a:gd name="connsiteX357" fmla="*/ 1768458 w 2652368"/>
                <a:gd name="connsiteY357" fmla="*/ 57481 h 333742"/>
                <a:gd name="connsiteX358" fmla="*/ 1774226 w 2652368"/>
                <a:gd name="connsiteY358" fmla="*/ 47866 h 333742"/>
                <a:gd name="connsiteX359" fmla="*/ 1830873 w 2652368"/>
                <a:gd name="connsiteY359" fmla="*/ 47306 h 333742"/>
                <a:gd name="connsiteX360" fmla="*/ 1972851 w 2652368"/>
                <a:gd name="connsiteY360" fmla="*/ 46665 h 333742"/>
                <a:gd name="connsiteX361" fmla="*/ 2029336 w 2652368"/>
                <a:gd name="connsiteY361" fmla="*/ 48507 h 333742"/>
                <a:gd name="connsiteX362" fmla="*/ 2057539 w 2652368"/>
                <a:gd name="connsiteY362" fmla="*/ 75429 h 333742"/>
                <a:gd name="connsiteX363" fmla="*/ 2053053 w 2652368"/>
                <a:gd name="connsiteY363" fmla="*/ 85044 h 333742"/>
                <a:gd name="connsiteX364" fmla="*/ 1938318 w 2652368"/>
                <a:gd name="connsiteY364" fmla="*/ 83762 h 333742"/>
                <a:gd name="connsiteX365" fmla="*/ 1908192 w 2652368"/>
                <a:gd name="connsiteY365" fmla="*/ 47225 h 333742"/>
                <a:gd name="connsiteX366" fmla="*/ 1972851 w 2652368"/>
                <a:gd name="connsiteY366" fmla="*/ 46665 h 333742"/>
                <a:gd name="connsiteX367" fmla="*/ 1687695 w 2652368"/>
                <a:gd name="connsiteY367" fmla="*/ 46665 h 333742"/>
                <a:gd name="connsiteX368" fmla="*/ 1745383 w 2652368"/>
                <a:gd name="connsiteY368" fmla="*/ 48507 h 333742"/>
                <a:gd name="connsiteX369" fmla="*/ 1766535 w 2652368"/>
                <a:gd name="connsiteY369" fmla="*/ 77352 h 333742"/>
                <a:gd name="connsiteX370" fmla="*/ 1759484 w 2652368"/>
                <a:gd name="connsiteY370" fmla="*/ 85684 h 333742"/>
                <a:gd name="connsiteX371" fmla="*/ 1652441 w 2652368"/>
                <a:gd name="connsiteY371" fmla="*/ 84402 h 333742"/>
                <a:gd name="connsiteX372" fmla="*/ 1623597 w 2652368"/>
                <a:gd name="connsiteY372" fmla="*/ 59404 h 333742"/>
                <a:gd name="connsiteX373" fmla="*/ 1630007 w 2652368"/>
                <a:gd name="connsiteY373" fmla="*/ 47225 h 333742"/>
                <a:gd name="connsiteX374" fmla="*/ 1687695 w 2652368"/>
                <a:gd name="connsiteY374" fmla="*/ 46665 h 333742"/>
                <a:gd name="connsiteX375" fmla="*/ 2062666 w 2652368"/>
                <a:gd name="connsiteY375" fmla="*/ 46584 h 333742"/>
                <a:gd name="connsiteX376" fmla="*/ 2205605 w 2652368"/>
                <a:gd name="connsiteY376" fmla="*/ 46584 h 333742"/>
                <a:gd name="connsiteX377" fmla="*/ 2298547 w 2652368"/>
                <a:gd name="connsiteY377" fmla="*/ 46584 h 333742"/>
                <a:gd name="connsiteX378" fmla="*/ 2346620 w 2652368"/>
                <a:gd name="connsiteY378" fmla="*/ 85683 h 333742"/>
                <a:gd name="connsiteX379" fmla="*/ 2090229 w 2652368"/>
                <a:gd name="connsiteY379" fmla="*/ 84402 h 333742"/>
                <a:gd name="connsiteX380" fmla="*/ 2056898 w 2652368"/>
                <a:gd name="connsiteY380" fmla="*/ 56840 h 333742"/>
                <a:gd name="connsiteX381" fmla="*/ 2062666 w 2652368"/>
                <a:gd name="connsiteY381" fmla="*/ 46584 h 333742"/>
                <a:gd name="connsiteX382" fmla="*/ 1367205 w 2652368"/>
                <a:gd name="connsiteY382" fmla="*/ 45303 h 333742"/>
                <a:gd name="connsiteX383" fmla="*/ 1440278 w 2652368"/>
                <a:gd name="connsiteY383" fmla="*/ 45303 h 333742"/>
                <a:gd name="connsiteX384" fmla="*/ 1467840 w 2652368"/>
                <a:gd name="connsiteY384" fmla="*/ 83121 h 333742"/>
                <a:gd name="connsiteX385" fmla="*/ 1342849 w 2652368"/>
                <a:gd name="connsiteY385" fmla="*/ 83121 h 333742"/>
                <a:gd name="connsiteX386" fmla="*/ 1367205 w 2652368"/>
                <a:gd name="connsiteY386" fmla="*/ 45303 h 333742"/>
                <a:gd name="connsiteX387" fmla="*/ 1223627 w 2652368"/>
                <a:gd name="connsiteY387" fmla="*/ 44021 h 333742"/>
                <a:gd name="connsiteX388" fmla="*/ 1293493 w 2652368"/>
                <a:gd name="connsiteY388" fmla="*/ 45302 h 333742"/>
                <a:gd name="connsiteX389" fmla="*/ 1320414 w 2652368"/>
                <a:gd name="connsiteY389" fmla="*/ 83761 h 333742"/>
                <a:gd name="connsiteX390" fmla="*/ 1195423 w 2652368"/>
                <a:gd name="connsiteY390" fmla="*/ 83761 h 333742"/>
                <a:gd name="connsiteX391" fmla="*/ 1223627 w 2652368"/>
                <a:gd name="connsiteY391" fmla="*/ 44021 h 333742"/>
                <a:gd name="connsiteX392" fmla="*/ 919162 w 2652368"/>
                <a:gd name="connsiteY392" fmla="*/ 44020 h 333742"/>
                <a:gd name="connsiteX393" fmla="*/ 1028129 w 2652368"/>
                <a:gd name="connsiteY393" fmla="*/ 44020 h 333742"/>
                <a:gd name="connsiteX394" fmla="*/ 995439 w 2652368"/>
                <a:gd name="connsiteY394" fmla="*/ 85684 h 333742"/>
                <a:gd name="connsiteX395" fmla="*/ 900574 w 2652368"/>
                <a:gd name="connsiteY395" fmla="*/ 85043 h 333742"/>
                <a:gd name="connsiteX396" fmla="*/ 919162 w 2652368"/>
                <a:gd name="connsiteY396" fmla="*/ 44020 h 333742"/>
                <a:gd name="connsiteX397" fmla="*/ 1076842 w 2652368"/>
                <a:gd name="connsiteY397" fmla="*/ 43380 h 333742"/>
                <a:gd name="connsiteX398" fmla="*/ 1175553 w 2652368"/>
                <a:gd name="connsiteY398" fmla="*/ 43380 h 333742"/>
                <a:gd name="connsiteX399" fmla="*/ 1175553 w 2652368"/>
                <a:gd name="connsiteY399" fmla="*/ 82479 h 333742"/>
                <a:gd name="connsiteX400" fmla="*/ 1047998 w 2652368"/>
                <a:gd name="connsiteY400" fmla="*/ 82479 h 333742"/>
                <a:gd name="connsiteX401" fmla="*/ 1076842 w 2652368"/>
                <a:gd name="connsiteY401" fmla="*/ 43380 h 333742"/>
                <a:gd name="connsiteX402" fmla="*/ 643541 w 2652368"/>
                <a:gd name="connsiteY402" fmla="*/ 42739 h 333742"/>
                <a:gd name="connsiteX403" fmla="*/ 737765 w 2652368"/>
                <a:gd name="connsiteY403" fmla="*/ 43380 h 333742"/>
                <a:gd name="connsiteX404" fmla="*/ 698665 w 2652368"/>
                <a:gd name="connsiteY404" fmla="*/ 85685 h 333742"/>
                <a:gd name="connsiteX405" fmla="*/ 601237 w 2652368"/>
                <a:gd name="connsiteY405" fmla="*/ 85044 h 333742"/>
                <a:gd name="connsiteX406" fmla="*/ 643541 w 2652368"/>
                <a:gd name="connsiteY406" fmla="*/ 42739 h 333742"/>
                <a:gd name="connsiteX407" fmla="*/ 783915 w 2652368"/>
                <a:gd name="connsiteY407" fmla="*/ 42738 h 333742"/>
                <a:gd name="connsiteX408" fmla="*/ 883268 w 2652368"/>
                <a:gd name="connsiteY408" fmla="*/ 43379 h 333742"/>
                <a:gd name="connsiteX409" fmla="*/ 847373 w 2652368"/>
                <a:gd name="connsiteY409" fmla="*/ 85684 h 333742"/>
                <a:gd name="connsiteX410" fmla="*/ 751226 w 2652368"/>
                <a:gd name="connsiteY410" fmla="*/ 85043 h 333742"/>
                <a:gd name="connsiteX411" fmla="*/ 783915 w 2652368"/>
                <a:gd name="connsiteY411" fmla="*/ 42738 h 333742"/>
                <a:gd name="connsiteX412" fmla="*/ 496757 w 2652368"/>
                <a:gd name="connsiteY412" fmla="*/ 42097 h 333742"/>
                <a:gd name="connsiteX413" fmla="*/ 592262 w 2652368"/>
                <a:gd name="connsiteY413" fmla="*/ 42739 h 333742"/>
                <a:gd name="connsiteX414" fmla="*/ 547394 w 2652368"/>
                <a:gd name="connsiteY414" fmla="*/ 85044 h 333742"/>
                <a:gd name="connsiteX415" fmla="*/ 451889 w 2652368"/>
                <a:gd name="connsiteY415" fmla="*/ 84402 h 333742"/>
                <a:gd name="connsiteX416" fmla="*/ 496757 w 2652368"/>
                <a:gd name="connsiteY416" fmla="*/ 42097 h 333742"/>
                <a:gd name="connsiteX417" fmla="*/ 352537 w 2652368"/>
                <a:gd name="connsiteY417" fmla="*/ 42097 h 333742"/>
                <a:gd name="connsiteX418" fmla="*/ 444837 w 2652368"/>
                <a:gd name="connsiteY418" fmla="*/ 42738 h 333742"/>
                <a:gd name="connsiteX419" fmla="*/ 401252 w 2652368"/>
                <a:gd name="connsiteY419" fmla="*/ 85684 h 333742"/>
                <a:gd name="connsiteX420" fmla="*/ 301900 w 2652368"/>
                <a:gd name="connsiteY420" fmla="*/ 85043 h 333742"/>
                <a:gd name="connsiteX421" fmla="*/ 352537 w 2652368"/>
                <a:gd name="connsiteY421" fmla="*/ 42097 h 333742"/>
                <a:gd name="connsiteX422" fmla="*/ 229870 w 2652368"/>
                <a:gd name="connsiteY422" fmla="*/ 39344 h 333742"/>
                <a:gd name="connsiteX423" fmla="*/ 296772 w 2652368"/>
                <a:gd name="connsiteY423" fmla="*/ 45303 h 333742"/>
                <a:gd name="connsiteX424" fmla="*/ 253186 w 2652368"/>
                <a:gd name="connsiteY424" fmla="*/ 85684 h 333742"/>
                <a:gd name="connsiteX425" fmla="*/ 151270 w 2652368"/>
                <a:gd name="connsiteY425" fmla="*/ 85043 h 333742"/>
                <a:gd name="connsiteX426" fmla="*/ 229870 w 2652368"/>
                <a:gd name="connsiteY426" fmla="*/ 39344 h 333742"/>
                <a:gd name="connsiteX427" fmla="*/ 1149914 w 2652368"/>
                <a:gd name="connsiteY427" fmla="*/ 5561 h 333742"/>
                <a:gd name="connsiteX428" fmla="*/ 1242856 w 2652368"/>
                <a:gd name="connsiteY428" fmla="*/ 5561 h 333742"/>
                <a:gd name="connsiteX429" fmla="*/ 1253753 w 2652368"/>
                <a:gd name="connsiteY429" fmla="*/ 17099 h 333742"/>
                <a:gd name="connsiteX430" fmla="*/ 1242856 w 2652368"/>
                <a:gd name="connsiteY430" fmla="*/ 31841 h 333742"/>
                <a:gd name="connsiteX431" fmla="*/ 1194783 w 2652368"/>
                <a:gd name="connsiteY431" fmla="*/ 32482 h 333742"/>
                <a:gd name="connsiteX432" fmla="*/ 1149914 w 2652368"/>
                <a:gd name="connsiteY432" fmla="*/ 31841 h 333742"/>
                <a:gd name="connsiteX433" fmla="*/ 1137095 w 2652368"/>
                <a:gd name="connsiteY433" fmla="*/ 19022 h 333742"/>
                <a:gd name="connsiteX434" fmla="*/ 1149914 w 2652368"/>
                <a:gd name="connsiteY434" fmla="*/ 5561 h 333742"/>
                <a:gd name="connsiteX435" fmla="*/ 2398300 w 2652368"/>
                <a:gd name="connsiteY435" fmla="*/ 5401 h 333742"/>
                <a:gd name="connsiteX436" fmla="*/ 2461356 w 2652368"/>
                <a:gd name="connsiteY436" fmla="*/ 26714 h 333742"/>
                <a:gd name="connsiteX437" fmla="*/ 2331878 w 2652368"/>
                <a:gd name="connsiteY437" fmla="*/ 6202 h 333742"/>
                <a:gd name="connsiteX438" fmla="*/ 2398300 w 2652368"/>
                <a:gd name="connsiteY438" fmla="*/ 5401 h 333742"/>
                <a:gd name="connsiteX439" fmla="*/ 2240910 w 2652368"/>
                <a:gd name="connsiteY439" fmla="*/ 4950 h 333742"/>
                <a:gd name="connsiteX440" fmla="*/ 2324828 w 2652368"/>
                <a:gd name="connsiteY440" fmla="*/ 35687 h 333742"/>
                <a:gd name="connsiteX441" fmla="*/ 2193427 w 2652368"/>
                <a:gd name="connsiteY441" fmla="*/ 12612 h 333742"/>
                <a:gd name="connsiteX442" fmla="*/ 2240910 w 2652368"/>
                <a:gd name="connsiteY442" fmla="*/ 4950 h 333742"/>
                <a:gd name="connsiteX443" fmla="*/ 1557576 w 2652368"/>
                <a:gd name="connsiteY443" fmla="*/ 4921 h 333742"/>
                <a:gd name="connsiteX444" fmla="*/ 1637699 w 2652368"/>
                <a:gd name="connsiteY444" fmla="*/ 5562 h 333742"/>
                <a:gd name="connsiteX445" fmla="*/ 1661415 w 2652368"/>
                <a:gd name="connsiteY445" fmla="*/ 22868 h 333742"/>
                <a:gd name="connsiteX446" fmla="*/ 1655646 w 2652368"/>
                <a:gd name="connsiteY446" fmla="*/ 33124 h 333742"/>
                <a:gd name="connsiteX447" fmla="*/ 1557576 w 2652368"/>
                <a:gd name="connsiteY447" fmla="*/ 32483 h 333742"/>
                <a:gd name="connsiteX448" fmla="*/ 1538988 w 2652368"/>
                <a:gd name="connsiteY448" fmla="*/ 16459 h 333742"/>
                <a:gd name="connsiteX449" fmla="*/ 1557576 w 2652368"/>
                <a:gd name="connsiteY449" fmla="*/ 4921 h 333742"/>
                <a:gd name="connsiteX450" fmla="*/ 1421689 w 2652368"/>
                <a:gd name="connsiteY450" fmla="*/ 4921 h 333742"/>
                <a:gd name="connsiteX451" fmla="*/ 1505016 w 2652368"/>
                <a:gd name="connsiteY451" fmla="*/ 5562 h 333742"/>
                <a:gd name="connsiteX452" fmla="*/ 1526168 w 2652368"/>
                <a:gd name="connsiteY452" fmla="*/ 24150 h 333742"/>
                <a:gd name="connsiteX453" fmla="*/ 1520400 w 2652368"/>
                <a:gd name="connsiteY453" fmla="*/ 33124 h 333742"/>
                <a:gd name="connsiteX454" fmla="*/ 1421689 w 2652368"/>
                <a:gd name="connsiteY454" fmla="*/ 32483 h 333742"/>
                <a:gd name="connsiteX455" fmla="*/ 1405024 w 2652368"/>
                <a:gd name="connsiteY455" fmla="*/ 18381 h 333742"/>
                <a:gd name="connsiteX456" fmla="*/ 1421689 w 2652368"/>
                <a:gd name="connsiteY456" fmla="*/ 4921 h 333742"/>
                <a:gd name="connsiteX457" fmla="*/ 2020523 w 2652368"/>
                <a:gd name="connsiteY457" fmla="*/ 4920 h 333742"/>
                <a:gd name="connsiteX458" fmla="*/ 2058181 w 2652368"/>
                <a:gd name="connsiteY458" fmla="*/ 29277 h 333742"/>
                <a:gd name="connsiteX459" fmla="*/ 1937677 w 2652368"/>
                <a:gd name="connsiteY459" fmla="*/ 9407 h 333742"/>
                <a:gd name="connsiteX460" fmla="*/ 2020523 w 2652368"/>
                <a:gd name="connsiteY460" fmla="*/ 4920 h 333742"/>
                <a:gd name="connsiteX461" fmla="*/ 2107156 w 2652368"/>
                <a:gd name="connsiteY461" fmla="*/ 4429 h 333742"/>
                <a:gd name="connsiteX462" fmla="*/ 2192787 w 2652368"/>
                <a:gd name="connsiteY462" fmla="*/ 36970 h 333742"/>
                <a:gd name="connsiteX463" fmla="*/ 2061386 w 2652368"/>
                <a:gd name="connsiteY463" fmla="*/ 13253 h 333742"/>
                <a:gd name="connsiteX464" fmla="*/ 2107156 w 2652368"/>
                <a:gd name="connsiteY464" fmla="*/ 4429 h 333742"/>
                <a:gd name="connsiteX465" fmla="*/ 888716 w 2652368"/>
                <a:gd name="connsiteY465" fmla="*/ 4359 h 333742"/>
                <a:gd name="connsiteX466" fmla="*/ 993516 w 2652368"/>
                <a:gd name="connsiteY466" fmla="*/ 5562 h 333742"/>
                <a:gd name="connsiteX467" fmla="*/ 968518 w 2652368"/>
                <a:gd name="connsiteY467" fmla="*/ 31201 h 333742"/>
                <a:gd name="connsiteX468" fmla="*/ 866602 w 2652368"/>
                <a:gd name="connsiteY468" fmla="*/ 32483 h 333742"/>
                <a:gd name="connsiteX469" fmla="*/ 888716 w 2652368"/>
                <a:gd name="connsiteY469" fmla="*/ 4359 h 333742"/>
                <a:gd name="connsiteX470" fmla="*/ 1331312 w 2652368"/>
                <a:gd name="connsiteY470" fmla="*/ 4279 h 333742"/>
                <a:gd name="connsiteX471" fmla="*/ 1372334 w 2652368"/>
                <a:gd name="connsiteY471" fmla="*/ 4920 h 333742"/>
                <a:gd name="connsiteX472" fmla="*/ 1389641 w 2652368"/>
                <a:gd name="connsiteY472" fmla="*/ 18381 h 333742"/>
                <a:gd name="connsiteX473" fmla="*/ 1373616 w 2652368"/>
                <a:gd name="connsiteY473" fmla="*/ 32483 h 333742"/>
                <a:gd name="connsiteX474" fmla="*/ 1287725 w 2652368"/>
                <a:gd name="connsiteY474" fmla="*/ 32483 h 333742"/>
                <a:gd name="connsiteX475" fmla="*/ 1270419 w 2652368"/>
                <a:gd name="connsiteY475" fmla="*/ 19022 h 333742"/>
                <a:gd name="connsiteX476" fmla="*/ 1289648 w 2652368"/>
                <a:gd name="connsiteY476" fmla="*/ 4920 h 333742"/>
                <a:gd name="connsiteX477" fmla="*/ 1331312 w 2652368"/>
                <a:gd name="connsiteY477" fmla="*/ 4279 h 333742"/>
                <a:gd name="connsiteX478" fmla="*/ 1759405 w 2652368"/>
                <a:gd name="connsiteY478" fmla="*/ 3799 h 333742"/>
                <a:gd name="connsiteX479" fmla="*/ 1790252 w 2652368"/>
                <a:gd name="connsiteY479" fmla="*/ 27996 h 333742"/>
                <a:gd name="connsiteX480" fmla="*/ 1674235 w 2652368"/>
                <a:gd name="connsiteY480" fmla="*/ 7485 h 333742"/>
                <a:gd name="connsiteX481" fmla="*/ 1759405 w 2652368"/>
                <a:gd name="connsiteY481" fmla="*/ 3799 h 333742"/>
                <a:gd name="connsiteX482" fmla="*/ 1117224 w 2652368"/>
                <a:gd name="connsiteY482" fmla="*/ 3638 h 333742"/>
                <a:gd name="connsiteX483" fmla="*/ 1124916 w 2652368"/>
                <a:gd name="connsiteY483" fmla="*/ 13253 h 333742"/>
                <a:gd name="connsiteX484" fmla="*/ 1105045 w 2652368"/>
                <a:gd name="connsiteY484" fmla="*/ 31201 h 333742"/>
                <a:gd name="connsiteX485" fmla="*/ 1003771 w 2652368"/>
                <a:gd name="connsiteY485" fmla="*/ 31842 h 333742"/>
                <a:gd name="connsiteX486" fmla="*/ 998643 w 2652368"/>
                <a:gd name="connsiteY486" fmla="*/ 20945 h 333742"/>
                <a:gd name="connsiteX487" fmla="*/ 1021718 w 2652368"/>
                <a:gd name="connsiteY487" fmla="*/ 4280 h 333742"/>
                <a:gd name="connsiteX488" fmla="*/ 1117224 w 2652368"/>
                <a:gd name="connsiteY488" fmla="*/ 3638 h 333742"/>
                <a:gd name="connsiteX489" fmla="*/ 1848320 w 2652368"/>
                <a:gd name="connsiteY489" fmla="*/ 2697 h 333742"/>
                <a:gd name="connsiteX490" fmla="*/ 1924216 w 2652368"/>
                <a:gd name="connsiteY490" fmla="*/ 29919 h 333742"/>
                <a:gd name="connsiteX491" fmla="*/ 1806917 w 2652368"/>
                <a:gd name="connsiteY491" fmla="*/ 10049 h 333742"/>
                <a:gd name="connsiteX492" fmla="*/ 1848320 w 2652368"/>
                <a:gd name="connsiteY492" fmla="*/ 2697 h 333742"/>
                <a:gd name="connsiteX493" fmla="*/ 360550 w 2652368"/>
                <a:gd name="connsiteY493" fmla="*/ 1876 h 333742"/>
                <a:gd name="connsiteX494" fmla="*/ 446120 w 2652368"/>
                <a:gd name="connsiteY494" fmla="*/ 6203 h 333742"/>
                <a:gd name="connsiteX495" fmla="*/ 323052 w 2652368"/>
                <a:gd name="connsiteY495" fmla="*/ 27355 h 333742"/>
                <a:gd name="connsiteX496" fmla="*/ 360550 w 2652368"/>
                <a:gd name="connsiteY496" fmla="*/ 1876 h 333742"/>
                <a:gd name="connsiteX497" fmla="*/ 716613 w 2652368"/>
                <a:gd name="connsiteY497" fmla="*/ 1716 h 333742"/>
                <a:gd name="connsiteX498" fmla="*/ 595468 w 2652368"/>
                <a:gd name="connsiteY498" fmla="*/ 23509 h 333742"/>
                <a:gd name="connsiteX499" fmla="*/ 716613 w 2652368"/>
                <a:gd name="connsiteY499" fmla="*/ 1716 h 333742"/>
                <a:gd name="connsiteX500" fmla="*/ 800382 w 2652368"/>
                <a:gd name="connsiteY500" fmla="*/ 1645 h 333742"/>
                <a:gd name="connsiteX501" fmla="*/ 859552 w 2652368"/>
                <a:gd name="connsiteY501" fmla="*/ 6843 h 333742"/>
                <a:gd name="connsiteX502" fmla="*/ 833913 w 2652368"/>
                <a:gd name="connsiteY502" fmla="*/ 30559 h 333742"/>
                <a:gd name="connsiteX503" fmla="*/ 730074 w 2652368"/>
                <a:gd name="connsiteY503" fmla="*/ 31841 h 333742"/>
                <a:gd name="connsiteX504" fmla="*/ 800382 w 2652368"/>
                <a:gd name="connsiteY504" fmla="*/ 1645 h 333742"/>
                <a:gd name="connsiteX505" fmla="*/ 529888 w 2652368"/>
                <a:gd name="connsiteY505" fmla="*/ 603 h 333742"/>
                <a:gd name="connsiteX506" fmla="*/ 581367 w 2652368"/>
                <a:gd name="connsiteY506" fmla="*/ 6202 h 333742"/>
                <a:gd name="connsiteX507" fmla="*/ 459581 w 2652368"/>
                <a:gd name="connsiteY507" fmla="*/ 28637 h 333742"/>
                <a:gd name="connsiteX508" fmla="*/ 529888 w 2652368"/>
                <a:gd name="connsiteY508" fmla="*/ 603 h 333742"/>
                <a:gd name="connsiteX509" fmla="*/ 310875 w 2652368"/>
                <a:gd name="connsiteY509" fmla="*/ 434 h 333742"/>
                <a:gd name="connsiteX510" fmla="*/ 179474 w 2652368"/>
                <a:gd name="connsiteY510" fmla="*/ 24151 h 333742"/>
                <a:gd name="connsiteX511" fmla="*/ 310875 w 2652368"/>
                <a:gd name="connsiteY511" fmla="*/ 434 h 3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</a:cxnLst>
              <a:rect l="l" t="t" r="r" b="b"/>
              <a:pathLst>
                <a:path w="2652368" h="333742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583E431-7DD8-4474-A7EC-8E58A4178F20}"/>
                </a:ext>
              </a:extLst>
            </p:cNvPr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11E029-EE4E-47A8-A49D-2624DDFB95CC}"/>
                </a:ext>
              </a:extLst>
            </p:cNvPr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F375085-4E9E-4CD4-B48E-19513A46CF85}"/>
                </a:ext>
              </a:extLst>
            </p:cNvPr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>
                <a:gd name="connsiteX0" fmla="*/ 25050 w 439253"/>
                <a:gd name="connsiteY0" fmla="*/ 443420 h 1392068"/>
                <a:gd name="connsiteX1" fmla="*/ 413483 w 439253"/>
                <a:gd name="connsiteY1" fmla="*/ 443420 h 1392068"/>
                <a:gd name="connsiteX2" fmla="*/ 413483 w 439253"/>
                <a:gd name="connsiteY2" fmla="*/ 1392068 h 1392068"/>
                <a:gd name="connsiteX3" fmla="*/ 25050 w 439253"/>
                <a:gd name="connsiteY3" fmla="*/ 1392068 h 1392068"/>
                <a:gd name="connsiteX4" fmla="*/ 25050 w 439253"/>
                <a:gd name="connsiteY4" fmla="*/ 443420 h 1392068"/>
                <a:gd name="connsiteX5" fmla="*/ 230242 w 439253"/>
                <a:gd name="connsiteY5" fmla="*/ 103 h 1392068"/>
                <a:gd name="connsiteX6" fmla="*/ 328232 w 439253"/>
                <a:gd name="connsiteY6" fmla="*/ 21015 h 1392068"/>
                <a:gd name="connsiteX7" fmla="*/ 439121 w 439253"/>
                <a:gd name="connsiteY7" fmla="*/ 174849 h 1392068"/>
                <a:gd name="connsiteX8" fmla="*/ 335924 w 439253"/>
                <a:gd name="connsiteY8" fmla="*/ 343427 h 1392068"/>
                <a:gd name="connsiteX9" fmla="*/ 217984 w 439253"/>
                <a:gd name="connsiteY9" fmla="*/ 374194 h 1392068"/>
                <a:gd name="connsiteX10" fmla="*/ 101966 w 439253"/>
                <a:gd name="connsiteY10" fmla="*/ 340222 h 1392068"/>
                <a:gd name="connsiteX11" fmla="*/ 692 w 439253"/>
                <a:gd name="connsiteY11" fmla="*/ 169722 h 1392068"/>
                <a:gd name="connsiteX12" fmla="*/ 130811 w 439253"/>
                <a:gd name="connsiteY12" fmla="*/ 13323 h 1392068"/>
                <a:gd name="connsiteX13" fmla="*/ 230242 w 439253"/>
                <a:gd name="connsiteY13" fmla="*/ 103 h 139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253" h="1392068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5FB91B80-9011-453D-A115-78BA400A6D83}"/>
              </a:ext>
            </a:extLst>
          </p:cNvPr>
          <p:cNvSpPr/>
          <p:nvPr/>
        </p:nvSpPr>
        <p:spPr>
          <a:xfrm>
            <a:off x="5659241" y="2782741"/>
            <a:ext cx="209718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6274B4-2BA8-4E38-8AB1-655EFF18FA6E}"/>
              </a:ext>
            </a:extLst>
          </p:cNvPr>
          <p:cNvSpPr/>
          <p:nvPr/>
        </p:nvSpPr>
        <p:spPr>
          <a:xfrm>
            <a:off x="5659241" y="3225841"/>
            <a:ext cx="209718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74B41EE-3F20-4379-97E4-C6CAD47D82C0}"/>
              </a:ext>
            </a:extLst>
          </p:cNvPr>
          <p:cNvSpPr/>
          <p:nvPr/>
        </p:nvSpPr>
        <p:spPr>
          <a:xfrm>
            <a:off x="5659241" y="3643020"/>
            <a:ext cx="209718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F7574D0-B304-4C2D-A4AC-F86578B976A3}"/>
              </a:ext>
            </a:extLst>
          </p:cNvPr>
          <p:cNvSpPr/>
          <p:nvPr/>
        </p:nvSpPr>
        <p:spPr>
          <a:xfrm>
            <a:off x="5659241" y="4099000"/>
            <a:ext cx="209718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B79797-DA5A-4C26-B77F-3BA37128790D}"/>
              </a:ext>
            </a:extLst>
          </p:cNvPr>
          <p:cNvSpPr txBox="1"/>
          <p:nvPr/>
        </p:nvSpPr>
        <p:spPr>
          <a:xfrm>
            <a:off x="5838313" y="2730818"/>
            <a:ext cx="56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Service starts from $15/month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C4D0B4-AB7C-4C23-8B94-C9040B20AB43}"/>
              </a:ext>
            </a:extLst>
          </p:cNvPr>
          <p:cNvSpPr txBox="1"/>
          <p:nvPr/>
        </p:nvSpPr>
        <p:spPr>
          <a:xfrm>
            <a:off x="5838313" y="3173918"/>
            <a:ext cx="56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Complex payment method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51572-5066-4E10-8E7C-54B23D3BA4A6}"/>
              </a:ext>
            </a:extLst>
          </p:cNvPr>
          <p:cNvSpPr txBox="1"/>
          <p:nvPr/>
        </p:nvSpPr>
        <p:spPr>
          <a:xfrm>
            <a:off x="5838313" y="3591097"/>
            <a:ext cx="56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Competitive market place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D137DE-A845-4EB4-81BC-295C93332302}"/>
              </a:ext>
            </a:extLst>
          </p:cNvPr>
          <p:cNvSpPr txBox="1"/>
          <p:nvPr/>
        </p:nvSpPr>
        <p:spPr>
          <a:xfrm>
            <a:off x="5838313" y="3969803"/>
            <a:ext cx="56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is no platform where  engineering student can access standard content for exam in Bangladesh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3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56168-ABA9-4CA8-BFA4-75D55D3B4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4CDB-1D72-4C20-8F6D-BDF5E630EF6D}"/>
              </a:ext>
            </a:extLst>
          </p:cNvPr>
          <p:cNvSpPr/>
          <p:nvPr/>
        </p:nvSpPr>
        <p:spPr>
          <a:xfrm>
            <a:off x="0" y="1652318"/>
            <a:ext cx="6943464" cy="1278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E74BE-5E6A-430F-930D-1608D38B7CC8}"/>
              </a:ext>
            </a:extLst>
          </p:cNvPr>
          <p:cNvSpPr txBox="1"/>
          <p:nvPr/>
        </p:nvSpPr>
        <p:spPr>
          <a:xfrm>
            <a:off x="713380" y="1866594"/>
            <a:ext cx="62023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Meet </a:t>
            </a:r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NoteShares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A2905E5C-5D74-4E1D-AB2D-DCA8167F6EDF}"/>
              </a:ext>
            </a:extLst>
          </p:cNvPr>
          <p:cNvSpPr/>
          <p:nvPr/>
        </p:nvSpPr>
        <p:spPr>
          <a:xfrm rot="310011">
            <a:off x="10443946" y="1697940"/>
            <a:ext cx="1048706" cy="787438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143EFE5D-2221-45F1-BC2F-F9CD01EAE8E0}"/>
              </a:ext>
            </a:extLst>
          </p:cNvPr>
          <p:cNvSpPr/>
          <p:nvPr/>
        </p:nvSpPr>
        <p:spPr>
          <a:xfrm rot="1114331">
            <a:off x="10900004" y="2665722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4B9A6-F8A6-4F13-8219-03039BD924BB}"/>
              </a:ext>
            </a:extLst>
          </p:cNvPr>
          <p:cNvGrpSpPr/>
          <p:nvPr/>
        </p:nvGrpSpPr>
        <p:grpSpPr>
          <a:xfrm rot="19508924">
            <a:off x="9405398" y="1446728"/>
            <a:ext cx="1051344" cy="715676"/>
            <a:chOff x="6936205" y="2105936"/>
            <a:chExt cx="1051344" cy="715676"/>
          </a:xfrm>
          <a:solidFill>
            <a:schemeClr val="accent4"/>
          </a:solidFill>
        </p:grpSpPr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3B4AB0DB-5549-4153-B8F8-A20C74CE2AC1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41CDFA-63EF-4168-88E7-9B7DA07AA458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63EF7A-057D-4423-8767-F4C6D4E4139D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E8AF05-123C-4FFF-B826-E4F691DDD2D2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Freeform 31">
            <a:extLst>
              <a:ext uri="{FF2B5EF4-FFF2-40B4-BE49-F238E27FC236}">
                <a16:creationId xmlns:a16="http://schemas.microsoft.com/office/drawing/2014/main" id="{E96B16ED-5B62-44E8-80B4-29FDA3DF194C}"/>
              </a:ext>
            </a:extLst>
          </p:cNvPr>
          <p:cNvSpPr/>
          <p:nvPr/>
        </p:nvSpPr>
        <p:spPr>
          <a:xfrm rot="20895801" flipH="1">
            <a:off x="7585931" y="2318487"/>
            <a:ext cx="980439" cy="691652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26B2346C-5024-487E-8ABD-3EF3D2F796AE}"/>
              </a:ext>
            </a:extLst>
          </p:cNvPr>
          <p:cNvSpPr/>
          <p:nvPr/>
        </p:nvSpPr>
        <p:spPr>
          <a:xfrm rot="20299704" flipH="1">
            <a:off x="7461922" y="3186934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EB4E87DA-CEFB-43F9-B97A-51E607A279EF}"/>
              </a:ext>
            </a:extLst>
          </p:cNvPr>
          <p:cNvSpPr/>
          <p:nvPr/>
        </p:nvSpPr>
        <p:spPr>
          <a:xfrm rot="20299704" flipH="1">
            <a:off x="8327106" y="1534642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F2E642C6-08ED-41F4-8C3F-49085DC6BC9C}"/>
              </a:ext>
            </a:extLst>
          </p:cNvPr>
          <p:cNvSpPr/>
          <p:nvPr/>
        </p:nvSpPr>
        <p:spPr>
          <a:xfrm>
            <a:off x="8518576" y="164813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ED75D5F5-70BF-4FB2-9BB6-083E61246013}"/>
              </a:ext>
            </a:extLst>
          </p:cNvPr>
          <p:cNvSpPr/>
          <p:nvPr/>
        </p:nvSpPr>
        <p:spPr>
          <a:xfrm>
            <a:off x="7899656" y="2400454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eardrop 6">
            <a:extLst>
              <a:ext uri="{FF2B5EF4-FFF2-40B4-BE49-F238E27FC236}">
                <a16:creationId xmlns:a16="http://schemas.microsoft.com/office/drawing/2014/main" id="{B1EF141C-2096-4E93-98F2-C74441BE5E47}"/>
              </a:ext>
            </a:extLst>
          </p:cNvPr>
          <p:cNvSpPr/>
          <p:nvPr/>
        </p:nvSpPr>
        <p:spPr>
          <a:xfrm rot="8100000">
            <a:off x="9763500" y="1606073"/>
            <a:ext cx="245027" cy="2450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6642658E-6258-49BB-9649-D5CE23874F56}"/>
              </a:ext>
            </a:extLst>
          </p:cNvPr>
          <p:cNvSpPr>
            <a:spLocks noChangeAspect="1"/>
          </p:cNvSpPr>
          <p:nvPr/>
        </p:nvSpPr>
        <p:spPr>
          <a:xfrm>
            <a:off x="7682054" y="3320192"/>
            <a:ext cx="300658" cy="303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CCF5A071-3150-4D14-8AF6-50BB103C8415}"/>
              </a:ext>
            </a:extLst>
          </p:cNvPr>
          <p:cNvSpPr/>
          <p:nvPr/>
        </p:nvSpPr>
        <p:spPr>
          <a:xfrm rot="2700000">
            <a:off x="11293389" y="2706066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E48A4C2B-18B2-4376-9489-12E153A9D20B}"/>
              </a:ext>
            </a:extLst>
          </p:cNvPr>
          <p:cNvSpPr/>
          <p:nvPr/>
        </p:nvSpPr>
        <p:spPr>
          <a:xfrm>
            <a:off x="10826653" y="1856729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>
          <a:xfrm>
            <a:off x="8905112" y="2708091"/>
            <a:ext cx="1672517" cy="2613110"/>
          </a:xfrm>
          <a:solidFill>
            <a:schemeClr val="bg1"/>
          </a:solidFill>
        </p:spPr>
      </p:sp>
      <p:pic>
        <p:nvPicPr>
          <p:cNvPr id="29" name="Picture 2" descr="C:\Users\Dell\Downloads\Noteshar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r="10481"/>
          <a:stretch/>
        </p:blipFill>
        <p:spPr bwMode="auto">
          <a:xfrm rot="21375530">
            <a:off x="9004964" y="3187563"/>
            <a:ext cx="1490744" cy="156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0EE16-5B1A-4D23-9600-7E49802339E4}"/>
              </a:ext>
            </a:extLst>
          </p:cNvPr>
          <p:cNvGrpSpPr/>
          <p:nvPr/>
        </p:nvGrpSpPr>
        <p:grpSpPr>
          <a:xfrm>
            <a:off x="713378" y="3274740"/>
            <a:ext cx="6230086" cy="763533"/>
            <a:chOff x="6324699" y="2356411"/>
            <a:chExt cx="2736305" cy="76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1B5DD6-5EB1-431B-B831-D6D58095F564}"/>
                </a:ext>
              </a:extLst>
            </p:cNvPr>
            <p:cNvSpPr txBox="1"/>
            <p:nvPr/>
          </p:nvSpPr>
          <p:spPr>
            <a:xfrm>
              <a:off x="6324700" y="2781390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We are changing the way of learning.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1B123D-283B-40A4-BA35-8C64526ABD5A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 local platform that connects teachers and students.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4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NoteShares</a:t>
            </a:r>
            <a:r>
              <a:rPr lang="en-US" dirty="0"/>
              <a:t>?</a:t>
            </a: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D1E0C3EA-9803-4F48-A395-D76194C72CAE}"/>
              </a:ext>
            </a:extLst>
          </p:cNvPr>
          <p:cNvGrpSpPr/>
          <p:nvPr/>
        </p:nvGrpSpPr>
        <p:grpSpPr>
          <a:xfrm flipH="1">
            <a:off x="6244297" y="1806373"/>
            <a:ext cx="1211932" cy="2707164"/>
            <a:chOff x="4748872" y="1806373"/>
            <a:chExt cx="1211932" cy="2707164"/>
          </a:xfrm>
        </p:grpSpPr>
        <p:cxnSp>
          <p:nvCxnSpPr>
            <p:cNvPr id="4" name="Elbow Connector 49">
              <a:extLst>
                <a:ext uri="{FF2B5EF4-FFF2-40B4-BE49-F238E27FC236}">
                  <a16:creationId xmlns:a16="http://schemas.microsoft.com/office/drawing/2014/main" id="{09C0C09A-B2BF-464B-A9BF-1B5E00B47B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50">
              <a:extLst>
                <a:ext uri="{FF2B5EF4-FFF2-40B4-BE49-F238E27FC236}">
                  <a16:creationId xmlns:a16="http://schemas.microsoft.com/office/drawing/2014/main" id="{A448AEBC-246A-43B5-97B3-01C73F6F67F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1">
              <a:extLst>
                <a:ext uri="{FF2B5EF4-FFF2-40B4-BE49-F238E27FC236}">
                  <a16:creationId xmlns:a16="http://schemas.microsoft.com/office/drawing/2014/main" id="{979B3077-4B93-4EC8-9404-BAFB7569E7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EC5CC-F028-40CF-AC8E-2CF8EF250B9A}"/>
              </a:ext>
            </a:extLst>
          </p:cNvPr>
          <p:cNvGrpSpPr/>
          <p:nvPr/>
        </p:nvGrpSpPr>
        <p:grpSpPr>
          <a:xfrm>
            <a:off x="4500643" y="4644688"/>
            <a:ext cx="3220608" cy="1548961"/>
            <a:chOff x="2591472" y="4529905"/>
            <a:chExt cx="2892231" cy="13910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D9FF23-0EBF-482B-8162-E9AE8D465818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F49879-6DA3-4EFB-8AC6-7D63A945A2AE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4B947D5-6813-4CF5-8C8A-1898DF7B1284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2159EDC-BA4D-4244-90E4-987D067E3A52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5" name="Rounded Rectangle 3">
                    <a:extLst>
                      <a:ext uri="{FF2B5EF4-FFF2-40B4-BE49-F238E27FC236}">
                        <a16:creationId xmlns:a16="http://schemas.microsoft.com/office/drawing/2014/main" id="{AE51DDAF-65F3-44C8-AF89-4768C4DFA5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D3729118-3A3A-4991-B80A-11625E2FE7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7" name="Trapezoid 26">
                    <a:extLst>
                      <a:ext uri="{FF2B5EF4-FFF2-40B4-BE49-F238E27FC236}">
                        <a16:creationId xmlns:a16="http://schemas.microsoft.com/office/drawing/2014/main" id="{DAC987ED-A016-40A2-866D-31FB458626D9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ACAF8C-C72A-4789-842B-A5396174E4E7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B8E710-24C3-4CAC-BA8F-D32680D2351E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E760C-F2F6-4446-872B-A6375858807D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42E5662-6310-4BB4-A47F-FAC5372C4ABA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9" name="Rounded Rectangle 1">
                  <a:extLst>
                    <a:ext uri="{FF2B5EF4-FFF2-40B4-BE49-F238E27FC236}">
                      <a16:creationId xmlns:a16="http://schemas.microsoft.com/office/drawing/2014/main" id="{7C2CD549-F4EB-4621-ABCA-C321C5DFD6B1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3D80C6-ED12-4A7F-B9D7-F43E98715C73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6E215-6E7C-4D14-B39D-E3FB7FD7168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704405-2F8B-4D8C-B59D-A56AFE9302D7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696EE58-8645-4556-BEB0-98A8829F7858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FFF0C791-1946-4B6D-9275-68BE6D49BB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" name="Rounded Rectangle 60">
                  <a:extLst>
                    <a:ext uri="{FF2B5EF4-FFF2-40B4-BE49-F238E27FC236}">
                      <a16:creationId xmlns:a16="http://schemas.microsoft.com/office/drawing/2014/main" id="{E453ED4E-035E-4924-B16A-CDFDC69D7042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A02C0-F041-4C96-B837-448BF062E8EB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0BEE4B-224C-4865-BA56-63DD3F81DEEA}"/>
              </a:ext>
            </a:extLst>
          </p:cNvPr>
          <p:cNvGrpSpPr/>
          <p:nvPr/>
        </p:nvGrpSpPr>
        <p:grpSpPr>
          <a:xfrm>
            <a:off x="4748872" y="1806373"/>
            <a:ext cx="1211932" cy="2707164"/>
            <a:chOff x="4748872" y="1806373"/>
            <a:chExt cx="1211932" cy="2707164"/>
          </a:xfrm>
        </p:grpSpPr>
        <p:cxnSp>
          <p:nvCxnSpPr>
            <p:cNvPr id="29" name="Elbow Connector 49">
              <a:extLst>
                <a:ext uri="{FF2B5EF4-FFF2-40B4-BE49-F238E27FC236}">
                  <a16:creationId xmlns:a16="http://schemas.microsoft.com/office/drawing/2014/main" id="{3C5A7F50-1B29-4C5C-8FB4-481FF5C812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50">
              <a:extLst>
                <a:ext uri="{FF2B5EF4-FFF2-40B4-BE49-F238E27FC236}">
                  <a16:creationId xmlns:a16="http://schemas.microsoft.com/office/drawing/2014/main" id="{3443B610-47ED-41B9-9449-54DB47DDE15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51">
              <a:extLst>
                <a:ext uri="{FF2B5EF4-FFF2-40B4-BE49-F238E27FC236}">
                  <a16:creationId xmlns:a16="http://schemas.microsoft.com/office/drawing/2014/main" id="{2881CEE5-7680-4B86-8A8D-9C16C5BE66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D79B1F18-EBF5-4F6A-9EB1-5AAD08CCBE71}"/>
              </a:ext>
            </a:extLst>
          </p:cNvPr>
          <p:cNvSpPr/>
          <p:nvPr/>
        </p:nvSpPr>
        <p:spPr>
          <a:xfrm>
            <a:off x="4280881" y="1494699"/>
            <a:ext cx="671669" cy="671669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87B80C-8F1C-4935-AAA0-6A7272531908}"/>
              </a:ext>
            </a:extLst>
          </p:cNvPr>
          <p:cNvSpPr txBox="1"/>
          <p:nvPr/>
        </p:nvSpPr>
        <p:spPr>
          <a:xfrm>
            <a:off x="628651" y="1710568"/>
            <a:ext cx="352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online portal for students and teachers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C3F605-5FED-4124-A150-FA30621C05E8}"/>
              </a:ext>
            </a:extLst>
          </p:cNvPr>
          <p:cNvSpPr/>
          <p:nvPr/>
        </p:nvSpPr>
        <p:spPr>
          <a:xfrm>
            <a:off x="7259565" y="2500356"/>
            <a:ext cx="671669" cy="67166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841534-89AD-41CC-8C19-E6B17A2C1DE2}"/>
              </a:ext>
            </a:extLst>
          </p:cNvPr>
          <p:cNvSpPr txBox="1"/>
          <p:nvPr/>
        </p:nvSpPr>
        <p:spPr>
          <a:xfrm>
            <a:off x="8046975" y="2614624"/>
            <a:ext cx="3535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answers will review by the expert team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60BB1C-A1B1-4D07-A4CC-FAF43C65AFCD}"/>
              </a:ext>
            </a:extLst>
          </p:cNvPr>
          <p:cNvSpPr/>
          <p:nvPr/>
        </p:nvSpPr>
        <p:spPr>
          <a:xfrm>
            <a:off x="7259565" y="3506035"/>
            <a:ext cx="671669" cy="671669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D29F6-9D26-40AA-A067-E3D3D2A18126}"/>
              </a:ext>
            </a:extLst>
          </p:cNvPr>
          <p:cNvSpPr txBox="1"/>
          <p:nvPr/>
        </p:nvSpPr>
        <p:spPr>
          <a:xfrm>
            <a:off x="8046975" y="3620304"/>
            <a:ext cx="353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a relevant and get a free access for asking a question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D6083C-1D63-418F-B3B5-370477CD9B48}"/>
              </a:ext>
            </a:extLst>
          </p:cNvPr>
          <p:cNvSpPr/>
          <p:nvPr/>
        </p:nvSpPr>
        <p:spPr>
          <a:xfrm>
            <a:off x="7259565" y="1494699"/>
            <a:ext cx="671669" cy="671669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4A6AE4-B588-458B-8402-87C71AFB86C7}"/>
              </a:ext>
            </a:extLst>
          </p:cNvPr>
          <p:cNvSpPr txBox="1"/>
          <p:nvPr/>
        </p:nvSpPr>
        <p:spPr>
          <a:xfrm>
            <a:off x="8046975" y="1570868"/>
            <a:ext cx="353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 subscription fee (500Tk/ month) and access 20 questions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03C814-5747-4F47-9D70-66932AD7C1CA}"/>
              </a:ext>
            </a:extLst>
          </p:cNvPr>
          <p:cNvSpPr/>
          <p:nvPr/>
        </p:nvSpPr>
        <p:spPr>
          <a:xfrm>
            <a:off x="4280881" y="2500356"/>
            <a:ext cx="671669" cy="67166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0C0036-8A2B-43FD-9FC4-F80AA4731C60}"/>
              </a:ext>
            </a:extLst>
          </p:cNvPr>
          <p:cNvSpPr txBox="1"/>
          <p:nvPr/>
        </p:nvSpPr>
        <p:spPr>
          <a:xfrm>
            <a:off x="628651" y="2513024"/>
            <a:ext cx="35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instructors to share important content/information with student in form documents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1E96354-9E2E-4FC7-84F3-4974114C5A08}"/>
              </a:ext>
            </a:extLst>
          </p:cNvPr>
          <p:cNvSpPr/>
          <p:nvPr/>
        </p:nvSpPr>
        <p:spPr>
          <a:xfrm>
            <a:off x="4280881" y="3506035"/>
            <a:ext cx="671669" cy="671669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A2A41-D532-4ED6-9439-B5AACEDF08AE}"/>
              </a:ext>
            </a:extLst>
          </p:cNvPr>
          <p:cNvSpPr txBox="1"/>
          <p:nvPr/>
        </p:nvSpPr>
        <p:spPr>
          <a:xfrm>
            <a:off x="628651" y="3633004"/>
            <a:ext cx="352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user can create an account using Name, Contact and Email ID</a:t>
            </a:r>
          </a:p>
        </p:txBody>
      </p:sp>
      <p:sp>
        <p:nvSpPr>
          <p:cNvPr id="50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Text Box 35" descr="TextBox 21"/>
          <p:cNvSpPr txBox="1">
            <a:spLocks/>
          </p:cNvSpPr>
          <p:nvPr/>
        </p:nvSpPr>
        <p:spPr bwMode="auto">
          <a:xfrm>
            <a:off x="4289178" y="1501530"/>
            <a:ext cx="694193" cy="62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91440" bIns="91440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r>
              <a:rPr lang="en-US" altLang="en-US" sz="2800" b="1" dirty="0">
                <a:solidFill>
                  <a:schemeClr val="bg1"/>
                </a:solidFill>
                <a:latin typeface="+mn-lt"/>
                <a:cs typeface="Helvetica" pitchFamily="34" charset="0"/>
              </a:rPr>
              <a:t>1</a:t>
            </a:r>
          </a:p>
        </p:txBody>
      </p:sp>
      <p:sp>
        <p:nvSpPr>
          <p:cNvPr id="63" name="Text Box 35" descr="TextBox 21"/>
          <p:cNvSpPr txBox="1">
            <a:spLocks/>
          </p:cNvSpPr>
          <p:nvPr/>
        </p:nvSpPr>
        <p:spPr bwMode="auto">
          <a:xfrm>
            <a:off x="4271236" y="2526612"/>
            <a:ext cx="694193" cy="62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91440" bIns="91440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r>
              <a:rPr lang="en-US" altLang="en-US" sz="2800" b="1" dirty="0">
                <a:solidFill>
                  <a:schemeClr val="bg1"/>
                </a:solidFill>
                <a:latin typeface="+mn-lt"/>
                <a:cs typeface="Helvetica" pitchFamily="34" charset="0"/>
              </a:rPr>
              <a:t>2</a:t>
            </a:r>
          </a:p>
        </p:txBody>
      </p:sp>
      <p:sp>
        <p:nvSpPr>
          <p:cNvPr id="64" name="Text Box 35" descr="TextBox 21"/>
          <p:cNvSpPr txBox="1">
            <a:spLocks/>
          </p:cNvSpPr>
          <p:nvPr/>
        </p:nvSpPr>
        <p:spPr bwMode="auto">
          <a:xfrm>
            <a:off x="4258356" y="3528371"/>
            <a:ext cx="694193" cy="62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91440" bIns="91440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r>
              <a:rPr lang="en-US" altLang="en-US" sz="2800" b="1" dirty="0">
                <a:solidFill>
                  <a:schemeClr val="bg1"/>
                </a:solidFill>
                <a:latin typeface="+mn-lt"/>
                <a:cs typeface="Helvetica" pitchFamily="34" charset="0"/>
              </a:rPr>
              <a:t>3</a:t>
            </a:r>
          </a:p>
        </p:txBody>
      </p:sp>
      <p:sp>
        <p:nvSpPr>
          <p:cNvPr id="65" name="Text Box 35" descr="TextBox 21"/>
          <p:cNvSpPr txBox="1">
            <a:spLocks/>
          </p:cNvSpPr>
          <p:nvPr/>
        </p:nvSpPr>
        <p:spPr bwMode="auto">
          <a:xfrm>
            <a:off x="7265139" y="1501529"/>
            <a:ext cx="694193" cy="62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91440" bIns="91440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r>
              <a:rPr lang="en-US" altLang="en-US" sz="2800" b="1" dirty="0">
                <a:solidFill>
                  <a:schemeClr val="bg1"/>
                </a:solidFill>
                <a:latin typeface="+mn-lt"/>
                <a:cs typeface="Helvetica" pitchFamily="34" charset="0"/>
              </a:rPr>
              <a:t>4</a:t>
            </a:r>
          </a:p>
        </p:txBody>
      </p:sp>
      <p:sp>
        <p:nvSpPr>
          <p:cNvPr id="66" name="Text Box 35" descr="TextBox 21"/>
          <p:cNvSpPr txBox="1">
            <a:spLocks/>
          </p:cNvSpPr>
          <p:nvPr/>
        </p:nvSpPr>
        <p:spPr bwMode="auto">
          <a:xfrm>
            <a:off x="7247197" y="2526611"/>
            <a:ext cx="694193" cy="62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91440" bIns="91440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r>
              <a:rPr lang="en-US" altLang="en-US" sz="2800" b="1" dirty="0">
                <a:solidFill>
                  <a:schemeClr val="bg1"/>
                </a:solidFill>
                <a:latin typeface="+mn-lt"/>
                <a:cs typeface="Helvetica" pitchFamily="34" charset="0"/>
              </a:rPr>
              <a:t>5</a:t>
            </a:r>
          </a:p>
        </p:txBody>
      </p:sp>
      <p:sp>
        <p:nvSpPr>
          <p:cNvPr id="67" name="Text Box 35" descr="TextBox 21"/>
          <p:cNvSpPr txBox="1">
            <a:spLocks/>
          </p:cNvSpPr>
          <p:nvPr/>
        </p:nvSpPr>
        <p:spPr bwMode="auto">
          <a:xfrm>
            <a:off x="7234317" y="3528370"/>
            <a:ext cx="694193" cy="62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91440" bIns="91440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r>
              <a:rPr lang="en-US" altLang="en-US" sz="2800" b="1" dirty="0">
                <a:solidFill>
                  <a:schemeClr val="bg1"/>
                </a:solidFill>
                <a:latin typeface="+mn-lt"/>
                <a:cs typeface="Helvetica" pitchFamily="34" charset="0"/>
              </a:rPr>
              <a:t>6</a:t>
            </a:r>
          </a:p>
        </p:txBody>
      </p:sp>
      <p:sp>
        <p:nvSpPr>
          <p:cNvPr id="51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5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NoteShares</a:t>
            </a:r>
            <a:r>
              <a:rPr lang="en-US" dirty="0"/>
              <a:t> Works</a:t>
            </a:r>
          </a:p>
        </p:txBody>
      </p:sp>
      <p:grpSp>
        <p:nvGrpSpPr>
          <p:cNvPr id="3" name="그룹 12">
            <a:extLst>
              <a:ext uri="{FF2B5EF4-FFF2-40B4-BE49-F238E27FC236}">
                <a16:creationId xmlns:a16="http://schemas.microsoft.com/office/drawing/2014/main" id="{F9100D22-6F2D-4BBF-9C17-554A67E0CC25}"/>
              </a:ext>
            </a:extLst>
          </p:cNvPr>
          <p:cNvGrpSpPr/>
          <p:nvPr/>
        </p:nvGrpSpPr>
        <p:grpSpPr>
          <a:xfrm>
            <a:off x="3938137" y="2062160"/>
            <a:ext cx="4289312" cy="1262873"/>
            <a:chOff x="4054872" y="2062159"/>
            <a:chExt cx="4289312" cy="1262873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2F5CDD95-A6F5-423A-A99F-F02C31F5DC46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542ADC-AD48-44A8-AD43-D1362927C678}"/>
                </a:ext>
              </a:extLst>
            </p:cNvPr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7161380-3D67-4D1B-81A7-16F22900EFF0}"/>
                </a:ext>
              </a:extLst>
            </p:cNvPr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Block Arc 2">
              <a:extLst>
                <a:ext uri="{FF2B5EF4-FFF2-40B4-BE49-F238E27FC236}">
                  <a16:creationId xmlns:a16="http://schemas.microsoft.com/office/drawing/2014/main" id="{C7493750-D971-4D80-A215-1DCE9898D37C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757BF4CE-A7B4-4C30-B5A2-CEF1AF6F82F8}"/>
              </a:ext>
            </a:extLst>
          </p:cNvPr>
          <p:cNvGrpSpPr/>
          <p:nvPr/>
        </p:nvGrpSpPr>
        <p:grpSpPr>
          <a:xfrm>
            <a:off x="5630822" y="2962342"/>
            <a:ext cx="2075574" cy="1257774"/>
            <a:chOff x="5747557" y="2962342"/>
            <a:chExt cx="2075574" cy="125777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8AEF3A5F-ED00-46D2-9374-11595279C1DC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19534FF-1EBB-46EF-93F4-0D85B38FEF67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BCBB4509-4980-4D60-A85C-1C57D33719E0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id="{ED8164D0-B083-44B8-AA73-51D95E291918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10F15E-0743-4456-BD4A-E1F7BCBB262B}"/>
              </a:ext>
            </a:extLst>
          </p:cNvPr>
          <p:cNvGrpSpPr/>
          <p:nvPr/>
        </p:nvGrpSpPr>
        <p:grpSpPr>
          <a:xfrm>
            <a:off x="1418863" y="2276791"/>
            <a:ext cx="2395361" cy="860967"/>
            <a:chOff x="186703" y="2121142"/>
            <a:chExt cx="2395361" cy="860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5C169A-CAAD-4B83-8A2E-EC43F8645CDE}"/>
                </a:ext>
              </a:extLst>
            </p:cNvPr>
            <p:cNvSpPr txBox="1"/>
            <p:nvPr/>
          </p:nvSpPr>
          <p:spPr>
            <a:xfrm>
              <a:off x="186703" y="2121142"/>
              <a:ext cx="2395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Answers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4E9521-AD72-4C28-B645-517D48D4133F}"/>
                </a:ext>
              </a:extLst>
            </p:cNvPr>
            <p:cNvSpPr txBox="1"/>
            <p:nvPr/>
          </p:nvSpPr>
          <p:spPr>
            <a:xfrm>
              <a:off x="186703" y="2335778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relevant answers verified by experts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E73605-9440-4C3F-9927-4ADB1BB4C9C3}"/>
              </a:ext>
            </a:extLst>
          </p:cNvPr>
          <p:cNvGrpSpPr/>
          <p:nvPr/>
        </p:nvGrpSpPr>
        <p:grpSpPr>
          <a:xfrm>
            <a:off x="7834756" y="3237796"/>
            <a:ext cx="2084225" cy="676301"/>
            <a:chOff x="5546540" y="3082146"/>
            <a:chExt cx="2084225" cy="6763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974B36-3D99-4C63-A38F-FB00ADCC25D8}"/>
                </a:ext>
              </a:extLst>
            </p:cNvPr>
            <p:cNvSpPr txBox="1"/>
            <p:nvPr/>
          </p:nvSpPr>
          <p:spPr>
            <a:xfrm>
              <a:off x="5546540" y="3082146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Ask Questions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FA2F3A-D401-4D31-AA0F-548413EB0F95}"/>
                </a:ext>
              </a:extLst>
            </p:cNvPr>
            <p:cNvSpPr txBox="1"/>
            <p:nvPr/>
          </p:nvSpPr>
          <p:spPr>
            <a:xfrm>
              <a:off x="5546540" y="3296782"/>
              <a:ext cx="2084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Ask any type of engineering related questions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AB91EE-9BAA-4746-B3C5-601584BCD56D}"/>
              </a:ext>
            </a:extLst>
          </p:cNvPr>
          <p:cNvGrpSpPr/>
          <p:nvPr/>
        </p:nvGrpSpPr>
        <p:grpSpPr>
          <a:xfrm>
            <a:off x="7834756" y="5043327"/>
            <a:ext cx="2084225" cy="860967"/>
            <a:chOff x="5561445" y="4887679"/>
            <a:chExt cx="2084225" cy="8609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D605A-9FF8-4740-8D14-7114442DAF31}"/>
                </a:ext>
              </a:extLst>
            </p:cNvPr>
            <p:cNvSpPr txBox="1"/>
            <p:nvPr/>
          </p:nvSpPr>
          <p:spPr>
            <a:xfrm>
              <a:off x="5561445" y="4887679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SignUp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C8F174-E647-4B9B-AF26-7A0FC7B2422C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email or phone no. Category for both student and instructor’s account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C3AB22-D184-465A-92A9-62DEB76DCC18}"/>
              </a:ext>
            </a:extLst>
          </p:cNvPr>
          <p:cNvGrpSpPr/>
          <p:nvPr/>
        </p:nvGrpSpPr>
        <p:grpSpPr>
          <a:xfrm>
            <a:off x="1418863" y="4217864"/>
            <a:ext cx="2395361" cy="1030244"/>
            <a:chOff x="232423" y="4062214"/>
            <a:chExt cx="2395361" cy="10302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CFB836-F50E-4C5C-A4B5-64A5A3FFE335}"/>
                </a:ext>
              </a:extLst>
            </p:cNvPr>
            <p:cNvSpPr txBox="1"/>
            <p:nvPr/>
          </p:nvSpPr>
          <p:spPr>
            <a:xfrm>
              <a:off x="232423" y="4062214"/>
              <a:ext cx="23953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Buy package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1D4A1D-05BF-4709-A091-7DA4BD951B39}"/>
                </a:ext>
              </a:extLst>
            </p:cNvPr>
            <p:cNvSpPr txBox="1"/>
            <p:nvPr/>
          </p:nvSpPr>
          <p:spPr>
            <a:xfrm>
              <a:off x="232423" y="4261461"/>
              <a:ext cx="2395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Mothly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500Tk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Yearly: 4000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through mobile financial services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0E653-C9DA-459D-A0F6-4332F8673894}"/>
              </a:ext>
            </a:extLst>
          </p:cNvPr>
          <p:cNvGrpSpPr/>
          <p:nvPr/>
        </p:nvGrpSpPr>
        <p:grpSpPr>
          <a:xfrm>
            <a:off x="9521500" y="1888936"/>
            <a:ext cx="2352822" cy="706853"/>
            <a:chOff x="7308304" y="1342901"/>
            <a:chExt cx="1856492" cy="7068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59DF5A-1B0A-430A-B131-8FC4C269F2F2}"/>
                </a:ext>
              </a:extLst>
            </p:cNvPr>
            <p:cNvSpPr txBox="1"/>
            <p:nvPr/>
          </p:nvSpPr>
          <p:spPr>
            <a:xfrm>
              <a:off x="7308304" y="1342901"/>
              <a:ext cx="18564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 Reviews &amp; Ratings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ABB121-2C89-4989-AF97-D2F8CAB007AA}"/>
                </a:ext>
              </a:extLst>
            </p:cNvPr>
            <p:cNvSpPr txBox="1"/>
            <p:nvPr/>
          </p:nvSpPr>
          <p:spPr>
            <a:xfrm>
              <a:off x="7308304" y="15880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 reviews or suggestions for better service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21EF4BF-26F9-4040-8939-2CE7A6995298}"/>
              </a:ext>
            </a:extLst>
          </p:cNvPr>
          <p:cNvSpPr/>
          <p:nvPr/>
        </p:nvSpPr>
        <p:spPr>
          <a:xfrm>
            <a:off x="4175723" y="2484378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C32B2D-E12C-44A3-BA3B-0E56497B410E}"/>
              </a:ext>
            </a:extLst>
          </p:cNvPr>
          <p:cNvSpPr/>
          <p:nvPr/>
        </p:nvSpPr>
        <p:spPr>
          <a:xfrm>
            <a:off x="6861191" y="3370092"/>
            <a:ext cx="609425" cy="60942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C87023-689C-4DF0-B8BB-3626E861EFD1}"/>
              </a:ext>
            </a:extLst>
          </p:cNvPr>
          <p:cNvSpPr/>
          <p:nvPr/>
        </p:nvSpPr>
        <p:spPr>
          <a:xfrm>
            <a:off x="4175723" y="4284786"/>
            <a:ext cx="609425" cy="6094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A9C859-E442-42D1-AE47-7FF5ECC57352}"/>
              </a:ext>
            </a:extLst>
          </p:cNvPr>
          <p:cNvSpPr/>
          <p:nvPr/>
        </p:nvSpPr>
        <p:spPr>
          <a:xfrm>
            <a:off x="6861191" y="5183317"/>
            <a:ext cx="609425" cy="60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E06BBE54-E860-4812-8A9D-14E4E3212CCE}"/>
              </a:ext>
            </a:extLst>
          </p:cNvPr>
          <p:cNvGrpSpPr/>
          <p:nvPr/>
        </p:nvGrpSpPr>
        <p:grpSpPr>
          <a:xfrm>
            <a:off x="3938138" y="3855554"/>
            <a:ext cx="2079217" cy="1269226"/>
            <a:chOff x="4054872" y="3855554"/>
            <a:chExt cx="2079217" cy="126922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8640024A-38CA-4774-A680-12ED0BE3CAC5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18BED823-96BD-4EB3-8945-4DCDA5F4B6E6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BD57713-BD8B-4AE3-9B63-9DFBD7EB9D21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id="{146BD6C3-0ADF-4ACC-B1E1-755F03497CDD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:a16="http://schemas.microsoft.com/office/drawing/2014/main" id="{5B646D24-989E-40CE-9ABE-211DD1919461}"/>
              </a:ext>
            </a:extLst>
          </p:cNvPr>
          <p:cNvGrpSpPr/>
          <p:nvPr/>
        </p:nvGrpSpPr>
        <p:grpSpPr>
          <a:xfrm>
            <a:off x="1629366" y="4753301"/>
            <a:ext cx="6077030" cy="1270361"/>
            <a:chOff x="1746101" y="4753300"/>
            <a:chExt cx="6077030" cy="1270361"/>
          </a:xfrm>
        </p:grpSpPr>
        <p:sp>
          <p:nvSpPr>
            <p:cNvPr id="39" name="Block Arc 2">
              <a:extLst>
                <a:ext uri="{FF2B5EF4-FFF2-40B4-BE49-F238E27FC236}">
                  <a16:creationId xmlns:a16="http://schemas.microsoft.com/office/drawing/2014/main" id="{82B75635-848B-4D1F-AEC3-A9C9787CBA1D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C8FB40-4465-40EC-8BB3-D381EC775854}"/>
                </a:ext>
              </a:extLst>
            </p:cNvPr>
            <p:cNvSpPr/>
            <p:nvPr/>
          </p:nvSpPr>
          <p:spPr>
            <a:xfrm>
              <a:off x="1746101" y="5828472"/>
              <a:ext cx="4817572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2963681-4EBA-49BC-B0D0-FAC3DA06B35D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F8A6D69D-0985-4CCD-8BE6-2CE52574F85C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F887A7C0-A74B-4C41-992C-32BF73D74B8B}"/>
              </a:ext>
            </a:extLst>
          </p:cNvPr>
          <p:cNvSpPr/>
          <p:nvPr/>
        </p:nvSpPr>
        <p:spPr>
          <a:xfrm>
            <a:off x="7043975" y="351920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Frame 17">
            <a:extLst>
              <a:ext uri="{FF2B5EF4-FFF2-40B4-BE49-F238E27FC236}">
                <a16:creationId xmlns:a16="http://schemas.microsoft.com/office/drawing/2014/main" id="{FC7A52F0-04B7-48A9-9838-5D9DBB87721E}"/>
              </a:ext>
            </a:extLst>
          </p:cNvPr>
          <p:cNvSpPr/>
          <p:nvPr/>
        </p:nvSpPr>
        <p:spPr>
          <a:xfrm>
            <a:off x="4321218" y="26298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F59119B5-750F-4381-8915-B555ADC69974}"/>
              </a:ext>
            </a:extLst>
          </p:cNvPr>
          <p:cNvSpPr/>
          <p:nvPr/>
        </p:nvSpPr>
        <p:spPr>
          <a:xfrm>
            <a:off x="6985264" y="52961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Group 115">
            <a:extLst>
              <a:ext uri="{FF2B5EF4-FFF2-40B4-BE49-F238E27FC236}">
                <a16:creationId xmlns:a16="http://schemas.microsoft.com/office/drawing/2014/main" id="{96D3B590-B0E9-45F5-BD00-05B3544E7CA1}"/>
              </a:ext>
            </a:extLst>
          </p:cNvPr>
          <p:cNvGrpSpPr/>
          <p:nvPr/>
        </p:nvGrpSpPr>
        <p:grpSpPr>
          <a:xfrm rot="5400000">
            <a:off x="585561" y="5283231"/>
            <a:ext cx="805206" cy="1282403"/>
            <a:chOff x="6867874" y="3721883"/>
            <a:chExt cx="1093501" cy="1741553"/>
          </a:xfrm>
        </p:grpSpPr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C4968815-35AC-47E1-AA90-AE1E1545E641}"/>
                </a:ext>
              </a:extLst>
            </p:cNvPr>
            <p:cNvSpPr/>
            <p:nvPr/>
          </p:nvSpPr>
          <p:spPr>
            <a:xfrm>
              <a:off x="6867874" y="3721883"/>
              <a:ext cx="1093501" cy="1741553"/>
            </a:xfrm>
            <a:custGeom>
              <a:avLst/>
              <a:gdLst/>
              <a:ahLst/>
              <a:cxnLst/>
              <a:rect l="l" t="t" r="r" b="b"/>
              <a:pathLst>
                <a:path w="1093501" h="1741553">
                  <a:moveTo>
                    <a:pt x="422037" y="0"/>
                  </a:moveTo>
                  <a:lnTo>
                    <a:pt x="422037" y="630979"/>
                  </a:lnTo>
                  <a:cubicBezTo>
                    <a:pt x="422037" y="680563"/>
                    <a:pt x="455258" y="722388"/>
                    <a:pt x="500795" y="734926"/>
                  </a:cubicBezTo>
                  <a:lnTo>
                    <a:pt x="500795" y="955639"/>
                  </a:lnTo>
                  <a:cubicBezTo>
                    <a:pt x="500795" y="982077"/>
                    <a:pt x="522227" y="1003509"/>
                    <a:pt x="548664" y="1003509"/>
                  </a:cubicBezTo>
                  <a:cubicBezTo>
                    <a:pt x="575102" y="1003509"/>
                    <a:pt x="596533" y="982077"/>
                    <a:pt x="596533" y="955639"/>
                  </a:cubicBezTo>
                  <a:lnTo>
                    <a:pt x="596533" y="735077"/>
                  </a:lnTo>
                  <a:cubicBezTo>
                    <a:pt x="642317" y="722690"/>
                    <a:pt x="675778" y="680742"/>
                    <a:pt x="675778" y="630979"/>
                  </a:cubicBezTo>
                  <a:lnTo>
                    <a:pt x="675778" y="658"/>
                  </a:lnTo>
                  <a:cubicBezTo>
                    <a:pt x="911634" y="31647"/>
                    <a:pt x="1093500" y="233580"/>
                    <a:pt x="1093500" y="477990"/>
                  </a:cubicBezTo>
                  <a:lnTo>
                    <a:pt x="1093500" y="780133"/>
                  </a:lnTo>
                  <a:lnTo>
                    <a:pt x="1093501" y="780133"/>
                  </a:lnTo>
                  <a:lnTo>
                    <a:pt x="1093501" y="1260843"/>
                  </a:lnTo>
                  <a:cubicBezTo>
                    <a:pt x="1093501" y="1526332"/>
                    <a:pt x="878279" y="1741553"/>
                    <a:pt x="612791" y="1741553"/>
                  </a:cubicBezTo>
                  <a:lnTo>
                    <a:pt x="480710" y="1741553"/>
                  </a:lnTo>
                  <a:cubicBezTo>
                    <a:pt x="215222" y="1741553"/>
                    <a:pt x="1" y="1526332"/>
                    <a:pt x="1" y="1260843"/>
                  </a:cubicBezTo>
                  <a:lnTo>
                    <a:pt x="1" y="787709"/>
                  </a:lnTo>
                  <a:lnTo>
                    <a:pt x="0" y="787709"/>
                  </a:lnTo>
                  <a:lnTo>
                    <a:pt x="0" y="477990"/>
                  </a:lnTo>
                  <a:cubicBezTo>
                    <a:pt x="0" y="232085"/>
                    <a:pt x="184097" y="29180"/>
                    <a:pt x="422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Rounded Rectangle 108">
              <a:extLst>
                <a:ext uri="{FF2B5EF4-FFF2-40B4-BE49-F238E27FC236}">
                  <a16:creationId xmlns:a16="http://schemas.microsoft.com/office/drawing/2014/main" id="{41537A03-55CA-4A94-86B9-E2733194DA5D}"/>
                </a:ext>
              </a:extLst>
            </p:cNvPr>
            <p:cNvSpPr/>
            <p:nvPr/>
          </p:nvSpPr>
          <p:spPr>
            <a:xfrm>
              <a:off x="7309131" y="3809649"/>
              <a:ext cx="210986" cy="457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980FB-357A-414B-A235-EF1FC419EBB2}"/>
              </a:ext>
            </a:extLst>
          </p:cNvPr>
          <p:cNvGrpSpPr/>
          <p:nvPr/>
        </p:nvGrpSpPr>
        <p:grpSpPr>
          <a:xfrm>
            <a:off x="8229922" y="1320763"/>
            <a:ext cx="1293891" cy="1773039"/>
            <a:chOff x="149043" y="399678"/>
            <a:chExt cx="1877570" cy="2572864"/>
          </a:xfrm>
        </p:grpSpPr>
        <p:sp>
          <p:nvSpPr>
            <p:cNvPr id="53" name="Rounded Rectangle 39">
              <a:extLst>
                <a:ext uri="{FF2B5EF4-FFF2-40B4-BE49-F238E27FC236}">
                  <a16:creationId xmlns:a16="http://schemas.microsoft.com/office/drawing/2014/main" id="{F788514F-57BD-4FB4-BB0A-B6F8D1854EA6}"/>
                </a:ext>
              </a:extLst>
            </p:cNvPr>
            <p:cNvSpPr/>
            <p:nvPr/>
          </p:nvSpPr>
          <p:spPr>
            <a:xfrm rot="2483232">
              <a:off x="149043" y="703955"/>
              <a:ext cx="1877570" cy="2268587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CC698"/>
            </a:solidFill>
            <a:ln w="336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ABDF997-D8F0-4793-9BC0-325BD455A6D5}"/>
                </a:ext>
              </a:extLst>
            </p:cNvPr>
            <p:cNvGrpSpPr/>
            <p:nvPr/>
          </p:nvGrpSpPr>
          <p:grpSpPr>
            <a:xfrm>
              <a:off x="664860" y="399678"/>
              <a:ext cx="1074221" cy="1717693"/>
              <a:chOff x="664860" y="399678"/>
              <a:chExt cx="1074221" cy="171769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7F00225-F5AB-40B7-874F-745A8104A5BA}"/>
                  </a:ext>
                </a:extLst>
              </p:cNvPr>
              <p:cNvGrpSpPr/>
              <p:nvPr/>
            </p:nvGrpSpPr>
            <p:grpSpPr>
              <a:xfrm rot="20671139">
                <a:off x="664860" y="399678"/>
                <a:ext cx="920312" cy="1717693"/>
                <a:chOff x="3501573" y="3178068"/>
                <a:chExt cx="1340594" cy="2737840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7F78C17-B246-47F0-B740-112984E52643}"/>
                    </a:ext>
                  </a:extLst>
                </p:cNvPr>
                <p:cNvSpPr/>
                <p:nvPr/>
              </p:nvSpPr>
              <p:spPr>
                <a:xfrm>
                  <a:off x="3504728" y="3612346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9651AA12-E3A8-4758-9CCA-20DBC4440451}"/>
                    </a:ext>
                  </a:extLst>
                </p:cNvPr>
                <p:cNvSpPr/>
                <p:nvPr/>
              </p:nvSpPr>
              <p:spPr>
                <a:xfrm>
                  <a:off x="3501573" y="3832632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F542D0E-A035-48AE-9CE2-87436B5E5DEE}"/>
                    </a:ext>
                  </a:extLst>
                </p:cNvPr>
                <p:cNvSpPr/>
                <p:nvPr/>
              </p:nvSpPr>
              <p:spPr>
                <a:xfrm>
                  <a:off x="4776089" y="3829487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9526" y="65246"/>
                        <a:pt x="16669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F6BF979-9805-471D-AC76-389632C6A90B}"/>
                    </a:ext>
                  </a:extLst>
                </p:cNvPr>
                <p:cNvSpPr/>
                <p:nvPr/>
              </p:nvSpPr>
              <p:spPr>
                <a:xfrm>
                  <a:off x="3520451" y="3178068"/>
                  <a:ext cx="1321716" cy="2737840"/>
                </a:xfrm>
                <a:custGeom>
                  <a:avLst/>
                  <a:gdLst>
                    <a:gd name="connsiteX0" fmla="*/ 350044 w 400050"/>
                    <a:gd name="connsiteY0" fmla="*/ 7144 h 828675"/>
                    <a:gd name="connsiteX1" fmla="*/ 53816 w 400050"/>
                    <a:gd name="connsiteY1" fmla="*/ 7144 h 828675"/>
                    <a:gd name="connsiteX2" fmla="*/ 7144 w 400050"/>
                    <a:gd name="connsiteY2" fmla="*/ 53816 h 828675"/>
                    <a:gd name="connsiteX3" fmla="*/ 7144 w 400050"/>
                    <a:gd name="connsiteY3" fmla="*/ 781526 h 828675"/>
                    <a:gd name="connsiteX4" fmla="*/ 53816 w 400050"/>
                    <a:gd name="connsiteY4" fmla="*/ 828199 h 828675"/>
                    <a:gd name="connsiteX5" fmla="*/ 350044 w 400050"/>
                    <a:gd name="connsiteY5" fmla="*/ 828199 h 828675"/>
                    <a:gd name="connsiteX6" fmla="*/ 396716 w 400050"/>
                    <a:gd name="connsiteY6" fmla="*/ 781526 h 828675"/>
                    <a:gd name="connsiteX7" fmla="*/ 396716 w 400050"/>
                    <a:gd name="connsiteY7" fmla="*/ 53816 h 828675"/>
                    <a:gd name="connsiteX8" fmla="*/ 350044 w 400050"/>
                    <a:gd name="connsiteY8" fmla="*/ 7144 h 828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050" h="828675">
                      <a:moveTo>
                        <a:pt x="350044" y="7144"/>
                      </a:moveTo>
                      <a:lnTo>
                        <a:pt x="53816" y="7144"/>
                      </a:lnTo>
                      <a:cubicBezTo>
                        <a:pt x="28099" y="7144"/>
                        <a:pt x="7144" y="28099"/>
                        <a:pt x="7144" y="53816"/>
                      </a:cubicBezTo>
                      <a:lnTo>
                        <a:pt x="7144" y="781526"/>
                      </a:lnTo>
                      <a:cubicBezTo>
                        <a:pt x="7144" y="807244"/>
                        <a:pt x="28099" y="828199"/>
                        <a:pt x="53816" y="828199"/>
                      </a:cubicBezTo>
                      <a:lnTo>
                        <a:pt x="350044" y="828199"/>
                      </a:lnTo>
                      <a:cubicBezTo>
                        <a:pt x="375761" y="828199"/>
                        <a:pt x="396716" y="807244"/>
                        <a:pt x="396716" y="781526"/>
                      </a:cubicBezTo>
                      <a:lnTo>
                        <a:pt x="396716" y="53816"/>
                      </a:lnTo>
                      <a:cubicBezTo>
                        <a:pt x="396716" y="28099"/>
                        <a:pt x="375761" y="7144"/>
                        <a:pt x="350044" y="714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C5C14AEB-789D-4545-A72D-6A34B0E4341A}"/>
                    </a:ext>
                  </a:extLst>
                </p:cNvPr>
                <p:cNvSpPr/>
                <p:nvPr/>
              </p:nvSpPr>
              <p:spPr>
                <a:xfrm>
                  <a:off x="3529897" y="3190652"/>
                  <a:ext cx="1290246" cy="2706371"/>
                </a:xfrm>
                <a:custGeom>
                  <a:avLst/>
                  <a:gdLst>
                    <a:gd name="connsiteX0" fmla="*/ 345281 w 390525"/>
                    <a:gd name="connsiteY0" fmla="*/ 7144 h 819150"/>
                    <a:gd name="connsiteX1" fmla="*/ 52864 w 390525"/>
                    <a:gd name="connsiteY1" fmla="*/ 7144 h 819150"/>
                    <a:gd name="connsiteX2" fmla="*/ 7144 w 390525"/>
                    <a:gd name="connsiteY2" fmla="*/ 52864 h 819150"/>
                    <a:gd name="connsiteX3" fmla="*/ 7144 w 390525"/>
                    <a:gd name="connsiteY3" fmla="*/ 772954 h 819150"/>
                    <a:gd name="connsiteX4" fmla="*/ 52864 w 390525"/>
                    <a:gd name="connsiteY4" fmla="*/ 818674 h 819150"/>
                    <a:gd name="connsiteX5" fmla="*/ 345281 w 390525"/>
                    <a:gd name="connsiteY5" fmla="*/ 818674 h 819150"/>
                    <a:gd name="connsiteX6" fmla="*/ 391001 w 390525"/>
                    <a:gd name="connsiteY6" fmla="*/ 772954 h 819150"/>
                    <a:gd name="connsiteX7" fmla="*/ 391001 w 390525"/>
                    <a:gd name="connsiteY7" fmla="*/ 52864 h 819150"/>
                    <a:gd name="connsiteX8" fmla="*/ 345281 w 390525"/>
                    <a:gd name="connsiteY8" fmla="*/ 7144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0525" h="819150">
                      <a:moveTo>
                        <a:pt x="345281" y="7144"/>
                      </a:moveTo>
                      <a:lnTo>
                        <a:pt x="52864" y="7144"/>
                      </a:lnTo>
                      <a:cubicBezTo>
                        <a:pt x="27146" y="7144"/>
                        <a:pt x="7144" y="27146"/>
                        <a:pt x="7144" y="52864"/>
                      </a:cubicBezTo>
                      <a:lnTo>
                        <a:pt x="7144" y="772954"/>
                      </a:lnTo>
                      <a:cubicBezTo>
                        <a:pt x="7144" y="798671"/>
                        <a:pt x="27146" y="818674"/>
                        <a:pt x="52864" y="818674"/>
                      </a:cubicBezTo>
                      <a:lnTo>
                        <a:pt x="345281" y="818674"/>
                      </a:lnTo>
                      <a:cubicBezTo>
                        <a:pt x="370999" y="818674"/>
                        <a:pt x="391001" y="798671"/>
                        <a:pt x="391001" y="772954"/>
                      </a:cubicBezTo>
                      <a:lnTo>
                        <a:pt x="391001" y="52864"/>
                      </a:lnTo>
                      <a:cubicBezTo>
                        <a:pt x="391001" y="28099"/>
                        <a:pt x="370046" y="7144"/>
                        <a:pt x="345281" y="7144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4C629FE2-B500-4E35-98FC-07EBCC72310F}"/>
                    </a:ext>
                  </a:extLst>
                </p:cNvPr>
                <p:cNvSpPr/>
                <p:nvPr/>
              </p:nvSpPr>
              <p:spPr>
                <a:xfrm>
                  <a:off x="3627447" y="3596610"/>
                  <a:ext cx="1101430" cy="1951104"/>
                </a:xfrm>
                <a:custGeom>
                  <a:avLst/>
                  <a:gdLst>
                    <a:gd name="connsiteX0" fmla="*/ 7144 w 333375"/>
                    <a:gd name="connsiteY0" fmla="*/ 7144 h 590550"/>
                    <a:gd name="connsiteX1" fmla="*/ 331946 w 333375"/>
                    <a:gd name="connsiteY1" fmla="*/ 7144 h 590550"/>
                    <a:gd name="connsiteX2" fmla="*/ 331946 w 333375"/>
                    <a:gd name="connsiteY2" fmla="*/ 586264 h 590550"/>
                    <a:gd name="connsiteX3" fmla="*/ 7144 w 333375"/>
                    <a:gd name="connsiteY3" fmla="*/ 586264 h 590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5" h="590550">
                      <a:moveTo>
                        <a:pt x="7144" y="7144"/>
                      </a:moveTo>
                      <a:lnTo>
                        <a:pt x="331946" y="7144"/>
                      </a:lnTo>
                      <a:lnTo>
                        <a:pt x="331946" y="586264"/>
                      </a:lnTo>
                      <a:lnTo>
                        <a:pt x="7144" y="58626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59C20D9-CE8B-48C4-9C66-7C4D378E64DE}"/>
                    </a:ext>
                  </a:extLst>
                </p:cNvPr>
                <p:cNvGrpSpPr/>
                <p:nvPr/>
              </p:nvGrpSpPr>
              <p:grpSpPr>
                <a:xfrm>
                  <a:off x="4088508" y="5635852"/>
                  <a:ext cx="173080" cy="173080"/>
                  <a:chOff x="6768665" y="6038214"/>
                  <a:chExt cx="147968" cy="147968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DB7D03D-9282-4DE9-904F-17ACCC89C8AE}"/>
                      </a:ext>
                    </a:extLst>
                  </p:cNvPr>
                  <p:cNvSpPr/>
                  <p:nvPr/>
                </p:nvSpPr>
                <p:spPr>
                  <a:xfrm>
                    <a:off x="6768665" y="6038214"/>
                    <a:ext cx="147968" cy="14796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46B6EE85-04A7-475F-B569-336DD289BCC4}"/>
                      </a:ext>
                    </a:extLst>
                  </p:cNvPr>
                  <p:cNvSpPr/>
                  <p:nvPr/>
                </p:nvSpPr>
                <p:spPr>
                  <a:xfrm>
                    <a:off x="6802088" y="6071634"/>
                    <a:ext cx="81180" cy="811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55D00922-C018-49AF-A8EB-C9EFBFCE3772}"/>
                    </a:ext>
                  </a:extLst>
                </p:cNvPr>
                <p:cNvSpPr/>
                <p:nvPr/>
              </p:nvSpPr>
              <p:spPr>
                <a:xfrm>
                  <a:off x="3821102" y="3628406"/>
                  <a:ext cx="906450" cy="1887518"/>
                </a:xfrm>
                <a:custGeom>
                  <a:avLst/>
                  <a:gdLst>
                    <a:gd name="connsiteX0" fmla="*/ 614149 w 1119116"/>
                    <a:gd name="connsiteY0" fmla="*/ 0 h 2330356"/>
                    <a:gd name="connsiteX1" fmla="*/ 1115704 w 1119116"/>
                    <a:gd name="connsiteY1" fmla="*/ 6824 h 2330356"/>
                    <a:gd name="connsiteX2" fmla="*/ 1119116 w 1119116"/>
                    <a:gd name="connsiteY2" fmla="*/ 2330356 h 2330356"/>
                    <a:gd name="connsiteX3" fmla="*/ 0 w 1119116"/>
                    <a:gd name="connsiteY3" fmla="*/ 2330356 h 2330356"/>
                    <a:gd name="connsiteX4" fmla="*/ 614149 w 1119116"/>
                    <a:gd name="connsiteY4" fmla="*/ 0 h 2330356"/>
                    <a:gd name="connsiteX0" fmla="*/ 614149 w 1119116"/>
                    <a:gd name="connsiteY0" fmla="*/ 0 h 2330356"/>
                    <a:gd name="connsiteX1" fmla="*/ 1115704 w 1119116"/>
                    <a:gd name="connsiteY1" fmla="*/ 3412 h 2330356"/>
                    <a:gd name="connsiteX2" fmla="*/ 1119116 w 1119116"/>
                    <a:gd name="connsiteY2" fmla="*/ 2330356 h 2330356"/>
                    <a:gd name="connsiteX3" fmla="*/ 0 w 1119116"/>
                    <a:gd name="connsiteY3" fmla="*/ 2330356 h 2330356"/>
                    <a:gd name="connsiteX4" fmla="*/ 614149 w 1119116"/>
                    <a:gd name="connsiteY4" fmla="*/ 0 h 2330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116" h="2330356">
                      <a:moveTo>
                        <a:pt x="614149" y="0"/>
                      </a:moveTo>
                      <a:lnTo>
                        <a:pt x="1115704" y="3412"/>
                      </a:lnTo>
                      <a:cubicBezTo>
                        <a:pt x="1116841" y="777923"/>
                        <a:pt x="1117979" y="1555845"/>
                        <a:pt x="1119116" y="2330356"/>
                      </a:cubicBezTo>
                      <a:lnTo>
                        <a:pt x="0" y="2330356"/>
                      </a:lnTo>
                      <a:lnTo>
                        <a:pt x="614149" y="0"/>
                      </a:lnTo>
                      <a:close/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8B6C582F-4337-419B-98EE-DEE80E587CBF}"/>
                    </a:ext>
                  </a:extLst>
                </p:cNvPr>
                <p:cNvSpPr/>
                <p:nvPr/>
              </p:nvSpPr>
              <p:spPr>
                <a:xfrm>
                  <a:off x="4058661" y="3449093"/>
                  <a:ext cx="254255" cy="5839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A5D38A93-CE35-4CBC-8267-0A9BD24EA0DB}"/>
                    </a:ext>
                  </a:extLst>
                </p:cNvPr>
                <p:cNvSpPr/>
                <p:nvPr/>
              </p:nvSpPr>
              <p:spPr>
                <a:xfrm>
                  <a:off x="3922825" y="3449093"/>
                  <a:ext cx="58393" cy="5839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Rounded Rectangle 51">
                <a:extLst>
                  <a:ext uri="{FF2B5EF4-FFF2-40B4-BE49-F238E27FC236}">
                    <a16:creationId xmlns:a16="http://schemas.microsoft.com/office/drawing/2014/main" id="{5D8EE758-1B64-4E5D-9173-8D81009E057F}"/>
                  </a:ext>
                </a:extLst>
              </p:cNvPr>
              <p:cNvSpPr/>
              <p:nvPr/>
            </p:nvSpPr>
            <p:spPr>
              <a:xfrm rot="3148397">
                <a:off x="1443651" y="1047331"/>
                <a:ext cx="227781" cy="304797"/>
              </a:xfrm>
              <a:prstGeom prst="roundRect">
                <a:avLst>
                  <a:gd name="adj" fmla="val 50000"/>
                </a:avLst>
              </a:pr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2">
                <a:extLst>
                  <a:ext uri="{FF2B5EF4-FFF2-40B4-BE49-F238E27FC236}">
                    <a16:creationId xmlns:a16="http://schemas.microsoft.com/office/drawing/2014/main" id="{42AB6689-921F-40DE-84CA-54B216685B94}"/>
                  </a:ext>
                </a:extLst>
              </p:cNvPr>
              <p:cNvSpPr/>
              <p:nvPr/>
            </p:nvSpPr>
            <p:spPr>
              <a:xfrm rot="3148397">
                <a:off x="1463592" y="1265972"/>
                <a:ext cx="227781" cy="304797"/>
              </a:xfrm>
              <a:prstGeom prst="roundRect">
                <a:avLst>
                  <a:gd name="adj" fmla="val 50000"/>
                </a:avLst>
              </a:pr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53">
                <a:extLst>
                  <a:ext uri="{FF2B5EF4-FFF2-40B4-BE49-F238E27FC236}">
                    <a16:creationId xmlns:a16="http://schemas.microsoft.com/office/drawing/2014/main" id="{FE93D1CA-F359-4FE3-B77E-AA48E6FAD03D}"/>
                  </a:ext>
                </a:extLst>
              </p:cNvPr>
              <p:cNvSpPr/>
              <p:nvPr/>
            </p:nvSpPr>
            <p:spPr>
              <a:xfrm rot="3148397">
                <a:off x="1500837" y="1488593"/>
                <a:ext cx="215985" cy="260502"/>
              </a:xfrm>
              <a:prstGeom prst="roundRect">
                <a:avLst>
                  <a:gd name="adj" fmla="val 50000"/>
                </a:avLst>
              </a:pr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6</a:t>
            </a:fld>
            <a:endParaRPr lang="en-US" altLang="en-US" sz="2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73" y="4199386"/>
            <a:ext cx="780223" cy="7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C7C359D2-3586-42D3-BDD7-78734A69035D}"/>
              </a:ext>
            </a:extLst>
          </p:cNvPr>
          <p:cNvSpPr/>
          <p:nvPr/>
        </p:nvSpPr>
        <p:spPr>
          <a:xfrm>
            <a:off x="3695661" y="833602"/>
            <a:ext cx="2903757" cy="5464262"/>
          </a:xfrm>
          <a:prstGeom prst="roundRect">
            <a:avLst>
              <a:gd name="adj" fmla="val 5126"/>
            </a:avLst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ounded Rectangle 25">
            <a:extLst>
              <a:ext uri="{FF2B5EF4-FFF2-40B4-BE49-F238E27FC236}">
                <a16:creationId xmlns:a16="http://schemas.microsoft.com/office/drawing/2014/main" id="{4A2AE1CA-A021-4941-8D77-7B2B6BB8934E}"/>
              </a:ext>
            </a:extLst>
          </p:cNvPr>
          <p:cNvSpPr/>
          <p:nvPr/>
        </p:nvSpPr>
        <p:spPr>
          <a:xfrm>
            <a:off x="535866" y="833602"/>
            <a:ext cx="2831178" cy="5464262"/>
          </a:xfrm>
          <a:prstGeom prst="roundRect">
            <a:avLst>
              <a:gd name="adj" fmla="val 5126"/>
            </a:avLst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BC03AA-169F-4419-A126-F4E1BD180237}"/>
              </a:ext>
            </a:extLst>
          </p:cNvPr>
          <p:cNvGrpSpPr/>
          <p:nvPr/>
        </p:nvGrpSpPr>
        <p:grpSpPr>
          <a:xfrm>
            <a:off x="742463" y="1214554"/>
            <a:ext cx="2417985" cy="1917968"/>
            <a:chOff x="3651644" y="919838"/>
            <a:chExt cx="1975714" cy="18450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5F150D-6EE3-441C-96E9-7206FB7FDF52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35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Core Marketplace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86E8B7-E435-44A5-A987-101218C90CD7}"/>
                </a:ext>
              </a:extLst>
            </p:cNvPr>
            <p:cNvSpPr txBox="1"/>
            <p:nvPr/>
          </p:nvSpPr>
          <p:spPr>
            <a:xfrm>
              <a:off x="3651644" y="1491771"/>
              <a:ext cx="1975714" cy="127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NoteShares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monthly/yearly subscriptions on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NoteShares’s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core marketplace.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B6115-46D6-4692-BC93-2E915541226B}"/>
              </a:ext>
            </a:extLst>
          </p:cNvPr>
          <p:cNvGrpSpPr/>
          <p:nvPr/>
        </p:nvGrpSpPr>
        <p:grpSpPr>
          <a:xfrm>
            <a:off x="3938547" y="1214554"/>
            <a:ext cx="2417985" cy="1243699"/>
            <a:chOff x="3651644" y="919838"/>
            <a:chExt cx="1975714" cy="1196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F85693-37E8-4A8E-BE1F-1A6E23876296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35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Additional Products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544F46-45E1-4419-8977-2C2947D9935F}"/>
                </a:ext>
              </a:extLst>
            </p:cNvPr>
            <p:cNvSpPr txBox="1"/>
            <p:nvPr/>
          </p:nvSpPr>
          <p:spPr>
            <a:xfrm>
              <a:off x="3651644" y="1553718"/>
              <a:ext cx="1975714" cy="56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Show Ads (CPC based advertising)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976DF4FD-18A0-4F56-A445-11765C5A2850}"/>
              </a:ext>
            </a:extLst>
          </p:cNvPr>
          <p:cNvSpPr txBox="1">
            <a:spLocks/>
          </p:cNvSpPr>
          <p:nvPr/>
        </p:nvSpPr>
        <p:spPr>
          <a:xfrm>
            <a:off x="6931913" y="536024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How we generate revenues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3525B-46CA-4444-8BAC-56E1F38C204F}"/>
              </a:ext>
            </a:extLst>
          </p:cNvPr>
          <p:cNvSpPr txBox="1"/>
          <p:nvPr/>
        </p:nvSpPr>
        <p:spPr>
          <a:xfrm>
            <a:off x="7173377" y="3353823"/>
            <a:ext cx="245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1" y="2912510"/>
            <a:ext cx="5406889" cy="39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7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61214E-2FF9-410E-939A-E19E616ABA6E}"/>
              </a:ext>
            </a:extLst>
          </p:cNvPr>
          <p:cNvGrpSpPr/>
          <p:nvPr/>
        </p:nvGrpSpPr>
        <p:grpSpPr>
          <a:xfrm>
            <a:off x="6888864" y="2865325"/>
            <a:ext cx="4777152" cy="1135045"/>
            <a:chOff x="6800944" y="2865325"/>
            <a:chExt cx="4777152" cy="11350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800944" y="2865325"/>
              <a:ext cx="4777152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700" b="1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Market</a:t>
              </a:r>
              <a:r>
                <a:rPr lang="en-US" altLang="ko-KR" sz="47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7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Analysis</a:t>
              </a:r>
              <a:endParaRPr lang="ko-KR" altLang="en-US" sz="47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800944" y="362071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Identifying target market &amp; customer survey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8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1D8B36-E27B-4CAE-8132-E79CAC301790}"/>
              </a:ext>
            </a:extLst>
          </p:cNvPr>
          <p:cNvGrpSpPr/>
          <p:nvPr/>
        </p:nvGrpSpPr>
        <p:grpSpPr>
          <a:xfrm>
            <a:off x="4351036" y="2932922"/>
            <a:ext cx="3500774" cy="2022882"/>
            <a:chOff x="2771800" y="2419161"/>
            <a:chExt cx="3500774" cy="20228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6EB490-D317-4593-A235-5298112B4A8C}"/>
                </a:ext>
              </a:extLst>
            </p:cNvPr>
            <p:cNvSpPr/>
            <p:nvPr/>
          </p:nvSpPr>
          <p:spPr>
            <a:xfrm>
              <a:off x="2771800" y="2419161"/>
              <a:ext cx="2016224" cy="201622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DE9D92-42A2-4623-9491-8C5FB7271F9C}"/>
                </a:ext>
              </a:extLst>
            </p:cNvPr>
            <p:cNvSpPr/>
            <p:nvPr/>
          </p:nvSpPr>
          <p:spPr>
            <a:xfrm>
              <a:off x="4256350" y="2425819"/>
              <a:ext cx="2016224" cy="201622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6" name="Elbow Connector 10">
            <a:extLst>
              <a:ext uri="{FF2B5EF4-FFF2-40B4-BE49-F238E27FC236}">
                <a16:creationId xmlns:a16="http://schemas.microsoft.com/office/drawing/2014/main" id="{EA885111-8F75-41A6-BA10-4489B0B1DB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2858" y="2182273"/>
            <a:ext cx="1022354" cy="576067"/>
          </a:xfrm>
          <a:prstGeom prst="bentConnector3">
            <a:avLst>
              <a:gd name="adj1" fmla="val 991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10146A-CDC8-4F7D-8E7A-CEDEAF4A03B5}"/>
              </a:ext>
            </a:extLst>
          </p:cNvPr>
          <p:cNvSpPr txBox="1"/>
          <p:nvPr/>
        </p:nvSpPr>
        <p:spPr>
          <a:xfrm>
            <a:off x="6771690" y="1802606"/>
            <a:ext cx="414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 market share in Bangladesh by the year 2025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54F2C-17FD-4D43-83FB-6FF93C6803CC}"/>
              </a:ext>
            </a:extLst>
          </p:cNvPr>
          <p:cNvSpPr txBox="1"/>
          <p:nvPr/>
        </p:nvSpPr>
        <p:spPr>
          <a:xfrm>
            <a:off x="7380144" y="5205673"/>
            <a:ext cx="4119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be no. 1 e-learning site in Bangladesh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1E674-A575-4517-9368-C101BA39CD53}"/>
              </a:ext>
            </a:extLst>
          </p:cNvPr>
          <p:cNvSpPr txBox="1"/>
          <p:nvPr/>
        </p:nvSpPr>
        <p:spPr>
          <a:xfrm>
            <a:off x="815548" y="4385348"/>
            <a:ext cx="280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to be on top of customers’ mind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Elbow Connector 32">
            <a:extLst>
              <a:ext uri="{FF2B5EF4-FFF2-40B4-BE49-F238E27FC236}">
                <a16:creationId xmlns:a16="http://schemas.microsoft.com/office/drawing/2014/main" id="{5A64CD1C-36E5-45B3-A929-2DD92EF625E9}"/>
              </a:ext>
            </a:extLst>
          </p:cNvPr>
          <p:cNvCxnSpPr/>
          <p:nvPr/>
        </p:nvCxnSpPr>
        <p:spPr>
          <a:xfrm flipV="1">
            <a:off x="3485402" y="3859062"/>
            <a:ext cx="793081" cy="461888"/>
          </a:xfrm>
          <a:prstGeom prst="bentConnector3">
            <a:avLst>
              <a:gd name="adj1" fmla="val 7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39">
            <a:extLst>
              <a:ext uri="{FF2B5EF4-FFF2-40B4-BE49-F238E27FC236}">
                <a16:creationId xmlns:a16="http://schemas.microsoft.com/office/drawing/2014/main" id="{F4AB8B36-7819-4A11-9B92-52E054B90C13}"/>
              </a:ext>
            </a:extLst>
          </p:cNvPr>
          <p:cNvCxnSpPr>
            <a:cxnSpLocks/>
          </p:cNvCxnSpPr>
          <p:nvPr/>
        </p:nvCxnSpPr>
        <p:spPr>
          <a:xfrm rot="10800000">
            <a:off x="6672068" y="4997719"/>
            <a:ext cx="666504" cy="420175"/>
          </a:xfrm>
          <a:prstGeom prst="bentConnector3">
            <a:avLst>
              <a:gd name="adj1" fmla="val 982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079A88-9C43-4687-820F-C42E24D6A775}"/>
              </a:ext>
            </a:extLst>
          </p:cNvPr>
          <p:cNvGrpSpPr/>
          <p:nvPr/>
        </p:nvGrpSpPr>
        <p:grpSpPr>
          <a:xfrm>
            <a:off x="4697932" y="3562824"/>
            <a:ext cx="910988" cy="622075"/>
            <a:chOff x="3366914" y="2916559"/>
            <a:chExt cx="2424286" cy="165544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06B66B-9220-4F59-A4DC-218C3453A0F2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A6C04B0-6CDC-495D-932B-C0C8E27D7D91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C9B00311-0C17-400E-B32F-20CE5897EC88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ED2F860C-084C-4060-9D72-9DD3C3661835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0CE03D57-2AEE-4731-8388-3D066BBCA0C7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8" name="Trapezoid 18">
            <a:extLst>
              <a:ext uri="{FF2B5EF4-FFF2-40B4-BE49-F238E27FC236}">
                <a16:creationId xmlns:a16="http://schemas.microsoft.com/office/drawing/2014/main" id="{47E28C43-07D1-4DC1-85C9-AE062D7D4545}"/>
              </a:ext>
            </a:extLst>
          </p:cNvPr>
          <p:cNvSpPr/>
          <p:nvPr/>
        </p:nvSpPr>
        <p:spPr>
          <a:xfrm rot="10800000">
            <a:off x="6463478" y="3576812"/>
            <a:ext cx="1083270" cy="59940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 Box 9" descr="Slide Number Placeholder 5"/>
          <p:cNvSpPr txBox="1">
            <a:spLocks/>
          </p:cNvSpPr>
          <p:nvPr/>
        </p:nvSpPr>
        <p:spPr bwMode="auto">
          <a:xfrm>
            <a:off x="11345835" y="6095150"/>
            <a:ext cx="36512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</a:bodyPr>
          <a:lstStyle>
            <a:lvl1pPr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F3F3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 eaLnBrk="1"/>
            <a:fld id="{D188A379-1748-45AD-81F9-00B64A093197}" type="slidenum">
              <a:rPr lang="en-US" altLang="en-US" sz="2400" b="1"/>
              <a:pPr algn="ctr" eaLnBrk="1"/>
              <a:t>9</a:t>
            </a:fld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1252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Omar Al Javed</cp:lastModifiedBy>
  <cp:revision>126</cp:revision>
  <dcterms:created xsi:type="dcterms:W3CDTF">2020-01-20T05:08:25Z</dcterms:created>
  <dcterms:modified xsi:type="dcterms:W3CDTF">2023-08-07T11:50:07Z</dcterms:modified>
</cp:coreProperties>
</file>