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60" r:id="rId13"/>
    <p:sldId id="275" r:id="rId14"/>
    <p:sldId id="28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EE680-547F-4285-961E-1F62F2CF5FB8}" v="252" dt="2020-03-25T15:31:14.561"/>
    <p1510:client id="{2ACB6235-BA1C-42C9-B928-2678CC4BA9B5}" v="1232" dt="2020-03-24T15:17:16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php from scratch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Welcome to php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course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Omar masoud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E53B6A-D66F-4686-A260-C886AA78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ar-SA">
                <a:cs typeface="Times New Roman"/>
              </a:rPr>
              <a:t>Editor shortcuts</a:t>
            </a:r>
            <a:endParaRPr lang="ar-SA" dirty="0">
              <a:cs typeface="Times New Roman"/>
            </a:endParaRPr>
          </a:p>
        </p:txBody>
      </p:sp>
      <p:pic>
        <p:nvPicPr>
          <p:cNvPr id="4" name="صورة 4" descr="صورة تحتوي على لقطة شاشة, شاشة عرض, أسود, جالس&#10;&#10;وصف منشأ بثقة عالية جداً">
            <a:extLst>
              <a:ext uri="{FF2B5EF4-FFF2-40B4-BE49-F238E27FC236}">
                <a16:creationId xmlns:a16="http://schemas.microsoft.com/office/drawing/2014/main" id="{19CC42C2-1D57-4BBC-96F2-62462E14A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48719"/>
            <a:ext cx="6897878" cy="45698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32628B-9EB8-4CAB-ADD0-903C6E01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ar-SA">
                <a:cs typeface="Arial"/>
              </a:rPr>
              <a:t>It's make a work so much </a:t>
            </a:r>
            <a:r>
              <a:rPr lang="ar-SA">
                <a:cs typeface="Calibri"/>
              </a:rPr>
              <a:t>easier </a:t>
            </a:r>
            <a:r>
              <a:rPr lang="ar-SA">
                <a:cs typeface="Arial"/>
              </a:rPr>
              <a:t>and save alot of time if you don't know the shortcuts you should learn it now</a:t>
            </a:r>
          </a:p>
          <a:p>
            <a:pPr marL="0" indent="0">
              <a:buNone/>
            </a:pPr>
            <a:r>
              <a:rPr lang="ar-SA" dirty="0">
                <a:cs typeface="Arial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0425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BDC8E3D-FE08-49E9-9B00-C80179E2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>
                <a:cs typeface="Times New Roman"/>
              </a:rPr>
              <a:t>Index</a:t>
            </a:r>
            <a:br>
              <a:rPr lang="ar-SA" dirty="0">
                <a:cs typeface="Times New Roman"/>
              </a:rPr>
            </a:b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C564F14-9B4E-4C0E-A89D-82EFC85A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54" y="1667614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ar-SA">
                <a:ea typeface="+mn-lt"/>
                <a:cs typeface="+mn-lt"/>
              </a:rPr>
              <a:t>index</a:t>
            </a:r>
            <a:endParaRPr lang="ar-SA" dirty="0">
              <a:ea typeface="+mn-lt"/>
              <a:cs typeface="+mn-lt"/>
            </a:endParaRPr>
          </a:p>
          <a:p>
            <a:r>
              <a:rPr lang="ar-SA">
                <a:ea typeface="+mn-lt"/>
                <a:cs typeface="+mn-lt"/>
              </a:rPr>
              <a:t>Variables</a:t>
            </a:r>
            <a:endParaRPr lang="ar-SA">
              <a:ea typeface="+mn-lt"/>
              <a:cs typeface="Arial"/>
            </a:endParaRPr>
          </a:p>
          <a:p>
            <a:r>
              <a:rPr lang="ar-SA">
                <a:ea typeface="+mn-lt"/>
                <a:cs typeface="+mn-lt"/>
              </a:rPr>
              <a:t>Operations</a:t>
            </a:r>
            <a:endParaRPr lang="ar-SA" dirty="0">
              <a:cs typeface="Calibri"/>
            </a:endParaRPr>
          </a:p>
          <a:p>
            <a:r>
              <a:rPr lang="ar-SA">
                <a:ea typeface="+mn-lt"/>
                <a:cs typeface="+mn-lt"/>
              </a:rPr>
              <a:t>null</a:t>
            </a:r>
            <a:endParaRPr lang="ar-SA" dirty="0">
              <a:cs typeface="Calibri"/>
            </a:endParaRPr>
          </a:p>
          <a:p>
            <a:r>
              <a:rPr lang="ar-SA">
                <a:ea typeface="+mn-lt"/>
                <a:cs typeface="+mn-lt"/>
              </a:rPr>
              <a:t>Array</a:t>
            </a:r>
            <a:endParaRPr lang="ar-SA" dirty="0">
              <a:cs typeface="Calibri"/>
            </a:endParaRPr>
          </a:p>
          <a:p>
            <a:r>
              <a:rPr lang="ar-SA">
                <a:cs typeface="Calibri"/>
              </a:rPr>
              <a:t>If</a:t>
            </a:r>
            <a:endParaRPr lang="ar-SA" dirty="0">
              <a:cs typeface="Calibri"/>
            </a:endParaRPr>
          </a:p>
          <a:p>
            <a:r>
              <a:rPr lang="ar-SA">
                <a:cs typeface="Calibri"/>
              </a:rPr>
              <a:t>POST</a:t>
            </a:r>
            <a:endParaRPr lang="ar-SA" dirty="0">
              <a:cs typeface="Calibri"/>
            </a:endParaRPr>
          </a:p>
          <a:p>
            <a:r>
              <a:rPr lang="ar-SA">
                <a:cs typeface="Calibri"/>
              </a:rPr>
              <a:t>Login</a:t>
            </a:r>
            <a:endParaRPr lang="ar-SA" dirty="0">
              <a:cs typeface="Calibri"/>
            </a:endParaRPr>
          </a:p>
          <a:p>
            <a:r>
              <a:rPr lang="ar-SA">
                <a:cs typeface="Calibri"/>
              </a:rPr>
              <a:t>Homework</a:t>
            </a:r>
            <a:endParaRPr lang="ar-SA" dirty="0">
              <a:cs typeface="Calibri"/>
            </a:endParaRP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9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omarmasoud@hotmail.com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4D1C6A-0699-4CC4-A809-A8A3DCB4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44" y="85401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ar-SA" dirty="0" err="1">
                <a:ea typeface="+mj-lt"/>
                <a:cs typeface="+mj-lt"/>
              </a:rPr>
              <a:t>What</a:t>
            </a:r>
            <a:r>
              <a:rPr lang="ar-SA" dirty="0">
                <a:ea typeface="+mj-lt"/>
                <a:cs typeface="+mj-lt"/>
              </a:rPr>
              <a:t> </a:t>
            </a:r>
            <a:r>
              <a:rPr lang="ar-SA" dirty="0" err="1">
                <a:ea typeface="+mj-lt"/>
                <a:cs typeface="+mj-lt"/>
              </a:rPr>
              <a:t>is</a:t>
            </a:r>
            <a:r>
              <a:rPr lang="ar-SA" dirty="0">
                <a:ea typeface="+mj-lt"/>
                <a:cs typeface="+mj-lt"/>
              </a:rPr>
              <a:t> PHP</a:t>
            </a:r>
            <a:endParaRPr lang="ar-SA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AD68EDC-6586-449E-B100-B0C36869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94" y="1912029"/>
            <a:ext cx="10131425" cy="1521284"/>
          </a:xfrm>
        </p:spPr>
        <p:txBody>
          <a:bodyPr/>
          <a:lstStyle/>
          <a:p>
            <a:r>
              <a:rPr lang="ar-SA" dirty="0" err="1">
                <a:ea typeface="+mn-lt"/>
                <a:cs typeface="+mn-lt"/>
              </a:rPr>
              <a:t>Server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side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scripting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language</a:t>
            </a:r>
            <a:endParaRPr lang="ar-SA" dirty="0" err="1"/>
          </a:p>
          <a:p>
            <a:r>
              <a:rPr lang="ar-SA" dirty="0" err="1">
                <a:ea typeface="+mn-lt"/>
                <a:cs typeface="+mn-lt"/>
              </a:rPr>
              <a:t>Not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programming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language</a:t>
            </a:r>
            <a:endParaRPr lang="ar-SA" dirty="0" err="1"/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0EB9403-1DC4-452F-8046-1DA6CDB1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>
                <a:latin typeface="Calibri"/>
                <a:cs typeface="Calibri"/>
              </a:rPr>
              <a:t>Script</a:t>
            </a: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419227-ECA8-45AE-8DC9-A39E498D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386" y="1940783"/>
            <a:ext cx="10131425" cy="2570832"/>
          </a:xfrm>
        </p:spPr>
        <p:txBody>
          <a:bodyPr/>
          <a:lstStyle/>
          <a:p>
            <a:endParaRPr lang="ar-SA" dirty="0">
              <a:cs typeface="Calibri"/>
            </a:endParaRPr>
          </a:p>
          <a:p>
            <a:r>
              <a:rPr lang="ar-SA">
                <a:ea typeface="+mn-lt"/>
                <a:cs typeface="+mn-lt"/>
              </a:rPr>
              <a:t>Run in response to event</a:t>
            </a:r>
            <a:endParaRPr lang="ar-SA"/>
          </a:p>
          <a:p>
            <a:r>
              <a:rPr lang="ar-SA">
                <a:ea typeface="+mn-lt"/>
                <a:cs typeface="+mn-lt"/>
              </a:rPr>
              <a:t>Not run until webpage is requested</a:t>
            </a:r>
            <a:endParaRPr lang="ar-SA"/>
          </a:p>
          <a:p>
            <a:r>
              <a:rPr lang="ar-SA">
                <a:ea typeface="+mn-lt"/>
                <a:cs typeface="+mn-lt"/>
              </a:rPr>
              <a:t>perform sequence of instructions</a:t>
            </a:r>
            <a:endParaRPr lang="ar-SA"/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1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3166C4-8CF4-4B2A-8537-C35B3EF4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>
                <a:ea typeface="+mj-lt"/>
                <a:cs typeface="+mj-lt"/>
              </a:rPr>
              <a:t>Where it works</a:t>
            </a: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19FDB12-9116-4FA9-AAF8-DA7F576D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>
                <a:ea typeface="+mn-lt"/>
                <a:cs typeface="+mn-lt"/>
              </a:rPr>
              <a:t>Server Side scripting language</a:t>
            </a:r>
            <a:endParaRPr lang="ar-SA"/>
          </a:p>
          <a:p>
            <a:pPr lvl="1"/>
            <a:r>
              <a:rPr lang="ar-SA">
                <a:ea typeface="+mn-lt"/>
                <a:cs typeface="+mn-lt"/>
              </a:rPr>
              <a:t>Run in the server send result to client</a:t>
            </a:r>
            <a:endParaRPr lang="ar-SA"/>
          </a:p>
          <a:p>
            <a:pPr lvl="1"/>
            <a:r>
              <a:rPr lang="ar-SA">
                <a:ea typeface="+mn-lt"/>
                <a:cs typeface="+mn-lt"/>
              </a:rPr>
              <a:t>Cannot running alone need running web server</a:t>
            </a:r>
            <a:endParaRPr lang="ar-SA"/>
          </a:p>
          <a:p>
            <a:pPr marL="457200" lvl="1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ar-SA">
                <a:ea typeface="+mn-lt"/>
                <a:cs typeface="+mn-lt"/>
              </a:rPr>
              <a:t>Where Javascript Client side</a:t>
            </a:r>
            <a:endParaRPr lang="ar-SA"/>
          </a:p>
          <a:p>
            <a:pPr lvl="1"/>
            <a:r>
              <a:rPr lang="ar-SA">
                <a:ea typeface="+mn-lt"/>
                <a:cs typeface="+mn-lt"/>
              </a:rPr>
              <a:t>Run in client browser</a:t>
            </a:r>
            <a:endParaRPr lang="ar-SA"/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6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DCC1717-FA47-4009-BEB8-CAF8CDC0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>
                <a:ea typeface="+mj-lt"/>
                <a:cs typeface="+mj-lt"/>
              </a:rPr>
              <a:t>PHP </a:t>
            </a: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D52B5FD-9050-4213-BCF9-F8FF951A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>
                <a:ea typeface="+mn-lt"/>
                <a:cs typeface="+mn-lt"/>
              </a:rPr>
              <a:t>Does Not need to be complied.</a:t>
            </a:r>
          </a:p>
          <a:p>
            <a:pPr lvl="1"/>
            <a:r>
              <a:rPr lang="ar-SA" sz="1800">
                <a:ea typeface="+mn-lt"/>
                <a:cs typeface="+mn-lt"/>
              </a:rPr>
              <a:t>execute by web server exactly as it written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ar-SA">
                <a:ea typeface="+mn-lt"/>
                <a:cs typeface="+mn-lt"/>
              </a:rPr>
              <a:t>Java, C# need  to complied to another format to be read </a:t>
            </a: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54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C2771E-9285-499B-A373-BE51C694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>
                <a:ea typeface="+mj-lt"/>
                <a:cs typeface="+mj-lt"/>
              </a:rPr>
              <a:t>Benefits</a:t>
            </a:r>
            <a:endParaRPr lang="ar-SA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2712D8-1575-4F8C-9459-0D48185A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292" y="1667614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ar-SA">
                <a:ea typeface="+mn-lt"/>
                <a:cs typeface="+mn-lt"/>
              </a:rPr>
              <a:t>Open source </a:t>
            </a:r>
            <a:endParaRPr lang="ar-SA"/>
          </a:p>
          <a:p>
            <a:r>
              <a:rPr lang="ar-SA">
                <a:ea typeface="+mn-lt"/>
                <a:cs typeface="+mn-lt"/>
              </a:rPr>
              <a:t>Cross platform, works on windows , linux,etc without framework install</a:t>
            </a:r>
            <a:endParaRPr lang="ar-SA"/>
          </a:p>
          <a:p>
            <a:r>
              <a:rPr lang="ar-SA">
                <a:ea typeface="+mn-lt"/>
                <a:cs typeface="+mn-lt"/>
              </a:rPr>
              <a:t>Powerfull</a:t>
            </a:r>
            <a:endParaRPr lang="ar-SA"/>
          </a:p>
          <a:p>
            <a:pPr lvl="1"/>
            <a:r>
              <a:rPr lang="ar-SA">
                <a:ea typeface="+mn-lt"/>
                <a:cs typeface="+mn-lt"/>
              </a:rPr>
              <a:t>used by Facebook, Yahoo, WikiPedia</a:t>
            </a:r>
            <a:endParaRPr lang="ar-SA"/>
          </a:p>
          <a:p>
            <a:r>
              <a:rPr lang="ar-SA">
                <a:ea typeface="+mn-lt"/>
                <a:cs typeface="+mn-lt"/>
              </a:rPr>
              <a:t>OOP </a:t>
            </a:r>
            <a:endParaRPr lang="ar-SA"/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ar-SA">
                <a:ea typeface="+mn-lt"/>
                <a:cs typeface="+mn-lt"/>
              </a:rPr>
              <a:t>Visit</a:t>
            </a:r>
            <a:endParaRPr lang="ar-SA"/>
          </a:p>
          <a:p>
            <a:r>
              <a:rPr lang="ar-SA" dirty="0">
                <a:ea typeface="+mn-lt"/>
                <a:cs typeface="+mn-lt"/>
                <a:hlinkClick r:id="rId2"/>
              </a:rPr>
              <a:t>http://php.net</a:t>
            </a:r>
            <a:br>
              <a:rPr lang="en-US" dirty="0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070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60F309-AA57-49ED-8C84-A9E78BE8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>
                <a:ea typeface="+mj-lt"/>
                <a:cs typeface="+mj-lt"/>
              </a:rPr>
              <a:t>You need to know</a:t>
            </a:r>
            <a:endParaRPr lang="ar-SA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72717E7-4A05-4E1C-BA77-E6603E78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7" y="1638859"/>
            <a:ext cx="10131425" cy="874303"/>
          </a:xfrm>
        </p:spPr>
        <p:txBody>
          <a:bodyPr/>
          <a:lstStyle/>
          <a:p>
            <a:r>
              <a:rPr lang="ar-SA">
                <a:ea typeface="+mn-lt"/>
                <a:cs typeface="+mn-lt"/>
              </a:rPr>
              <a:t>HTML,CSS</a:t>
            </a: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 it's work ?</a:t>
            </a:r>
            <a:endParaRPr lang="en-US" dirty="0">
              <a:cs typeface="Calibri Light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20" name="عنصر نائب للمحتوى 19">
            <a:extLst>
              <a:ext uri="{FF2B5EF4-FFF2-40B4-BE49-F238E27FC236}">
                <a16:creationId xmlns:a16="http://schemas.microsoft.com/office/drawing/2014/main" id="{F40B2A1B-2867-4FD6-A796-18D9A5FE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72103"/>
            <a:ext cx="10131425" cy="644267"/>
          </a:xfrm>
        </p:spPr>
        <p:txBody>
          <a:bodyPr>
            <a:normAutofit fontScale="62500" lnSpcReduction="20000"/>
          </a:bodyPr>
          <a:lstStyle/>
          <a:p>
            <a:r>
              <a:rPr lang="ar-SA" err="1">
                <a:cs typeface="Arial"/>
              </a:rPr>
              <a:t>First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of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all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we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need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to</a:t>
            </a:r>
            <a:r>
              <a:rPr lang="ar-SA" dirty="0">
                <a:cs typeface="Arial"/>
              </a:rPr>
              <a:t> </a:t>
            </a:r>
            <a:r>
              <a:rPr lang="ar-SA">
                <a:cs typeface="Arial"/>
              </a:rPr>
              <a:t>know and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understand</a:t>
            </a:r>
            <a:r>
              <a:rPr lang="ar-SA" dirty="0">
                <a:cs typeface="Arial"/>
              </a:rPr>
              <a:t> a </a:t>
            </a:r>
            <a:r>
              <a:rPr lang="ar-SA" err="1">
                <a:cs typeface="Arial"/>
              </a:rPr>
              <a:t>litile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bit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about</a:t>
            </a:r>
            <a:r>
              <a:rPr lang="ar-SA" dirty="0">
                <a:cs typeface="Arial"/>
              </a:rPr>
              <a:t> </a:t>
            </a:r>
            <a:r>
              <a:rPr lang="ar-SA" err="1">
                <a:cs typeface="Arial"/>
              </a:rPr>
              <a:t>php</a:t>
            </a:r>
            <a:r>
              <a:rPr lang="ar-SA" dirty="0">
                <a:cs typeface="Arial"/>
              </a:rPr>
              <a:t> </a:t>
            </a:r>
          </a:p>
          <a:p>
            <a:pPr marL="0" indent="0">
              <a:buNone/>
            </a:pPr>
            <a:r>
              <a:rPr lang="ar-SA" dirty="0">
                <a:cs typeface="Arial"/>
              </a:rPr>
              <a:t>         - </a:t>
            </a:r>
            <a:r>
              <a:rPr lang="ar-SA" dirty="0" err="1">
                <a:cs typeface="Arial"/>
              </a:rPr>
              <a:t>let's</a:t>
            </a:r>
            <a:r>
              <a:rPr lang="ar-SA" dirty="0">
                <a:cs typeface="Arial"/>
              </a:rPr>
              <a:t> </a:t>
            </a:r>
            <a:r>
              <a:rPr lang="ar-SA" dirty="0" err="1">
                <a:cs typeface="Arial"/>
              </a:rPr>
              <a:t>talk</a:t>
            </a:r>
            <a:r>
              <a:rPr lang="ar-SA" dirty="0">
                <a:cs typeface="Arial"/>
              </a:rPr>
              <a:t> </a:t>
            </a:r>
            <a:r>
              <a:rPr lang="ar-SA" dirty="0" err="1">
                <a:cs typeface="Arial"/>
              </a:rPr>
              <a:t>about</a:t>
            </a:r>
            <a:r>
              <a:rPr lang="ar-SA" dirty="0">
                <a:cs typeface="Arial"/>
              </a:rPr>
              <a:t> </a:t>
            </a:r>
            <a:r>
              <a:rPr lang="ar-SA" dirty="0" err="1">
                <a:cs typeface="Arial"/>
              </a:rPr>
              <a:t>how</a:t>
            </a:r>
            <a:r>
              <a:rPr lang="ar-SA" dirty="0">
                <a:cs typeface="Arial"/>
              </a:rPr>
              <a:t> </a:t>
            </a:r>
            <a:r>
              <a:rPr lang="ar-SA" dirty="0" err="1">
                <a:cs typeface="Arial"/>
              </a:rPr>
              <a:t>php</a:t>
            </a:r>
            <a:r>
              <a:rPr lang="ar-SA" dirty="0">
                <a:cs typeface="Arial"/>
              </a:rPr>
              <a:t> </a:t>
            </a:r>
            <a:r>
              <a:rPr lang="ar-SA" dirty="0" err="1">
                <a:cs typeface="Arial"/>
              </a:rPr>
              <a:t>works</a:t>
            </a:r>
          </a:p>
          <a:p>
            <a:pPr marL="0" indent="0">
              <a:buNone/>
            </a:pPr>
            <a:endParaRPr lang="ar-SA" dirty="0">
              <a:cs typeface="Arial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98FC5E7-C2A8-42F6-87D3-34EFAC592D8F}"/>
              </a:ext>
            </a:extLst>
          </p:cNvPr>
          <p:cNvSpPr txBox="1"/>
          <p:nvPr/>
        </p:nvSpPr>
        <p:spPr>
          <a:xfrm>
            <a:off x="684362" y="540590"/>
            <a:ext cx="5417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>
                <a:ea typeface="+mn-lt"/>
                <a:cs typeface="+mn-lt"/>
              </a:rPr>
              <a:t>This lesson will take 40-30  min</a:t>
            </a:r>
            <a:endParaRPr lang="ar-SA"/>
          </a:p>
          <a:p>
            <a:endParaRPr lang="ar-SA" dirty="0">
              <a:ea typeface="+mn-lt"/>
              <a:cs typeface="Arial"/>
            </a:endParaRPr>
          </a:p>
        </p:txBody>
      </p:sp>
      <p:pic>
        <p:nvPicPr>
          <p:cNvPr id="5" name="صورة 5" descr="صورة تحتوي على لقطة شاشة&#10;&#10;وصف منشأ بثقة عالية جداً">
            <a:extLst>
              <a:ext uri="{FF2B5EF4-FFF2-40B4-BE49-F238E27FC236}">
                <a16:creationId xmlns:a16="http://schemas.microsoft.com/office/drawing/2014/main" id="{44D8B5A4-2C84-4609-8CF9-193C7F87C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58" y="2819922"/>
            <a:ext cx="7933426" cy="36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So let's setup our server</a:t>
            </a:r>
            <a:endParaRPr lang="ar-SA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92B5B75-6AFF-49A8-99D9-2C6B4A4D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730529"/>
          </a:xfrm>
        </p:spPr>
        <p:txBody>
          <a:bodyPr>
            <a:normAutofit/>
          </a:bodyPr>
          <a:lstStyle/>
          <a:p>
            <a:r>
              <a:rPr lang="ar-SA">
                <a:cs typeface="Arial"/>
              </a:rPr>
              <a:t>Xamp is a great to start with let's setup it and make sure the server is ready to go.</a:t>
            </a:r>
            <a:endParaRPr lang="ar-SA" dirty="0">
              <a:cs typeface="Arial"/>
            </a:endParaRPr>
          </a:p>
          <a:p>
            <a:endParaRPr lang="ar-SA" dirty="0">
              <a:cs typeface="Arial"/>
            </a:endParaRPr>
          </a:p>
          <a:p>
            <a:endParaRPr lang="ar-SA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A2D387-84FF-4645-A7CE-766FC898FD1E}"/>
              </a:ext>
            </a:extLst>
          </p:cNvPr>
          <p:cNvSpPr txBox="1">
            <a:spLocks/>
          </p:cNvSpPr>
          <p:nvPr/>
        </p:nvSpPr>
        <p:spPr>
          <a:xfrm>
            <a:off x="1092595" y="2573547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The </a:t>
            </a:r>
            <a:r>
              <a:rPr lang="en-US" b="1">
                <a:ea typeface="+mj-lt"/>
                <a:cs typeface="+mj-lt"/>
              </a:rPr>
              <a:t>editor</a:t>
            </a:r>
            <a:r>
              <a:rPr lang="en-US">
                <a:ea typeface="+mj-lt"/>
                <a:cs typeface="+mj-lt"/>
              </a:rPr>
              <a:t> </a:t>
            </a:r>
            <a:endParaRPr lang="ar-SA">
              <a:ea typeface="+mj-lt"/>
              <a:cs typeface="+mj-lt"/>
            </a:endParaRPr>
          </a:p>
        </p:txBody>
      </p:sp>
      <p:sp>
        <p:nvSpPr>
          <p:cNvPr id="9" name="عنصر نائب للمحتوى 3">
            <a:extLst>
              <a:ext uri="{FF2B5EF4-FFF2-40B4-BE49-F238E27FC236}">
                <a16:creationId xmlns:a16="http://schemas.microsoft.com/office/drawing/2014/main" id="{3EBBE52C-0D2C-454F-9F21-A340989E9782}"/>
              </a:ext>
            </a:extLst>
          </p:cNvPr>
          <p:cNvSpPr txBox="1">
            <a:spLocks/>
          </p:cNvSpPr>
          <p:nvPr/>
        </p:nvSpPr>
        <p:spPr>
          <a:xfrm>
            <a:off x="680050" y="3689071"/>
            <a:ext cx="10117048" cy="960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ar-SA" sz="1400" dirty="0">
              <a:ea typeface="+mn-lt"/>
              <a:cs typeface="+mn-lt"/>
            </a:endParaRPr>
          </a:p>
          <a:p>
            <a:endParaRPr lang="ar-SA" sz="1400" dirty="0">
              <a:ea typeface="+mn-lt"/>
              <a:cs typeface="+mn-lt"/>
            </a:endParaRPr>
          </a:p>
          <a:p>
            <a:endParaRPr lang="ar-SA" sz="1400" dirty="0">
              <a:ea typeface="+mn-lt"/>
              <a:cs typeface="+mn-lt"/>
            </a:endParaRPr>
          </a:p>
          <a:p>
            <a:endParaRPr lang="ar-SA" sz="1400" dirty="0">
              <a:ea typeface="+mn-lt"/>
              <a:cs typeface="+mn-lt"/>
            </a:endParaRPr>
          </a:p>
          <a:p>
            <a:r>
              <a:rPr lang="ar-SA" sz="1400">
                <a:ea typeface="+mn-lt"/>
                <a:cs typeface="+mn-lt"/>
              </a:rPr>
              <a:t>Microsoft make a great editor for and it's completly free to use just go a head on google and type </a:t>
            </a:r>
            <a:r>
              <a:rPr lang="ar-SA" sz="1400" dirty="0">
                <a:cs typeface="Arial"/>
                <a:hlinkClick r:id="rId3"/>
              </a:rPr>
              <a:t>Visual Studio Code</a:t>
            </a:r>
            <a:endParaRPr lang="ar-SA" sz="1400">
              <a:cs typeface="Arial"/>
            </a:endParaRPr>
          </a:p>
          <a:p>
            <a:pPr marL="0" indent="0">
              <a:buNone/>
            </a:pPr>
            <a:r>
              <a:rPr lang="ar-SA" sz="1400">
                <a:ea typeface="+mn-lt"/>
                <a:cs typeface="Arial"/>
              </a:rPr>
              <a:t>                      Now let add some php </a:t>
            </a:r>
            <a:r>
              <a:rPr lang="ar-SA" sz="1400">
                <a:ea typeface="+mn-lt"/>
                <a:cs typeface="+mn-lt"/>
              </a:rPr>
              <a:t>extensions </a:t>
            </a:r>
            <a:r>
              <a:rPr lang="ar-SA" sz="1400">
                <a:ea typeface="+mn-lt"/>
                <a:cs typeface="Arial"/>
              </a:rPr>
              <a:t>to our editor to make it </a:t>
            </a:r>
            <a:r>
              <a:rPr lang="ar-SA" sz="1400">
                <a:ea typeface="+mn-lt"/>
                <a:cs typeface="+mn-lt"/>
              </a:rPr>
              <a:t>easier </a:t>
            </a:r>
            <a:r>
              <a:rPr lang="ar-SA" sz="1400">
                <a:ea typeface="+mn-lt"/>
                <a:cs typeface="Arial"/>
              </a:rPr>
              <a:t>to work</a:t>
            </a:r>
          </a:p>
          <a:p>
            <a:pPr marL="0" indent="0">
              <a:buNone/>
            </a:pPr>
            <a:endParaRPr lang="ar-SA" sz="1400" dirty="0">
              <a:cs typeface="Arial"/>
            </a:endParaRPr>
          </a:p>
          <a:p>
            <a:endParaRPr lang="ar-SA" sz="1400" dirty="0">
              <a:cs typeface="Calibri" panose="020F0502020204030204"/>
            </a:endParaRPr>
          </a:p>
          <a:p>
            <a:endParaRPr lang="ar-SA" sz="1400" dirty="0">
              <a:cs typeface="Arial"/>
            </a:endParaRPr>
          </a:p>
          <a:p>
            <a:endParaRPr lang="ar-SA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شاشة عريضة</PresentationFormat>
  <Paragraphs>19</Paragraphs>
  <Slides>12</Slides>
  <Notes>4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3" baseType="lpstr">
      <vt:lpstr>Celestial</vt:lpstr>
      <vt:lpstr>php from scratch</vt:lpstr>
      <vt:lpstr>What is PHP  </vt:lpstr>
      <vt:lpstr>Script</vt:lpstr>
      <vt:lpstr>Where it works</vt:lpstr>
      <vt:lpstr>PHP </vt:lpstr>
      <vt:lpstr>Benefits  </vt:lpstr>
      <vt:lpstr>You need to know  </vt:lpstr>
      <vt:lpstr>How it's work ?</vt:lpstr>
      <vt:lpstr>So let's setup our server</vt:lpstr>
      <vt:lpstr>Editor shortcuts</vt:lpstr>
      <vt:lpstr>Index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251</cp:revision>
  <dcterms:created xsi:type="dcterms:W3CDTF">2020-03-24T14:26:57Z</dcterms:created>
  <dcterms:modified xsi:type="dcterms:W3CDTF">2020-03-25T15:31:33Z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