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60" r:id="rId7"/>
    <p:sldId id="275" r:id="rId8"/>
    <p:sldId id="276" r:id="rId9"/>
    <p:sldId id="277" r:id="rId10"/>
    <p:sldId id="279" r:id="rId11"/>
    <p:sldId id="264" r:id="rId12"/>
    <p:sldId id="278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DBDA5B-EC45-444E-A2EB-545D6523B7B7}" v="555" dt="2021-04-18T01:03:20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2" autoAdjust="0"/>
    <p:restoredTop sz="95179" autoAdjust="0"/>
  </p:normalViewPr>
  <p:slideViewPr>
    <p:cSldViewPr snapToGrid="0" snapToObjects="1">
      <p:cViewPr varScale="1">
        <p:scale>
          <a:sx n="109" d="100"/>
          <a:sy n="109" d="100"/>
        </p:scale>
        <p:origin x="20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ar Alyousuf" userId="c22c0ff64f94b3e8" providerId="LiveId" clId="{ACDBDA5B-EC45-444E-A2EB-545D6523B7B7}"/>
    <pc:docChg chg="undo custSel addSld modSld sldOrd">
      <pc:chgData name="Omar Alyousuf" userId="c22c0ff64f94b3e8" providerId="LiveId" clId="{ACDBDA5B-EC45-444E-A2EB-545D6523B7B7}" dt="2021-04-18T01:12:01.309" v="2084" actId="120"/>
      <pc:docMkLst>
        <pc:docMk/>
      </pc:docMkLst>
      <pc:sldChg chg="addSp modSp mod setBg">
        <pc:chgData name="Omar Alyousuf" userId="c22c0ff64f94b3e8" providerId="LiveId" clId="{ACDBDA5B-EC45-444E-A2EB-545D6523B7B7}" dt="2021-04-18T00:35:40.811" v="2015" actId="26606"/>
        <pc:sldMkLst>
          <pc:docMk/>
          <pc:sldMk cId="3417721485" sldId="256"/>
        </pc:sldMkLst>
        <pc:spChg chg="mod">
          <ac:chgData name="Omar Alyousuf" userId="c22c0ff64f94b3e8" providerId="LiveId" clId="{ACDBDA5B-EC45-444E-A2EB-545D6523B7B7}" dt="2021-04-18T00:35:40.811" v="2015" actId="26606"/>
          <ac:spMkLst>
            <pc:docMk/>
            <pc:sldMk cId="3417721485" sldId="256"/>
            <ac:spMk id="2" creationId="{340C7600-5BA8-4A54-887F-74AF87750A31}"/>
          </ac:spMkLst>
        </pc:spChg>
        <pc:spChg chg="mod">
          <ac:chgData name="Omar Alyousuf" userId="c22c0ff64f94b3e8" providerId="LiveId" clId="{ACDBDA5B-EC45-444E-A2EB-545D6523B7B7}" dt="2021-04-18T00:35:40.811" v="2015" actId="26606"/>
          <ac:spMkLst>
            <pc:docMk/>
            <pc:sldMk cId="3417721485" sldId="256"/>
            <ac:spMk id="3" creationId="{AE584786-6548-4BB4-95FD-977AD1F362C6}"/>
          </ac:spMkLst>
        </pc:spChg>
        <pc:spChg chg="add">
          <ac:chgData name="Omar Alyousuf" userId="c22c0ff64f94b3e8" providerId="LiveId" clId="{ACDBDA5B-EC45-444E-A2EB-545D6523B7B7}" dt="2021-04-18T00:35:40.811" v="2015" actId="26606"/>
          <ac:spMkLst>
            <pc:docMk/>
            <pc:sldMk cId="3417721485" sldId="256"/>
            <ac:spMk id="12" creationId="{F4A20210-FA90-4B6D-8D2E-1B90054E097A}"/>
          </ac:spMkLst>
        </pc:spChg>
        <pc:spChg chg="add">
          <ac:chgData name="Omar Alyousuf" userId="c22c0ff64f94b3e8" providerId="LiveId" clId="{ACDBDA5B-EC45-444E-A2EB-545D6523B7B7}" dt="2021-04-18T00:35:40.811" v="2015" actId="26606"/>
          <ac:spMkLst>
            <pc:docMk/>
            <pc:sldMk cId="3417721485" sldId="256"/>
            <ac:spMk id="14" creationId="{39213B44-68B7-47E7-B506-5C79FCF80924}"/>
          </ac:spMkLst>
        </pc:spChg>
        <pc:grpChg chg="add">
          <ac:chgData name="Omar Alyousuf" userId="c22c0ff64f94b3e8" providerId="LiveId" clId="{ACDBDA5B-EC45-444E-A2EB-545D6523B7B7}" dt="2021-04-18T00:35:40.811" v="2015" actId="26606"/>
          <ac:grpSpMkLst>
            <pc:docMk/>
            <pc:sldMk cId="3417721485" sldId="256"/>
            <ac:grpSpMk id="16" creationId="{39084D60-65A6-45F8-8C17-3529E43F1C39}"/>
          </ac:grpSpMkLst>
        </pc:grpChg>
        <pc:picChg chg="mod">
          <ac:chgData name="Omar Alyousuf" userId="c22c0ff64f94b3e8" providerId="LiveId" clId="{ACDBDA5B-EC45-444E-A2EB-545D6523B7B7}" dt="2021-04-18T00:35:40.811" v="2015" actId="26606"/>
          <ac:picMkLst>
            <pc:docMk/>
            <pc:sldMk cId="3417721485" sldId="256"/>
            <ac:picMk id="5" creationId="{7C454B0C-0819-4D56-9275-BCE254DA659D}"/>
          </ac:picMkLst>
        </pc:picChg>
        <pc:picChg chg="add">
          <ac:chgData name="Omar Alyousuf" userId="c22c0ff64f94b3e8" providerId="LiveId" clId="{ACDBDA5B-EC45-444E-A2EB-545D6523B7B7}" dt="2021-04-18T00:35:40.811" v="2015" actId="26606"/>
          <ac:picMkLst>
            <pc:docMk/>
            <pc:sldMk cId="3417721485" sldId="256"/>
            <ac:picMk id="10" creationId="{545F67A4-7428-47F3-AE14-8CA43D976E11}"/>
          </ac:picMkLst>
        </pc:picChg>
      </pc:sldChg>
      <pc:sldChg chg="modSp mod">
        <pc:chgData name="Omar Alyousuf" userId="c22c0ff64f94b3e8" providerId="LiveId" clId="{ACDBDA5B-EC45-444E-A2EB-545D6523B7B7}" dt="2021-04-17T20:38:24.306" v="326" actId="20577"/>
        <pc:sldMkLst>
          <pc:docMk/>
          <pc:sldMk cId="2913824905" sldId="258"/>
        </pc:sldMkLst>
        <pc:spChg chg="mod">
          <ac:chgData name="Omar Alyousuf" userId="c22c0ff64f94b3e8" providerId="LiveId" clId="{ACDBDA5B-EC45-444E-A2EB-545D6523B7B7}" dt="2021-04-17T20:38:24.306" v="326" actId="20577"/>
          <ac:spMkLst>
            <pc:docMk/>
            <pc:sldMk cId="2913824905" sldId="258"/>
            <ac:spMk id="16" creationId="{EA37B58C-0A4D-6B4B-8376-9F3463AE8D6A}"/>
          </ac:spMkLst>
        </pc:spChg>
      </pc:sldChg>
      <pc:sldChg chg="addSp modSp mod setBg setClrOvrMap">
        <pc:chgData name="Omar Alyousuf" userId="c22c0ff64f94b3e8" providerId="LiveId" clId="{ACDBDA5B-EC45-444E-A2EB-545D6523B7B7}" dt="2021-04-18T00:35:56.953" v="2016" actId="26606"/>
        <pc:sldMkLst>
          <pc:docMk/>
          <pc:sldMk cId="1429390259" sldId="260"/>
        </pc:sldMkLst>
        <pc:spChg chg="mod">
          <ac:chgData name="Omar Alyousuf" userId="c22c0ff64f94b3e8" providerId="LiveId" clId="{ACDBDA5B-EC45-444E-A2EB-545D6523B7B7}" dt="2021-04-18T00:35:56.953" v="2016" actId="26606"/>
          <ac:spMkLst>
            <pc:docMk/>
            <pc:sldMk cId="1429390259" sldId="260"/>
            <ac:spMk id="2" creationId="{F188652B-B439-4AB5-8773-417F1E05177E}"/>
          </ac:spMkLst>
        </pc:spChg>
        <pc:spChg chg="add">
          <ac:chgData name="Omar Alyousuf" userId="c22c0ff64f94b3e8" providerId="LiveId" clId="{ACDBDA5B-EC45-444E-A2EB-545D6523B7B7}" dt="2021-04-18T00:35:56.953" v="2016" actId="26606"/>
          <ac:spMkLst>
            <pc:docMk/>
            <pc:sldMk cId="1429390259" sldId="260"/>
            <ac:spMk id="12" creationId="{75F65CD9-825D-44BD-8681-D42D260D4C63}"/>
          </ac:spMkLst>
        </pc:spChg>
        <pc:spChg chg="add">
          <ac:chgData name="Omar Alyousuf" userId="c22c0ff64f94b3e8" providerId="LiveId" clId="{ACDBDA5B-EC45-444E-A2EB-545D6523B7B7}" dt="2021-04-18T00:35:56.953" v="2016" actId="26606"/>
          <ac:spMkLst>
            <pc:docMk/>
            <pc:sldMk cId="1429390259" sldId="260"/>
            <ac:spMk id="14" creationId="{B2F64C47-BE0B-4DA4-A62F-C6922DD2082F}"/>
          </ac:spMkLst>
        </pc:spChg>
        <pc:graphicFrameChg chg="mod modGraphic">
          <ac:chgData name="Omar Alyousuf" userId="c22c0ff64f94b3e8" providerId="LiveId" clId="{ACDBDA5B-EC45-444E-A2EB-545D6523B7B7}" dt="2021-04-18T00:35:56.953" v="2016" actId="26606"/>
          <ac:graphicFrameMkLst>
            <pc:docMk/>
            <pc:sldMk cId="1429390259" sldId="260"/>
            <ac:graphicFrameMk id="7" creationId="{9CEF312A-2E56-5240-8141-DBA706EA4E53}"/>
          </ac:graphicFrameMkLst>
        </pc:graphicFrameChg>
      </pc:sldChg>
      <pc:sldChg chg="addSp delSp modSp mod ord setBg addAnim delAnim setClrOvrMap">
        <pc:chgData name="Omar Alyousuf" userId="c22c0ff64f94b3e8" providerId="LiveId" clId="{ACDBDA5B-EC45-444E-A2EB-545D6523B7B7}" dt="2021-04-17T21:46:36.802" v="931" actId="20577"/>
        <pc:sldMkLst>
          <pc:docMk/>
          <pc:sldMk cId="1974828406" sldId="264"/>
        </pc:sldMkLst>
        <pc:spChg chg="mod ord">
          <ac:chgData name="Omar Alyousuf" userId="c22c0ff64f94b3e8" providerId="LiveId" clId="{ACDBDA5B-EC45-444E-A2EB-545D6523B7B7}" dt="2021-04-17T21:46:36.802" v="931" actId="20577"/>
          <ac:spMkLst>
            <pc:docMk/>
            <pc:sldMk cId="1974828406" sldId="264"/>
            <ac:spMk id="2" creationId="{144E241E-3110-4B1C-B9B0-F17B90FEEC1D}"/>
          </ac:spMkLst>
        </pc:spChg>
        <pc:spChg chg="add del mod">
          <ac:chgData name="Omar Alyousuf" userId="c22c0ff64f94b3e8" providerId="LiveId" clId="{ACDBDA5B-EC45-444E-A2EB-545D6523B7B7}" dt="2021-04-17T20:56:17.586" v="609" actId="1032"/>
          <ac:spMkLst>
            <pc:docMk/>
            <pc:sldMk cId="1974828406" sldId="264"/>
            <ac:spMk id="6" creationId="{B0DA3426-4BF4-6A40-A4DC-2222BED8EE74}"/>
          </ac:spMkLst>
        </pc:spChg>
        <pc:spChg chg="add del mod">
          <ac:chgData name="Omar Alyousuf" userId="c22c0ff64f94b3e8" providerId="LiveId" clId="{ACDBDA5B-EC45-444E-A2EB-545D6523B7B7}" dt="2021-04-17T21:35:45.954" v="829" actId="21"/>
          <ac:spMkLst>
            <pc:docMk/>
            <pc:sldMk cId="1974828406" sldId="264"/>
            <ac:spMk id="9" creationId="{467C8C8F-9377-E64F-BC1C-DB079636D753}"/>
          </ac:spMkLst>
        </pc:spChg>
        <pc:spChg chg="add del mod">
          <ac:chgData name="Omar Alyousuf" userId="c22c0ff64f94b3e8" providerId="LiveId" clId="{ACDBDA5B-EC45-444E-A2EB-545D6523B7B7}" dt="2021-04-17T21:45:03.064" v="913" actId="21"/>
          <ac:spMkLst>
            <pc:docMk/>
            <pc:sldMk cId="1974828406" sldId="264"/>
            <ac:spMk id="10" creationId="{0AAB2F47-34BA-C740-8C5F-163243939E22}"/>
          </ac:spMkLst>
        </pc:spChg>
        <pc:spChg chg="add del mod">
          <ac:chgData name="Omar Alyousuf" userId="c22c0ff64f94b3e8" providerId="LiveId" clId="{ACDBDA5B-EC45-444E-A2EB-545D6523B7B7}" dt="2021-04-17T21:45:24.333" v="916" actId="21"/>
          <ac:spMkLst>
            <pc:docMk/>
            <pc:sldMk cId="1974828406" sldId="264"/>
            <ac:spMk id="13" creationId="{CBEA101A-5FE2-B043-9760-19731A840678}"/>
          </ac:spMkLst>
        </pc:spChg>
        <pc:spChg chg="add del mod">
          <ac:chgData name="Omar Alyousuf" userId="c22c0ff64f94b3e8" providerId="LiveId" clId="{ACDBDA5B-EC45-444E-A2EB-545D6523B7B7}" dt="2021-04-17T21:45:10.447" v="914" actId="21"/>
          <ac:spMkLst>
            <pc:docMk/>
            <pc:sldMk cId="1974828406" sldId="264"/>
            <ac:spMk id="15" creationId="{9BEEF20E-E04C-6E46-97C2-AD3BBA705CC9}"/>
          </ac:spMkLst>
        </pc:spChg>
        <pc:spChg chg="add del">
          <ac:chgData name="Omar Alyousuf" userId="c22c0ff64f94b3e8" providerId="LiveId" clId="{ACDBDA5B-EC45-444E-A2EB-545D6523B7B7}" dt="2021-04-17T21:46:09.587" v="925" actId="26606"/>
          <ac:spMkLst>
            <pc:docMk/>
            <pc:sldMk cId="1974828406" sldId="264"/>
            <ac:spMk id="19" creationId="{1F94DC1C-47D1-41D7-8B1B-9A036D614027}"/>
          </ac:spMkLst>
        </pc:spChg>
        <pc:spChg chg="add del">
          <ac:chgData name="Omar Alyousuf" userId="c22c0ff64f94b3e8" providerId="LiveId" clId="{ACDBDA5B-EC45-444E-A2EB-545D6523B7B7}" dt="2021-04-17T21:46:09.587" v="925" actId="26606"/>
          <ac:spMkLst>
            <pc:docMk/>
            <pc:sldMk cId="1974828406" sldId="264"/>
            <ac:spMk id="23" creationId="{AC12A592-C02D-46EF-8E1F-9335DB8D71DF}"/>
          </ac:spMkLst>
        </pc:spChg>
        <pc:spChg chg="add del">
          <ac:chgData name="Omar Alyousuf" userId="c22c0ff64f94b3e8" providerId="LiveId" clId="{ACDBDA5B-EC45-444E-A2EB-545D6523B7B7}" dt="2021-04-17T21:46:09.587" v="925" actId="26606"/>
          <ac:spMkLst>
            <pc:docMk/>
            <pc:sldMk cId="1974828406" sldId="264"/>
            <ac:spMk id="25" creationId="{24005816-5BCA-4665-8A58-5580F8E9C84A}"/>
          </ac:spMkLst>
        </pc:spChg>
        <pc:spChg chg="add del">
          <ac:chgData name="Omar Alyousuf" userId="c22c0ff64f94b3e8" providerId="LiveId" clId="{ACDBDA5B-EC45-444E-A2EB-545D6523B7B7}" dt="2021-04-17T21:46:09.542" v="924" actId="26606"/>
          <ac:spMkLst>
            <pc:docMk/>
            <pc:sldMk cId="1974828406" sldId="264"/>
            <ac:spMk id="114" creationId="{F4A20210-FA90-4B6D-8D2E-1B90054E097A}"/>
          </ac:spMkLst>
        </pc:spChg>
        <pc:spChg chg="add del">
          <ac:chgData name="Omar Alyousuf" userId="c22c0ff64f94b3e8" providerId="LiveId" clId="{ACDBDA5B-EC45-444E-A2EB-545D6523B7B7}" dt="2021-04-17T21:46:09.542" v="924" actId="26606"/>
          <ac:spMkLst>
            <pc:docMk/>
            <pc:sldMk cId="1974828406" sldId="264"/>
            <ac:spMk id="116" creationId="{39213B44-68B7-47E7-B506-5C79FCF80924}"/>
          </ac:spMkLst>
        </pc:spChg>
        <pc:grpChg chg="add del">
          <ac:chgData name="Omar Alyousuf" userId="c22c0ff64f94b3e8" providerId="LiveId" clId="{ACDBDA5B-EC45-444E-A2EB-545D6523B7B7}" dt="2021-04-17T21:46:09.587" v="925" actId="26606"/>
          <ac:grpSpMkLst>
            <pc:docMk/>
            <pc:sldMk cId="1974828406" sldId="264"/>
            <ac:grpSpMk id="27" creationId="{BF07F359-8CA3-4854-91E7-EE6004020511}"/>
          </ac:grpSpMkLst>
        </pc:grpChg>
        <pc:grpChg chg="add del">
          <ac:chgData name="Omar Alyousuf" userId="c22c0ff64f94b3e8" providerId="LiveId" clId="{ACDBDA5B-EC45-444E-A2EB-545D6523B7B7}" dt="2021-04-17T21:46:09.542" v="924" actId="26606"/>
          <ac:grpSpMkLst>
            <pc:docMk/>
            <pc:sldMk cId="1974828406" sldId="264"/>
            <ac:grpSpMk id="118" creationId="{39084D60-65A6-45F8-8C17-3529E43F1C39}"/>
          </ac:grpSpMkLst>
        </pc:grpChg>
        <pc:graphicFrameChg chg="del mod">
          <ac:chgData name="Omar Alyousuf" userId="c22c0ff64f94b3e8" providerId="LiveId" clId="{ACDBDA5B-EC45-444E-A2EB-545D6523B7B7}" dt="2021-04-17T20:50:30.461" v="608" actId="478"/>
          <ac:graphicFrameMkLst>
            <pc:docMk/>
            <pc:sldMk cId="1974828406" sldId="264"/>
            <ac:graphicFrameMk id="5" creationId="{21A182E9-AC38-4344-9247-5AB4B8F03A26}"/>
          </ac:graphicFrameMkLst>
        </pc:graphicFrameChg>
        <pc:graphicFrameChg chg="add del mod modGraphic">
          <ac:chgData name="Omar Alyousuf" userId="c22c0ff64f94b3e8" providerId="LiveId" clId="{ACDBDA5B-EC45-444E-A2EB-545D6523B7B7}" dt="2021-04-17T21:41:35.602" v="864" actId="11529"/>
          <ac:graphicFrameMkLst>
            <pc:docMk/>
            <pc:sldMk cId="1974828406" sldId="264"/>
            <ac:graphicFrameMk id="7" creationId="{44800CA0-7975-4140-9B90-C297F796C62C}"/>
          </ac:graphicFrameMkLst>
        </pc:graphicFrameChg>
        <pc:picChg chg="del mod">
          <ac:chgData name="Omar Alyousuf" userId="c22c0ff64f94b3e8" providerId="LiveId" clId="{ACDBDA5B-EC45-444E-A2EB-545D6523B7B7}" dt="2021-04-17T21:31:40.853" v="824" actId="21"/>
          <ac:picMkLst>
            <pc:docMk/>
            <pc:sldMk cId="1974828406" sldId="264"/>
            <ac:picMk id="4" creationId="{2739CFE1-3E46-48B5-9BDB-769492BA7A53}"/>
          </ac:picMkLst>
        </pc:picChg>
        <pc:picChg chg="add mod">
          <ac:chgData name="Omar Alyousuf" userId="c22c0ff64f94b3e8" providerId="LiveId" clId="{ACDBDA5B-EC45-444E-A2EB-545D6523B7B7}" dt="2021-04-17T21:46:09.587" v="925" actId="26606"/>
          <ac:picMkLst>
            <pc:docMk/>
            <pc:sldMk cId="1974828406" sldId="264"/>
            <ac:picMk id="12" creationId="{DFA33A7C-7F82-C449-9DBF-1D126BDDC076}"/>
          </ac:picMkLst>
        </pc:picChg>
        <pc:picChg chg="add del">
          <ac:chgData name="Omar Alyousuf" userId="c22c0ff64f94b3e8" providerId="LiveId" clId="{ACDBDA5B-EC45-444E-A2EB-545D6523B7B7}" dt="2021-04-17T21:46:09.587" v="925" actId="26606"/>
          <ac:picMkLst>
            <pc:docMk/>
            <pc:sldMk cId="1974828406" sldId="264"/>
            <ac:picMk id="17" creationId="{6AF6706C-CF07-43A1-BCC4-CBA5D33820DA}"/>
          </ac:picMkLst>
        </pc:picChg>
        <pc:picChg chg="add del">
          <ac:chgData name="Omar Alyousuf" userId="c22c0ff64f94b3e8" providerId="LiveId" clId="{ACDBDA5B-EC45-444E-A2EB-545D6523B7B7}" dt="2021-04-17T21:46:09.587" v="925" actId="26606"/>
          <ac:picMkLst>
            <pc:docMk/>
            <pc:sldMk cId="1974828406" sldId="264"/>
            <ac:picMk id="21" creationId="{811383CE-CE86-4E1C-B289-798EB9E6E0E5}"/>
          </ac:picMkLst>
        </pc:picChg>
        <pc:picChg chg="add del">
          <ac:chgData name="Omar Alyousuf" userId="c22c0ff64f94b3e8" providerId="LiveId" clId="{ACDBDA5B-EC45-444E-A2EB-545D6523B7B7}" dt="2021-04-17T21:46:09.542" v="924" actId="26606"/>
          <ac:picMkLst>
            <pc:docMk/>
            <pc:sldMk cId="1974828406" sldId="264"/>
            <ac:picMk id="110" creationId="{CBECFFDC-94DB-4DA3-94FE-22FEDDA8FA30}"/>
          </ac:picMkLst>
        </pc:picChg>
        <pc:picChg chg="add del">
          <ac:chgData name="Omar Alyousuf" userId="c22c0ff64f94b3e8" providerId="LiveId" clId="{ACDBDA5B-EC45-444E-A2EB-545D6523B7B7}" dt="2021-04-17T21:46:09.542" v="924" actId="26606"/>
          <ac:picMkLst>
            <pc:docMk/>
            <pc:sldMk cId="1974828406" sldId="264"/>
            <ac:picMk id="112" creationId="{545F67A4-7428-47F3-AE14-8CA43D976E11}"/>
          </ac:picMkLst>
        </pc:picChg>
        <pc:picChg chg="add">
          <ac:chgData name="Omar Alyousuf" userId="c22c0ff64f94b3e8" providerId="LiveId" clId="{ACDBDA5B-EC45-444E-A2EB-545D6523B7B7}" dt="2021-04-17T21:46:09.587" v="925" actId="26606"/>
          <ac:picMkLst>
            <pc:docMk/>
            <pc:sldMk cId="1974828406" sldId="264"/>
            <ac:picMk id="198" creationId="{CBECFFDC-94DB-4DA3-94FE-22FEDDA8FA30}"/>
          </ac:picMkLst>
        </pc:picChg>
        <pc:picChg chg="add">
          <ac:chgData name="Omar Alyousuf" userId="c22c0ff64f94b3e8" providerId="LiveId" clId="{ACDBDA5B-EC45-444E-A2EB-545D6523B7B7}" dt="2021-04-17T21:46:09.587" v="925" actId="26606"/>
          <ac:picMkLst>
            <pc:docMk/>
            <pc:sldMk cId="1974828406" sldId="264"/>
            <ac:picMk id="199" creationId="{98BF0107-3463-486E-B9EE-5A5727B4F7FB}"/>
          </ac:picMkLst>
        </pc:picChg>
      </pc:sldChg>
      <pc:sldChg chg="modSp mod">
        <pc:chgData name="Omar Alyousuf" userId="c22c0ff64f94b3e8" providerId="LiveId" clId="{ACDBDA5B-EC45-444E-A2EB-545D6523B7B7}" dt="2021-04-18T00:34:35.184" v="2014" actId="2"/>
        <pc:sldMkLst>
          <pc:docMk/>
          <pc:sldMk cId="2939930866" sldId="274"/>
        </pc:sldMkLst>
        <pc:spChg chg="mod">
          <ac:chgData name="Omar Alyousuf" userId="c22c0ff64f94b3e8" providerId="LiveId" clId="{ACDBDA5B-EC45-444E-A2EB-545D6523B7B7}" dt="2021-04-18T00:34:35.184" v="2014" actId="2"/>
          <ac:spMkLst>
            <pc:docMk/>
            <pc:sldMk cId="2939930866" sldId="274"/>
            <ac:spMk id="3" creationId="{4B64FA72-B055-4AE3-A6FD-8071BD687CBE}"/>
          </ac:spMkLst>
        </pc:spChg>
      </pc:sldChg>
      <pc:sldChg chg="addSp modSp mod setBg">
        <pc:chgData name="Omar Alyousuf" userId="c22c0ff64f94b3e8" providerId="LiveId" clId="{ACDBDA5B-EC45-444E-A2EB-545D6523B7B7}" dt="2021-04-18T01:00:18.538" v="2024" actId="20577"/>
        <pc:sldMkLst>
          <pc:docMk/>
          <pc:sldMk cId="3523031375" sldId="275"/>
        </pc:sldMkLst>
        <pc:spChg chg="mod">
          <ac:chgData name="Omar Alyousuf" userId="c22c0ff64f94b3e8" providerId="LiveId" clId="{ACDBDA5B-EC45-444E-A2EB-545D6523B7B7}" dt="2021-04-18T00:36:18.669" v="2017" actId="26606"/>
          <ac:spMkLst>
            <pc:docMk/>
            <pc:sldMk cId="3523031375" sldId="275"/>
            <ac:spMk id="2" creationId="{F188652B-B439-4AB5-8773-417F1E05177E}"/>
          </ac:spMkLst>
        </pc:spChg>
        <pc:spChg chg="mod">
          <ac:chgData name="Omar Alyousuf" userId="c22c0ff64f94b3e8" providerId="LiveId" clId="{ACDBDA5B-EC45-444E-A2EB-545D6523B7B7}" dt="2021-04-18T01:00:18.538" v="2024" actId="20577"/>
          <ac:spMkLst>
            <pc:docMk/>
            <pc:sldMk cId="3523031375" sldId="275"/>
            <ac:spMk id="4" creationId="{8D53B109-4FA2-EE41-96BD-F3DC0BA0B45F}"/>
          </ac:spMkLst>
        </pc:spChg>
        <pc:spChg chg="add">
          <ac:chgData name="Omar Alyousuf" userId="c22c0ff64f94b3e8" providerId="LiveId" clId="{ACDBDA5B-EC45-444E-A2EB-545D6523B7B7}" dt="2021-04-18T00:36:18.669" v="2017" actId="26606"/>
          <ac:spMkLst>
            <pc:docMk/>
            <pc:sldMk cId="3523031375" sldId="275"/>
            <ac:spMk id="9" creationId="{50E53EDA-3B94-4F6B-9E86-D3BB9EBB9616}"/>
          </ac:spMkLst>
        </pc:spChg>
        <pc:cxnChg chg="add">
          <ac:chgData name="Omar Alyousuf" userId="c22c0ff64f94b3e8" providerId="LiveId" clId="{ACDBDA5B-EC45-444E-A2EB-545D6523B7B7}" dt="2021-04-18T00:36:18.669" v="2017" actId="26606"/>
          <ac:cxnSpMkLst>
            <pc:docMk/>
            <pc:sldMk cId="3523031375" sldId="275"/>
            <ac:cxnSpMk id="11" creationId="{30EFD79F-7790-479B-B7DB-BD0D8C101DDD}"/>
          </ac:cxnSpMkLst>
        </pc:cxnChg>
      </pc:sldChg>
      <pc:sldChg chg="modSp mod">
        <pc:chgData name="Omar Alyousuf" userId="c22c0ff64f94b3e8" providerId="LiveId" clId="{ACDBDA5B-EC45-444E-A2EB-545D6523B7B7}" dt="2021-04-18T00:36:59.440" v="2018" actId="26606"/>
        <pc:sldMkLst>
          <pc:docMk/>
          <pc:sldMk cId="1690767230" sldId="276"/>
        </pc:sldMkLst>
        <pc:spChg chg="mod">
          <ac:chgData name="Omar Alyousuf" userId="c22c0ff64f94b3e8" providerId="LiveId" clId="{ACDBDA5B-EC45-444E-A2EB-545D6523B7B7}" dt="2021-04-17T20:38:19.838" v="325" actId="20577"/>
          <ac:spMkLst>
            <pc:docMk/>
            <pc:sldMk cId="1690767230" sldId="276"/>
            <ac:spMk id="2" creationId="{F188652B-B439-4AB5-8773-417F1E05177E}"/>
          </ac:spMkLst>
        </pc:spChg>
        <pc:graphicFrameChg chg="mod modGraphic">
          <ac:chgData name="Omar Alyousuf" userId="c22c0ff64f94b3e8" providerId="LiveId" clId="{ACDBDA5B-EC45-444E-A2EB-545D6523B7B7}" dt="2021-04-18T00:36:59.440" v="2018" actId="26606"/>
          <ac:graphicFrameMkLst>
            <pc:docMk/>
            <pc:sldMk cId="1690767230" sldId="276"/>
            <ac:graphicFrameMk id="7" creationId="{9CEF312A-2E56-5240-8141-DBA706EA4E53}"/>
          </ac:graphicFrameMkLst>
        </pc:graphicFrameChg>
      </pc:sldChg>
      <pc:sldChg chg="addSp delSp modSp mod setBg">
        <pc:chgData name="Omar Alyousuf" userId="c22c0ff64f94b3e8" providerId="LiveId" clId="{ACDBDA5B-EC45-444E-A2EB-545D6523B7B7}" dt="2021-04-18T01:03:20.324" v="2025" actId="20577"/>
        <pc:sldMkLst>
          <pc:docMk/>
          <pc:sldMk cId="2555028281" sldId="277"/>
        </pc:sldMkLst>
        <pc:spChg chg="mod">
          <ac:chgData name="Omar Alyousuf" userId="c22c0ff64f94b3e8" providerId="LiveId" clId="{ACDBDA5B-EC45-444E-A2EB-545D6523B7B7}" dt="2021-04-18T00:37:11.492" v="2019" actId="26606"/>
          <ac:spMkLst>
            <pc:docMk/>
            <pc:sldMk cId="2555028281" sldId="277"/>
            <ac:spMk id="2" creationId="{F188652B-B439-4AB5-8773-417F1E05177E}"/>
          </ac:spMkLst>
        </pc:spChg>
        <pc:spChg chg="del mod">
          <ac:chgData name="Omar Alyousuf" userId="c22c0ff64f94b3e8" providerId="LiveId" clId="{ACDBDA5B-EC45-444E-A2EB-545D6523B7B7}" dt="2021-04-18T00:37:11.492" v="2019" actId="26606"/>
          <ac:spMkLst>
            <pc:docMk/>
            <pc:sldMk cId="2555028281" sldId="277"/>
            <ac:spMk id="4" creationId="{A842AB9B-D12B-B449-ADFC-4C883E7D7EC1}"/>
          </ac:spMkLst>
        </pc:spChg>
        <pc:graphicFrameChg chg="add mod">
          <ac:chgData name="Omar Alyousuf" userId="c22c0ff64f94b3e8" providerId="LiveId" clId="{ACDBDA5B-EC45-444E-A2EB-545D6523B7B7}" dt="2021-04-18T01:03:20.324" v="2025" actId="20577"/>
          <ac:graphicFrameMkLst>
            <pc:docMk/>
            <pc:sldMk cId="2555028281" sldId="277"/>
            <ac:graphicFrameMk id="6" creationId="{81F12B0E-8453-4A41-A733-BA2202C9BEC9}"/>
          </ac:graphicFrameMkLst>
        </pc:graphicFrameChg>
      </pc:sldChg>
      <pc:sldChg chg="addSp delSp modSp new mod setBg modClrScheme delDesignElem chgLayout">
        <pc:chgData name="Omar Alyousuf" userId="c22c0ff64f94b3e8" providerId="LiveId" clId="{ACDBDA5B-EC45-444E-A2EB-545D6523B7B7}" dt="2021-04-18T01:12:01.309" v="2084" actId="120"/>
        <pc:sldMkLst>
          <pc:docMk/>
          <pc:sldMk cId="2714261651" sldId="278"/>
        </pc:sldMkLst>
        <pc:spChg chg="del mod ord">
          <ac:chgData name="Omar Alyousuf" userId="c22c0ff64f94b3e8" providerId="LiveId" clId="{ACDBDA5B-EC45-444E-A2EB-545D6523B7B7}" dt="2021-04-17T21:53:11.334" v="1025" actId="700"/>
          <ac:spMkLst>
            <pc:docMk/>
            <pc:sldMk cId="2714261651" sldId="278"/>
            <ac:spMk id="2" creationId="{A05E933D-6C32-264B-8A90-5AF5DE3D15BE}"/>
          </ac:spMkLst>
        </pc:spChg>
        <pc:spChg chg="del mod ord">
          <ac:chgData name="Omar Alyousuf" userId="c22c0ff64f94b3e8" providerId="LiveId" clId="{ACDBDA5B-EC45-444E-A2EB-545D6523B7B7}" dt="2021-04-17T21:53:11.334" v="1025" actId="700"/>
          <ac:spMkLst>
            <pc:docMk/>
            <pc:sldMk cId="2714261651" sldId="278"/>
            <ac:spMk id="3" creationId="{2144E028-F694-E14B-832F-075C912B2557}"/>
          </ac:spMkLst>
        </pc:spChg>
        <pc:spChg chg="add mod ord">
          <ac:chgData name="Omar Alyousuf" userId="c22c0ff64f94b3e8" providerId="LiveId" clId="{ACDBDA5B-EC45-444E-A2EB-545D6523B7B7}" dt="2021-04-18T01:12:01.309" v="2084" actId="120"/>
          <ac:spMkLst>
            <pc:docMk/>
            <pc:sldMk cId="2714261651" sldId="278"/>
            <ac:spMk id="5" creationId="{FC2971EC-3276-D94C-A406-6F2D93F62902}"/>
          </ac:spMkLst>
        </pc:spChg>
        <pc:spChg chg="add mod ord">
          <ac:chgData name="Omar Alyousuf" userId="c22c0ff64f94b3e8" providerId="LiveId" clId="{ACDBDA5B-EC45-444E-A2EB-545D6523B7B7}" dt="2021-04-18T00:27:59.164" v="1992" actId="120"/>
          <ac:spMkLst>
            <pc:docMk/>
            <pc:sldMk cId="2714261651" sldId="278"/>
            <ac:spMk id="6" creationId="{9E3EEEB2-CB18-A848-A9BB-C0256C07A4E3}"/>
          </ac:spMkLst>
        </pc:spChg>
        <pc:spChg chg="add mod ord">
          <ac:chgData name="Omar Alyousuf" userId="c22c0ff64f94b3e8" providerId="LiveId" clId="{ACDBDA5B-EC45-444E-A2EB-545D6523B7B7}" dt="2021-04-18T01:11:47.683" v="2082" actId="1076"/>
          <ac:spMkLst>
            <pc:docMk/>
            <pc:sldMk cId="2714261651" sldId="278"/>
            <ac:spMk id="7" creationId="{E8A21FCF-2321-524E-873B-53A14594A32B}"/>
          </ac:spMkLst>
        </pc:spChg>
        <pc:spChg chg="add mod ord">
          <ac:chgData name="Omar Alyousuf" userId="c22c0ff64f94b3e8" providerId="LiveId" clId="{ACDBDA5B-EC45-444E-A2EB-545D6523B7B7}" dt="2021-04-18T00:33:55.374" v="2012" actId="1076"/>
          <ac:spMkLst>
            <pc:docMk/>
            <pc:sldMk cId="2714261651" sldId="278"/>
            <ac:spMk id="8" creationId="{4BEB6D38-A164-F047-A72F-118A6CF02ABD}"/>
          </ac:spMkLst>
        </pc:spChg>
        <pc:spChg chg="add mod ord">
          <ac:chgData name="Omar Alyousuf" userId="c22c0ff64f94b3e8" providerId="LiveId" clId="{ACDBDA5B-EC45-444E-A2EB-545D6523B7B7}" dt="2021-04-18T01:11:52.163" v="2083" actId="1076"/>
          <ac:spMkLst>
            <pc:docMk/>
            <pc:sldMk cId="2714261651" sldId="278"/>
            <ac:spMk id="10" creationId="{1D6B40ED-2873-B64C-AE70-1202F15ACFB5}"/>
          </ac:spMkLst>
        </pc:spChg>
        <pc:spChg chg="add del">
          <ac:chgData name="Omar Alyousuf" userId="c22c0ff64f94b3e8" providerId="LiveId" clId="{ACDBDA5B-EC45-444E-A2EB-545D6523B7B7}" dt="2021-04-17T21:53:11.334" v="1025" actId="700"/>
          <ac:spMkLst>
            <pc:docMk/>
            <pc:sldMk cId="2714261651" sldId="278"/>
            <ac:spMk id="11" creationId="{ED10CF64-F588-4794-80E9-12CBA1784939}"/>
          </ac:spMkLst>
        </pc:spChg>
        <pc:picChg chg="add mod ord">
          <ac:chgData name="Omar Alyousuf" userId="c22c0ff64f94b3e8" providerId="LiveId" clId="{ACDBDA5B-EC45-444E-A2EB-545D6523B7B7}" dt="2021-04-17T21:31:55.527" v="826" actId="26606"/>
          <ac:picMkLst>
            <pc:docMk/>
            <pc:sldMk cId="2714261651" sldId="278"/>
            <ac:picMk id="4" creationId="{D0A04B9E-3BA4-6F4B-8999-D519DEA26374}"/>
          </ac:picMkLst>
        </pc:picChg>
        <pc:picChg chg="add del">
          <ac:chgData name="Omar Alyousuf" userId="c22c0ff64f94b3e8" providerId="LiveId" clId="{ACDBDA5B-EC45-444E-A2EB-545D6523B7B7}" dt="2021-04-17T21:53:11.334" v="1025" actId="700"/>
          <ac:picMkLst>
            <pc:docMk/>
            <pc:sldMk cId="2714261651" sldId="278"/>
            <ac:picMk id="9" creationId="{0C8B7D16-051E-4562-B872-ABF369C457CA}"/>
          </ac:picMkLst>
        </pc:picChg>
      </pc:sldChg>
      <pc:sldChg chg="addSp delSp modSp new mod ord setBg modClrScheme setClrOvrMap chgLayout">
        <pc:chgData name="Omar Alyousuf" userId="c22c0ff64f94b3e8" providerId="LiveId" clId="{ACDBDA5B-EC45-444E-A2EB-545D6523B7B7}" dt="2021-04-17T21:52:37.990" v="1024" actId="26606"/>
        <pc:sldMkLst>
          <pc:docMk/>
          <pc:sldMk cId="1251200999" sldId="279"/>
        </pc:sldMkLst>
        <pc:spChg chg="del mod ord">
          <ac:chgData name="Omar Alyousuf" userId="c22c0ff64f94b3e8" providerId="LiveId" clId="{ACDBDA5B-EC45-444E-A2EB-545D6523B7B7}" dt="2021-04-17T21:36:11.881" v="831" actId="700"/>
          <ac:spMkLst>
            <pc:docMk/>
            <pc:sldMk cId="1251200999" sldId="279"/>
            <ac:spMk id="2" creationId="{14041F6E-7CF1-514B-9D91-49A6FC7426F8}"/>
          </ac:spMkLst>
        </pc:spChg>
        <pc:spChg chg="del mod ord">
          <ac:chgData name="Omar Alyousuf" userId="c22c0ff64f94b3e8" providerId="LiveId" clId="{ACDBDA5B-EC45-444E-A2EB-545D6523B7B7}" dt="2021-04-17T21:36:11.881" v="831" actId="700"/>
          <ac:spMkLst>
            <pc:docMk/>
            <pc:sldMk cId="1251200999" sldId="279"/>
            <ac:spMk id="3" creationId="{5D758410-98F2-B64B-92CC-90629FF46CF6}"/>
          </ac:spMkLst>
        </pc:spChg>
        <pc:spChg chg="del">
          <ac:chgData name="Omar Alyousuf" userId="c22c0ff64f94b3e8" providerId="LiveId" clId="{ACDBDA5B-EC45-444E-A2EB-545D6523B7B7}" dt="2021-04-17T21:36:11.881" v="831" actId="700"/>
          <ac:spMkLst>
            <pc:docMk/>
            <pc:sldMk cId="1251200999" sldId="279"/>
            <ac:spMk id="4" creationId="{ADFB47B2-70E7-A541-96B2-DBBC747811FB}"/>
          </ac:spMkLst>
        </pc:spChg>
        <pc:spChg chg="add mod ord">
          <ac:chgData name="Omar Alyousuf" userId="c22c0ff64f94b3e8" providerId="LiveId" clId="{ACDBDA5B-EC45-444E-A2EB-545D6523B7B7}" dt="2021-04-17T21:52:37.990" v="1024" actId="26606"/>
          <ac:spMkLst>
            <pc:docMk/>
            <pc:sldMk cId="1251200999" sldId="279"/>
            <ac:spMk id="5" creationId="{3FF84C11-40E8-4B42-8531-D3D5F6CD56BC}"/>
          </ac:spMkLst>
        </pc:spChg>
        <pc:spChg chg="add del mod ord">
          <ac:chgData name="Omar Alyousuf" userId="c22c0ff64f94b3e8" providerId="LiveId" clId="{ACDBDA5B-EC45-444E-A2EB-545D6523B7B7}" dt="2021-04-17T21:47:05.994" v="932" actId="1032"/>
          <ac:spMkLst>
            <pc:docMk/>
            <pc:sldMk cId="1251200999" sldId="279"/>
            <ac:spMk id="6" creationId="{6797D927-4EF8-A04F-9CE0-66F9ED9E4A81}"/>
          </ac:spMkLst>
        </pc:spChg>
        <pc:spChg chg="add del mod">
          <ac:chgData name="Omar Alyousuf" userId="c22c0ff64f94b3e8" providerId="LiveId" clId="{ACDBDA5B-EC45-444E-A2EB-545D6523B7B7}" dt="2021-04-17T21:51:53.774" v="1019"/>
          <ac:spMkLst>
            <pc:docMk/>
            <pc:sldMk cId="1251200999" sldId="279"/>
            <ac:spMk id="8" creationId="{16246588-6A90-AD4F-9263-D2A40A48242E}"/>
          </ac:spMkLst>
        </pc:spChg>
        <pc:spChg chg="add del">
          <ac:chgData name="Omar Alyousuf" userId="c22c0ff64f94b3e8" providerId="LiveId" clId="{ACDBDA5B-EC45-444E-A2EB-545D6523B7B7}" dt="2021-04-17T21:52:37.990" v="1024" actId="26606"/>
          <ac:spMkLst>
            <pc:docMk/>
            <pc:sldMk cId="1251200999" sldId="279"/>
            <ac:spMk id="11" creationId="{C1709A45-C6F3-4CEE-AA0F-887FAC5CAE7D}"/>
          </ac:spMkLst>
        </pc:spChg>
        <pc:spChg chg="add del">
          <ac:chgData name="Omar Alyousuf" userId="c22c0ff64f94b3e8" providerId="LiveId" clId="{ACDBDA5B-EC45-444E-A2EB-545D6523B7B7}" dt="2021-04-17T21:52:19.872" v="1021" actId="26606"/>
          <ac:spMkLst>
            <pc:docMk/>
            <pc:sldMk cId="1251200999" sldId="279"/>
            <ac:spMk id="18" creationId="{CFF5BED3-4EE4-425F-A016-C272586B88E5}"/>
          </ac:spMkLst>
        </pc:spChg>
        <pc:spChg chg="add del">
          <ac:chgData name="Omar Alyousuf" userId="c22c0ff64f94b3e8" providerId="LiveId" clId="{ACDBDA5B-EC45-444E-A2EB-545D6523B7B7}" dt="2021-04-17T21:52:19.872" v="1021" actId="26606"/>
          <ac:spMkLst>
            <pc:docMk/>
            <pc:sldMk cId="1251200999" sldId="279"/>
            <ac:spMk id="20" creationId="{D856B4CA-4519-432C-ABFD-F2AE5D70E09C}"/>
          </ac:spMkLst>
        </pc:spChg>
        <pc:spChg chg="add del">
          <ac:chgData name="Omar Alyousuf" userId="c22c0ff64f94b3e8" providerId="LiveId" clId="{ACDBDA5B-EC45-444E-A2EB-545D6523B7B7}" dt="2021-04-17T21:52:19.872" v="1021" actId="26606"/>
          <ac:spMkLst>
            <pc:docMk/>
            <pc:sldMk cId="1251200999" sldId="279"/>
            <ac:spMk id="22" creationId="{61D03B64-A2F8-4473-8457-9A6A36B67B89}"/>
          </ac:spMkLst>
        </pc:spChg>
        <pc:spChg chg="add del">
          <ac:chgData name="Omar Alyousuf" userId="c22c0ff64f94b3e8" providerId="LiveId" clId="{ACDBDA5B-EC45-444E-A2EB-545D6523B7B7}" dt="2021-04-17T21:52:37.483" v="1023" actId="26606"/>
          <ac:spMkLst>
            <pc:docMk/>
            <pc:sldMk cId="1251200999" sldId="279"/>
            <ac:spMk id="26" creationId="{75F65CD9-825D-44BD-8681-D42D260D4C63}"/>
          </ac:spMkLst>
        </pc:spChg>
        <pc:spChg chg="add del">
          <ac:chgData name="Omar Alyousuf" userId="c22c0ff64f94b3e8" providerId="LiveId" clId="{ACDBDA5B-EC45-444E-A2EB-545D6523B7B7}" dt="2021-04-17T21:52:37.483" v="1023" actId="26606"/>
          <ac:spMkLst>
            <pc:docMk/>
            <pc:sldMk cId="1251200999" sldId="279"/>
            <ac:spMk id="27" creationId="{B2F64C47-BE0B-4DA4-A62F-C6922DD2082F}"/>
          </ac:spMkLst>
        </pc:spChg>
        <pc:spChg chg="add">
          <ac:chgData name="Omar Alyousuf" userId="c22c0ff64f94b3e8" providerId="LiveId" clId="{ACDBDA5B-EC45-444E-A2EB-545D6523B7B7}" dt="2021-04-17T21:52:37.990" v="1024" actId="26606"/>
          <ac:spMkLst>
            <pc:docMk/>
            <pc:sldMk cId="1251200999" sldId="279"/>
            <ac:spMk id="29" creationId="{6A166780-9337-4437-95D3-5EA9D55AAAC5}"/>
          </ac:spMkLst>
        </pc:spChg>
        <pc:spChg chg="add">
          <ac:chgData name="Omar Alyousuf" userId="c22c0ff64f94b3e8" providerId="LiveId" clId="{ACDBDA5B-EC45-444E-A2EB-545D6523B7B7}" dt="2021-04-17T21:52:37.990" v="1024" actId="26606"/>
          <ac:spMkLst>
            <pc:docMk/>
            <pc:sldMk cId="1251200999" sldId="279"/>
            <ac:spMk id="30" creationId="{EB3D0F40-BF1F-4120-945D-90C5AAD6E35A}"/>
          </ac:spMkLst>
        </pc:spChg>
        <pc:spChg chg="add">
          <ac:chgData name="Omar Alyousuf" userId="c22c0ff64f94b3e8" providerId="LiveId" clId="{ACDBDA5B-EC45-444E-A2EB-545D6523B7B7}" dt="2021-04-17T21:52:37.990" v="1024" actId="26606"/>
          <ac:spMkLst>
            <pc:docMk/>
            <pc:sldMk cId="1251200999" sldId="279"/>
            <ac:spMk id="32" creationId="{66F4F323-644B-4A47-97E9-BFB73840F402}"/>
          </ac:spMkLst>
        </pc:spChg>
        <pc:graphicFrameChg chg="add mod modGraphic">
          <ac:chgData name="Omar Alyousuf" userId="c22c0ff64f94b3e8" providerId="LiveId" clId="{ACDBDA5B-EC45-444E-A2EB-545D6523B7B7}" dt="2021-04-17T21:52:37.990" v="1024" actId="26606"/>
          <ac:graphicFrameMkLst>
            <pc:docMk/>
            <pc:sldMk cId="1251200999" sldId="279"/>
            <ac:graphicFrameMk id="7" creationId="{E1C6A5EE-583F-3545-B6E6-66870966A7F1}"/>
          </ac:graphicFrameMkLst>
        </pc:graphicFrameChg>
        <pc:picChg chg="add del">
          <ac:chgData name="Omar Alyousuf" userId="c22c0ff64f94b3e8" providerId="LiveId" clId="{ACDBDA5B-EC45-444E-A2EB-545D6523B7B7}" dt="2021-04-17T21:52:19.872" v="1021" actId="26606"/>
          <ac:picMkLst>
            <pc:docMk/>
            <pc:sldMk cId="1251200999" sldId="279"/>
            <ac:picMk id="24" creationId="{01C3CE7E-C09F-4DAB-A9B8-00CB40334B33}"/>
          </ac:picMkLst>
        </pc:picChg>
        <pc:picChg chg="add">
          <ac:chgData name="Omar Alyousuf" userId="c22c0ff64f94b3e8" providerId="LiveId" clId="{ACDBDA5B-EC45-444E-A2EB-545D6523B7B7}" dt="2021-04-17T21:52:37.990" v="1024" actId="26606"/>
          <ac:picMkLst>
            <pc:docMk/>
            <pc:sldMk cId="1251200999" sldId="279"/>
            <ac:picMk id="31" creationId="{15640A69-3748-450C-8DDB-B2051AC04BC7}"/>
          </ac:picMkLst>
        </pc:picChg>
        <pc:cxnChg chg="add del">
          <ac:chgData name="Omar Alyousuf" userId="c22c0ff64f94b3e8" providerId="LiveId" clId="{ACDBDA5B-EC45-444E-A2EB-545D6523B7B7}" dt="2021-04-17T21:52:37.990" v="1024" actId="26606"/>
          <ac:cxnSpMkLst>
            <pc:docMk/>
            <pc:sldMk cId="1251200999" sldId="279"/>
            <ac:cxnSpMk id="13" creationId="{26E963D7-0A73-484A-B8A2-DDBFEA123C2F}"/>
          </ac:cxnSpMkLst>
        </pc:cxn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BF3526-50AA-0F47-8B0C-772C3D1C83BA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4E760E0-689B-A646-9090-200671B900EA}">
      <dgm:prSet phldrT="[Text]"/>
      <dgm:spPr/>
      <dgm:t>
        <a:bodyPr/>
        <a:lstStyle/>
        <a:p>
          <a:r>
            <a:rPr lang="en-US" dirty="0"/>
            <a:t>Responsible for the Return of Investment (ROI) of the product</a:t>
          </a:r>
        </a:p>
      </dgm:t>
    </dgm:pt>
    <dgm:pt modelId="{E7D29441-86C7-E640-84EF-2C594DD7DEF1}" type="sibTrans" cxnId="{D519B21A-A84E-D34E-8730-BA4E33D39EF8}">
      <dgm:prSet/>
      <dgm:spPr/>
      <dgm:t>
        <a:bodyPr/>
        <a:lstStyle/>
        <a:p>
          <a:endParaRPr lang="en-US"/>
        </a:p>
      </dgm:t>
    </dgm:pt>
    <dgm:pt modelId="{436B93F1-44DD-C549-89EC-504260368052}" type="parTrans" cxnId="{D519B21A-A84E-D34E-8730-BA4E33D39EF8}">
      <dgm:prSet/>
      <dgm:spPr/>
      <dgm:t>
        <a:bodyPr/>
        <a:lstStyle/>
        <a:p>
          <a:endParaRPr lang="en-US"/>
        </a:p>
      </dgm:t>
    </dgm:pt>
    <dgm:pt modelId="{66875A4A-2DEA-F64C-8D56-2CD5EB108722}">
      <dgm:prSet phldrT="[Text]"/>
      <dgm:spPr/>
      <dgm:t>
        <a:bodyPr/>
        <a:lstStyle/>
        <a:p>
          <a:r>
            <a:rPr lang="en-US" dirty="0"/>
            <a:t>Coordinates with Scrum Master and development team </a:t>
          </a:r>
        </a:p>
      </dgm:t>
    </dgm:pt>
    <dgm:pt modelId="{A5AABCEC-EE29-514E-865B-3F00DE7699BB}" type="sibTrans" cxnId="{E0E3F33F-03F9-F34C-B5AB-BE536313AEBB}">
      <dgm:prSet/>
      <dgm:spPr/>
      <dgm:t>
        <a:bodyPr/>
        <a:lstStyle/>
        <a:p>
          <a:endParaRPr lang="en-US"/>
        </a:p>
      </dgm:t>
    </dgm:pt>
    <dgm:pt modelId="{98AF4ABE-F123-2A41-80E2-1D2C50457DCB}" type="parTrans" cxnId="{E0E3F33F-03F9-F34C-B5AB-BE536313AEBB}">
      <dgm:prSet/>
      <dgm:spPr/>
      <dgm:t>
        <a:bodyPr/>
        <a:lstStyle/>
        <a:p>
          <a:endParaRPr lang="en-US"/>
        </a:p>
      </dgm:t>
    </dgm:pt>
    <dgm:pt modelId="{EF026AE3-2278-894F-AD4A-3B075B75751E}">
      <dgm:prSet phldrT="[Text]"/>
      <dgm:spPr/>
      <dgm:t>
        <a:bodyPr/>
        <a:lstStyle/>
        <a:p>
          <a:r>
            <a:rPr lang="en-US" dirty="0"/>
            <a:t>Owns the Product backlog and writes user stories</a:t>
          </a:r>
        </a:p>
      </dgm:t>
    </dgm:pt>
    <dgm:pt modelId="{A18F2ACC-6B63-8E4D-9D63-7F1435A492F8}" type="sibTrans" cxnId="{0F10E8F7-B597-B14D-8368-9186BACAC486}">
      <dgm:prSet/>
      <dgm:spPr/>
      <dgm:t>
        <a:bodyPr/>
        <a:lstStyle/>
        <a:p>
          <a:endParaRPr lang="en-US"/>
        </a:p>
      </dgm:t>
    </dgm:pt>
    <dgm:pt modelId="{E6F0D74E-BDE8-5247-98C1-00D7EEA5530E}" type="parTrans" cxnId="{0F10E8F7-B597-B14D-8368-9186BACAC486}">
      <dgm:prSet/>
      <dgm:spPr/>
      <dgm:t>
        <a:bodyPr/>
        <a:lstStyle/>
        <a:p>
          <a:endParaRPr lang="en-US"/>
        </a:p>
      </dgm:t>
    </dgm:pt>
    <dgm:pt modelId="{A2DA6BD8-43F4-0E4D-9142-CEE8D67A214A}" type="pres">
      <dgm:prSet presAssocID="{69BF3526-50AA-0F47-8B0C-772C3D1C83BA}" presName="vert0" presStyleCnt="0">
        <dgm:presLayoutVars>
          <dgm:dir/>
          <dgm:animOne val="branch"/>
          <dgm:animLvl val="lvl"/>
        </dgm:presLayoutVars>
      </dgm:prSet>
      <dgm:spPr/>
    </dgm:pt>
    <dgm:pt modelId="{A440BF32-DD25-AC4F-A816-7AFAA6796CFF}" type="pres">
      <dgm:prSet presAssocID="{EF026AE3-2278-894F-AD4A-3B075B75751E}" presName="thickLine" presStyleLbl="alignNode1" presStyleIdx="0" presStyleCnt="3"/>
      <dgm:spPr/>
    </dgm:pt>
    <dgm:pt modelId="{4FC2E6C7-9F9A-CB42-98E7-F10FDEC27A13}" type="pres">
      <dgm:prSet presAssocID="{EF026AE3-2278-894F-AD4A-3B075B75751E}" presName="horz1" presStyleCnt="0"/>
      <dgm:spPr/>
    </dgm:pt>
    <dgm:pt modelId="{BF158514-A22F-8B4F-8FD6-5989861758E1}" type="pres">
      <dgm:prSet presAssocID="{EF026AE3-2278-894F-AD4A-3B075B75751E}" presName="tx1" presStyleLbl="revTx" presStyleIdx="0" presStyleCnt="3"/>
      <dgm:spPr/>
    </dgm:pt>
    <dgm:pt modelId="{700393EC-216A-FB46-BD1A-429EB3C1CB64}" type="pres">
      <dgm:prSet presAssocID="{EF026AE3-2278-894F-AD4A-3B075B75751E}" presName="vert1" presStyleCnt="0"/>
      <dgm:spPr/>
    </dgm:pt>
    <dgm:pt modelId="{E0C37222-3A7F-5846-B88D-9BFA73624071}" type="pres">
      <dgm:prSet presAssocID="{66875A4A-2DEA-F64C-8D56-2CD5EB108722}" presName="thickLine" presStyleLbl="alignNode1" presStyleIdx="1" presStyleCnt="3"/>
      <dgm:spPr/>
    </dgm:pt>
    <dgm:pt modelId="{4836602C-471F-4E4E-8D29-789F2FDCE41B}" type="pres">
      <dgm:prSet presAssocID="{66875A4A-2DEA-F64C-8D56-2CD5EB108722}" presName="horz1" presStyleCnt="0"/>
      <dgm:spPr/>
    </dgm:pt>
    <dgm:pt modelId="{84289ED2-6297-F447-A4D5-517DCECCADB6}" type="pres">
      <dgm:prSet presAssocID="{66875A4A-2DEA-F64C-8D56-2CD5EB108722}" presName="tx1" presStyleLbl="revTx" presStyleIdx="1" presStyleCnt="3"/>
      <dgm:spPr/>
    </dgm:pt>
    <dgm:pt modelId="{C419ADC5-0582-3249-89F6-C5A1619A399D}" type="pres">
      <dgm:prSet presAssocID="{66875A4A-2DEA-F64C-8D56-2CD5EB108722}" presName="vert1" presStyleCnt="0"/>
      <dgm:spPr/>
    </dgm:pt>
    <dgm:pt modelId="{423C15C4-EAB4-DC4D-9A90-1A0E187A1A7C}" type="pres">
      <dgm:prSet presAssocID="{C4E760E0-689B-A646-9090-200671B900EA}" presName="thickLine" presStyleLbl="alignNode1" presStyleIdx="2" presStyleCnt="3"/>
      <dgm:spPr/>
    </dgm:pt>
    <dgm:pt modelId="{122EBE14-3B5B-6743-BE24-4A1474C7FF53}" type="pres">
      <dgm:prSet presAssocID="{C4E760E0-689B-A646-9090-200671B900EA}" presName="horz1" presStyleCnt="0"/>
      <dgm:spPr/>
    </dgm:pt>
    <dgm:pt modelId="{5C7EFC25-E17F-2249-A2B4-61657EB2229A}" type="pres">
      <dgm:prSet presAssocID="{C4E760E0-689B-A646-9090-200671B900EA}" presName="tx1" presStyleLbl="revTx" presStyleIdx="2" presStyleCnt="3"/>
      <dgm:spPr/>
    </dgm:pt>
    <dgm:pt modelId="{BC483810-D4F3-1041-8EF7-88A2DD2E8D27}" type="pres">
      <dgm:prSet presAssocID="{C4E760E0-689B-A646-9090-200671B900EA}" presName="vert1" presStyleCnt="0"/>
      <dgm:spPr/>
    </dgm:pt>
  </dgm:ptLst>
  <dgm:cxnLst>
    <dgm:cxn modelId="{D519B21A-A84E-D34E-8730-BA4E33D39EF8}" srcId="{69BF3526-50AA-0F47-8B0C-772C3D1C83BA}" destId="{C4E760E0-689B-A646-9090-200671B900EA}" srcOrd="2" destOrd="0" parTransId="{436B93F1-44DD-C549-89EC-504260368052}" sibTransId="{E7D29441-86C7-E640-84EF-2C594DD7DEF1}"/>
    <dgm:cxn modelId="{A18AA03F-98FF-9C44-8862-AAE94611111D}" type="presOf" srcId="{66875A4A-2DEA-F64C-8D56-2CD5EB108722}" destId="{84289ED2-6297-F447-A4D5-517DCECCADB6}" srcOrd="0" destOrd="0" presId="urn:microsoft.com/office/officeart/2008/layout/LinedList"/>
    <dgm:cxn modelId="{E0E3F33F-03F9-F34C-B5AB-BE536313AEBB}" srcId="{69BF3526-50AA-0F47-8B0C-772C3D1C83BA}" destId="{66875A4A-2DEA-F64C-8D56-2CD5EB108722}" srcOrd="1" destOrd="0" parTransId="{98AF4ABE-F123-2A41-80E2-1D2C50457DCB}" sibTransId="{A5AABCEC-EE29-514E-865B-3F00DE7699BB}"/>
    <dgm:cxn modelId="{8428FD84-1C23-9945-A20E-8323B453C66E}" type="presOf" srcId="{EF026AE3-2278-894F-AD4A-3B075B75751E}" destId="{BF158514-A22F-8B4F-8FD6-5989861758E1}" srcOrd="0" destOrd="0" presId="urn:microsoft.com/office/officeart/2008/layout/LinedList"/>
    <dgm:cxn modelId="{628AE3BE-D4CF-3C42-93D9-3BC8364E8787}" type="presOf" srcId="{C4E760E0-689B-A646-9090-200671B900EA}" destId="{5C7EFC25-E17F-2249-A2B4-61657EB2229A}" srcOrd="0" destOrd="0" presId="urn:microsoft.com/office/officeart/2008/layout/LinedList"/>
    <dgm:cxn modelId="{138930DE-E1E8-2F40-B359-26BB48E6770C}" type="presOf" srcId="{69BF3526-50AA-0F47-8B0C-772C3D1C83BA}" destId="{A2DA6BD8-43F4-0E4D-9142-CEE8D67A214A}" srcOrd="0" destOrd="0" presId="urn:microsoft.com/office/officeart/2008/layout/LinedList"/>
    <dgm:cxn modelId="{0F10E8F7-B597-B14D-8368-9186BACAC486}" srcId="{69BF3526-50AA-0F47-8B0C-772C3D1C83BA}" destId="{EF026AE3-2278-894F-AD4A-3B075B75751E}" srcOrd="0" destOrd="0" parTransId="{E6F0D74E-BDE8-5247-98C1-00D7EEA5530E}" sibTransId="{A18F2ACC-6B63-8E4D-9D63-7F1435A492F8}"/>
    <dgm:cxn modelId="{686A6C93-1B64-6849-9535-0E363BDB111E}" type="presParOf" srcId="{A2DA6BD8-43F4-0E4D-9142-CEE8D67A214A}" destId="{A440BF32-DD25-AC4F-A816-7AFAA6796CFF}" srcOrd="0" destOrd="0" presId="urn:microsoft.com/office/officeart/2008/layout/LinedList"/>
    <dgm:cxn modelId="{65E7DA53-08BB-C445-99CC-40CE851BDDC9}" type="presParOf" srcId="{A2DA6BD8-43F4-0E4D-9142-CEE8D67A214A}" destId="{4FC2E6C7-9F9A-CB42-98E7-F10FDEC27A13}" srcOrd="1" destOrd="0" presId="urn:microsoft.com/office/officeart/2008/layout/LinedList"/>
    <dgm:cxn modelId="{71E93C27-C911-B347-A8CA-EDC7A8F0AD1F}" type="presParOf" srcId="{4FC2E6C7-9F9A-CB42-98E7-F10FDEC27A13}" destId="{BF158514-A22F-8B4F-8FD6-5989861758E1}" srcOrd="0" destOrd="0" presId="urn:microsoft.com/office/officeart/2008/layout/LinedList"/>
    <dgm:cxn modelId="{AFF95AA9-FF14-114A-9669-311FA4A57E62}" type="presParOf" srcId="{4FC2E6C7-9F9A-CB42-98E7-F10FDEC27A13}" destId="{700393EC-216A-FB46-BD1A-429EB3C1CB64}" srcOrd="1" destOrd="0" presId="urn:microsoft.com/office/officeart/2008/layout/LinedList"/>
    <dgm:cxn modelId="{A7004686-E152-4941-A1F9-EC80C5F8F682}" type="presParOf" srcId="{A2DA6BD8-43F4-0E4D-9142-CEE8D67A214A}" destId="{E0C37222-3A7F-5846-B88D-9BFA73624071}" srcOrd="2" destOrd="0" presId="urn:microsoft.com/office/officeart/2008/layout/LinedList"/>
    <dgm:cxn modelId="{A8FB6C2E-CCA4-5B48-BA4E-25B8D7F7FA69}" type="presParOf" srcId="{A2DA6BD8-43F4-0E4D-9142-CEE8D67A214A}" destId="{4836602C-471F-4E4E-8D29-789F2FDCE41B}" srcOrd="3" destOrd="0" presId="urn:microsoft.com/office/officeart/2008/layout/LinedList"/>
    <dgm:cxn modelId="{3D5F95CC-B15A-664C-9228-9803EB38FE67}" type="presParOf" srcId="{4836602C-471F-4E4E-8D29-789F2FDCE41B}" destId="{84289ED2-6297-F447-A4D5-517DCECCADB6}" srcOrd="0" destOrd="0" presId="urn:microsoft.com/office/officeart/2008/layout/LinedList"/>
    <dgm:cxn modelId="{802A8D23-842E-3842-842E-B8956DCA7134}" type="presParOf" srcId="{4836602C-471F-4E4E-8D29-789F2FDCE41B}" destId="{C419ADC5-0582-3249-89F6-C5A1619A399D}" srcOrd="1" destOrd="0" presId="urn:microsoft.com/office/officeart/2008/layout/LinedList"/>
    <dgm:cxn modelId="{DBE8D25D-36D8-2F4B-ACF1-77496FCCD394}" type="presParOf" srcId="{A2DA6BD8-43F4-0E4D-9142-CEE8D67A214A}" destId="{423C15C4-EAB4-DC4D-9A90-1A0E187A1A7C}" srcOrd="4" destOrd="0" presId="urn:microsoft.com/office/officeart/2008/layout/LinedList"/>
    <dgm:cxn modelId="{5B85CE6C-2B05-4948-83B5-A912CBDD276E}" type="presParOf" srcId="{A2DA6BD8-43F4-0E4D-9142-CEE8D67A214A}" destId="{122EBE14-3B5B-6743-BE24-4A1474C7FF53}" srcOrd="5" destOrd="0" presId="urn:microsoft.com/office/officeart/2008/layout/LinedList"/>
    <dgm:cxn modelId="{558870AA-B331-0B48-AE96-4F50BE486C60}" type="presParOf" srcId="{122EBE14-3B5B-6743-BE24-4A1474C7FF53}" destId="{5C7EFC25-E17F-2249-A2B4-61657EB2229A}" srcOrd="0" destOrd="0" presId="urn:microsoft.com/office/officeart/2008/layout/LinedList"/>
    <dgm:cxn modelId="{B9FDAF2D-9537-5847-92F5-34EB75EC6232}" type="presParOf" srcId="{122EBE14-3B5B-6743-BE24-4A1474C7FF53}" destId="{BC483810-D4F3-1041-8EF7-88A2DD2E8D2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BF3526-50AA-0F47-8B0C-772C3D1C83BA}" type="doc">
      <dgm:prSet loTypeId="urn:microsoft.com/office/officeart/2005/8/layout/vList2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EF026AE3-2278-894F-AD4A-3B075B75751E}">
      <dgm:prSet phldrT="[Text]"/>
      <dgm:spPr/>
      <dgm:t>
        <a:bodyPr/>
        <a:lstStyle/>
        <a:p>
          <a:r>
            <a:rPr lang="en-US" dirty="0"/>
            <a:t>Works with the Product Owner, Scrum Master, and the development team to ensure</a:t>
          </a:r>
        </a:p>
        <a:p>
          <a:r>
            <a:rPr lang="en-US" dirty="0"/>
            <a:t> the product moves in fast pace</a:t>
          </a:r>
        </a:p>
      </dgm:t>
    </dgm:pt>
    <dgm:pt modelId="{E6F0D74E-BDE8-5247-98C1-00D7EEA5530E}" type="parTrans" cxnId="{0F10E8F7-B597-B14D-8368-9186BACAC486}">
      <dgm:prSet/>
      <dgm:spPr/>
      <dgm:t>
        <a:bodyPr/>
        <a:lstStyle/>
        <a:p>
          <a:endParaRPr lang="en-US"/>
        </a:p>
      </dgm:t>
    </dgm:pt>
    <dgm:pt modelId="{A18F2ACC-6B63-8E4D-9D63-7F1435A492F8}" type="sibTrans" cxnId="{0F10E8F7-B597-B14D-8368-9186BACAC486}">
      <dgm:prSet/>
      <dgm:spPr/>
      <dgm:t>
        <a:bodyPr/>
        <a:lstStyle/>
        <a:p>
          <a:endParaRPr lang="en-US"/>
        </a:p>
      </dgm:t>
    </dgm:pt>
    <dgm:pt modelId="{66875A4A-2DEA-F64C-8D56-2CD5EB108722}">
      <dgm:prSet phldrT="[Text]"/>
      <dgm:spPr/>
      <dgm:t>
        <a:bodyPr/>
        <a:lstStyle/>
        <a:p>
          <a:r>
            <a:rPr lang="en-US" dirty="0"/>
            <a:t>Responsible for testing the user story cases and ensuring they pass</a:t>
          </a:r>
        </a:p>
      </dgm:t>
    </dgm:pt>
    <dgm:pt modelId="{98AF4ABE-F123-2A41-80E2-1D2C50457DCB}" type="parTrans" cxnId="{E0E3F33F-03F9-F34C-B5AB-BE536313AEBB}">
      <dgm:prSet/>
      <dgm:spPr/>
      <dgm:t>
        <a:bodyPr/>
        <a:lstStyle/>
        <a:p>
          <a:endParaRPr lang="en-US"/>
        </a:p>
      </dgm:t>
    </dgm:pt>
    <dgm:pt modelId="{A5AABCEC-EE29-514E-865B-3F00DE7699BB}" type="sibTrans" cxnId="{E0E3F33F-03F9-F34C-B5AB-BE536313AEBB}">
      <dgm:prSet/>
      <dgm:spPr/>
      <dgm:t>
        <a:bodyPr/>
        <a:lstStyle/>
        <a:p>
          <a:endParaRPr lang="en-US"/>
        </a:p>
      </dgm:t>
    </dgm:pt>
    <dgm:pt modelId="{C4E760E0-689B-A646-9090-200671B900EA}">
      <dgm:prSet phldrT="[Text]"/>
      <dgm:spPr/>
      <dgm:t>
        <a:bodyPr/>
        <a:lstStyle/>
        <a:p>
          <a:r>
            <a:rPr lang="en-US" dirty="0"/>
            <a:t>Collaborate with clients and development team to ensure requirements are met</a:t>
          </a:r>
        </a:p>
      </dgm:t>
    </dgm:pt>
    <dgm:pt modelId="{436B93F1-44DD-C549-89EC-504260368052}" type="parTrans" cxnId="{D519B21A-A84E-D34E-8730-BA4E33D39EF8}">
      <dgm:prSet/>
      <dgm:spPr/>
      <dgm:t>
        <a:bodyPr/>
        <a:lstStyle/>
        <a:p>
          <a:endParaRPr lang="en-US"/>
        </a:p>
      </dgm:t>
    </dgm:pt>
    <dgm:pt modelId="{E7D29441-86C7-E640-84EF-2C594DD7DEF1}" type="sibTrans" cxnId="{D519B21A-A84E-D34E-8730-BA4E33D39EF8}">
      <dgm:prSet/>
      <dgm:spPr/>
      <dgm:t>
        <a:bodyPr/>
        <a:lstStyle/>
        <a:p>
          <a:endParaRPr lang="en-US"/>
        </a:p>
      </dgm:t>
    </dgm:pt>
    <dgm:pt modelId="{C8E26FE6-676A-644C-814B-495DB528E709}" type="pres">
      <dgm:prSet presAssocID="{69BF3526-50AA-0F47-8B0C-772C3D1C83BA}" presName="linear" presStyleCnt="0">
        <dgm:presLayoutVars>
          <dgm:animLvl val="lvl"/>
          <dgm:resizeHandles val="exact"/>
        </dgm:presLayoutVars>
      </dgm:prSet>
      <dgm:spPr/>
    </dgm:pt>
    <dgm:pt modelId="{2F0ACFFF-C348-0841-9B61-0B2E9D0A404C}" type="pres">
      <dgm:prSet presAssocID="{EF026AE3-2278-894F-AD4A-3B075B75751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98AB971-6927-BE43-A196-B3CA0C74A6E3}" type="pres">
      <dgm:prSet presAssocID="{A18F2ACC-6B63-8E4D-9D63-7F1435A492F8}" presName="spacer" presStyleCnt="0"/>
      <dgm:spPr/>
    </dgm:pt>
    <dgm:pt modelId="{EB82B000-3874-C443-B42C-9F9B24835188}" type="pres">
      <dgm:prSet presAssocID="{66875A4A-2DEA-F64C-8D56-2CD5EB10872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20CAE84-F347-B341-8CE8-32D73B73B4A6}" type="pres">
      <dgm:prSet presAssocID="{A5AABCEC-EE29-514E-865B-3F00DE7699BB}" presName="spacer" presStyleCnt="0"/>
      <dgm:spPr/>
    </dgm:pt>
    <dgm:pt modelId="{0296B16B-8521-9A44-A3BF-84CBB7D65BB0}" type="pres">
      <dgm:prSet presAssocID="{C4E760E0-689B-A646-9090-200671B900E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519B21A-A84E-D34E-8730-BA4E33D39EF8}" srcId="{69BF3526-50AA-0F47-8B0C-772C3D1C83BA}" destId="{C4E760E0-689B-A646-9090-200671B900EA}" srcOrd="2" destOrd="0" parTransId="{436B93F1-44DD-C549-89EC-504260368052}" sibTransId="{E7D29441-86C7-E640-84EF-2C594DD7DEF1}"/>
    <dgm:cxn modelId="{49AD072A-FE05-D547-B441-96BA64A3F55D}" type="presOf" srcId="{C4E760E0-689B-A646-9090-200671B900EA}" destId="{0296B16B-8521-9A44-A3BF-84CBB7D65BB0}" srcOrd="0" destOrd="0" presId="urn:microsoft.com/office/officeart/2005/8/layout/vList2"/>
    <dgm:cxn modelId="{E0E3F33F-03F9-F34C-B5AB-BE536313AEBB}" srcId="{69BF3526-50AA-0F47-8B0C-772C3D1C83BA}" destId="{66875A4A-2DEA-F64C-8D56-2CD5EB108722}" srcOrd="1" destOrd="0" parTransId="{98AF4ABE-F123-2A41-80E2-1D2C50457DCB}" sibTransId="{A5AABCEC-EE29-514E-865B-3F00DE7699BB}"/>
    <dgm:cxn modelId="{42BDCD6D-F4A1-154A-90ED-18E6CA28EA59}" type="presOf" srcId="{66875A4A-2DEA-F64C-8D56-2CD5EB108722}" destId="{EB82B000-3874-C443-B42C-9F9B24835188}" srcOrd="0" destOrd="0" presId="urn:microsoft.com/office/officeart/2005/8/layout/vList2"/>
    <dgm:cxn modelId="{ADEE14AB-A15F-F947-808E-FA4FAAA9F946}" type="presOf" srcId="{EF026AE3-2278-894F-AD4A-3B075B75751E}" destId="{2F0ACFFF-C348-0841-9B61-0B2E9D0A404C}" srcOrd="0" destOrd="0" presId="urn:microsoft.com/office/officeart/2005/8/layout/vList2"/>
    <dgm:cxn modelId="{86FFCAC0-E8C3-0B41-88A4-242FE7CF0E8D}" type="presOf" srcId="{69BF3526-50AA-0F47-8B0C-772C3D1C83BA}" destId="{C8E26FE6-676A-644C-814B-495DB528E709}" srcOrd="0" destOrd="0" presId="urn:microsoft.com/office/officeart/2005/8/layout/vList2"/>
    <dgm:cxn modelId="{0F10E8F7-B597-B14D-8368-9186BACAC486}" srcId="{69BF3526-50AA-0F47-8B0C-772C3D1C83BA}" destId="{EF026AE3-2278-894F-AD4A-3B075B75751E}" srcOrd="0" destOrd="0" parTransId="{E6F0D74E-BDE8-5247-98C1-00D7EEA5530E}" sibTransId="{A18F2ACC-6B63-8E4D-9D63-7F1435A492F8}"/>
    <dgm:cxn modelId="{DE9A9846-A2AD-8242-8124-BE5DD611519B}" type="presParOf" srcId="{C8E26FE6-676A-644C-814B-495DB528E709}" destId="{2F0ACFFF-C348-0841-9B61-0B2E9D0A404C}" srcOrd="0" destOrd="0" presId="urn:microsoft.com/office/officeart/2005/8/layout/vList2"/>
    <dgm:cxn modelId="{8BB641CD-7703-2C44-AD31-FB40056B7B9C}" type="presParOf" srcId="{C8E26FE6-676A-644C-814B-495DB528E709}" destId="{F98AB971-6927-BE43-A196-B3CA0C74A6E3}" srcOrd="1" destOrd="0" presId="urn:microsoft.com/office/officeart/2005/8/layout/vList2"/>
    <dgm:cxn modelId="{18E5C4F8-787C-E949-B50F-8E50E25B7C1A}" type="presParOf" srcId="{C8E26FE6-676A-644C-814B-495DB528E709}" destId="{EB82B000-3874-C443-B42C-9F9B24835188}" srcOrd="2" destOrd="0" presId="urn:microsoft.com/office/officeart/2005/8/layout/vList2"/>
    <dgm:cxn modelId="{EE150FAD-9555-0943-9BA8-2EEF15CAB218}" type="presParOf" srcId="{C8E26FE6-676A-644C-814B-495DB528E709}" destId="{820CAE84-F347-B341-8CE8-32D73B73B4A6}" srcOrd="3" destOrd="0" presId="urn:microsoft.com/office/officeart/2005/8/layout/vList2"/>
    <dgm:cxn modelId="{6C33DF82-7196-1E4E-9FEA-B3CE2A75DAA7}" type="presParOf" srcId="{C8E26FE6-676A-644C-814B-495DB528E709}" destId="{0296B16B-8521-9A44-A3BF-84CBB7D65BB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0BF4E3-562A-4ACC-A945-45F7E483C10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C381F10-241E-4200-9B74-A0515D7EC2C1}">
      <dgm:prSet/>
      <dgm:spPr/>
      <dgm:t>
        <a:bodyPr/>
        <a:lstStyle/>
        <a:p>
          <a:pPr>
            <a:defRPr cap="all"/>
          </a:pPr>
          <a:r>
            <a:rPr lang="en-US"/>
            <a:t>Holding themselves accountable as professionals</a:t>
          </a:r>
        </a:p>
      </dgm:t>
    </dgm:pt>
    <dgm:pt modelId="{BA29F124-4A00-4332-B66D-F8D3FDC68E62}" type="parTrans" cxnId="{B1D57411-59FF-4C24-A200-936BEEB3AC07}">
      <dgm:prSet/>
      <dgm:spPr/>
      <dgm:t>
        <a:bodyPr/>
        <a:lstStyle/>
        <a:p>
          <a:endParaRPr lang="en-US"/>
        </a:p>
      </dgm:t>
    </dgm:pt>
    <dgm:pt modelId="{A0D8839E-B065-4724-A60C-D28184A3A654}" type="sibTrans" cxnId="{B1D57411-59FF-4C24-A200-936BEEB3AC07}">
      <dgm:prSet/>
      <dgm:spPr/>
      <dgm:t>
        <a:bodyPr/>
        <a:lstStyle/>
        <a:p>
          <a:endParaRPr lang="en-US"/>
        </a:p>
      </dgm:t>
    </dgm:pt>
    <dgm:pt modelId="{916C6A95-08B8-4495-844E-96D87306A967}">
      <dgm:prSet/>
      <dgm:spPr/>
      <dgm:t>
        <a:bodyPr/>
        <a:lstStyle/>
        <a:p>
          <a:pPr>
            <a:defRPr cap="all"/>
          </a:pPr>
          <a:r>
            <a:rPr lang="en-US" dirty="0"/>
            <a:t>Development team has a combined skill sets necessary to create product increment</a:t>
          </a:r>
        </a:p>
      </dgm:t>
    </dgm:pt>
    <dgm:pt modelId="{EF1CA558-F73D-4739-864A-6DBFA5DABEB0}" type="parTrans" cxnId="{09D4A687-C782-4E09-99C5-DE6F895F9443}">
      <dgm:prSet/>
      <dgm:spPr/>
      <dgm:t>
        <a:bodyPr/>
        <a:lstStyle/>
        <a:p>
          <a:endParaRPr lang="en-US"/>
        </a:p>
      </dgm:t>
    </dgm:pt>
    <dgm:pt modelId="{8C8C4F34-C0C6-4B51-B8ED-4CBDE45F6B8A}" type="sibTrans" cxnId="{09D4A687-C782-4E09-99C5-DE6F895F9443}">
      <dgm:prSet/>
      <dgm:spPr/>
      <dgm:t>
        <a:bodyPr/>
        <a:lstStyle/>
        <a:p>
          <a:endParaRPr lang="en-US"/>
        </a:p>
      </dgm:t>
    </dgm:pt>
    <dgm:pt modelId="{64F99D83-22FE-42AC-8FA3-B35122000054}">
      <dgm:prSet/>
      <dgm:spPr/>
      <dgm:t>
        <a:bodyPr/>
        <a:lstStyle/>
        <a:p>
          <a:pPr>
            <a:defRPr cap="all"/>
          </a:pPr>
          <a:r>
            <a:rPr lang="en-US"/>
            <a:t>Turns the Product Backlog into increments and potentially a working product</a:t>
          </a:r>
        </a:p>
      </dgm:t>
    </dgm:pt>
    <dgm:pt modelId="{976238DD-3FEF-4777-9DD6-1025F475F2F5}" type="parTrans" cxnId="{1F7518AD-BA22-48A6-BA6B-9A3C5CAE4278}">
      <dgm:prSet/>
      <dgm:spPr/>
      <dgm:t>
        <a:bodyPr/>
        <a:lstStyle/>
        <a:p>
          <a:endParaRPr lang="en-US"/>
        </a:p>
      </dgm:t>
    </dgm:pt>
    <dgm:pt modelId="{E45EF6F4-56C7-4D32-8263-DAC4CECDBDAE}" type="sibTrans" cxnId="{1F7518AD-BA22-48A6-BA6B-9A3C5CAE4278}">
      <dgm:prSet/>
      <dgm:spPr/>
      <dgm:t>
        <a:bodyPr/>
        <a:lstStyle/>
        <a:p>
          <a:endParaRPr lang="en-US"/>
        </a:p>
      </dgm:t>
    </dgm:pt>
    <dgm:pt modelId="{E9D813C6-1D5A-4890-AD0B-D5EF282BFF69}" type="pres">
      <dgm:prSet presAssocID="{4C0BF4E3-562A-4ACC-A945-45F7E483C108}" presName="root" presStyleCnt="0">
        <dgm:presLayoutVars>
          <dgm:dir/>
          <dgm:resizeHandles val="exact"/>
        </dgm:presLayoutVars>
      </dgm:prSet>
      <dgm:spPr/>
    </dgm:pt>
    <dgm:pt modelId="{75D30EAE-F292-4016-9451-F77908CECB74}" type="pres">
      <dgm:prSet presAssocID="{9C381F10-241E-4200-9B74-A0515D7EC2C1}" presName="compNode" presStyleCnt="0"/>
      <dgm:spPr/>
    </dgm:pt>
    <dgm:pt modelId="{5980C4C9-9B20-4741-8041-438391F6C3F4}" type="pres">
      <dgm:prSet presAssocID="{9C381F10-241E-4200-9B74-A0515D7EC2C1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6FE69CA-C584-47A2-9F0C-6C9D36AA2C0C}" type="pres">
      <dgm:prSet presAssocID="{9C381F10-241E-4200-9B74-A0515D7EC2C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996FAA7-E55C-440D-AC2B-F3BA59F22176}" type="pres">
      <dgm:prSet presAssocID="{9C381F10-241E-4200-9B74-A0515D7EC2C1}" presName="spaceRect" presStyleCnt="0"/>
      <dgm:spPr/>
    </dgm:pt>
    <dgm:pt modelId="{FBA24C5A-B8F0-4D84-916E-4B513C416208}" type="pres">
      <dgm:prSet presAssocID="{9C381F10-241E-4200-9B74-A0515D7EC2C1}" presName="textRect" presStyleLbl="revTx" presStyleIdx="0" presStyleCnt="3">
        <dgm:presLayoutVars>
          <dgm:chMax val="1"/>
          <dgm:chPref val="1"/>
        </dgm:presLayoutVars>
      </dgm:prSet>
      <dgm:spPr/>
    </dgm:pt>
    <dgm:pt modelId="{6AF65F9F-0DFA-47D4-BA1B-268F23FBAD80}" type="pres">
      <dgm:prSet presAssocID="{A0D8839E-B065-4724-A60C-D28184A3A654}" presName="sibTrans" presStyleCnt="0"/>
      <dgm:spPr/>
    </dgm:pt>
    <dgm:pt modelId="{463D6BA4-5FA5-4841-85A3-BA69D1B27DFD}" type="pres">
      <dgm:prSet presAssocID="{916C6A95-08B8-4495-844E-96D87306A967}" presName="compNode" presStyleCnt="0"/>
      <dgm:spPr/>
    </dgm:pt>
    <dgm:pt modelId="{221429FC-FB8B-42C7-AC2E-E6ADD20480C9}" type="pres">
      <dgm:prSet presAssocID="{916C6A95-08B8-4495-844E-96D87306A967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6E4929A-876B-4CBB-9FDB-F4720F97DB16}" type="pres">
      <dgm:prSet presAssocID="{916C6A95-08B8-4495-844E-96D87306A96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F04533B-56D6-4775-AD39-EBD22839FBC5}" type="pres">
      <dgm:prSet presAssocID="{916C6A95-08B8-4495-844E-96D87306A967}" presName="spaceRect" presStyleCnt="0"/>
      <dgm:spPr/>
    </dgm:pt>
    <dgm:pt modelId="{B58B10E4-EE0B-47F3-A881-3915DF5B6DC6}" type="pres">
      <dgm:prSet presAssocID="{916C6A95-08B8-4495-844E-96D87306A967}" presName="textRect" presStyleLbl="revTx" presStyleIdx="1" presStyleCnt="3">
        <dgm:presLayoutVars>
          <dgm:chMax val="1"/>
          <dgm:chPref val="1"/>
        </dgm:presLayoutVars>
      </dgm:prSet>
      <dgm:spPr/>
    </dgm:pt>
    <dgm:pt modelId="{A2C15F0C-B8F6-4AD0-A09F-C5273FB003E5}" type="pres">
      <dgm:prSet presAssocID="{8C8C4F34-C0C6-4B51-B8ED-4CBDE45F6B8A}" presName="sibTrans" presStyleCnt="0"/>
      <dgm:spPr/>
    </dgm:pt>
    <dgm:pt modelId="{A69D5DD8-2CDC-450D-B6AA-E638CFEBE7DD}" type="pres">
      <dgm:prSet presAssocID="{64F99D83-22FE-42AC-8FA3-B35122000054}" presName="compNode" presStyleCnt="0"/>
      <dgm:spPr/>
    </dgm:pt>
    <dgm:pt modelId="{EB23B4A8-72A9-457D-A70D-72DE57D88544}" type="pres">
      <dgm:prSet presAssocID="{64F99D83-22FE-42AC-8FA3-B35122000054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61202DC-F111-4831-8B5C-98F401D5A280}" type="pres">
      <dgm:prSet presAssocID="{64F99D83-22FE-42AC-8FA3-B3512200005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EA8D97B-BE0A-4477-AC0A-F590E242B7C4}" type="pres">
      <dgm:prSet presAssocID="{64F99D83-22FE-42AC-8FA3-B35122000054}" presName="spaceRect" presStyleCnt="0"/>
      <dgm:spPr/>
    </dgm:pt>
    <dgm:pt modelId="{FA2B9DBD-4C3E-4680-A7B9-728B62B960F7}" type="pres">
      <dgm:prSet presAssocID="{64F99D83-22FE-42AC-8FA3-B3512200005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1D57411-59FF-4C24-A200-936BEEB3AC07}" srcId="{4C0BF4E3-562A-4ACC-A945-45F7E483C108}" destId="{9C381F10-241E-4200-9B74-A0515D7EC2C1}" srcOrd="0" destOrd="0" parTransId="{BA29F124-4A00-4332-B66D-F8D3FDC68E62}" sibTransId="{A0D8839E-B065-4724-A60C-D28184A3A654}"/>
    <dgm:cxn modelId="{15A83B72-E9D2-4F29-9C03-4ED748E1DC62}" type="presOf" srcId="{916C6A95-08B8-4495-844E-96D87306A967}" destId="{B58B10E4-EE0B-47F3-A881-3915DF5B6DC6}" srcOrd="0" destOrd="0" presId="urn:microsoft.com/office/officeart/2018/5/layout/IconLeafLabelList"/>
    <dgm:cxn modelId="{09D4A687-C782-4E09-99C5-DE6F895F9443}" srcId="{4C0BF4E3-562A-4ACC-A945-45F7E483C108}" destId="{916C6A95-08B8-4495-844E-96D87306A967}" srcOrd="1" destOrd="0" parTransId="{EF1CA558-F73D-4739-864A-6DBFA5DABEB0}" sibTransId="{8C8C4F34-C0C6-4B51-B8ED-4CBDE45F6B8A}"/>
    <dgm:cxn modelId="{1F7518AD-BA22-48A6-BA6B-9A3C5CAE4278}" srcId="{4C0BF4E3-562A-4ACC-A945-45F7E483C108}" destId="{64F99D83-22FE-42AC-8FA3-B35122000054}" srcOrd="2" destOrd="0" parTransId="{976238DD-3FEF-4777-9DD6-1025F475F2F5}" sibTransId="{E45EF6F4-56C7-4D32-8263-DAC4CECDBDAE}"/>
    <dgm:cxn modelId="{EE58E6B6-9DF5-4769-87B2-77E36A36943B}" type="presOf" srcId="{4C0BF4E3-562A-4ACC-A945-45F7E483C108}" destId="{E9D813C6-1D5A-4890-AD0B-D5EF282BFF69}" srcOrd="0" destOrd="0" presId="urn:microsoft.com/office/officeart/2018/5/layout/IconLeafLabelList"/>
    <dgm:cxn modelId="{EC43F6D6-4873-48DD-9069-DF61CCC537C3}" type="presOf" srcId="{64F99D83-22FE-42AC-8FA3-B35122000054}" destId="{FA2B9DBD-4C3E-4680-A7B9-728B62B960F7}" srcOrd="0" destOrd="0" presId="urn:microsoft.com/office/officeart/2018/5/layout/IconLeafLabelList"/>
    <dgm:cxn modelId="{61695DE4-32B3-40A1-8744-11DEE0BBF68C}" type="presOf" srcId="{9C381F10-241E-4200-9B74-A0515D7EC2C1}" destId="{FBA24C5A-B8F0-4D84-916E-4B513C416208}" srcOrd="0" destOrd="0" presId="urn:microsoft.com/office/officeart/2018/5/layout/IconLeafLabelList"/>
    <dgm:cxn modelId="{EB07F478-32CB-45F7-91A2-563872931A00}" type="presParOf" srcId="{E9D813C6-1D5A-4890-AD0B-D5EF282BFF69}" destId="{75D30EAE-F292-4016-9451-F77908CECB74}" srcOrd="0" destOrd="0" presId="urn:microsoft.com/office/officeart/2018/5/layout/IconLeafLabelList"/>
    <dgm:cxn modelId="{2FCB8F4E-9727-4E07-B37A-EB5DCFD8751F}" type="presParOf" srcId="{75D30EAE-F292-4016-9451-F77908CECB74}" destId="{5980C4C9-9B20-4741-8041-438391F6C3F4}" srcOrd="0" destOrd="0" presId="urn:microsoft.com/office/officeart/2018/5/layout/IconLeafLabelList"/>
    <dgm:cxn modelId="{20DF6522-FAA4-417F-A570-A3CC51545DB6}" type="presParOf" srcId="{75D30EAE-F292-4016-9451-F77908CECB74}" destId="{86FE69CA-C584-47A2-9F0C-6C9D36AA2C0C}" srcOrd="1" destOrd="0" presId="urn:microsoft.com/office/officeart/2018/5/layout/IconLeafLabelList"/>
    <dgm:cxn modelId="{302AF2F7-3F7C-4B56-AF2E-220D73AAEF16}" type="presParOf" srcId="{75D30EAE-F292-4016-9451-F77908CECB74}" destId="{1996FAA7-E55C-440D-AC2B-F3BA59F22176}" srcOrd="2" destOrd="0" presId="urn:microsoft.com/office/officeart/2018/5/layout/IconLeafLabelList"/>
    <dgm:cxn modelId="{D11ED88F-2298-4B36-8B69-A8A95FACF132}" type="presParOf" srcId="{75D30EAE-F292-4016-9451-F77908CECB74}" destId="{FBA24C5A-B8F0-4D84-916E-4B513C416208}" srcOrd="3" destOrd="0" presId="urn:microsoft.com/office/officeart/2018/5/layout/IconLeafLabelList"/>
    <dgm:cxn modelId="{35AABFB2-ED02-4248-B0FE-FFF207D77C92}" type="presParOf" srcId="{E9D813C6-1D5A-4890-AD0B-D5EF282BFF69}" destId="{6AF65F9F-0DFA-47D4-BA1B-268F23FBAD80}" srcOrd="1" destOrd="0" presId="urn:microsoft.com/office/officeart/2018/5/layout/IconLeafLabelList"/>
    <dgm:cxn modelId="{82AEA2BD-7AD4-4269-99C9-FBC6399A6954}" type="presParOf" srcId="{E9D813C6-1D5A-4890-AD0B-D5EF282BFF69}" destId="{463D6BA4-5FA5-4841-85A3-BA69D1B27DFD}" srcOrd="2" destOrd="0" presId="urn:microsoft.com/office/officeart/2018/5/layout/IconLeafLabelList"/>
    <dgm:cxn modelId="{79ACFD34-B9E5-49C9-B02A-C9C0490CC265}" type="presParOf" srcId="{463D6BA4-5FA5-4841-85A3-BA69D1B27DFD}" destId="{221429FC-FB8B-42C7-AC2E-E6ADD20480C9}" srcOrd="0" destOrd="0" presId="urn:microsoft.com/office/officeart/2018/5/layout/IconLeafLabelList"/>
    <dgm:cxn modelId="{E53FCDF3-9E44-445D-BF27-148B6AF23DD5}" type="presParOf" srcId="{463D6BA4-5FA5-4841-85A3-BA69D1B27DFD}" destId="{D6E4929A-876B-4CBB-9FDB-F4720F97DB16}" srcOrd="1" destOrd="0" presId="urn:microsoft.com/office/officeart/2018/5/layout/IconLeafLabelList"/>
    <dgm:cxn modelId="{2F32951B-8665-4639-89C8-4BAC413D4946}" type="presParOf" srcId="{463D6BA4-5FA5-4841-85A3-BA69D1B27DFD}" destId="{4F04533B-56D6-4775-AD39-EBD22839FBC5}" srcOrd="2" destOrd="0" presId="urn:microsoft.com/office/officeart/2018/5/layout/IconLeafLabelList"/>
    <dgm:cxn modelId="{5848C69E-E5BE-4521-80CC-E6A5D2A803C4}" type="presParOf" srcId="{463D6BA4-5FA5-4841-85A3-BA69D1B27DFD}" destId="{B58B10E4-EE0B-47F3-A881-3915DF5B6DC6}" srcOrd="3" destOrd="0" presId="urn:microsoft.com/office/officeart/2018/5/layout/IconLeafLabelList"/>
    <dgm:cxn modelId="{6C54ADC4-80FF-445B-9FA4-6679CC58D1D8}" type="presParOf" srcId="{E9D813C6-1D5A-4890-AD0B-D5EF282BFF69}" destId="{A2C15F0C-B8F6-4AD0-A09F-C5273FB003E5}" srcOrd="3" destOrd="0" presId="urn:microsoft.com/office/officeart/2018/5/layout/IconLeafLabelList"/>
    <dgm:cxn modelId="{9C86671F-CE17-4891-8472-71C6DE801FDC}" type="presParOf" srcId="{E9D813C6-1D5A-4890-AD0B-D5EF282BFF69}" destId="{A69D5DD8-2CDC-450D-B6AA-E638CFEBE7DD}" srcOrd="4" destOrd="0" presId="urn:microsoft.com/office/officeart/2018/5/layout/IconLeafLabelList"/>
    <dgm:cxn modelId="{C170ECD1-1E85-49AF-8A64-313102EE5D8B}" type="presParOf" srcId="{A69D5DD8-2CDC-450D-B6AA-E638CFEBE7DD}" destId="{EB23B4A8-72A9-457D-A70D-72DE57D88544}" srcOrd="0" destOrd="0" presId="urn:microsoft.com/office/officeart/2018/5/layout/IconLeafLabelList"/>
    <dgm:cxn modelId="{AA5C0176-C917-470F-8522-19DAE5ABDD71}" type="presParOf" srcId="{A69D5DD8-2CDC-450D-B6AA-E638CFEBE7DD}" destId="{861202DC-F111-4831-8B5C-98F401D5A280}" srcOrd="1" destOrd="0" presId="urn:microsoft.com/office/officeart/2018/5/layout/IconLeafLabelList"/>
    <dgm:cxn modelId="{D89C2F24-F40E-4346-96A2-6B9B332682D6}" type="presParOf" srcId="{A69D5DD8-2CDC-450D-B6AA-E638CFEBE7DD}" destId="{0EA8D97B-BE0A-4477-AC0A-F590E242B7C4}" srcOrd="2" destOrd="0" presId="urn:microsoft.com/office/officeart/2018/5/layout/IconLeafLabelList"/>
    <dgm:cxn modelId="{E19AAA91-B259-4D75-BC46-9AB79285F54F}" type="presParOf" srcId="{A69D5DD8-2CDC-450D-B6AA-E638CFEBE7DD}" destId="{FA2B9DBD-4C3E-4680-A7B9-728B62B960F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8BF9F9-6B07-6146-A128-A06D31B91E2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139ED73-98B7-8544-AF97-475751F57B2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Requirements</a:t>
          </a:r>
        </a:p>
      </dgm:t>
    </dgm:pt>
    <dgm:pt modelId="{DC7A30C8-BCBC-7C47-9246-C8F019C5E071}" type="parTrans" cxnId="{770BB1C2-AB49-8641-85F1-8A244D9763F0}">
      <dgm:prSet/>
      <dgm:spPr/>
      <dgm:t>
        <a:bodyPr/>
        <a:lstStyle/>
        <a:p>
          <a:endParaRPr lang="en-US"/>
        </a:p>
      </dgm:t>
    </dgm:pt>
    <dgm:pt modelId="{B747758E-DF03-C74F-A121-74A80C23E87E}" type="sibTrans" cxnId="{770BB1C2-AB49-8641-85F1-8A244D9763F0}">
      <dgm:prSet/>
      <dgm:spPr/>
      <dgm:t>
        <a:bodyPr/>
        <a:lstStyle/>
        <a:p>
          <a:endParaRPr lang="en-US"/>
        </a:p>
      </dgm:t>
    </dgm:pt>
    <dgm:pt modelId="{C222A5DD-4939-5E44-AF90-EA165FB42E5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Design</a:t>
          </a:r>
        </a:p>
      </dgm:t>
    </dgm:pt>
    <dgm:pt modelId="{2DC192AC-564F-9249-A2B2-F7452062B60A}" type="parTrans" cxnId="{14ED68AB-FA3B-6A4B-BC61-D452D28AE6B1}">
      <dgm:prSet/>
      <dgm:spPr/>
      <dgm:t>
        <a:bodyPr/>
        <a:lstStyle/>
        <a:p>
          <a:endParaRPr lang="en-US"/>
        </a:p>
      </dgm:t>
    </dgm:pt>
    <dgm:pt modelId="{13028CD3-417D-F04F-B3FD-9E4208A1F744}" type="sibTrans" cxnId="{14ED68AB-FA3B-6A4B-BC61-D452D28AE6B1}">
      <dgm:prSet/>
      <dgm:spPr/>
      <dgm:t>
        <a:bodyPr/>
        <a:lstStyle/>
        <a:p>
          <a:endParaRPr lang="en-US"/>
        </a:p>
      </dgm:t>
    </dgm:pt>
    <dgm:pt modelId="{63D71E0B-7F8A-C54C-94AE-FD81900170C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Implementation</a:t>
          </a:r>
        </a:p>
      </dgm:t>
    </dgm:pt>
    <dgm:pt modelId="{52EEDAA3-4A6E-2B4F-82DD-996F80D8F742}" type="parTrans" cxnId="{5EE2862E-2492-C043-A8E1-021E09A61E3B}">
      <dgm:prSet/>
      <dgm:spPr/>
      <dgm:t>
        <a:bodyPr/>
        <a:lstStyle/>
        <a:p>
          <a:endParaRPr lang="en-US"/>
        </a:p>
      </dgm:t>
    </dgm:pt>
    <dgm:pt modelId="{A3319CDE-1BB1-A242-BD11-FF496B2FA7E0}" type="sibTrans" cxnId="{5EE2862E-2492-C043-A8E1-021E09A61E3B}">
      <dgm:prSet/>
      <dgm:spPr/>
      <dgm:t>
        <a:bodyPr/>
        <a:lstStyle/>
        <a:p>
          <a:endParaRPr lang="en-US"/>
        </a:p>
      </dgm:t>
    </dgm:pt>
    <dgm:pt modelId="{CA5741D4-53B1-8C49-91BA-CA27B3D197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Verification</a:t>
          </a:r>
        </a:p>
      </dgm:t>
    </dgm:pt>
    <dgm:pt modelId="{DE994DBE-E36A-C14D-A341-ED1E4B8AB13B}" type="parTrans" cxnId="{6FDA8EC6-0000-AE42-9EC6-6DD201244A80}">
      <dgm:prSet/>
      <dgm:spPr/>
      <dgm:t>
        <a:bodyPr/>
        <a:lstStyle/>
        <a:p>
          <a:endParaRPr lang="en-US"/>
        </a:p>
      </dgm:t>
    </dgm:pt>
    <dgm:pt modelId="{A969FB10-F895-9A4C-8AB3-8028A39423FE}" type="sibTrans" cxnId="{6FDA8EC6-0000-AE42-9EC6-6DD201244A80}">
      <dgm:prSet/>
      <dgm:spPr/>
      <dgm:t>
        <a:bodyPr/>
        <a:lstStyle/>
        <a:p>
          <a:endParaRPr lang="en-US"/>
        </a:p>
      </dgm:t>
    </dgm:pt>
    <dgm:pt modelId="{F24D40DF-55C6-FD44-8603-AA0BBD6432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Maintenance</a:t>
          </a:r>
        </a:p>
      </dgm:t>
    </dgm:pt>
    <dgm:pt modelId="{04ECF91C-1F4C-064E-8B44-7B9BD59B68AF}" type="parTrans" cxnId="{5EA256AD-68B5-0045-AC88-A2BE08814813}">
      <dgm:prSet/>
      <dgm:spPr/>
      <dgm:t>
        <a:bodyPr/>
        <a:lstStyle/>
        <a:p>
          <a:endParaRPr lang="en-US"/>
        </a:p>
      </dgm:t>
    </dgm:pt>
    <dgm:pt modelId="{236B8840-F6D4-3B4A-A116-8385F8B55070}" type="sibTrans" cxnId="{5EA256AD-68B5-0045-AC88-A2BE08814813}">
      <dgm:prSet/>
      <dgm:spPr/>
      <dgm:t>
        <a:bodyPr/>
        <a:lstStyle/>
        <a:p>
          <a:endParaRPr lang="en-US"/>
        </a:p>
      </dgm:t>
    </dgm:pt>
    <dgm:pt modelId="{2783B19C-76CE-4B52-9E62-BFBF4C0DDBCA}" type="pres">
      <dgm:prSet presAssocID="{2E8BF9F9-6B07-6146-A128-A06D31B91E26}" presName="root" presStyleCnt="0">
        <dgm:presLayoutVars>
          <dgm:dir/>
          <dgm:resizeHandles val="exact"/>
        </dgm:presLayoutVars>
      </dgm:prSet>
      <dgm:spPr/>
    </dgm:pt>
    <dgm:pt modelId="{28DBE53D-4923-4F41-9381-0FCCC7801843}" type="pres">
      <dgm:prSet presAssocID="{E139ED73-98B7-8544-AF97-475751F57B27}" presName="compNode" presStyleCnt="0"/>
      <dgm:spPr/>
    </dgm:pt>
    <dgm:pt modelId="{8DAF7CC2-6BF1-4CD9-BCC4-2B54AA9267DA}" type="pres">
      <dgm:prSet presAssocID="{E139ED73-98B7-8544-AF97-475751F57B27}" presName="bgRect" presStyleLbl="bgShp" presStyleIdx="0" presStyleCnt="5"/>
      <dgm:spPr/>
    </dgm:pt>
    <dgm:pt modelId="{CCDE8A63-6470-45CB-9E19-ED9C7CF8A820}" type="pres">
      <dgm:prSet presAssocID="{E139ED73-98B7-8544-AF97-475751F57B2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61C38A3-11E6-4489-B6A7-9278B2789D7C}" type="pres">
      <dgm:prSet presAssocID="{E139ED73-98B7-8544-AF97-475751F57B27}" presName="spaceRect" presStyleCnt="0"/>
      <dgm:spPr/>
    </dgm:pt>
    <dgm:pt modelId="{F18DB219-B50B-4CBC-A67C-50F15D3E92DB}" type="pres">
      <dgm:prSet presAssocID="{E139ED73-98B7-8544-AF97-475751F57B27}" presName="parTx" presStyleLbl="revTx" presStyleIdx="0" presStyleCnt="5">
        <dgm:presLayoutVars>
          <dgm:chMax val="0"/>
          <dgm:chPref val="0"/>
        </dgm:presLayoutVars>
      </dgm:prSet>
      <dgm:spPr/>
    </dgm:pt>
    <dgm:pt modelId="{A5192695-4EF6-47CC-8465-9A8576778947}" type="pres">
      <dgm:prSet presAssocID="{B747758E-DF03-C74F-A121-74A80C23E87E}" presName="sibTrans" presStyleCnt="0"/>
      <dgm:spPr/>
    </dgm:pt>
    <dgm:pt modelId="{30ED3291-D24B-46FD-840F-C52732C43BD6}" type="pres">
      <dgm:prSet presAssocID="{C222A5DD-4939-5E44-AF90-EA165FB42E5A}" presName="compNode" presStyleCnt="0"/>
      <dgm:spPr/>
    </dgm:pt>
    <dgm:pt modelId="{60C4C84B-5337-4329-9320-0D287C52C4CD}" type="pres">
      <dgm:prSet presAssocID="{C222A5DD-4939-5E44-AF90-EA165FB42E5A}" presName="bgRect" presStyleLbl="bgShp" presStyleIdx="1" presStyleCnt="5"/>
      <dgm:spPr/>
    </dgm:pt>
    <dgm:pt modelId="{9E1EE2A1-B5C3-4FFF-B357-F7DD0111636F}" type="pres">
      <dgm:prSet presAssocID="{C222A5DD-4939-5E44-AF90-EA165FB42E5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1A71F015-31BA-4123-B728-9D13C6EA385C}" type="pres">
      <dgm:prSet presAssocID="{C222A5DD-4939-5E44-AF90-EA165FB42E5A}" presName="spaceRect" presStyleCnt="0"/>
      <dgm:spPr/>
    </dgm:pt>
    <dgm:pt modelId="{F6668BE1-FD0A-4A73-A950-F069710B3AFD}" type="pres">
      <dgm:prSet presAssocID="{C222A5DD-4939-5E44-AF90-EA165FB42E5A}" presName="parTx" presStyleLbl="revTx" presStyleIdx="1" presStyleCnt="5">
        <dgm:presLayoutVars>
          <dgm:chMax val="0"/>
          <dgm:chPref val="0"/>
        </dgm:presLayoutVars>
      </dgm:prSet>
      <dgm:spPr/>
    </dgm:pt>
    <dgm:pt modelId="{B18E47AB-A685-4D3E-9E95-AC28A01DC713}" type="pres">
      <dgm:prSet presAssocID="{13028CD3-417D-F04F-B3FD-9E4208A1F744}" presName="sibTrans" presStyleCnt="0"/>
      <dgm:spPr/>
    </dgm:pt>
    <dgm:pt modelId="{01F344B9-0692-4FB2-8A0B-AA24C80E0AD3}" type="pres">
      <dgm:prSet presAssocID="{63D71E0B-7F8A-C54C-94AE-FD81900170CE}" presName="compNode" presStyleCnt="0"/>
      <dgm:spPr/>
    </dgm:pt>
    <dgm:pt modelId="{AC9A1A29-B97F-4843-861A-564EDDDEFEA9}" type="pres">
      <dgm:prSet presAssocID="{63D71E0B-7F8A-C54C-94AE-FD81900170CE}" presName="bgRect" presStyleLbl="bgShp" presStyleIdx="2" presStyleCnt="5"/>
      <dgm:spPr/>
    </dgm:pt>
    <dgm:pt modelId="{B42BCF34-C025-4326-B2ED-45F495324B8D}" type="pres">
      <dgm:prSet presAssocID="{63D71E0B-7F8A-C54C-94AE-FD81900170C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714FC07F-D210-40F0-B16A-3CB13958AEC0}" type="pres">
      <dgm:prSet presAssocID="{63D71E0B-7F8A-C54C-94AE-FD81900170CE}" presName="spaceRect" presStyleCnt="0"/>
      <dgm:spPr/>
    </dgm:pt>
    <dgm:pt modelId="{B4CBC38C-28F3-489E-9A94-CAEFB09D3ECA}" type="pres">
      <dgm:prSet presAssocID="{63D71E0B-7F8A-C54C-94AE-FD81900170CE}" presName="parTx" presStyleLbl="revTx" presStyleIdx="2" presStyleCnt="5">
        <dgm:presLayoutVars>
          <dgm:chMax val="0"/>
          <dgm:chPref val="0"/>
        </dgm:presLayoutVars>
      </dgm:prSet>
      <dgm:spPr/>
    </dgm:pt>
    <dgm:pt modelId="{D41DBCCB-6037-4561-A065-C68AA42681A9}" type="pres">
      <dgm:prSet presAssocID="{A3319CDE-1BB1-A242-BD11-FF496B2FA7E0}" presName="sibTrans" presStyleCnt="0"/>
      <dgm:spPr/>
    </dgm:pt>
    <dgm:pt modelId="{855D73B3-6118-4A00-8F3A-7E6C386F4E5B}" type="pres">
      <dgm:prSet presAssocID="{CA5741D4-53B1-8C49-91BA-CA27B3D19713}" presName="compNode" presStyleCnt="0"/>
      <dgm:spPr/>
    </dgm:pt>
    <dgm:pt modelId="{28CFE67D-7FAF-4942-80DF-739797582523}" type="pres">
      <dgm:prSet presAssocID="{CA5741D4-53B1-8C49-91BA-CA27B3D19713}" presName="bgRect" presStyleLbl="bgShp" presStyleIdx="3" presStyleCnt="5"/>
      <dgm:spPr/>
    </dgm:pt>
    <dgm:pt modelId="{F5134FDD-DAF8-4ECF-96D4-01CD19DC8F6B}" type="pres">
      <dgm:prSet presAssocID="{CA5741D4-53B1-8C49-91BA-CA27B3D1971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1C9D711A-56E6-4FF5-95AD-EA255613BC53}" type="pres">
      <dgm:prSet presAssocID="{CA5741D4-53B1-8C49-91BA-CA27B3D19713}" presName="spaceRect" presStyleCnt="0"/>
      <dgm:spPr/>
    </dgm:pt>
    <dgm:pt modelId="{C3C3D75A-113F-4459-B6C5-CFC0FA29F8E8}" type="pres">
      <dgm:prSet presAssocID="{CA5741D4-53B1-8C49-91BA-CA27B3D19713}" presName="parTx" presStyleLbl="revTx" presStyleIdx="3" presStyleCnt="5">
        <dgm:presLayoutVars>
          <dgm:chMax val="0"/>
          <dgm:chPref val="0"/>
        </dgm:presLayoutVars>
      </dgm:prSet>
      <dgm:spPr/>
    </dgm:pt>
    <dgm:pt modelId="{83EE1A59-3580-4795-A0DE-D9DE4239D216}" type="pres">
      <dgm:prSet presAssocID="{A969FB10-F895-9A4C-8AB3-8028A39423FE}" presName="sibTrans" presStyleCnt="0"/>
      <dgm:spPr/>
    </dgm:pt>
    <dgm:pt modelId="{5452D316-F55A-49E6-AFE1-7963AD086580}" type="pres">
      <dgm:prSet presAssocID="{F24D40DF-55C6-FD44-8603-AA0BBD643246}" presName="compNode" presStyleCnt="0"/>
      <dgm:spPr/>
    </dgm:pt>
    <dgm:pt modelId="{80602BFA-0903-4E0B-A694-A13310A3C6B3}" type="pres">
      <dgm:prSet presAssocID="{F24D40DF-55C6-FD44-8603-AA0BBD643246}" presName="bgRect" presStyleLbl="bgShp" presStyleIdx="4" presStyleCnt="5"/>
      <dgm:spPr/>
    </dgm:pt>
    <dgm:pt modelId="{F3380047-A292-46F9-B8C7-899EA734621A}" type="pres">
      <dgm:prSet presAssocID="{F24D40DF-55C6-FD44-8603-AA0BBD64324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rewdriver"/>
        </a:ext>
      </dgm:extLst>
    </dgm:pt>
    <dgm:pt modelId="{0A101DCA-5837-4ECE-ADB5-307E4E881726}" type="pres">
      <dgm:prSet presAssocID="{F24D40DF-55C6-FD44-8603-AA0BBD643246}" presName="spaceRect" presStyleCnt="0"/>
      <dgm:spPr/>
    </dgm:pt>
    <dgm:pt modelId="{A706AA47-616C-42F7-8611-24E12AABED94}" type="pres">
      <dgm:prSet presAssocID="{F24D40DF-55C6-FD44-8603-AA0BBD64324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BF75A2A-DC04-7342-93ED-3129698FFED1}" type="presOf" srcId="{C222A5DD-4939-5E44-AF90-EA165FB42E5A}" destId="{F6668BE1-FD0A-4A73-A950-F069710B3AFD}" srcOrd="0" destOrd="0" presId="urn:microsoft.com/office/officeart/2018/2/layout/IconVerticalSolidList"/>
    <dgm:cxn modelId="{5EE2862E-2492-C043-A8E1-021E09A61E3B}" srcId="{2E8BF9F9-6B07-6146-A128-A06D31B91E26}" destId="{63D71E0B-7F8A-C54C-94AE-FD81900170CE}" srcOrd="2" destOrd="0" parTransId="{52EEDAA3-4A6E-2B4F-82DD-996F80D8F742}" sibTransId="{A3319CDE-1BB1-A242-BD11-FF496B2FA7E0}"/>
    <dgm:cxn modelId="{1975AA80-A4B3-6940-8FE7-D4D5F91B55BC}" type="presOf" srcId="{CA5741D4-53B1-8C49-91BA-CA27B3D19713}" destId="{C3C3D75A-113F-4459-B6C5-CFC0FA29F8E8}" srcOrd="0" destOrd="0" presId="urn:microsoft.com/office/officeart/2018/2/layout/IconVerticalSolidList"/>
    <dgm:cxn modelId="{A0ED0A92-AE20-F84E-9DE9-3FD948C1C9F4}" type="presOf" srcId="{E139ED73-98B7-8544-AF97-475751F57B27}" destId="{F18DB219-B50B-4CBC-A67C-50F15D3E92DB}" srcOrd="0" destOrd="0" presId="urn:microsoft.com/office/officeart/2018/2/layout/IconVerticalSolidList"/>
    <dgm:cxn modelId="{96BDE395-A8DE-5141-846C-068194B78973}" type="presOf" srcId="{63D71E0B-7F8A-C54C-94AE-FD81900170CE}" destId="{B4CBC38C-28F3-489E-9A94-CAEFB09D3ECA}" srcOrd="0" destOrd="0" presId="urn:microsoft.com/office/officeart/2018/2/layout/IconVerticalSolidList"/>
    <dgm:cxn modelId="{14ED68AB-FA3B-6A4B-BC61-D452D28AE6B1}" srcId="{2E8BF9F9-6B07-6146-A128-A06D31B91E26}" destId="{C222A5DD-4939-5E44-AF90-EA165FB42E5A}" srcOrd="1" destOrd="0" parTransId="{2DC192AC-564F-9249-A2B2-F7452062B60A}" sibTransId="{13028CD3-417D-F04F-B3FD-9E4208A1F744}"/>
    <dgm:cxn modelId="{5EA256AD-68B5-0045-AC88-A2BE08814813}" srcId="{2E8BF9F9-6B07-6146-A128-A06D31B91E26}" destId="{F24D40DF-55C6-FD44-8603-AA0BBD643246}" srcOrd="4" destOrd="0" parTransId="{04ECF91C-1F4C-064E-8B44-7B9BD59B68AF}" sibTransId="{236B8840-F6D4-3B4A-A116-8385F8B55070}"/>
    <dgm:cxn modelId="{770BB1C2-AB49-8641-85F1-8A244D9763F0}" srcId="{2E8BF9F9-6B07-6146-A128-A06D31B91E26}" destId="{E139ED73-98B7-8544-AF97-475751F57B27}" srcOrd="0" destOrd="0" parTransId="{DC7A30C8-BCBC-7C47-9246-C8F019C5E071}" sibTransId="{B747758E-DF03-C74F-A121-74A80C23E87E}"/>
    <dgm:cxn modelId="{6FDA8EC6-0000-AE42-9EC6-6DD201244A80}" srcId="{2E8BF9F9-6B07-6146-A128-A06D31B91E26}" destId="{CA5741D4-53B1-8C49-91BA-CA27B3D19713}" srcOrd="3" destOrd="0" parTransId="{DE994DBE-E36A-C14D-A341-ED1E4B8AB13B}" sibTransId="{A969FB10-F895-9A4C-8AB3-8028A39423FE}"/>
    <dgm:cxn modelId="{A4570DD7-C34B-984C-882F-E7EAC8EB76E7}" type="presOf" srcId="{2E8BF9F9-6B07-6146-A128-A06D31B91E26}" destId="{2783B19C-76CE-4B52-9E62-BFBF4C0DDBCA}" srcOrd="0" destOrd="0" presId="urn:microsoft.com/office/officeart/2018/2/layout/IconVerticalSolidList"/>
    <dgm:cxn modelId="{9D652DEC-FAC3-DD43-B28C-0B672FA329FA}" type="presOf" srcId="{F24D40DF-55C6-FD44-8603-AA0BBD643246}" destId="{A706AA47-616C-42F7-8611-24E12AABED94}" srcOrd="0" destOrd="0" presId="urn:microsoft.com/office/officeart/2018/2/layout/IconVerticalSolidList"/>
    <dgm:cxn modelId="{E408471F-EBEB-B64D-9A45-9AF2060A3AE8}" type="presParOf" srcId="{2783B19C-76CE-4B52-9E62-BFBF4C0DDBCA}" destId="{28DBE53D-4923-4F41-9381-0FCCC7801843}" srcOrd="0" destOrd="0" presId="urn:microsoft.com/office/officeart/2018/2/layout/IconVerticalSolidList"/>
    <dgm:cxn modelId="{8F557006-0A7C-8647-A988-F2A8AED46BEC}" type="presParOf" srcId="{28DBE53D-4923-4F41-9381-0FCCC7801843}" destId="{8DAF7CC2-6BF1-4CD9-BCC4-2B54AA9267DA}" srcOrd="0" destOrd="0" presId="urn:microsoft.com/office/officeart/2018/2/layout/IconVerticalSolidList"/>
    <dgm:cxn modelId="{139DC93B-9C6B-D044-AB1C-C4F19523DB28}" type="presParOf" srcId="{28DBE53D-4923-4F41-9381-0FCCC7801843}" destId="{CCDE8A63-6470-45CB-9E19-ED9C7CF8A820}" srcOrd="1" destOrd="0" presId="urn:microsoft.com/office/officeart/2018/2/layout/IconVerticalSolidList"/>
    <dgm:cxn modelId="{9A3C8ADA-3911-FA4C-AAFC-2899F6725028}" type="presParOf" srcId="{28DBE53D-4923-4F41-9381-0FCCC7801843}" destId="{761C38A3-11E6-4489-B6A7-9278B2789D7C}" srcOrd="2" destOrd="0" presId="urn:microsoft.com/office/officeart/2018/2/layout/IconVerticalSolidList"/>
    <dgm:cxn modelId="{31B6E99B-B6E3-AB41-8BFB-6FA16CE42486}" type="presParOf" srcId="{28DBE53D-4923-4F41-9381-0FCCC7801843}" destId="{F18DB219-B50B-4CBC-A67C-50F15D3E92DB}" srcOrd="3" destOrd="0" presId="urn:microsoft.com/office/officeart/2018/2/layout/IconVerticalSolidList"/>
    <dgm:cxn modelId="{EFA3AD9A-D85E-504A-BE36-ED621E17C5C5}" type="presParOf" srcId="{2783B19C-76CE-4B52-9E62-BFBF4C0DDBCA}" destId="{A5192695-4EF6-47CC-8465-9A8576778947}" srcOrd="1" destOrd="0" presId="urn:microsoft.com/office/officeart/2018/2/layout/IconVerticalSolidList"/>
    <dgm:cxn modelId="{12A016FC-9DAA-BA4A-9E5D-AEF012AE7411}" type="presParOf" srcId="{2783B19C-76CE-4B52-9E62-BFBF4C0DDBCA}" destId="{30ED3291-D24B-46FD-840F-C52732C43BD6}" srcOrd="2" destOrd="0" presId="urn:microsoft.com/office/officeart/2018/2/layout/IconVerticalSolidList"/>
    <dgm:cxn modelId="{F6C65B99-4D9A-5C46-A3A3-F10949512C17}" type="presParOf" srcId="{30ED3291-D24B-46FD-840F-C52732C43BD6}" destId="{60C4C84B-5337-4329-9320-0D287C52C4CD}" srcOrd="0" destOrd="0" presId="urn:microsoft.com/office/officeart/2018/2/layout/IconVerticalSolidList"/>
    <dgm:cxn modelId="{CB708817-E87C-704F-9A0F-2249745DE3CC}" type="presParOf" srcId="{30ED3291-D24B-46FD-840F-C52732C43BD6}" destId="{9E1EE2A1-B5C3-4FFF-B357-F7DD0111636F}" srcOrd="1" destOrd="0" presId="urn:microsoft.com/office/officeart/2018/2/layout/IconVerticalSolidList"/>
    <dgm:cxn modelId="{D6C44074-A1AB-CD49-9D36-1F09FA6171D8}" type="presParOf" srcId="{30ED3291-D24B-46FD-840F-C52732C43BD6}" destId="{1A71F015-31BA-4123-B728-9D13C6EA385C}" srcOrd="2" destOrd="0" presId="urn:microsoft.com/office/officeart/2018/2/layout/IconVerticalSolidList"/>
    <dgm:cxn modelId="{A2BC6DEA-8327-5C4D-AF35-80DD892AA679}" type="presParOf" srcId="{30ED3291-D24B-46FD-840F-C52732C43BD6}" destId="{F6668BE1-FD0A-4A73-A950-F069710B3AFD}" srcOrd="3" destOrd="0" presId="urn:microsoft.com/office/officeart/2018/2/layout/IconVerticalSolidList"/>
    <dgm:cxn modelId="{3D52CB8F-6AB3-414D-8110-2B991AC61CD5}" type="presParOf" srcId="{2783B19C-76CE-4B52-9E62-BFBF4C0DDBCA}" destId="{B18E47AB-A685-4D3E-9E95-AC28A01DC713}" srcOrd="3" destOrd="0" presId="urn:microsoft.com/office/officeart/2018/2/layout/IconVerticalSolidList"/>
    <dgm:cxn modelId="{0A5EC8A4-4B61-AC4D-BE59-6875A98E116B}" type="presParOf" srcId="{2783B19C-76CE-4B52-9E62-BFBF4C0DDBCA}" destId="{01F344B9-0692-4FB2-8A0B-AA24C80E0AD3}" srcOrd="4" destOrd="0" presId="urn:microsoft.com/office/officeart/2018/2/layout/IconVerticalSolidList"/>
    <dgm:cxn modelId="{23BD3BF0-65F6-6E4C-93E4-D4D7C3622590}" type="presParOf" srcId="{01F344B9-0692-4FB2-8A0B-AA24C80E0AD3}" destId="{AC9A1A29-B97F-4843-861A-564EDDDEFEA9}" srcOrd="0" destOrd="0" presId="urn:microsoft.com/office/officeart/2018/2/layout/IconVerticalSolidList"/>
    <dgm:cxn modelId="{755985EA-CA5C-C94A-A5BC-7433BFAA7E4E}" type="presParOf" srcId="{01F344B9-0692-4FB2-8A0B-AA24C80E0AD3}" destId="{B42BCF34-C025-4326-B2ED-45F495324B8D}" srcOrd="1" destOrd="0" presId="urn:microsoft.com/office/officeart/2018/2/layout/IconVerticalSolidList"/>
    <dgm:cxn modelId="{5FF7FA98-1612-F740-ABDA-28572D55DB49}" type="presParOf" srcId="{01F344B9-0692-4FB2-8A0B-AA24C80E0AD3}" destId="{714FC07F-D210-40F0-B16A-3CB13958AEC0}" srcOrd="2" destOrd="0" presId="urn:microsoft.com/office/officeart/2018/2/layout/IconVerticalSolidList"/>
    <dgm:cxn modelId="{53877634-7704-E54A-B199-A7ECD78916AE}" type="presParOf" srcId="{01F344B9-0692-4FB2-8A0B-AA24C80E0AD3}" destId="{B4CBC38C-28F3-489E-9A94-CAEFB09D3ECA}" srcOrd="3" destOrd="0" presId="urn:microsoft.com/office/officeart/2018/2/layout/IconVerticalSolidList"/>
    <dgm:cxn modelId="{4AB94073-5BD8-854D-B729-DB79ABEAA3EB}" type="presParOf" srcId="{2783B19C-76CE-4B52-9E62-BFBF4C0DDBCA}" destId="{D41DBCCB-6037-4561-A065-C68AA42681A9}" srcOrd="5" destOrd="0" presId="urn:microsoft.com/office/officeart/2018/2/layout/IconVerticalSolidList"/>
    <dgm:cxn modelId="{8FC515F2-019B-B24E-9836-1A51E568DA96}" type="presParOf" srcId="{2783B19C-76CE-4B52-9E62-BFBF4C0DDBCA}" destId="{855D73B3-6118-4A00-8F3A-7E6C386F4E5B}" srcOrd="6" destOrd="0" presId="urn:microsoft.com/office/officeart/2018/2/layout/IconVerticalSolidList"/>
    <dgm:cxn modelId="{7BB7DD9F-0EB2-7640-9CAB-A647BC706D5B}" type="presParOf" srcId="{855D73B3-6118-4A00-8F3A-7E6C386F4E5B}" destId="{28CFE67D-7FAF-4942-80DF-739797582523}" srcOrd="0" destOrd="0" presId="urn:microsoft.com/office/officeart/2018/2/layout/IconVerticalSolidList"/>
    <dgm:cxn modelId="{F2592E9C-A47B-294B-BBC4-A2668E05D174}" type="presParOf" srcId="{855D73B3-6118-4A00-8F3A-7E6C386F4E5B}" destId="{F5134FDD-DAF8-4ECF-96D4-01CD19DC8F6B}" srcOrd="1" destOrd="0" presId="urn:microsoft.com/office/officeart/2018/2/layout/IconVerticalSolidList"/>
    <dgm:cxn modelId="{1B6811C0-0E96-2A49-97C1-7F0C8D126142}" type="presParOf" srcId="{855D73B3-6118-4A00-8F3A-7E6C386F4E5B}" destId="{1C9D711A-56E6-4FF5-95AD-EA255613BC53}" srcOrd="2" destOrd="0" presId="urn:microsoft.com/office/officeart/2018/2/layout/IconVerticalSolidList"/>
    <dgm:cxn modelId="{DCE00E36-8962-7F4F-974D-22AE69A494D6}" type="presParOf" srcId="{855D73B3-6118-4A00-8F3A-7E6C386F4E5B}" destId="{C3C3D75A-113F-4459-B6C5-CFC0FA29F8E8}" srcOrd="3" destOrd="0" presId="urn:microsoft.com/office/officeart/2018/2/layout/IconVerticalSolidList"/>
    <dgm:cxn modelId="{BD4D787E-B2A6-BB43-A6F2-304525D58A82}" type="presParOf" srcId="{2783B19C-76CE-4B52-9E62-BFBF4C0DDBCA}" destId="{83EE1A59-3580-4795-A0DE-D9DE4239D216}" srcOrd="7" destOrd="0" presId="urn:microsoft.com/office/officeart/2018/2/layout/IconVerticalSolidList"/>
    <dgm:cxn modelId="{49012542-CCA1-234F-9C6E-2BCB44668DF5}" type="presParOf" srcId="{2783B19C-76CE-4B52-9E62-BFBF4C0DDBCA}" destId="{5452D316-F55A-49E6-AFE1-7963AD086580}" srcOrd="8" destOrd="0" presId="urn:microsoft.com/office/officeart/2018/2/layout/IconVerticalSolidList"/>
    <dgm:cxn modelId="{414DC968-68DE-894D-85E4-6478B223A636}" type="presParOf" srcId="{5452D316-F55A-49E6-AFE1-7963AD086580}" destId="{80602BFA-0903-4E0B-A694-A13310A3C6B3}" srcOrd="0" destOrd="0" presId="urn:microsoft.com/office/officeart/2018/2/layout/IconVerticalSolidList"/>
    <dgm:cxn modelId="{3E82AE28-D252-C045-A6B1-0BD9131F9B3B}" type="presParOf" srcId="{5452D316-F55A-49E6-AFE1-7963AD086580}" destId="{F3380047-A292-46F9-B8C7-899EA734621A}" srcOrd="1" destOrd="0" presId="urn:microsoft.com/office/officeart/2018/2/layout/IconVerticalSolidList"/>
    <dgm:cxn modelId="{F6D04477-5CB9-E340-9D27-944680356881}" type="presParOf" srcId="{5452D316-F55A-49E6-AFE1-7963AD086580}" destId="{0A101DCA-5837-4ECE-ADB5-307E4E881726}" srcOrd="2" destOrd="0" presId="urn:microsoft.com/office/officeart/2018/2/layout/IconVerticalSolidList"/>
    <dgm:cxn modelId="{B3E7BADF-19E4-AF41-AD6F-2C91063E326E}" type="presParOf" srcId="{5452D316-F55A-49E6-AFE1-7963AD086580}" destId="{A706AA47-616C-42F7-8611-24E12AABED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0BF32-DD25-AC4F-A816-7AFAA6796CFF}">
      <dsp:nvSpPr>
        <dsp:cNvPr id="0" name=""/>
        <dsp:cNvSpPr/>
      </dsp:nvSpPr>
      <dsp:spPr>
        <a:xfrm>
          <a:off x="0" y="2353"/>
          <a:ext cx="6545199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158514-A22F-8B4F-8FD6-5989861758E1}">
      <dsp:nvSpPr>
        <dsp:cNvPr id="0" name=""/>
        <dsp:cNvSpPr/>
      </dsp:nvSpPr>
      <dsp:spPr>
        <a:xfrm>
          <a:off x="0" y="2353"/>
          <a:ext cx="6545199" cy="1605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Owns the Product backlog and writes user stories</a:t>
          </a:r>
        </a:p>
      </dsp:txBody>
      <dsp:txXfrm>
        <a:off x="0" y="2353"/>
        <a:ext cx="6545199" cy="1605158"/>
      </dsp:txXfrm>
    </dsp:sp>
    <dsp:sp modelId="{E0C37222-3A7F-5846-B88D-9BFA73624071}">
      <dsp:nvSpPr>
        <dsp:cNvPr id="0" name=""/>
        <dsp:cNvSpPr/>
      </dsp:nvSpPr>
      <dsp:spPr>
        <a:xfrm>
          <a:off x="0" y="1607511"/>
          <a:ext cx="6545199" cy="0"/>
        </a:xfrm>
        <a:prstGeom prst="line">
          <a:avLst/>
        </a:prstGeom>
        <a:gradFill rotWithShape="0">
          <a:gsLst>
            <a:gs pos="0">
              <a:schemeClr val="accent5">
                <a:hueOff val="-2582238"/>
                <a:satOff val="-14111"/>
                <a:lumOff val="-2451"/>
                <a:alphaOff val="0"/>
                <a:tint val="98000"/>
                <a:lumMod val="100000"/>
              </a:schemeClr>
            </a:gs>
            <a:gs pos="100000">
              <a:schemeClr val="accent5">
                <a:hueOff val="-2582238"/>
                <a:satOff val="-14111"/>
                <a:lumOff val="-2451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5">
              <a:hueOff val="-2582238"/>
              <a:satOff val="-14111"/>
              <a:lumOff val="-2451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289ED2-6297-F447-A4D5-517DCECCADB6}">
      <dsp:nvSpPr>
        <dsp:cNvPr id="0" name=""/>
        <dsp:cNvSpPr/>
      </dsp:nvSpPr>
      <dsp:spPr>
        <a:xfrm>
          <a:off x="0" y="1607511"/>
          <a:ext cx="6545199" cy="1605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Coordinates with Scrum Master and development team </a:t>
          </a:r>
        </a:p>
      </dsp:txBody>
      <dsp:txXfrm>
        <a:off x="0" y="1607511"/>
        <a:ext cx="6545199" cy="1605158"/>
      </dsp:txXfrm>
    </dsp:sp>
    <dsp:sp modelId="{423C15C4-EAB4-DC4D-9A90-1A0E187A1A7C}">
      <dsp:nvSpPr>
        <dsp:cNvPr id="0" name=""/>
        <dsp:cNvSpPr/>
      </dsp:nvSpPr>
      <dsp:spPr>
        <a:xfrm>
          <a:off x="0" y="3212670"/>
          <a:ext cx="6545199" cy="0"/>
        </a:xfrm>
        <a:prstGeom prst="line">
          <a:avLst/>
        </a:prstGeom>
        <a:gradFill rotWithShape="0">
          <a:gsLst>
            <a:gs pos="0">
              <a:schemeClr val="accent5">
                <a:hueOff val="-5164477"/>
                <a:satOff val="-28223"/>
                <a:lumOff val="-4902"/>
                <a:alphaOff val="0"/>
                <a:tint val="98000"/>
                <a:lumMod val="100000"/>
              </a:schemeClr>
            </a:gs>
            <a:gs pos="100000">
              <a:schemeClr val="accent5">
                <a:hueOff val="-5164477"/>
                <a:satOff val="-28223"/>
                <a:lumOff val="-4902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5">
              <a:hueOff val="-5164477"/>
              <a:satOff val="-28223"/>
              <a:lumOff val="-4902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7EFC25-E17F-2249-A2B4-61657EB2229A}">
      <dsp:nvSpPr>
        <dsp:cNvPr id="0" name=""/>
        <dsp:cNvSpPr/>
      </dsp:nvSpPr>
      <dsp:spPr>
        <a:xfrm>
          <a:off x="0" y="3212670"/>
          <a:ext cx="6545199" cy="1605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Responsible for the Return of Investment (ROI) of the product</a:t>
          </a:r>
        </a:p>
      </dsp:txBody>
      <dsp:txXfrm>
        <a:off x="0" y="3212670"/>
        <a:ext cx="6545199" cy="1605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ACFFF-C348-0841-9B61-0B2E9D0A404C}">
      <dsp:nvSpPr>
        <dsp:cNvPr id="0" name=""/>
        <dsp:cNvSpPr/>
      </dsp:nvSpPr>
      <dsp:spPr>
        <a:xfrm>
          <a:off x="0" y="255680"/>
          <a:ext cx="10131425" cy="100386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Works with the Product Owner, Scrum Master, and the development team to ensure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the product moves in fast pace</a:t>
          </a:r>
        </a:p>
      </dsp:txBody>
      <dsp:txXfrm>
        <a:off x="49004" y="304684"/>
        <a:ext cx="10033417" cy="905852"/>
      </dsp:txXfrm>
    </dsp:sp>
    <dsp:sp modelId="{EB82B000-3874-C443-B42C-9F9B24835188}">
      <dsp:nvSpPr>
        <dsp:cNvPr id="0" name=""/>
        <dsp:cNvSpPr/>
      </dsp:nvSpPr>
      <dsp:spPr>
        <a:xfrm>
          <a:off x="0" y="1322900"/>
          <a:ext cx="10131425" cy="100386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98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Responsible for testing the user story cases and ensuring they pass</a:t>
          </a:r>
        </a:p>
      </dsp:txBody>
      <dsp:txXfrm>
        <a:off x="49004" y="1371904"/>
        <a:ext cx="10033417" cy="905852"/>
      </dsp:txXfrm>
    </dsp:sp>
    <dsp:sp modelId="{0296B16B-8521-9A44-A3BF-84CBB7D65BB0}">
      <dsp:nvSpPr>
        <dsp:cNvPr id="0" name=""/>
        <dsp:cNvSpPr/>
      </dsp:nvSpPr>
      <dsp:spPr>
        <a:xfrm>
          <a:off x="0" y="2390120"/>
          <a:ext cx="10131425" cy="100386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98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Collaborate with clients and development team to ensure requirements are met</a:t>
          </a:r>
        </a:p>
      </dsp:txBody>
      <dsp:txXfrm>
        <a:off x="49004" y="2439124"/>
        <a:ext cx="10033417" cy="9058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0C4C9-9B20-4741-8041-438391F6C3F4}">
      <dsp:nvSpPr>
        <dsp:cNvPr id="0" name=""/>
        <dsp:cNvSpPr/>
      </dsp:nvSpPr>
      <dsp:spPr>
        <a:xfrm>
          <a:off x="653462" y="13989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E69CA-C584-47A2-9F0C-6C9D36AA2C0C}">
      <dsp:nvSpPr>
        <dsp:cNvPr id="0" name=""/>
        <dsp:cNvSpPr/>
      </dsp:nvSpPr>
      <dsp:spPr>
        <a:xfrm>
          <a:off x="1041025" y="527461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24C5A-B8F0-4D84-916E-4B513C416208}">
      <dsp:nvSpPr>
        <dsp:cNvPr id="0" name=""/>
        <dsp:cNvSpPr/>
      </dsp:nvSpPr>
      <dsp:spPr>
        <a:xfrm>
          <a:off x="72118" y="252489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Holding themselves accountable as professionals</a:t>
          </a:r>
        </a:p>
      </dsp:txBody>
      <dsp:txXfrm>
        <a:off x="72118" y="2524899"/>
        <a:ext cx="2981250" cy="720000"/>
      </dsp:txXfrm>
    </dsp:sp>
    <dsp:sp modelId="{221429FC-FB8B-42C7-AC2E-E6ADD20480C9}">
      <dsp:nvSpPr>
        <dsp:cNvPr id="0" name=""/>
        <dsp:cNvSpPr/>
      </dsp:nvSpPr>
      <dsp:spPr>
        <a:xfrm>
          <a:off x="4156431" y="13989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4929A-876B-4CBB-9FDB-F4720F97DB16}">
      <dsp:nvSpPr>
        <dsp:cNvPr id="0" name=""/>
        <dsp:cNvSpPr/>
      </dsp:nvSpPr>
      <dsp:spPr>
        <a:xfrm>
          <a:off x="4543993" y="527461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B10E4-EE0B-47F3-A881-3915DF5B6DC6}">
      <dsp:nvSpPr>
        <dsp:cNvPr id="0" name=""/>
        <dsp:cNvSpPr/>
      </dsp:nvSpPr>
      <dsp:spPr>
        <a:xfrm>
          <a:off x="3575087" y="252489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Development team has a combined skill sets necessary to create product increment</a:t>
          </a:r>
        </a:p>
      </dsp:txBody>
      <dsp:txXfrm>
        <a:off x="3575087" y="2524899"/>
        <a:ext cx="2981250" cy="720000"/>
      </dsp:txXfrm>
    </dsp:sp>
    <dsp:sp modelId="{EB23B4A8-72A9-457D-A70D-72DE57D88544}">
      <dsp:nvSpPr>
        <dsp:cNvPr id="0" name=""/>
        <dsp:cNvSpPr/>
      </dsp:nvSpPr>
      <dsp:spPr>
        <a:xfrm>
          <a:off x="7659400" y="13989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1202DC-F111-4831-8B5C-98F401D5A280}">
      <dsp:nvSpPr>
        <dsp:cNvPr id="0" name=""/>
        <dsp:cNvSpPr/>
      </dsp:nvSpPr>
      <dsp:spPr>
        <a:xfrm>
          <a:off x="8046962" y="527461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B9DBD-4C3E-4680-A7B9-728B62B960F7}">
      <dsp:nvSpPr>
        <dsp:cNvPr id="0" name=""/>
        <dsp:cNvSpPr/>
      </dsp:nvSpPr>
      <dsp:spPr>
        <a:xfrm>
          <a:off x="7078056" y="252489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Turns the Product Backlog into increments and potentially a working product</a:t>
          </a:r>
        </a:p>
      </dsp:txBody>
      <dsp:txXfrm>
        <a:off x="7078056" y="2524899"/>
        <a:ext cx="2981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F7CC2-6BF1-4CD9-BCC4-2B54AA9267DA}">
      <dsp:nvSpPr>
        <dsp:cNvPr id="0" name=""/>
        <dsp:cNvSpPr/>
      </dsp:nvSpPr>
      <dsp:spPr>
        <a:xfrm>
          <a:off x="0" y="3841"/>
          <a:ext cx="5886291" cy="818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DE8A63-6470-45CB-9E19-ED9C7CF8A820}">
      <dsp:nvSpPr>
        <dsp:cNvPr id="0" name=""/>
        <dsp:cNvSpPr/>
      </dsp:nvSpPr>
      <dsp:spPr>
        <a:xfrm>
          <a:off x="247522" y="187948"/>
          <a:ext cx="450040" cy="4500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DB219-B50B-4CBC-A67C-50F15D3E92DB}">
      <dsp:nvSpPr>
        <dsp:cNvPr id="0" name=""/>
        <dsp:cNvSpPr/>
      </dsp:nvSpPr>
      <dsp:spPr>
        <a:xfrm>
          <a:off x="945084" y="3841"/>
          <a:ext cx="4941206" cy="818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99" tIns="86599" rIns="86599" bIns="8659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Requirements</a:t>
          </a:r>
        </a:p>
      </dsp:txBody>
      <dsp:txXfrm>
        <a:off x="945084" y="3841"/>
        <a:ext cx="4941206" cy="818254"/>
      </dsp:txXfrm>
    </dsp:sp>
    <dsp:sp modelId="{60C4C84B-5337-4329-9320-0D287C52C4CD}">
      <dsp:nvSpPr>
        <dsp:cNvPr id="0" name=""/>
        <dsp:cNvSpPr/>
      </dsp:nvSpPr>
      <dsp:spPr>
        <a:xfrm>
          <a:off x="0" y="1026659"/>
          <a:ext cx="5886291" cy="818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1EE2A1-B5C3-4FFF-B357-F7DD0111636F}">
      <dsp:nvSpPr>
        <dsp:cNvPr id="0" name=""/>
        <dsp:cNvSpPr/>
      </dsp:nvSpPr>
      <dsp:spPr>
        <a:xfrm>
          <a:off x="247522" y="1210767"/>
          <a:ext cx="450040" cy="4500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668BE1-FD0A-4A73-A950-F069710B3AFD}">
      <dsp:nvSpPr>
        <dsp:cNvPr id="0" name=""/>
        <dsp:cNvSpPr/>
      </dsp:nvSpPr>
      <dsp:spPr>
        <a:xfrm>
          <a:off x="945084" y="1026659"/>
          <a:ext cx="4941206" cy="818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99" tIns="86599" rIns="86599" bIns="8659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Design</a:t>
          </a:r>
        </a:p>
      </dsp:txBody>
      <dsp:txXfrm>
        <a:off x="945084" y="1026659"/>
        <a:ext cx="4941206" cy="818254"/>
      </dsp:txXfrm>
    </dsp:sp>
    <dsp:sp modelId="{AC9A1A29-B97F-4843-861A-564EDDDEFEA9}">
      <dsp:nvSpPr>
        <dsp:cNvPr id="0" name=""/>
        <dsp:cNvSpPr/>
      </dsp:nvSpPr>
      <dsp:spPr>
        <a:xfrm>
          <a:off x="0" y="2049478"/>
          <a:ext cx="5886291" cy="818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2BCF34-C025-4326-B2ED-45F495324B8D}">
      <dsp:nvSpPr>
        <dsp:cNvPr id="0" name=""/>
        <dsp:cNvSpPr/>
      </dsp:nvSpPr>
      <dsp:spPr>
        <a:xfrm>
          <a:off x="247522" y="2233585"/>
          <a:ext cx="450040" cy="4500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BC38C-28F3-489E-9A94-CAEFB09D3ECA}">
      <dsp:nvSpPr>
        <dsp:cNvPr id="0" name=""/>
        <dsp:cNvSpPr/>
      </dsp:nvSpPr>
      <dsp:spPr>
        <a:xfrm>
          <a:off x="945084" y="2049478"/>
          <a:ext cx="4941206" cy="818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99" tIns="86599" rIns="86599" bIns="8659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Implementation</a:t>
          </a:r>
        </a:p>
      </dsp:txBody>
      <dsp:txXfrm>
        <a:off x="945084" y="2049478"/>
        <a:ext cx="4941206" cy="818254"/>
      </dsp:txXfrm>
    </dsp:sp>
    <dsp:sp modelId="{28CFE67D-7FAF-4942-80DF-739797582523}">
      <dsp:nvSpPr>
        <dsp:cNvPr id="0" name=""/>
        <dsp:cNvSpPr/>
      </dsp:nvSpPr>
      <dsp:spPr>
        <a:xfrm>
          <a:off x="0" y="3072296"/>
          <a:ext cx="5886291" cy="818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34FDD-DAF8-4ECF-96D4-01CD19DC8F6B}">
      <dsp:nvSpPr>
        <dsp:cNvPr id="0" name=""/>
        <dsp:cNvSpPr/>
      </dsp:nvSpPr>
      <dsp:spPr>
        <a:xfrm>
          <a:off x="247522" y="3256403"/>
          <a:ext cx="450040" cy="4500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C3D75A-113F-4459-B6C5-CFC0FA29F8E8}">
      <dsp:nvSpPr>
        <dsp:cNvPr id="0" name=""/>
        <dsp:cNvSpPr/>
      </dsp:nvSpPr>
      <dsp:spPr>
        <a:xfrm>
          <a:off x="945084" y="3072296"/>
          <a:ext cx="4941206" cy="818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99" tIns="86599" rIns="86599" bIns="8659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Verification</a:t>
          </a:r>
        </a:p>
      </dsp:txBody>
      <dsp:txXfrm>
        <a:off x="945084" y="3072296"/>
        <a:ext cx="4941206" cy="818254"/>
      </dsp:txXfrm>
    </dsp:sp>
    <dsp:sp modelId="{80602BFA-0903-4E0B-A694-A13310A3C6B3}">
      <dsp:nvSpPr>
        <dsp:cNvPr id="0" name=""/>
        <dsp:cNvSpPr/>
      </dsp:nvSpPr>
      <dsp:spPr>
        <a:xfrm>
          <a:off x="0" y="4095114"/>
          <a:ext cx="5886291" cy="818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80047-A292-46F9-B8C7-899EA734621A}">
      <dsp:nvSpPr>
        <dsp:cNvPr id="0" name=""/>
        <dsp:cNvSpPr/>
      </dsp:nvSpPr>
      <dsp:spPr>
        <a:xfrm>
          <a:off x="247522" y="4279222"/>
          <a:ext cx="450040" cy="45004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AA47-616C-42F7-8611-24E12AABED94}">
      <dsp:nvSpPr>
        <dsp:cNvPr id="0" name=""/>
        <dsp:cNvSpPr/>
      </dsp:nvSpPr>
      <dsp:spPr>
        <a:xfrm>
          <a:off x="945084" y="4095114"/>
          <a:ext cx="4941206" cy="818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99" tIns="86599" rIns="86599" bIns="8659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Maintenance</a:t>
          </a:r>
        </a:p>
      </dsp:txBody>
      <dsp:txXfrm>
        <a:off x="945084" y="4095114"/>
        <a:ext cx="4941206" cy="818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4/17/21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4/17/21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439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2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80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visual-paradigm.com/scrum/what-are-the-three-scrum-" TargetMode="External"/><Relationship Id="rId4" Type="http://schemas.openxmlformats.org/officeDocument/2006/relationships/hyperlink" Target="https://www.projectmanager.com/blog/agile-vs-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m.stackexchange.com/questions/27538/would-this-approach-will-work-as-an-agile-development-project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91" t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5F67A4-7428-47F3-AE14-8CA43D976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F4A20210-FA90-4B6D-8D2E-1B90054E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39213B44-68B7-47E7-B506-5C79FCF80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084D60-65A6-45F8-8C17-3529E43F1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4A2572-2BF1-4C8E-AF59-F3AD411D8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5DF3485-B455-470C-8FA8-A1BDE087B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E9DCD0-EE49-4CB4-89B6-C25F9861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713CF62-C96C-44E9-8C28-E3F2C6E7C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D06558F-07E9-4D78-A6F3-8BCFA9E73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D8773-83C0-4D51-9E1F-046DA7DA0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880C3FB-3E2E-4054-A6D1-38176D6E2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505591A-6112-4B84-8E9E-923E43C4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884290-8E39-4425-BB4F-48D955C1F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0C383A3-6D77-41CE-8121-498BC3BA5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20A319-4A10-4542-B48C-5FB2714C4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B15B038-50ED-419D-B142-C96EE418B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AFF2F4-75B2-4498-8559-BAE80D89B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6AE167-8087-4A4B-B41D-5658EEBA6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353E8A-CBA6-44F9-9C00-D0AD27C96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A2C318A-A79F-4CAD-BA7A-51427BF9ED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F2996E3-5E01-4F22-B23C-7CD0CF72C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0F6BC4-AB51-4DE7-B83C-E71FE4EC8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F65FC1C-93BF-4ACA-BF17-17372DD10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9F9913C-8CCE-4D56-9D2A-0C2D68667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0EDD18C-1AAD-48E5-AAAD-73F4B5643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2D7A5C4-18C8-43E9-A50A-F87A362C8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A0C484E-A224-4DB0-8C34-89BE54BD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9BB438E-A25F-4A7F-B209-8899B7CEC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F8BA6DC-B1E9-4F32-A5CC-8F61976B6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F6D95B2-1C8D-4156-AB05-523619B4F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88409AD-A77F-4304-9E8B-08A4891C7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62AD08A-B385-4D18-B948-8D53B3918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32A413E-FF1A-46B1-BF8B-3C1C408B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CFF4E44-2BEB-4FAE-97C9-BC6E8296D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0486C0A-9B93-46B8-932F-876BE26CE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429BF5D-8D5B-4A48-89EE-8B779826E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DC996EE-5EB1-4943-A1E8-70810CBD6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2F833C8-E3CE-4399-B78B-9DD0EEA6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7C92DB2-78F1-4872-B9C7-C658A7886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F8A2FAA-05E1-448E-A606-FA9D6703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5AAB5D1-1672-4825-88A7-D93923475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2CAAFDB-2BA2-4D04-8B8B-1241D5EC0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C381B3C-0009-451B-BCB3-48F7810C1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A10544C-1EAD-47FB-A17E-52C622282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2540B37-D854-4525-93F8-410685438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450DFE8-D07F-435C-B5A2-47D126FD9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C1A6513-2D5D-458C-B841-D5DD9844B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931CF18-850E-41CD-823E-D311BD5CC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4497A09-1B1C-4EB6-B728-6FC3A1C12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A60DE04-F3E8-437E-A2E4-A8A7BA01C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DBBA541-852C-4AE6-82E8-6BD13AFB4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FC3362F-AD7E-45D7-BE85-7C8DD8134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CD83E0F-C8AF-4D52-94DB-CD949A2B1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0D5F865-890F-483F-B407-516CE6D22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E6A2505-E617-4419-AB05-10B779B5C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DFF0D66-52FC-4F64-B67F-72D9EFEED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CC72040-7945-4051-989C-2B728F6D5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6EB6302-2333-45D4-AE20-B0F6D45CC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ECC1105-D16E-411D-B4B7-80BF039BF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D2F518-4540-44DE-BC62-7D598EC99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19566BC-880A-4113-A9C4-0017E5184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18E7D73-F4E4-4F5D-AFF9-EE491954A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D0988A2-3571-4C16-BDEF-58254F04E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550BAC8-41FE-4300-910B-EE7BBD7A0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8CD175C-18A7-4589-8C46-A61FEF6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6BE3031-FD1C-443C-9889-243CEEAED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E37BF5D-3732-41F2-B9AF-A56C9214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77B6718-917A-4A01-BCF8-5C6E1217B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C23AB5B-98FB-43F1-B590-BBA79814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EEC146-226B-4C83-9C1B-DD5495DE1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C24D094-41EF-4CA2-9834-B04793FA1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DA46AD8-674F-46C3-8A22-280F78F9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E9D757B-CD9D-447C-8780-79F2FF87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76B76E9-7342-43BC-B629-9180ABF57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F25F68A-2DCB-4183-86F1-3428326E5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A5FA913-066C-4504-A753-026056454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A6E50AC-CA1E-4DD3-B85F-1720C019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224B2B1-DBD8-4BA8-8CEB-BFAC8A15D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DEFE1E7-69A3-47F5-B8B8-C0898281B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6F1F489-762E-4979-9EBC-50A62330B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27DF22C-20E6-4DED-B405-1B26C5218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36FD8D7-6E0F-468E-B8C4-F4E67071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6333" y="2032000"/>
            <a:ext cx="4513792" cy="2819398"/>
          </a:xfrm>
        </p:spPr>
        <p:txBody>
          <a:bodyPr>
            <a:normAutofit/>
          </a:bodyPr>
          <a:lstStyle/>
          <a:p>
            <a:r>
              <a:rPr lang="en-US" b="1" dirty="0"/>
              <a:t>The Agile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6333" y="4851399"/>
            <a:ext cx="4513792" cy="9144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00"/>
              <a:t>Omar al Yousuf</a:t>
            </a:r>
          </a:p>
          <a:p>
            <a:pPr>
              <a:lnSpc>
                <a:spcPct val="90000"/>
              </a:lnSpc>
            </a:pPr>
            <a:r>
              <a:rPr lang="en-US" sz="700"/>
              <a:t>04/14/2021</a:t>
            </a:r>
          </a:p>
          <a:p>
            <a:pPr>
              <a:lnSpc>
                <a:spcPct val="90000"/>
              </a:lnSpc>
            </a:pPr>
            <a:r>
              <a:rPr lang="en-US" sz="700"/>
              <a:t>Cs 250</a:t>
            </a:r>
          </a:p>
          <a:p>
            <a:pPr>
              <a:lnSpc>
                <a:spcPct val="90000"/>
              </a:lnSpc>
            </a:pPr>
            <a:r>
              <a:rPr lang="en-US" sz="700"/>
              <a:t>Southern new Hampshire university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5285" y="458412"/>
            <a:ext cx="3436711" cy="1015997"/>
          </a:xfrm>
        </p:spPr>
        <p:txBody>
          <a:bodyPr>
            <a:normAutofit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8913" y="1932812"/>
            <a:ext cx="8300358" cy="326051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Landau, P. (2020, October 19). Agile vs waterfall: What's the difference? 	How to use both methods. Retrieved April 18, 2021, from 	</a:t>
            </a:r>
            <a:r>
              <a:rPr lang="en-US" dirty="0">
                <a:hlinkClick r:id="rId4"/>
              </a:rPr>
              <a:t>https://www.projectmanager.com/blog/agile-vs-</a:t>
            </a:r>
            <a:r>
              <a:rPr lang="en-US" dirty="0"/>
              <a:t>	waterfall?gclid=CjwKCAjwjuqDBhAGEiwAdX2cjyrb5mtUj3Tp6Ao3-	RaHma_-VKQ2j2CoAQ-7xyrUZMMreP2VFsb-wBoC_60QAvD_BwE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What are the three scrum roles? (n.d.). Retrieved April 15, 2021, from 	</a:t>
            </a:r>
            <a:r>
              <a:rPr lang="en-US" dirty="0">
                <a:hlinkClick r:id="rId5"/>
              </a:rPr>
              <a:t>https://www.visual-paradigm.com/scrum/what-are-the-three-scrum-</a:t>
            </a:r>
            <a:r>
              <a:rPr lang="en-US" dirty="0"/>
              <a:t>	roles/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What is a scrum master? (n.d.). Retrieved April 18, 2021, from 	https://www.scrum.org/resources/what-is-a-scrum-master</a:t>
            </a:r>
          </a:p>
          <a:p>
            <a:pPr algn="l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Scrum agile team roles</a:t>
            </a:r>
            <a:endParaRPr lang="ru-RU" dirty="0"/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grpSp>
        <p:nvGrpSpPr>
          <p:cNvPr id="6" name="Group 5" descr="SmartArt graphic">
            <a:extLst>
              <a:ext uri="{FF2B5EF4-FFF2-40B4-BE49-F238E27FC236}">
                <a16:creationId xmlns:a16="http://schemas.microsoft.com/office/drawing/2014/main" id="{D72FA22E-BAA6-2541-AAC0-7815F72EBFFD}"/>
              </a:ext>
            </a:extLst>
          </p:cNvPr>
          <p:cNvGrpSpPr/>
          <p:nvPr/>
        </p:nvGrpSpPr>
        <p:grpSpPr>
          <a:xfrm>
            <a:off x="815114" y="2877382"/>
            <a:ext cx="5884796" cy="2178501"/>
            <a:chOff x="815114" y="2877382"/>
            <a:chExt cx="5884796" cy="21785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FA048F0-1943-3C44-A517-2EF2A75F8766}"/>
                </a:ext>
              </a:extLst>
            </p:cNvPr>
            <p:cNvSpPr/>
            <p:nvPr/>
          </p:nvSpPr>
          <p:spPr>
            <a:xfrm>
              <a:off x="815114" y="2877382"/>
              <a:ext cx="779074" cy="779074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A4183E9-6B68-024B-983F-27CDF5F93A87}"/>
                </a:ext>
              </a:extLst>
            </p:cNvPr>
            <p:cNvSpPr/>
            <p:nvPr/>
          </p:nvSpPr>
          <p:spPr>
            <a:xfrm>
              <a:off x="1761133" y="2877382"/>
              <a:ext cx="1836390" cy="779074"/>
            </a:xfrm>
            <a:custGeom>
              <a:avLst/>
              <a:gdLst>
                <a:gd name="connsiteX0" fmla="*/ 0 w 1836390"/>
                <a:gd name="connsiteY0" fmla="*/ 0 h 779074"/>
                <a:gd name="connsiteX1" fmla="*/ 1836390 w 1836390"/>
                <a:gd name="connsiteY1" fmla="*/ 0 h 779074"/>
                <a:gd name="connsiteX2" fmla="*/ 1836390 w 1836390"/>
                <a:gd name="connsiteY2" fmla="*/ 779074 h 779074"/>
                <a:gd name="connsiteX3" fmla="*/ 0 w 1836390"/>
                <a:gd name="connsiteY3" fmla="*/ 779074 h 779074"/>
                <a:gd name="connsiteX4" fmla="*/ 0 w 1836390"/>
                <a:gd name="connsiteY4" fmla="*/ 0 h 77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6390" h="779074">
                  <a:moveTo>
                    <a:pt x="0" y="0"/>
                  </a:moveTo>
                  <a:lnTo>
                    <a:pt x="1836390" y="0"/>
                  </a:lnTo>
                  <a:lnTo>
                    <a:pt x="1836390" y="779074"/>
                  </a:lnTo>
                  <a:lnTo>
                    <a:pt x="0" y="77907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Product Owner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1CBF46-5F63-1B4C-9B97-0B4D86D23247}"/>
                </a:ext>
              </a:extLst>
            </p:cNvPr>
            <p:cNvSpPr/>
            <p:nvPr/>
          </p:nvSpPr>
          <p:spPr>
            <a:xfrm>
              <a:off x="3917501" y="2877382"/>
              <a:ext cx="779074" cy="779074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CD3ABBFF-983F-4C43-BB59-8BC4F4E02509}"/>
                </a:ext>
              </a:extLst>
            </p:cNvPr>
            <p:cNvSpPr/>
            <p:nvPr/>
          </p:nvSpPr>
          <p:spPr>
            <a:xfrm>
              <a:off x="4863520" y="2877382"/>
              <a:ext cx="1836390" cy="779074"/>
            </a:xfrm>
            <a:custGeom>
              <a:avLst/>
              <a:gdLst>
                <a:gd name="connsiteX0" fmla="*/ 0 w 1836390"/>
                <a:gd name="connsiteY0" fmla="*/ 0 h 779074"/>
                <a:gd name="connsiteX1" fmla="*/ 1836390 w 1836390"/>
                <a:gd name="connsiteY1" fmla="*/ 0 h 779074"/>
                <a:gd name="connsiteX2" fmla="*/ 1836390 w 1836390"/>
                <a:gd name="connsiteY2" fmla="*/ 779074 h 779074"/>
                <a:gd name="connsiteX3" fmla="*/ 0 w 1836390"/>
                <a:gd name="connsiteY3" fmla="*/ 779074 h 779074"/>
                <a:gd name="connsiteX4" fmla="*/ 0 w 1836390"/>
                <a:gd name="connsiteY4" fmla="*/ 0 h 77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6390" h="779074">
                  <a:moveTo>
                    <a:pt x="0" y="0"/>
                  </a:moveTo>
                  <a:lnTo>
                    <a:pt x="1836390" y="0"/>
                  </a:lnTo>
                  <a:lnTo>
                    <a:pt x="1836390" y="779074"/>
                  </a:lnTo>
                  <a:lnTo>
                    <a:pt x="0" y="77907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Scrum Master</a:t>
              </a:r>
              <a:endParaRPr lang="en-US" sz="2400" kern="12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815BAF7-C47C-1F4B-89D5-70AF784D698D}"/>
                </a:ext>
              </a:extLst>
            </p:cNvPr>
            <p:cNvSpPr/>
            <p:nvPr/>
          </p:nvSpPr>
          <p:spPr>
            <a:xfrm>
              <a:off x="815114" y="4276809"/>
              <a:ext cx="779074" cy="779074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A37B58C-0A4D-6B4B-8376-9F3463AE8D6A}"/>
                </a:ext>
              </a:extLst>
            </p:cNvPr>
            <p:cNvSpPr/>
            <p:nvPr/>
          </p:nvSpPr>
          <p:spPr>
            <a:xfrm>
              <a:off x="1761133" y="4276809"/>
              <a:ext cx="1836390" cy="779074"/>
            </a:xfrm>
            <a:custGeom>
              <a:avLst/>
              <a:gdLst>
                <a:gd name="connsiteX0" fmla="*/ 0 w 1836390"/>
                <a:gd name="connsiteY0" fmla="*/ 0 h 779074"/>
                <a:gd name="connsiteX1" fmla="*/ 1836390 w 1836390"/>
                <a:gd name="connsiteY1" fmla="*/ 0 h 779074"/>
                <a:gd name="connsiteX2" fmla="*/ 1836390 w 1836390"/>
                <a:gd name="connsiteY2" fmla="*/ 779074 h 779074"/>
                <a:gd name="connsiteX3" fmla="*/ 0 w 1836390"/>
                <a:gd name="connsiteY3" fmla="*/ 779074 h 779074"/>
                <a:gd name="connsiteX4" fmla="*/ 0 w 1836390"/>
                <a:gd name="connsiteY4" fmla="*/ 0 h 77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6390" h="779074">
                  <a:moveTo>
                    <a:pt x="0" y="0"/>
                  </a:moveTo>
                  <a:lnTo>
                    <a:pt x="1836390" y="0"/>
                  </a:lnTo>
                  <a:lnTo>
                    <a:pt x="1836390" y="779074"/>
                  </a:lnTo>
                  <a:lnTo>
                    <a:pt x="0" y="77907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Testers</a:t>
              </a:r>
              <a:endParaRPr lang="en-US" sz="2400" kern="12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DAD593C-8CFA-BF4E-A4C1-2F1F1355CCF6}"/>
                </a:ext>
              </a:extLst>
            </p:cNvPr>
            <p:cNvSpPr/>
            <p:nvPr/>
          </p:nvSpPr>
          <p:spPr>
            <a:xfrm>
              <a:off x="3917501" y="4276809"/>
              <a:ext cx="779074" cy="779074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51AF880E-4553-D24A-BF56-0601D5A592CC}"/>
                </a:ext>
              </a:extLst>
            </p:cNvPr>
            <p:cNvSpPr/>
            <p:nvPr/>
          </p:nvSpPr>
          <p:spPr>
            <a:xfrm>
              <a:off x="4863520" y="4276809"/>
              <a:ext cx="1836390" cy="779074"/>
            </a:xfrm>
            <a:custGeom>
              <a:avLst/>
              <a:gdLst>
                <a:gd name="connsiteX0" fmla="*/ 0 w 1836390"/>
                <a:gd name="connsiteY0" fmla="*/ 0 h 779074"/>
                <a:gd name="connsiteX1" fmla="*/ 1836390 w 1836390"/>
                <a:gd name="connsiteY1" fmla="*/ 0 h 779074"/>
                <a:gd name="connsiteX2" fmla="*/ 1836390 w 1836390"/>
                <a:gd name="connsiteY2" fmla="*/ 779074 h 779074"/>
                <a:gd name="connsiteX3" fmla="*/ 0 w 1836390"/>
                <a:gd name="connsiteY3" fmla="*/ 779074 h 779074"/>
                <a:gd name="connsiteX4" fmla="*/ 0 w 1836390"/>
                <a:gd name="connsiteY4" fmla="*/ 0 h 77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6390" h="779074">
                  <a:moveTo>
                    <a:pt x="0" y="0"/>
                  </a:moveTo>
                  <a:lnTo>
                    <a:pt x="1836390" y="0"/>
                  </a:lnTo>
                  <a:lnTo>
                    <a:pt x="1836390" y="779074"/>
                  </a:lnTo>
                  <a:lnTo>
                    <a:pt x="0" y="77907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Development Team</a:t>
              </a:r>
              <a:endParaRPr 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Product Owner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CEF312A-2E56-5240-8141-DBA706EA4E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388857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29390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Scrum master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3B109-4FA2-EE41-96BD-F3DC0BA0B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 dirty="0"/>
              <a:t>Arranges and facilitates the team’s meetings such as daily scrums, sprint retrospectives, etc.</a:t>
            </a:r>
          </a:p>
          <a:p>
            <a:r>
              <a:rPr lang="en-US" dirty="0"/>
              <a:t>Ensure a good communication and relationship between the team and the product owner</a:t>
            </a:r>
          </a:p>
          <a:p>
            <a:r>
              <a:rPr lang="en-US" dirty="0"/>
              <a:t>Couching team members in self-management and cross functionality </a:t>
            </a:r>
          </a:p>
          <a:p>
            <a:r>
              <a:rPr lang="en-US" dirty="0"/>
              <a:t>Ensure all scrum events take place in timely manner</a:t>
            </a:r>
          </a:p>
          <a:p>
            <a:r>
              <a:rPr lang="en-US" dirty="0"/>
              <a:t>Helps the team understands the Product backlogs and any communication with the Product Owner.</a:t>
            </a:r>
          </a:p>
        </p:txBody>
      </p:sp>
    </p:spTree>
    <p:extLst>
      <p:ext uri="{BB962C8B-B14F-4D97-AF65-F5344CB8AC3E}">
        <p14:creationId xmlns:p14="http://schemas.microsoft.com/office/powerpoint/2010/main" val="352303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Testers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CEF312A-2E56-5240-8141-DBA706EA4E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205963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0767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Development Team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81F12B0E-8453-4A41-A733-BA2202C9BE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943531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5502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7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Picture 21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FF84C11-40E8-4B42-8531-D3D5F6CD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Waterfall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Process Phases</a:t>
            </a:r>
          </a:p>
        </p:txBody>
      </p:sp>
      <p:sp useBgFill="1">
        <p:nvSpPr>
          <p:cNvPr id="32" name="Rectangle 23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C6A5EE-583F-3545-B6E6-66870966A7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716533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51200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Picture 109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DFA33A7C-7F82-C449-9DBF-1D126BDDC0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22658" r="23101" b="-1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pic>
        <p:nvPicPr>
          <p:cNvPr id="199" name="Picture 111">
            <a:extLst>
              <a:ext uri="{FF2B5EF4-FFF2-40B4-BE49-F238E27FC236}">
                <a16:creationId xmlns:a16="http://schemas.microsoft.com/office/drawing/2014/main" id="{98BF0107-3463-486E-B9EE-5A5727B4F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35" y="1964267"/>
            <a:ext cx="3254990" cy="24214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400" b="1" dirty="0"/>
              <a:t>Scrum </a:t>
            </a:r>
            <a:br>
              <a:rPr lang="en-US" sz="4400" b="1" dirty="0"/>
            </a:br>
            <a:r>
              <a:rPr lang="en-US" sz="4400" b="1" dirty="0"/>
              <a:t>Agile Method Process</a:t>
            </a: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D0A04B9E-3BA4-6F4B-8999-D519DEA263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C2971EC-3276-D94C-A406-6F2D93F62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670" y="550984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b="1" dirty="0"/>
              <a:t>Agile Vs Waterfall Methodology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3EEEB2-CB18-A848-A9BB-C0256C07A4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Agile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A21FCF-2321-524E-873B-53A14594A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213" y="3257062"/>
            <a:ext cx="4996923" cy="29209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 is iterative and flexible method</a:t>
            </a:r>
          </a:p>
          <a:p>
            <a:r>
              <a:rPr lang="en-US" dirty="0"/>
              <a:t>Planning and decisions are done throughout the whole development process</a:t>
            </a:r>
          </a:p>
          <a:p>
            <a:r>
              <a:rPr lang="en-US" dirty="0"/>
              <a:t>Changes and updates can easily be implemented throughout the project lifecycle.</a:t>
            </a:r>
          </a:p>
          <a:p>
            <a:r>
              <a:rPr lang="en-US" dirty="0"/>
              <a:t>Testing is done concurrently throughout the project development</a:t>
            </a:r>
          </a:p>
          <a:p>
            <a:r>
              <a:rPr lang="en-US" dirty="0"/>
              <a:t>Client works exclusively with the project team which gives them sense of ownership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B6D38-A164-F047-A72F-118A6CF02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3386" y="2249652"/>
            <a:ext cx="4722813" cy="576262"/>
          </a:xfrm>
        </p:spPr>
        <p:txBody>
          <a:bodyPr/>
          <a:lstStyle/>
          <a:p>
            <a:r>
              <a:rPr lang="en-US" dirty="0"/>
              <a:t>Waterfall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6B40ED-2873-B64C-AE70-1202F15AC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0865" y="3257062"/>
            <a:ext cx="4995334" cy="29209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 is a process and structured method</a:t>
            </a:r>
          </a:p>
          <a:p>
            <a:r>
              <a:rPr lang="en-US" dirty="0"/>
              <a:t>Large amount of planning and decisions are done early in the development process</a:t>
            </a:r>
          </a:p>
          <a:p>
            <a:r>
              <a:rPr lang="en-US" dirty="0"/>
              <a:t>Changes are costly and might take times since it is done after project completion</a:t>
            </a:r>
          </a:p>
          <a:p>
            <a:r>
              <a:rPr lang="en-US" dirty="0"/>
              <a:t>Testing is done after the build phase</a:t>
            </a:r>
          </a:p>
          <a:p>
            <a:r>
              <a:rPr lang="en-US" dirty="0"/>
              <a:t>Client only works with the team at the requirement phase and to review the project at the end</a:t>
            </a:r>
          </a:p>
        </p:txBody>
      </p:sp>
    </p:spTree>
    <p:extLst>
      <p:ext uri="{BB962C8B-B14F-4D97-AF65-F5344CB8AC3E}">
        <p14:creationId xmlns:p14="http://schemas.microsoft.com/office/powerpoint/2010/main" val="2714261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543</TotalTime>
  <Words>450</Words>
  <Application>Microsoft Macintosh PowerPoint</Application>
  <PresentationFormat>Widescreen</PresentationFormat>
  <Paragraphs>61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The Agile development</vt:lpstr>
      <vt:lpstr>Scrum agile team roles</vt:lpstr>
      <vt:lpstr>Product Owner</vt:lpstr>
      <vt:lpstr>Scrum master</vt:lpstr>
      <vt:lpstr>Testers</vt:lpstr>
      <vt:lpstr>Development Team</vt:lpstr>
      <vt:lpstr>Waterfall  Process Phases</vt:lpstr>
      <vt:lpstr>Scrum  Agile Method Process</vt:lpstr>
      <vt:lpstr>Agile Vs Waterfall Methodology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Design</dc:title>
  <dc:creator>Al Yousuf,Omar</dc:creator>
  <cp:lastModifiedBy>Al Yousuf,Omar</cp:lastModifiedBy>
  <cp:revision>8</cp:revision>
  <dcterms:created xsi:type="dcterms:W3CDTF">2021-04-15T00:47:30Z</dcterms:created>
  <dcterms:modified xsi:type="dcterms:W3CDTF">2021-04-18T01:12:10Z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