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57" r:id="rId3"/>
    <p:sldId id="358" r:id="rId4"/>
    <p:sldId id="360" r:id="rId5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717" autoAdjust="0"/>
  </p:normalViewPr>
  <p:slideViewPr>
    <p:cSldViewPr showGuides="1">
      <p:cViewPr varScale="1">
        <p:scale>
          <a:sx n="86" d="100"/>
          <a:sy n="86" d="100"/>
        </p:scale>
        <p:origin x="152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63EC-D3DE-48CC-9F19-43C59FF53144}" type="datetimeFigureOut">
              <a:rPr lang="en-GB" smtClean="0"/>
              <a:pPr/>
              <a:t>06/03/2020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14C18-908F-45C8-AEC8-D62345DB695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8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5FB6-B201-4D91-831E-ADD62F2EDB79}" type="datetimeFigureOut">
              <a:rPr lang="en-GB" smtClean="0"/>
              <a:pPr/>
              <a:t>06/03/2020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5736-155E-4C89-A3C3-7EB34255E1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20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491B-3568-4689-895D-799DEB93A9B6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B5AC-9B3D-45BB-A45C-150BF19AA299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C05-D917-4BE1-BF69-A295B0D6E0B8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9F1A-5C95-4B02-A874-9948760535FE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9D7-FBF1-4577-A5FB-A12CC7A38608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68AE-96EE-4633-B524-9216550A1794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D82-555E-4EC1-B76D-2A2FA29948C0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2B3F-302E-4EEA-988B-7B0011853C6D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F11-0B26-485B-A73A-6AD6A842F893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E48-231E-4478-BB81-826EFDA89634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E22-B7FE-49E0-8113-5B464F5400D1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0674-FA41-4460-B6A2-99E6FA80EBEF}" type="datetime1">
              <a:rPr lang="en-GB" smtClean="0"/>
              <a:pPr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ABC-7E1C-412A-A630-029D1E12E35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06680" cy="147002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66"/>
                </a:solidFill>
              </a:rPr>
              <a:t>Review Questions</a:t>
            </a:r>
            <a:r>
              <a:rPr lang="en-GB" dirty="0" smtClean="0">
                <a:solidFill>
                  <a:srgbClr val="FF0066"/>
                </a:solidFill>
              </a:rPr>
              <a:t/>
            </a:r>
            <a:br>
              <a:rPr lang="en-GB" dirty="0" smtClean="0">
                <a:solidFill>
                  <a:srgbClr val="FF0066"/>
                </a:solidFill>
              </a:rPr>
            </a:br>
            <a:r>
              <a:rPr lang="en-GB" dirty="0" smtClean="0">
                <a:solidFill>
                  <a:srgbClr val="FF0066"/>
                </a:solidFill>
              </a:rPr>
              <a:t/>
            </a:r>
            <a:br>
              <a:rPr lang="en-GB" dirty="0" smtClean="0">
                <a:solidFill>
                  <a:srgbClr val="FF0066"/>
                </a:solidFill>
              </a:rPr>
            </a:br>
            <a:r>
              <a:rPr lang="en-GB" dirty="0" smtClean="0">
                <a:solidFill>
                  <a:srgbClr val="FF0066"/>
                </a:solidFill>
              </a:rPr>
              <a:t>Reasoning about Parallel Computation</a:t>
            </a:r>
            <a:endParaRPr lang="en-GB" dirty="0">
              <a:solidFill>
                <a:srgbClr val="FF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/>
          <a:lstStyle/>
          <a:p>
            <a:r>
              <a:rPr lang="en-GB" dirty="0" smtClean="0"/>
              <a:t>G53PDC</a:t>
            </a:r>
          </a:p>
          <a:p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2880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/>
            </a:r>
            <a:br>
              <a:rPr lang="en-US" dirty="0" smtClean="0">
                <a:solidFill>
                  <a:srgbClr val="FF0066"/>
                </a:solidFill>
              </a:rPr>
            </a:br>
            <a:r>
              <a:rPr lang="en-US" dirty="0" smtClean="0">
                <a:solidFill>
                  <a:srgbClr val="FF0066"/>
                </a:solidFill>
              </a:rPr>
              <a:t>Your Turn: </a:t>
            </a:r>
            <a:r>
              <a:rPr lang="en-US" dirty="0" smtClean="0"/>
              <a:t>Review Questions</a:t>
            </a: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Question 1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200" dirty="0" smtClean="0"/>
              <a:t>Consider </a:t>
            </a:r>
            <a:r>
              <a:rPr lang="en-US" sz="2200" dirty="0"/>
              <a:t>the following code fragments</a:t>
            </a:r>
            <a:r>
              <a:rPr lang="en-MY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 </a:t>
            </a:r>
            <a:r>
              <a:rPr lang="en-US" sz="2200" b="1" dirty="0" smtClean="0"/>
              <a:t> </a:t>
            </a:r>
            <a:r>
              <a:rPr lang="en-US" sz="2200" b="1" dirty="0"/>
              <a:t>		 S1: A = B + D</a:t>
            </a:r>
            <a:endParaRPr lang="en-MY" sz="2200" dirty="0"/>
          </a:p>
          <a:p>
            <a:pPr marL="0" indent="0">
              <a:buNone/>
            </a:pPr>
            <a:r>
              <a:rPr lang="en-US" sz="2200" b="1" dirty="0"/>
              <a:t>		 S2: C = A*3</a:t>
            </a:r>
            <a:endParaRPr lang="en-MY" sz="2200" dirty="0"/>
          </a:p>
          <a:p>
            <a:pPr marL="0" indent="0">
              <a:buNone/>
            </a:pPr>
            <a:r>
              <a:rPr lang="en-US" sz="2200" b="1" dirty="0"/>
              <a:t>		 S3: A = A + C</a:t>
            </a:r>
            <a:endParaRPr lang="en-MY" sz="2200" dirty="0"/>
          </a:p>
          <a:p>
            <a:pPr marL="0" indent="0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		 S4</a:t>
            </a:r>
            <a:r>
              <a:rPr lang="en-US" sz="2200" b="1" dirty="0"/>
              <a:t>: E = </a:t>
            </a:r>
            <a:r>
              <a:rPr lang="en-US" sz="2200" b="1" dirty="0" smtClean="0"/>
              <a:t>A/2</a:t>
            </a:r>
            <a:r>
              <a:rPr lang="en-US" sz="2200" dirty="0"/>
              <a:t> </a:t>
            </a:r>
            <a:endParaRPr lang="en-MY" sz="2200" dirty="0"/>
          </a:p>
          <a:p>
            <a:r>
              <a:rPr lang="en-US" sz="2200" dirty="0"/>
              <a:t>	Identify </a:t>
            </a:r>
            <a:r>
              <a:rPr lang="en-MY" sz="2200" dirty="0"/>
              <a:t>type of dependences in the above statements. </a:t>
            </a:r>
            <a:r>
              <a:rPr lang="en-MY" sz="2600" dirty="0"/>
              <a:t>		</a:t>
            </a:r>
            <a:r>
              <a:rPr lang="en-MY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2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Question 2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1"/>
            <a:ext cx="8229600" cy="1656183"/>
          </a:xfrm>
        </p:spPr>
        <p:txBody>
          <a:bodyPr/>
          <a:lstStyle/>
          <a:p>
            <a:r>
              <a:rPr lang="en-MY" sz="2800" dirty="0" smtClean="0"/>
              <a:t>What is dependency?</a:t>
            </a:r>
          </a:p>
          <a:p>
            <a:r>
              <a:rPr lang="en-MY" sz="2800" dirty="0" smtClean="0"/>
              <a:t>What type of dependencies </a:t>
            </a:r>
            <a:r>
              <a:rPr lang="en-MY" sz="2800" dirty="0"/>
              <a:t>exists between the tasks and how can they </a:t>
            </a:r>
            <a:r>
              <a:rPr lang="en-MY" sz="2800" dirty="0" smtClean="0"/>
              <a:t>be resolved</a:t>
            </a:r>
            <a:r>
              <a:rPr lang="en-MY" sz="2800" dirty="0"/>
              <a:t>?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0060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</a:rPr>
              <a:t>Question 3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81128"/>
            <a:ext cx="8229600" cy="154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What are the major steps involved in designing a parallel algorithm?</a:t>
            </a:r>
            <a:endParaRPr lang="en-MY" sz="2800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3620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Question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When a certain numerical simulation is run on a single processor it takes 2 days to complete. When it runs on 6 processors it takes exactly 1 day. Calculate the speedup and the efficiency when 6 processors are used. 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BABC-7E1C-412A-A630-029D1E12E35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0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94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Review Questions  Reasoning about Parallel Computation</vt:lpstr>
      <vt:lpstr> Your Turn: Review Questions </vt:lpstr>
      <vt:lpstr>Question 2</vt:lpstr>
      <vt:lpstr>Question 4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Starting to Reason about Parallel Computation</dc:title>
  <dc:creator>Chris Greenhalgh</dc:creator>
  <cp:lastModifiedBy>KR SELVARAJ</cp:lastModifiedBy>
  <cp:revision>123</cp:revision>
  <dcterms:created xsi:type="dcterms:W3CDTF">2015-02-12T09:34:46Z</dcterms:created>
  <dcterms:modified xsi:type="dcterms:W3CDTF">2020-03-06T06:15:15Z</dcterms:modified>
</cp:coreProperties>
</file>