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661" dt="2023-11-05T14:45:20.947"/>
    <p1510:client id="{DD752246-19E9-F5D7-3CAE-689A5013460A}" v="1572" dt="2023-11-06T05:08:27.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dirty="0">
                <a:latin typeface="Arial Nova"/>
                <a:cs typeface="Calibri"/>
              </a:rPr>
              <a:t>We need to fill the available schedule slots with those availabilities such that:</a:t>
            </a: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r>
              <a:rPr lang="en-US" sz="1800" dirty="0">
                <a:latin typeface="Arial Nova"/>
                <a:cs typeface="Calibri"/>
              </a:rPr>
              <a:t>The output schedule should guaranteed that all required courses for one year should be provided and as much as possible of elective courses</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599-0504-23F5-7952-867CB89498F0}"/>
              </a:ext>
            </a:extLst>
          </p:cNvPr>
          <p:cNvSpPr>
            <a:spLocks noGrp="1"/>
          </p:cNvSpPr>
          <p:nvPr>
            <p:ph type="title"/>
          </p:nvPr>
        </p:nvSpPr>
        <p:spPr/>
        <p:txBody>
          <a:bodyPr/>
          <a:lstStyle/>
          <a:p>
            <a:r>
              <a:rPr lang="en-US" b="1" dirty="0">
                <a:ea typeface="Calibri Light"/>
                <a:cs typeface="Calibri Light"/>
              </a:rPr>
              <a:t>Input:</a:t>
            </a:r>
            <a:endParaRPr lang="en-US" b="1" dirty="0"/>
          </a:p>
        </p:txBody>
      </p:sp>
      <p:sp>
        <p:nvSpPr>
          <p:cNvPr id="3" name="Content Placeholder 2">
            <a:extLst>
              <a:ext uri="{FF2B5EF4-FFF2-40B4-BE49-F238E27FC236}">
                <a16:creationId xmlns:a16="http://schemas.microsoft.com/office/drawing/2014/main" id="{867AD1C4-A775-772D-033F-F93DAAF6DF08}"/>
              </a:ext>
            </a:extLst>
          </p:cNvPr>
          <p:cNvSpPr>
            <a:spLocks noGrp="1"/>
          </p:cNvSpPr>
          <p:nvPr>
            <p:ph idx="1"/>
          </p:nvPr>
        </p:nvSpPr>
        <p:spPr/>
        <p:txBody>
          <a:bodyPr vert="horz" lIns="91440" tIns="45720" rIns="91440" bIns="45720" rtlCol="0" anchor="t">
            <a:normAutofit/>
          </a:bodyPr>
          <a:lstStyle/>
          <a:p>
            <a:r>
              <a:rPr lang="en-US" u="sng" dirty="0">
                <a:ea typeface="Calibri"/>
                <a:cs typeface="Calibri"/>
              </a:rPr>
              <a:t>Variables:</a:t>
            </a:r>
          </a:p>
          <a:p>
            <a:r>
              <a:rPr lang="en-US" dirty="0">
                <a:ea typeface="Calibri"/>
                <a:cs typeface="Calibri"/>
              </a:rPr>
              <a:t>List of availabilities:  a list that connect between (professor ,course he choose to teach , a time slot on the schedule)</a:t>
            </a:r>
            <a:endParaRPr lang="en-US"/>
          </a:p>
          <a:p>
            <a:r>
              <a:rPr lang="en-US" dirty="0">
                <a:ea typeface="Calibri"/>
                <a:cs typeface="Calibri"/>
              </a:rPr>
              <a:t>Detroit Mercy time slots, The available times for courses at the University of Detroit Mercy.</a:t>
            </a:r>
          </a:p>
          <a:p>
            <a:r>
              <a:rPr lang="en-US" u="sng" dirty="0">
                <a:ea typeface="Calibri" panose="020F0502020204030204"/>
                <a:cs typeface="Calibri" panose="020F0502020204030204"/>
              </a:rPr>
              <a:t>Contants:</a:t>
            </a:r>
          </a:p>
          <a:p>
            <a:r>
              <a:rPr lang="en-US" dirty="0">
                <a:ea typeface="Calibri" panose="020F0502020204030204"/>
                <a:cs typeface="Calibri" panose="020F0502020204030204"/>
              </a:rPr>
              <a:t>List of department professors along with the professor details.</a:t>
            </a:r>
          </a:p>
          <a:p>
            <a:r>
              <a:rPr lang="en-US" dirty="0">
                <a:ea typeface="Calibri" panose="020F0502020204030204"/>
                <a:cs typeface="Calibri" panose="020F0502020204030204"/>
              </a:rPr>
              <a:t>List of courses provided by the department along with the course details.</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7728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A04A-C8EC-4D40-00B5-5D56D86D18FE}"/>
              </a:ext>
            </a:extLst>
          </p:cNvPr>
          <p:cNvSpPr>
            <a:spLocks noGrp="1"/>
          </p:cNvSpPr>
          <p:nvPr>
            <p:ph type="title"/>
          </p:nvPr>
        </p:nvSpPr>
        <p:spPr/>
        <p:txBody>
          <a:bodyPr/>
          <a:lstStyle/>
          <a:p>
            <a:r>
              <a:rPr lang="en-US" b="1" dirty="0">
                <a:ea typeface="Calibri Light"/>
                <a:cs typeface="Calibri Light"/>
              </a:rPr>
              <a:t>Output:</a:t>
            </a:r>
            <a:endParaRPr lang="en-US" b="1" dirty="0"/>
          </a:p>
        </p:txBody>
      </p:sp>
      <p:sp>
        <p:nvSpPr>
          <p:cNvPr id="3" name="Content Placeholder 2">
            <a:extLst>
              <a:ext uri="{FF2B5EF4-FFF2-40B4-BE49-F238E27FC236}">
                <a16:creationId xmlns:a16="http://schemas.microsoft.com/office/drawing/2014/main" id="{CE6BE94D-10C7-6537-3358-593A916F403A}"/>
              </a:ext>
            </a:extLst>
          </p:cNvPr>
          <p:cNvSpPr>
            <a:spLocks noGrp="1"/>
          </p:cNvSpPr>
          <p:nvPr>
            <p:ph idx="1"/>
          </p:nvPr>
        </p:nvSpPr>
        <p:spPr/>
        <p:txBody>
          <a:bodyPr vert="horz" lIns="91440" tIns="45720" rIns="91440" bIns="45720" rtlCol="0" anchor="t">
            <a:normAutofit/>
          </a:bodyPr>
          <a:lstStyle/>
          <a:p>
            <a:r>
              <a:rPr lang="en-US" dirty="0">
                <a:ea typeface="Calibri"/>
                <a:cs typeface="Calibri"/>
              </a:rPr>
              <a:t>A list of the classes across the week along with the class type and class professors for each major and each year.</a:t>
            </a:r>
          </a:p>
          <a:p>
            <a:endParaRPr lang="en-US" dirty="0">
              <a:ea typeface="Calibri"/>
              <a:cs typeface="Calibri"/>
            </a:endParaRPr>
          </a:p>
          <a:p>
            <a:r>
              <a:rPr lang="en-US" dirty="0">
                <a:ea typeface="Calibri"/>
                <a:cs typeface="Calibri"/>
              </a:rPr>
              <a:t>If there are multiple valid schedule , the algorithm should pick the best option</a:t>
            </a:r>
          </a:p>
        </p:txBody>
      </p:sp>
    </p:spTree>
    <p:extLst>
      <p:ext uri="{BB962C8B-B14F-4D97-AF65-F5344CB8AC3E}">
        <p14:creationId xmlns:p14="http://schemas.microsoft.com/office/powerpoint/2010/main" val="37909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C40A-8F0D-0B18-3B4E-F01EF2F27343}"/>
              </a:ext>
            </a:extLst>
          </p:cNvPr>
          <p:cNvSpPr>
            <a:spLocks noGrp="1"/>
          </p:cNvSpPr>
          <p:nvPr>
            <p:ph type="title"/>
          </p:nvPr>
        </p:nvSpPr>
        <p:spPr/>
        <p:txBody>
          <a:bodyPr/>
          <a:lstStyle/>
          <a:p>
            <a:r>
              <a:rPr lang="en-US" dirty="0">
                <a:ea typeface="Calibri Light"/>
                <a:cs typeface="Calibri Light"/>
              </a:rPr>
              <a:t>How the algorithm will work:</a:t>
            </a:r>
            <a:endParaRPr lang="en-US" dirty="0"/>
          </a:p>
        </p:txBody>
      </p:sp>
      <p:sp>
        <p:nvSpPr>
          <p:cNvPr id="3" name="Content Placeholder 2">
            <a:extLst>
              <a:ext uri="{FF2B5EF4-FFF2-40B4-BE49-F238E27FC236}">
                <a16:creationId xmlns:a16="http://schemas.microsoft.com/office/drawing/2014/main" id="{CA5ABCAE-10BE-ABA4-E664-97E1F85AD72D}"/>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algorithm will follow a </a:t>
            </a:r>
            <a:r>
              <a:rPr lang="en-US" b="1" dirty="0">
                <a:ea typeface="Calibri"/>
                <a:cs typeface="Calibri"/>
              </a:rPr>
              <a:t>greedy </a:t>
            </a:r>
            <a:r>
              <a:rPr lang="en-US" dirty="0">
                <a:ea typeface="Calibri"/>
                <a:cs typeface="Calibri"/>
              </a:rPr>
              <a:t>approach:</a:t>
            </a:r>
          </a:p>
          <a:p>
            <a:pPr lvl="1"/>
            <a:r>
              <a:rPr lang="en-US" dirty="0">
                <a:ea typeface="Calibri"/>
                <a:cs typeface="Calibri"/>
              </a:rPr>
              <a:t>Start with an empty schedule.</a:t>
            </a:r>
          </a:p>
          <a:p>
            <a:pPr lvl="1"/>
            <a:r>
              <a:rPr lang="en-US" dirty="0">
                <a:ea typeface="Calibri"/>
                <a:cs typeface="Calibri"/>
              </a:rPr>
              <a:t>Loop the schedule available slot.</a:t>
            </a:r>
          </a:p>
          <a:p>
            <a:pPr lvl="1"/>
            <a:r>
              <a:rPr lang="en-US" dirty="0">
                <a:ea typeface="Calibri"/>
                <a:cs typeface="Calibri"/>
              </a:rPr>
              <a:t>For each slot pick all the possible availabilities that might fit the slot and not </a:t>
            </a:r>
            <a:r>
              <a:rPr lang="en-US">
                <a:ea typeface="Calibri"/>
                <a:cs typeface="Calibri"/>
              </a:rPr>
              <a:t>been selected yet.</a:t>
            </a:r>
            <a:endParaRPr lang="en-US" dirty="0">
              <a:ea typeface="Calibri"/>
              <a:cs typeface="Calibri"/>
            </a:endParaRPr>
          </a:p>
          <a:p>
            <a:pPr lvl="1"/>
            <a:r>
              <a:rPr lang="en-US" dirty="0">
                <a:ea typeface="Calibri"/>
                <a:cs typeface="Calibri"/>
              </a:rPr>
              <a:t>Sort those availabilities according to priority factors, like prioritize the required courses over elective courses.</a:t>
            </a:r>
          </a:p>
          <a:p>
            <a:pPr lvl="1"/>
            <a:r>
              <a:rPr lang="en-US" dirty="0">
                <a:ea typeface="Calibri"/>
                <a:cs typeface="Calibri"/>
              </a:rPr>
              <a:t>Loop those availabilities from the beginning and pick what ever availability that does not made a conflict in the professor schedule or year </a:t>
            </a:r>
            <a:r>
              <a:rPr lang="en-US">
                <a:ea typeface="Calibri"/>
                <a:cs typeface="Calibri"/>
              </a:rPr>
              <a:t>schedule.</a:t>
            </a:r>
            <a:endParaRPr lang="en-US" dirty="0">
              <a:ea typeface="Calibri"/>
              <a:cs typeface="Calibri"/>
            </a:endParaRPr>
          </a:p>
          <a:p>
            <a:pPr lvl="1"/>
            <a:r>
              <a:rPr lang="en-US" dirty="0">
                <a:ea typeface="Calibri"/>
                <a:cs typeface="Calibri"/>
              </a:rPr>
              <a:t>Assign this availability to the time slot and mark it as selected</a:t>
            </a:r>
          </a:p>
          <a:p>
            <a:pPr lvl="1"/>
            <a:endParaRPr lang="en-US" dirty="0">
              <a:ea typeface="Calibri"/>
              <a:cs typeface="Calibri"/>
            </a:endParaRPr>
          </a:p>
        </p:txBody>
      </p:sp>
    </p:spTree>
    <p:extLst>
      <p:ext uri="{BB962C8B-B14F-4D97-AF65-F5344CB8AC3E}">
        <p14:creationId xmlns:p14="http://schemas.microsoft.com/office/powerpoint/2010/main" val="7917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EC8-EB08-1CFC-3593-751386BBD20B}"/>
              </a:ext>
            </a:extLst>
          </p:cNvPr>
          <p:cNvSpPr>
            <a:spLocks noGrp="1"/>
          </p:cNvSpPr>
          <p:nvPr>
            <p:ph type="title"/>
          </p:nvPr>
        </p:nvSpPr>
        <p:spPr/>
        <p:txBody>
          <a:bodyPr/>
          <a:lstStyle/>
          <a:p>
            <a:r>
              <a:rPr lang="en-US" b="1" dirty="0">
                <a:ea typeface="Calibri Light"/>
                <a:cs typeface="Calibri Light"/>
              </a:rPr>
              <a:t>Notes:</a:t>
            </a:r>
            <a:endParaRPr lang="en-US" b="1" dirty="0"/>
          </a:p>
        </p:txBody>
      </p:sp>
      <p:sp>
        <p:nvSpPr>
          <p:cNvPr id="3" name="Content Placeholder 2">
            <a:extLst>
              <a:ext uri="{FF2B5EF4-FFF2-40B4-BE49-F238E27FC236}">
                <a16:creationId xmlns:a16="http://schemas.microsoft.com/office/drawing/2014/main" id="{8D10381E-7E04-0737-8C05-A23EA9C6CEB1}"/>
              </a:ext>
            </a:extLst>
          </p:cNvPr>
          <p:cNvSpPr>
            <a:spLocks noGrp="1"/>
          </p:cNvSpPr>
          <p:nvPr>
            <p:ph idx="1"/>
          </p:nvPr>
        </p:nvSpPr>
        <p:spPr>
          <a:xfrm>
            <a:off x="838200" y="1407454"/>
            <a:ext cx="10515600" cy="4815972"/>
          </a:xfrm>
        </p:spPr>
        <p:txBody>
          <a:bodyPr vert="horz" lIns="91440" tIns="45720" rIns="91440" bIns="45720" rtlCol="0" anchor="t">
            <a:normAutofit fontScale="92500"/>
          </a:bodyPr>
          <a:lstStyle/>
          <a:p>
            <a:r>
              <a:rPr lang="en-US" dirty="0">
                <a:ea typeface="Calibri"/>
                <a:cs typeface="Calibri"/>
              </a:rPr>
              <a:t>Since we are sorting the availabilities according to the priority criteria, it is guaranteed to pick the most important class before non-important class.</a:t>
            </a:r>
          </a:p>
          <a:p>
            <a:r>
              <a:rPr lang="en-US" dirty="0">
                <a:ea typeface="Calibri"/>
                <a:cs typeface="Calibri"/>
              </a:rPr>
              <a:t>Using priority queue will make the algorithm works faster.</a:t>
            </a:r>
          </a:p>
          <a:p>
            <a:r>
              <a:rPr lang="en-US" dirty="0">
                <a:ea typeface="Calibri"/>
                <a:cs typeface="Calibri"/>
              </a:rPr>
              <a:t>Sorting criteria:</a:t>
            </a:r>
          </a:p>
          <a:p>
            <a:pPr marL="914400" lvl="1" indent="-457200">
              <a:buAutoNum type="arabicPeriod"/>
            </a:pPr>
            <a:r>
              <a:rPr lang="en-US" dirty="0">
                <a:ea typeface="Calibri"/>
                <a:cs typeface="Calibri"/>
              </a:rPr>
              <a:t>Class  : required  vs elective prioritize  required classes as not everyone need to take elective class</a:t>
            </a:r>
          </a:p>
          <a:p>
            <a:pPr marL="914400" lvl="1" indent="-457200">
              <a:buAutoNum type="arabicPeriod"/>
            </a:pPr>
            <a:r>
              <a:rPr lang="en-US" dirty="0">
                <a:ea typeface="Calibri"/>
                <a:cs typeface="Calibri"/>
              </a:rPr>
              <a:t>Professor type: full time  vs adjacent: adjacent, as we might assign full time professor to any slot because he /she work full time.</a:t>
            </a:r>
          </a:p>
          <a:p>
            <a:pPr marL="914400" lvl="1" indent="-457200">
              <a:buAutoNum type="arabicPeriod"/>
            </a:pPr>
            <a:r>
              <a:rPr lang="en-US" dirty="0">
                <a:ea typeface="Calibri"/>
                <a:cs typeface="Calibri"/>
              </a:rPr>
              <a:t>Class duration: </a:t>
            </a:r>
            <a:r>
              <a:rPr lang="en-US">
                <a:ea typeface="Calibri"/>
                <a:cs typeface="Calibri"/>
              </a:rPr>
              <a:t>prioritize short classes as it is taking less time on the schedule</a:t>
            </a:r>
          </a:p>
          <a:p>
            <a:pPr marL="914400" lvl="1" indent="-457200">
              <a:buAutoNum type="arabicPeriod"/>
            </a:pPr>
            <a:r>
              <a:rPr lang="en-US" dirty="0">
                <a:ea typeface="Calibri"/>
                <a:cs typeface="Calibri"/>
              </a:rPr>
              <a:t>Students preferences: for example graduate students prefer to take class in the </a:t>
            </a:r>
            <a:r>
              <a:rPr lang="en-US">
                <a:ea typeface="Calibri"/>
                <a:cs typeface="Calibri"/>
              </a:rPr>
              <a:t>afternoon.</a:t>
            </a:r>
            <a:endParaRPr lang="en-US" dirty="0">
              <a:ea typeface="Calibri"/>
              <a:cs typeface="Calibri"/>
            </a:endParaRPr>
          </a:p>
          <a:p>
            <a:pPr marL="914400" lvl="1" indent="-457200">
              <a:buAutoNum type="arabicPeriod"/>
            </a:pPr>
            <a:r>
              <a:rPr lang="en-US" dirty="0">
                <a:ea typeface="Calibri"/>
                <a:cs typeface="Calibri"/>
              </a:rPr>
              <a:t>Faculties preferences: for example prefer to give all classes in the same day of work.</a:t>
            </a:r>
          </a:p>
          <a:p>
            <a:pPr marL="457200" lvl="1" indent="0">
              <a:buNone/>
            </a:pPr>
            <a:endParaRPr lang="en-US" dirty="0">
              <a:ea typeface="Calibri"/>
              <a:cs typeface="Calibri"/>
            </a:endParaRPr>
          </a:p>
          <a:p>
            <a:pPr marL="457200" lvl="1" indent="0">
              <a:buNone/>
            </a:pPr>
            <a:endParaRPr lang="en-US" dirty="0">
              <a:ea typeface="Calibri"/>
              <a:cs typeface="Calibri"/>
            </a:endParaRPr>
          </a:p>
        </p:txBody>
      </p:sp>
    </p:spTree>
    <p:extLst>
      <p:ext uri="{BB962C8B-B14F-4D97-AF65-F5344CB8AC3E}">
        <p14:creationId xmlns:p14="http://schemas.microsoft.com/office/powerpoint/2010/main" val="322915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Visualization of the algorithm:</a:t>
            </a:r>
            <a:endParaRPr lang="en-US" b="1"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extLst>
              <p:ext uri="{D42A27DB-BD31-4B8C-83A1-F6EECF244321}">
                <p14:modId xmlns:p14="http://schemas.microsoft.com/office/powerpoint/2010/main" val="691511848"/>
              </p:ext>
            </p:extLst>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2485881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Algorithm design</vt:lpstr>
      <vt:lpstr>The problem: </vt:lpstr>
      <vt:lpstr>Input:</vt:lpstr>
      <vt:lpstr>Output:</vt:lpstr>
      <vt:lpstr>How the algorithm will work:</vt:lpstr>
      <vt:lpstr>Notes:</vt:lpstr>
      <vt:lpstr>Visualization of the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356</cp:revision>
  <dcterms:created xsi:type="dcterms:W3CDTF">2023-11-05T14:11:39Z</dcterms:created>
  <dcterms:modified xsi:type="dcterms:W3CDTF">2023-11-06T05:08:52Z</dcterms:modified>
</cp:coreProperties>
</file>