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04CE2F-7F4E-4A6B-A71D-734C39C46A4B}" v="661" dt="2023-11-05T14:45:20.947"/>
    <p1510:client id="{DD752246-19E9-F5D7-3CAE-689A5013460A}" v="299" dt="2023-11-06T04:42:31.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Algorithm design</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By Omaran </a:t>
            </a:r>
            <a:r>
              <a:rPr lang="en-US" dirty="0" err="1">
                <a:cs typeface="Calibri"/>
              </a:rPr>
              <a:t>Bazna</a:t>
            </a:r>
            <a:endParaRPr lang="en-US" dirty="0" err="1"/>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5E42-17CC-5CC4-2AAD-29F2E9DF4958}"/>
              </a:ext>
            </a:extLst>
          </p:cNvPr>
          <p:cNvSpPr>
            <a:spLocks noGrp="1"/>
          </p:cNvSpPr>
          <p:nvPr>
            <p:ph type="title"/>
          </p:nvPr>
        </p:nvSpPr>
        <p:spPr/>
        <p:txBody>
          <a:bodyPr/>
          <a:lstStyle/>
          <a:p>
            <a:r>
              <a:rPr lang="en-US" b="1" dirty="0">
                <a:cs typeface="Calibri Light"/>
              </a:rPr>
              <a:t>The problem: </a:t>
            </a:r>
            <a:endParaRPr lang="en-US" b="1" dirty="0"/>
          </a:p>
        </p:txBody>
      </p:sp>
      <p:sp>
        <p:nvSpPr>
          <p:cNvPr id="3" name="Content Placeholder 2">
            <a:extLst>
              <a:ext uri="{FF2B5EF4-FFF2-40B4-BE49-F238E27FC236}">
                <a16:creationId xmlns:a16="http://schemas.microsoft.com/office/drawing/2014/main" id="{1E472F10-FE7C-06D3-5792-ED42B12C3A52}"/>
              </a:ext>
            </a:extLst>
          </p:cNvPr>
          <p:cNvSpPr>
            <a:spLocks noGrp="1"/>
          </p:cNvSpPr>
          <p:nvPr>
            <p:ph idx="1"/>
          </p:nvPr>
        </p:nvSpPr>
        <p:spPr/>
        <p:txBody>
          <a:bodyPr vert="horz" lIns="91440" tIns="45720" rIns="91440" bIns="45720" rtlCol="0" anchor="t">
            <a:normAutofit/>
          </a:bodyPr>
          <a:lstStyle/>
          <a:p>
            <a:pPr marL="457200" indent="-457200"/>
            <a:r>
              <a:rPr lang="en-US" sz="1800" dirty="0">
                <a:latin typeface="Arial Nova"/>
                <a:cs typeface="Calibri"/>
              </a:rPr>
              <a:t>We have a list of (professor-course) </a:t>
            </a:r>
            <a:r>
              <a:rPr lang="en-US" sz="1800" dirty="0">
                <a:latin typeface="Arial Nova"/>
                <a:ea typeface="+mn-lt"/>
                <a:cs typeface="+mn-lt"/>
              </a:rPr>
              <a:t>availabilities, along with the available time on the week's schedule </a:t>
            </a:r>
            <a:r>
              <a:rPr lang="en-US" sz="1800" b="1" dirty="0">
                <a:latin typeface="Arial Nova"/>
                <a:ea typeface="+mn-lt"/>
                <a:cs typeface="+mn-lt"/>
              </a:rPr>
              <a:t>Basic Detroit Mercy Time Slots.</a:t>
            </a:r>
            <a:endParaRPr lang="en-US" sz="1800" dirty="0">
              <a:latin typeface="Arial Nova"/>
              <a:ea typeface="+mn-lt"/>
              <a:cs typeface="+mn-lt"/>
            </a:endParaRPr>
          </a:p>
          <a:p>
            <a:pPr marL="457200" indent="-457200"/>
            <a:endParaRPr lang="en-US" sz="1800" b="1" dirty="0">
              <a:latin typeface="Arial Nova"/>
              <a:cs typeface="Calibri"/>
            </a:endParaRPr>
          </a:p>
          <a:p>
            <a:pPr marL="457200" indent="-457200"/>
            <a:r>
              <a:rPr lang="en-US" sz="1800" dirty="0">
                <a:latin typeface="Arial Nova"/>
                <a:cs typeface="Calibri"/>
              </a:rPr>
              <a:t>We need to fill the available schedule slots with those availabilities such that:</a:t>
            </a:r>
          </a:p>
          <a:p>
            <a:pPr marL="914400" lvl="1" indent="-457200">
              <a:buAutoNum type="arabicPeriod"/>
            </a:pPr>
            <a:r>
              <a:rPr lang="en-US" sz="1800" u="sng" dirty="0">
                <a:latin typeface="Arial Nova"/>
                <a:cs typeface="Calibri"/>
              </a:rPr>
              <a:t>No conflict happens for any professor or any school year: </a:t>
            </a:r>
            <a:r>
              <a:rPr lang="en-US" sz="1800" dirty="0">
                <a:latin typeface="Arial Nova"/>
                <a:cs typeface="Calibri"/>
              </a:rPr>
              <a:t>meaning that at any slot of the schedule there is no professor that have two classes at the same time and no year (junior, senior ,…) has two classes at the same time.</a:t>
            </a:r>
          </a:p>
          <a:p>
            <a:pPr marL="914400" lvl="1" indent="-457200">
              <a:buAutoNum type="arabicPeriod"/>
            </a:pPr>
            <a:r>
              <a:rPr lang="en-US" sz="1800" u="sng" dirty="0">
                <a:latin typeface="Arial Nova"/>
                <a:cs typeface="Calibri"/>
              </a:rPr>
              <a:t>Choose schedule with best outcomes:</a:t>
            </a:r>
            <a:r>
              <a:rPr lang="en-US" sz="1800" dirty="0">
                <a:latin typeface="Arial Nova"/>
                <a:cs typeface="Calibri"/>
              </a:rPr>
              <a:t> if there are multiple valid schedules we want our algorithm to pick the schedule that provide best outcomes in any aspect (academic , cost , …) ,this could be achieved  for example by prioritize the senior professors , prioritize the full time faculties and so on.</a:t>
            </a:r>
          </a:p>
          <a:p>
            <a:pPr marL="914400" lvl="1" indent="-457200">
              <a:buAutoNum type="arabicPeriod"/>
            </a:pPr>
            <a:r>
              <a:rPr lang="en-US" sz="1800" dirty="0">
                <a:latin typeface="Arial Nova"/>
                <a:cs typeface="Calibri"/>
              </a:rPr>
              <a:t>The output schedule should guaranteed that all required courses for one year should be provided and as much as possible of elective courses</a:t>
            </a:r>
          </a:p>
          <a:p>
            <a:pPr marL="914400" lvl="1" indent="-457200">
              <a:buAutoNum type="arabicPeriod"/>
            </a:pPr>
            <a:endParaRPr lang="en-US" sz="1800" dirty="0">
              <a:latin typeface="Arial Nova"/>
              <a:cs typeface="Calibri"/>
            </a:endParaRPr>
          </a:p>
          <a:p>
            <a:pPr marL="914400" lvl="1" indent="-457200">
              <a:buAutoNum type="arabicPeriod"/>
            </a:pPr>
            <a:endParaRPr lang="en-US" sz="1800" dirty="0">
              <a:latin typeface="Arial Nova"/>
              <a:cs typeface="Calibri"/>
            </a:endParaRPr>
          </a:p>
          <a:p>
            <a:pPr marL="914400" lvl="1" indent="-457200">
              <a:buAutoNum type="arabicPeriod"/>
            </a:pPr>
            <a:endParaRPr lang="en-US" sz="1800" dirty="0">
              <a:latin typeface="Arial Nova"/>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86006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2599-0504-23F5-7952-867CB89498F0}"/>
              </a:ext>
            </a:extLst>
          </p:cNvPr>
          <p:cNvSpPr>
            <a:spLocks noGrp="1"/>
          </p:cNvSpPr>
          <p:nvPr>
            <p:ph type="title"/>
          </p:nvPr>
        </p:nvSpPr>
        <p:spPr/>
        <p:txBody>
          <a:bodyPr/>
          <a:lstStyle/>
          <a:p>
            <a:r>
              <a:rPr lang="en-US" b="1" dirty="0">
                <a:ea typeface="Calibri Light"/>
                <a:cs typeface="Calibri Light"/>
              </a:rPr>
              <a:t>Input:</a:t>
            </a:r>
            <a:endParaRPr lang="en-US" b="1" dirty="0"/>
          </a:p>
        </p:txBody>
      </p:sp>
      <p:sp>
        <p:nvSpPr>
          <p:cNvPr id="3" name="Content Placeholder 2">
            <a:extLst>
              <a:ext uri="{FF2B5EF4-FFF2-40B4-BE49-F238E27FC236}">
                <a16:creationId xmlns:a16="http://schemas.microsoft.com/office/drawing/2014/main" id="{867AD1C4-A775-772D-033F-F93DAAF6DF08}"/>
              </a:ext>
            </a:extLst>
          </p:cNvPr>
          <p:cNvSpPr>
            <a:spLocks noGrp="1"/>
          </p:cNvSpPr>
          <p:nvPr>
            <p:ph idx="1"/>
          </p:nvPr>
        </p:nvSpPr>
        <p:spPr/>
        <p:txBody>
          <a:bodyPr vert="horz" lIns="91440" tIns="45720" rIns="91440" bIns="45720" rtlCol="0" anchor="t">
            <a:normAutofit/>
          </a:bodyPr>
          <a:lstStyle/>
          <a:p>
            <a:r>
              <a:rPr lang="en-US" u="sng" dirty="0">
                <a:ea typeface="Calibri"/>
                <a:cs typeface="Calibri"/>
              </a:rPr>
              <a:t>Variables:</a:t>
            </a:r>
          </a:p>
          <a:p>
            <a:r>
              <a:rPr lang="en-US" dirty="0">
                <a:ea typeface="Calibri"/>
                <a:cs typeface="Calibri"/>
              </a:rPr>
              <a:t>List of availabilities:  a list that connect between (professor ,course he choose to teach , a time slot on the schedule)</a:t>
            </a:r>
            <a:endParaRPr lang="en-US"/>
          </a:p>
          <a:p>
            <a:r>
              <a:rPr lang="en-US" dirty="0">
                <a:ea typeface="Calibri"/>
                <a:cs typeface="Calibri"/>
              </a:rPr>
              <a:t>Detroit Mercy time slots, The available times for courses at the University of Detroit Mercy.</a:t>
            </a:r>
          </a:p>
          <a:p>
            <a:r>
              <a:rPr lang="en-US" u="sng" dirty="0">
                <a:ea typeface="Calibri" panose="020F0502020204030204"/>
                <a:cs typeface="Calibri" panose="020F0502020204030204"/>
              </a:rPr>
              <a:t>Contants:</a:t>
            </a:r>
          </a:p>
          <a:p>
            <a:r>
              <a:rPr lang="en-US" dirty="0">
                <a:ea typeface="Calibri" panose="020F0502020204030204"/>
                <a:cs typeface="Calibri" panose="020F0502020204030204"/>
              </a:rPr>
              <a:t>List of department professors along with the professor details.</a:t>
            </a:r>
          </a:p>
          <a:p>
            <a:r>
              <a:rPr lang="en-US" dirty="0">
                <a:ea typeface="Calibri" panose="020F0502020204030204"/>
                <a:cs typeface="Calibri" panose="020F0502020204030204"/>
              </a:rPr>
              <a:t>List of courses provided by the department along with the course details.</a:t>
            </a:r>
          </a:p>
          <a:p>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777289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A04A-C8EC-4D40-00B5-5D56D86D18FE}"/>
              </a:ext>
            </a:extLst>
          </p:cNvPr>
          <p:cNvSpPr>
            <a:spLocks noGrp="1"/>
          </p:cNvSpPr>
          <p:nvPr>
            <p:ph type="title"/>
          </p:nvPr>
        </p:nvSpPr>
        <p:spPr/>
        <p:txBody>
          <a:bodyPr/>
          <a:lstStyle/>
          <a:p>
            <a:r>
              <a:rPr lang="en-US" b="1" dirty="0">
                <a:ea typeface="Calibri Light"/>
                <a:cs typeface="Calibri Light"/>
              </a:rPr>
              <a:t>Output:</a:t>
            </a:r>
            <a:endParaRPr lang="en-US" b="1" dirty="0"/>
          </a:p>
        </p:txBody>
      </p:sp>
      <p:sp>
        <p:nvSpPr>
          <p:cNvPr id="3" name="Content Placeholder 2">
            <a:extLst>
              <a:ext uri="{FF2B5EF4-FFF2-40B4-BE49-F238E27FC236}">
                <a16:creationId xmlns:a16="http://schemas.microsoft.com/office/drawing/2014/main" id="{CE6BE94D-10C7-6537-3358-593A916F403A}"/>
              </a:ext>
            </a:extLst>
          </p:cNvPr>
          <p:cNvSpPr>
            <a:spLocks noGrp="1"/>
          </p:cNvSpPr>
          <p:nvPr>
            <p:ph idx="1"/>
          </p:nvPr>
        </p:nvSpPr>
        <p:spPr/>
        <p:txBody>
          <a:bodyPr vert="horz" lIns="91440" tIns="45720" rIns="91440" bIns="45720" rtlCol="0" anchor="t">
            <a:normAutofit/>
          </a:bodyPr>
          <a:lstStyle/>
          <a:p>
            <a:r>
              <a:rPr lang="en-US" dirty="0">
                <a:ea typeface="Calibri"/>
                <a:cs typeface="Calibri"/>
              </a:rPr>
              <a:t>A list of the classes across the week along with the class type and class professors for each major and each year.</a:t>
            </a:r>
          </a:p>
          <a:p>
            <a:endParaRPr lang="en-US" dirty="0">
              <a:ea typeface="Calibri"/>
              <a:cs typeface="Calibri"/>
            </a:endParaRPr>
          </a:p>
          <a:p>
            <a:r>
              <a:rPr lang="en-US" dirty="0">
                <a:ea typeface="Calibri"/>
                <a:cs typeface="Calibri"/>
              </a:rPr>
              <a:t>If there are multiple valid schedule , the algorithm should pick the best option</a:t>
            </a:r>
          </a:p>
        </p:txBody>
      </p:sp>
    </p:spTree>
    <p:extLst>
      <p:ext uri="{BB962C8B-B14F-4D97-AF65-F5344CB8AC3E}">
        <p14:creationId xmlns:p14="http://schemas.microsoft.com/office/powerpoint/2010/main" val="3790921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Algorithm design</vt:lpstr>
      <vt:lpstr>The problem: </vt:lpstr>
      <vt:lpstr>Input:</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Algot</dc:title>
  <dc:creator/>
  <cp:lastModifiedBy/>
  <cp:revision>170</cp:revision>
  <dcterms:created xsi:type="dcterms:W3CDTF">2023-11-05T14:11:39Z</dcterms:created>
  <dcterms:modified xsi:type="dcterms:W3CDTF">2023-11-06T04:42:43Z</dcterms:modified>
</cp:coreProperties>
</file>