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FF0D"/>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4CE2F-7F4E-4A6B-A71D-734C39C46A4B}" v="661" dt="2023-11-05T14:45:20.947"/>
    <p1510:client id="{CD029A32-1824-9997-BCE0-7705637EB669}" v="954" dt="2023-11-06T15:57:21.324"/>
    <p1510:client id="{DD752246-19E9-F5D7-3CAE-689A5013460A}" v="1721" dt="2023-11-06T05:15:33.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an Bazna" userId="S::baznaom@udmercy.edu::20b170f4-cb4e-40e4-b8bf-67a3afb61742" providerId="AD" clId="Web-{DD752246-19E9-F5D7-3CAE-689A5013460A}"/>
    <pc:docChg chg="addSld modSld">
      <pc:chgData name="Omaran Bazna" userId="S::baznaom@udmercy.edu::20b170f4-cb4e-40e4-b8bf-67a3afb61742" providerId="AD" clId="Web-{DD752246-19E9-F5D7-3CAE-689A5013460A}" dt="2023-11-06T05:15:29.130" v="1631" actId="20577"/>
      <pc:docMkLst>
        <pc:docMk/>
      </pc:docMkLst>
      <pc:sldChg chg="modSp new">
        <pc:chgData name="Omaran Bazna" userId="S::baznaom@udmercy.edu::20b170f4-cb4e-40e4-b8bf-67a3afb61742" providerId="AD" clId="Web-{DD752246-19E9-F5D7-3CAE-689A5013460A}" dt="2023-11-06T04:41:45.997" v="262" actId="20577"/>
        <pc:sldMkLst>
          <pc:docMk/>
          <pc:sldMk cId="3777289671" sldId="258"/>
        </pc:sldMkLst>
        <pc:spChg chg="mod">
          <ac:chgData name="Omaran Bazna" userId="S::baznaom@udmercy.edu::20b170f4-cb4e-40e4-b8bf-67a3afb61742" providerId="AD" clId="Web-{DD752246-19E9-F5D7-3CAE-689A5013460A}" dt="2023-11-05T21:11:13.039" v="2" actId="20577"/>
          <ac:spMkLst>
            <pc:docMk/>
            <pc:sldMk cId="3777289671" sldId="258"/>
            <ac:spMk id="2" creationId="{5EC92599-0504-23F5-7952-867CB89498F0}"/>
          </ac:spMkLst>
        </pc:spChg>
        <pc:spChg chg="mod">
          <ac:chgData name="Omaran Bazna" userId="S::baznaom@udmercy.edu::20b170f4-cb4e-40e4-b8bf-67a3afb61742" providerId="AD" clId="Web-{DD752246-19E9-F5D7-3CAE-689A5013460A}" dt="2023-11-06T04:41:45.997" v="262" actId="20577"/>
          <ac:spMkLst>
            <pc:docMk/>
            <pc:sldMk cId="3777289671" sldId="258"/>
            <ac:spMk id="3" creationId="{867AD1C4-A775-772D-033F-F93DAAF6DF08}"/>
          </ac:spMkLst>
        </pc:spChg>
      </pc:sldChg>
      <pc:sldChg chg="modSp new">
        <pc:chgData name="Omaran Bazna" userId="S::baznaom@udmercy.edu::20b170f4-cb4e-40e4-b8bf-67a3afb61742" providerId="AD" clId="Web-{DD752246-19E9-F5D7-3CAE-689A5013460A}" dt="2023-11-06T04:42:30.655" v="292" actId="20577"/>
        <pc:sldMkLst>
          <pc:docMk/>
          <pc:sldMk cId="379092155" sldId="259"/>
        </pc:sldMkLst>
        <pc:spChg chg="mod">
          <ac:chgData name="Omaran Bazna" userId="S::baznaom@udmercy.edu::20b170f4-cb4e-40e4-b8bf-67a3afb61742" providerId="AD" clId="Web-{DD752246-19E9-F5D7-3CAE-689A5013460A}" dt="2023-11-06T04:39:26.862" v="135" actId="20577"/>
          <ac:spMkLst>
            <pc:docMk/>
            <pc:sldMk cId="379092155" sldId="259"/>
            <ac:spMk id="2" creationId="{7EABA04A-C8EC-4D40-00B5-5D56D86D18FE}"/>
          </ac:spMkLst>
        </pc:spChg>
        <pc:spChg chg="mod">
          <ac:chgData name="Omaran Bazna" userId="S::baznaom@udmercy.edu::20b170f4-cb4e-40e4-b8bf-67a3afb61742" providerId="AD" clId="Web-{DD752246-19E9-F5D7-3CAE-689A5013460A}" dt="2023-11-06T04:42:30.655" v="292" actId="20577"/>
          <ac:spMkLst>
            <pc:docMk/>
            <pc:sldMk cId="379092155" sldId="259"/>
            <ac:spMk id="3" creationId="{CE6BE94D-10C7-6537-3358-593A916F403A}"/>
          </ac:spMkLst>
        </pc:spChg>
      </pc:sldChg>
      <pc:sldChg chg="modSp new">
        <pc:chgData name="Omaran Bazna" userId="S::baznaom@udmercy.edu::20b170f4-cb4e-40e4-b8bf-67a3afb61742" providerId="AD" clId="Web-{DD752246-19E9-F5D7-3CAE-689A5013460A}" dt="2023-11-06T04:49:13.149" v="641" actId="20577"/>
        <pc:sldMkLst>
          <pc:docMk/>
          <pc:sldMk cId="791719379" sldId="260"/>
        </pc:sldMkLst>
        <pc:spChg chg="mod">
          <ac:chgData name="Omaran Bazna" userId="S::baznaom@udmercy.edu::20b170f4-cb4e-40e4-b8bf-67a3afb61742" providerId="AD" clId="Web-{DD752246-19E9-F5D7-3CAE-689A5013460A}" dt="2023-11-06T04:43:46.782" v="302" actId="20577"/>
          <ac:spMkLst>
            <pc:docMk/>
            <pc:sldMk cId="791719379" sldId="260"/>
            <ac:spMk id="2" creationId="{955AC40A-8F0D-0B18-3B4E-F01EF2F27343}"/>
          </ac:spMkLst>
        </pc:spChg>
        <pc:spChg chg="mod">
          <ac:chgData name="Omaran Bazna" userId="S::baznaom@udmercy.edu::20b170f4-cb4e-40e4-b8bf-67a3afb61742" providerId="AD" clId="Web-{DD752246-19E9-F5D7-3CAE-689A5013460A}" dt="2023-11-06T04:49:13.149" v="641" actId="20577"/>
          <ac:spMkLst>
            <pc:docMk/>
            <pc:sldMk cId="791719379" sldId="260"/>
            <ac:spMk id="3" creationId="{CA5ABCAE-10BE-ABA4-E664-97E1F85AD72D}"/>
          </ac:spMkLst>
        </pc:spChg>
      </pc:sldChg>
      <pc:sldChg chg="modSp new">
        <pc:chgData name="Omaran Bazna" userId="S::baznaom@udmercy.edu::20b170f4-cb4e-40e4-b8bf-67a3afb61742" providerId="AD" clId="Web-{DD752246-19E9-F5D7-3CAE-689A5013460A}" dt="2023-11-06T04:56:40.629" v="1035" actId="1076"/>
        <pc:sldMkLst>
          <pc:docMk/>
          <pc:sldMk cId="3229155180" sldId="261"/>
        </pc:sldMkLst>
        <pc:spChg chg="mod">
          <ac:chgData name="Omaran Bazna" userId="S::baznaom@udmercy.edu::20b170f4-cb4e-40e4-b8bf-67a3afb61742" providerId="AD" clId="Web-{DD752246-19E9-F5D7-3CAE-689A5013460A}" dt="2023-11-06T04:50:06.260" v="645" actId="20577"/>
          <ac:spMkLst>
            <pc:docMk/>
            <pc:sldMk cId="3229155180" sldId="261"/>
            <ac:spMk id="2" creationId="{47EE2EC8-EB08-1CFC-3593-751386BBD20B}"/>
          </ac:spMkLst>
        </pc:spChg>
        <pc:spChg chg="mod">
          <ac:chgData name="Omaran Bazna" userId="S::baznaom@udmercy.edu::20b170f4-cb4e-40e4-b8bf-67a3afb61742" providerId="AD" clId="Web-{DD752246-19E9-F5D7-3CAE-689A5013460A}" dt="2023-11-06T04:56:40.629" v="1035" actId="1076"/>
          <ac:spMkLst>
            <pc:docMk/>
            <pc:sldMk cId="3229155180" sldId="261"/>
            <ac:spMk id="3" creationId="{8D10381E-7E04-0737-8C05-A23EA9C6CEB1}"/>
          </ac:spMkLst>
        </pc:spChg>
      </pc:sldChg>
      <pc:sldChg chg="addSp delSp modSp new">
        <pc:chgData name="Omaran Bazna" userId="S::baznaom@udmercy.edu::20b170f4-cb4e-40e4-b8bf-67a3afb61742" providerId="AD" clId="Web-{DD752246-19E9-F5D7-3CAE-689A5013460A}" dt="2023-11-06T05:08:27.712" v="1487" actId="1076"/>
        <pc:sldMkLst>
          <pc:docMk/>
          <pc:sldMk cId="2485881533" sldId="262"/>
        </pc:sldMkLst>
        <pc:spChg chg="mod">
          <ac:chgData name="Omaran Bazna" userId="S::baznaom@udmercy.edu::20b170f4-cb4e-40e4-b8bf-67a3afb61742" providerId="AD" clId="Web-{DD752246-19E9-F5D7-3CAE-689A5013460A}" dt="2023-11-06T04:57:51.631" v="1054" actId="20577"/>
          <ac:spMkLst>
            <pc:docMk/>
            <pc:sldMk cId="2485881533" sldId="262"/>
            <ac:spMk id="2" creationId="{817F98F5-9C04-99B0-D498-5733197691A7}"/>
          </ac:spMkLst>
        </pc:spChg>
        <pc:spChg chg="del">
          <ac:chgData name="Omaran Bazna" userId="S::baznaom@udmercy.edu::20b170f4-cb4e-40e4-b8bf-67a3afb61742" providerId="AD" clId="Web-{DD752246-19E9-F5D7-3CAE-689A5013460A}" dt="2023-11-06T04:57:58.163" v="1055"/>
          <ac:spMkLst>
            <pc:docMk/>
            <pc:sldMk cId="2485881533" sldId="262"/>
            <ac:spMk id="3" creationId="{7FB082C1-70B0-193C-4C02-5EA8FBEC243E}"/>
          </ac:spMkLst>
        </pc:spChg>
        <pc:spChg chg="add mod">
          <ac:chgData name="Omaran Bazna" userId="S::baznaom@udmercy.edu::20b170f4-cb4e-40e4-b8bf-67a3afb61742" providerId="AD" clId="Web-{DD752246-19E9-F5D7-3CAE-689A5013460A}" dt="2023-11-06T05:04:08.128" v="1166" actId="1076"/>
          <ac:spMkLst>
            <pc:docMk/>
            <pc:sldMk cId="2485881533" sldId="262"/>
            <ac:spMk id="4" creationId="{855D79FA-1886-35DB-AB97-1A9C940A994A}"/>
          </ac:spMkLst>
        </pc:spChg>
        <pc:spChg chg="add mod">
          <ac:chgData name="Omaran Bazna" userId="S::baznaom@udmercy.edu::20b170f4-cb4e-40e4-b8bf-67a3afb61742" providerId="AD" clId="Web-{DD752246-19E9-F5D7-3CAE-689A5013460A}" dt="2023-11-06T05:03:03.142" v="1129" actId="14100"/>
          <ac:spMkLst>
            <pc:docMk/>
            <pc:sldMk cId="2485881533" sldId="262"/>
            <ac:spMk id="5" creationId="{86DE47B5-DEBF-E178-79F4-108D8268D538}"/>
          </ac:spMkLst>
        </pc:spChg>
        <pc:spChg chg="add mod">
          <ac:chgData name="Omaran Bazna" userId="S::baznaom@udmercy.edu::20b170f4-cb4e-40e4-b8bf-67a3afb61742" providerId="AD" clId="Web-{DD752246-19E9-F5D7-3CAE-689A5013460A}" dt="2023-11-06T05:01:14.873" v="1096" actId="1076"/>
          <ac:spMkLst>
            <pc:docMk/>
            <pc:sldMk cId="2485881533" sldId="262"/>
            <ac:spMk id="6" creationId="{1C786CDA-2E57-7676-D507-661210E2ED10}"/>
          </ac:spMkLst>
        </pc:spChg>
        <pc:spChg chg="add del mod">
          <ac:chgData name="Omaran Bazna" userId="S::baznaom@udmercy.edu::20b170f4-cb4e-40e4-b8bf-67a3afb61742" providerId="AD" clId="Web-{DD752246-19E9-F5D7-3CAE-689A5013460A}" dt="2023-11-06T05:02:15.468" v="1114" actId="14100"/>
          <ac:spMkLst>
            <pc:docMk/>
            <pc:sldMk cId="2485881533" sldId="262"/>
            <ac:spMk id="7" creationId="{84B50D42-DFFD-7996-C061-99B286B36458}"/>
          </ac:spMkLst>
        </pc:spChg>
        <pc:spChg chg="add mod">
          <ac:chgData name="Omaran Bazna" userId="S::baznaom@udmercy.edu::20b170f4-cb4e-40e4-b8bf-67a3afb61742" providerId="AD" clId="Web-{DD752246-19E9-F5D7-3CAE-689A5013460A}" dt="2023-11-06T05:02:12.281" v="1113" actId="14100"/>
          <ac:spMkLst>
            <pc:docMk/>
            <pc:sldMk cId="2485881533" sldId="262"/>
            <ac:spMk id="8" creationId="{4131EB15-B886-1CD8-E708-76496BD8F75A}"/>
          </ac:spMkLst>
        </pc:spChg>
        <pc:spChg chg="add mod">
          <ac:chgData name="Omaran Bazna" userId="S::baznaom@udmercy.edu::20b170f4-cb4e-40e4-b8bf-67a3afb61742" providerId="AD" clId="Web-{DD752246-19E9-F5D7-3CAE-689A5013460A}" dt="2023-11-06T05:02:32.328" v="1119" actId="1076"/>
          <ac:spMkLst>
            <pc:docMk/>
            <pc:sldMk cId="2485881533" sldId="262"/>
            <ac:spMk id="9" creationId="{877BCF9D-09D9-63A7-3AF4-9EB709035763}"/>
          </ac:spMkLst>
        </pc:spChg>
        <pc:spChg chg="add">
          <ac:chgData name="Omaran Bazna" userId="S::baznaom@udmercy.edu::20b170f4-cb4e-40e4-b8bf-67a3afb61742" providerId="AD" clId="Web-{DD752246-19E9-F5D7-3CAE-689A5013460A}" dt="2023-11-06T05:00:58.717" v="1093"/>
          <ac:spMkLst>
            <pc:docMk/>
            <pc:sldMk cId="2485881533" sldId="262"/>
            <ac:spMk id="11" creationId="{D7333E7A-3B85-64B4-B2B1-4AFB212F9D99}"/>
          </ac:spMkLst>
        </pc:spChg>
        <pc:spChg chg="add mod">
          <ac:chgData name="Omaran Bazna" userId="S::baznaom@udmercy.edu::20b170f4-cb4e-40e4-b8bf-67a3afb61742" providerId="AD" clId="Web-{DD752246-19E9-F5D7-3CAE-689A5013460A}" dt="2023-11-06T05:01:11.357" v="1095" actId="1076"/>
          <ac:spMkLst>
            <pc:docMk/>
            <pc:sldMk cId="2485881533" sldId="262"/>
            <ac:spMk id="12" creationId="{A5784C04-0F05-BDC8-E888-65C2E0DDC439}"/>
          </ac:spMkLst>
        </pc:spChg>
        <pc:spChg chg="add mod">
          <ac:chgData name="Omaran Bazna" userId="S::baznaom@udmercy.edu::20b170f4-cb4e-40e4-b8bf-67a3afb61742" providerId="AD" clId="Web-{DD752246-19E9-F5D7-3CAE-689A5013460A}" dt="2023-11-06T05:01:22.842" v="1098" actId="1076"/>
          <ac:spMkLst>
            <pc:docMk/>
            <pc:sldMk cId="2485881533" sldId="262"/>
            <ac:spMk id="13" creationId="{BF18B652-82EE-D19D-E1C3-4DAA690515B3}"/>
          </ac:spMkLst>
        </pc:spChg>
        <pc:spChg chg="add mod">
          <ac:chgData name="Omaran Bazna" userId="S::baznaom@udmercy.edu::20b170f4-cb4e-40e4-b8bf-67a3afb61742" providerId="AD" clId="Web-{DD752246-19E9-F5D7-3CAE-689A5013460A}" dt="2023-11-06T05:01:31.999" v="1100" actId="1076"/>
          <ac:spMkLst>
            <pc:docMk/>
            <pc:sldMk cId="2485881533" sldId="262"/>
            <ac:spMk id="14" creationId="{86C34653-9AB8-F4EC-63AF-2844BCD89DB4}"/>
          </ac:spMkLst>
        </pc:spChg>
        <pc:spChg chg="add mod">
          <ac:chgData name="Omaran Bazna" userId="S::baznaom@udmercy.edu::20b170f4-cb4e-40e4-b8bf-67a3afb61742" providerId="AD" clId="Web-{DD752246-19E9-F5D7-3CAE-689A5013460A}" dt="2023-11-06T05:01:38.014" v="1102" actId="1076"/>
          <ac:spMkLst>
            <pc:docMk/>
            <pc:sldMk cId="2485881533" sldId="262"/>
            <ac:spMk id="15" creationId="{FB1C8EC7-7EEB-0FFF-F174-618147D6FF73}"/>
          </ac:spMkLst>
        </pc:spChg>
        <pc:spChg chg="add mod">
          <ac:chgData name="Omaran Bazna" userId="S::baznaom@udmercy.edu::20b170f4-cb4e-40e4-b8bf-67a3afb61742" providerId="AD" clId="Web-{DD752246-19E9-F5D7-3CAE-689A5013460A}" dt="2023-11-06T05:01:44.061" v="1104" actId="1076"/>
          <ac:spMkLst>
            <pc:docMk/>
            <pc:sldMk cId="2485881533" sldId="262"/>
            <ac:spMk id="16" creationId="{370A2B3B-F5A4-2C27-B78A-A79FAFBF3A4D}"/>
          </ac:spMkLst>
        </pc:spChg>
        <pc:spChg chg="add mod">
          <ac:chgData name="Omaran Bazna" userId="S::baznaom@udmercy.edu::20b170f4-cb4e-40e4-b8bf-67a3afb61742" providerId="AD" clId="Web-{DD752246-19E9-F5D7-3CAE-689A5013460A}" dt="2023-11-06T05:01:50.765" v="1106" actId="1076"/>
          <ac:spMkLst>
            <pc:docMk/>
            <pc:sldMk cId="2485881533" sldId="262"/>
            <ac:spMk id="17" creationId="{2F9DF52D-5874-7290-D09E-6162566B9C0D}"/>
          </ac:spMkLst>
        </pc:spChg>
        <pc:spChg chg="add mod">
          <ac:chgData name="Omaran Bazna" userId="S::baznaom@udmercy.edu::20b170f4-cb4e-40e4-b8bf-67a3afb61742" providerId="AD" clId="Web-{DD752246-19E9-F5D7-3CAE-689A5013460A}" dt="2023-11-06T05:01:59.952" v="1109" actId="14100"/>
          <ac:spMkLst>
            <pc:docMk/>
            <pc:sldMk cId="2485881533" sldId="262"/>
            <ac:spMk id="18" creationId="{1549A830-BAF2-7C46-B8A4-E72D369B707F}"/>
          </ac:spMkLst>
        </pc:spChg>
        <pc:spChg chg="add mod">
          <ac:chgData name="Omaran Bazna" userId="S::baznaom@udmercy.edu::20b170f4-cb4e-40e4-b8bf-67a3afb61742" providerId="AD" clId="Web-{DD752246-19E9-F5D7-3CAE-689A5013460A}" dt="2023-11-06T05:02:06.703" v="1111" actId="1076"/>
          <ac:spMkLst>
            <pc:docMk/>
            <pc:sldMk cId="2485881533" sldId="262"/>
            <ac:spMk id="19" creationId="{55E16BBF-046F-B5D0-B003-BFECA5875D43}"/>
          </ac:spMkLst>
        </pc:spChg>
        <pc:spChg chg="add mod">
          <ac:chgData name="Omaran Bazna" userId="S::baznaom@udmercy.edu::20b170f4-cb4e-40e4-b8bf-67a3afb61742" providerId="AD" clId="Web-{DD752246-19E9-F5D7-3CAE-689A5013460A}" dt="2023-11-06T05:02:22.891" v="1116" actId="1076"/>
          <ac:spMkLst>
            <pc:docMk/>
            <pc:sldMk cId="2485881533" sldId="262"/>
            <ac:spMk id="20" creationId="{02BEAF16-C01F-816D-A1CA-64AE8893938A}"/>
          </ac:spMkLst>
        </pc:spChg>
        <pc:spChg chg="add mod">
          <ac:chgData name="Omaran Bazna" userId="S::baznaom@udmercy.edu::20b170f4-cb4e-40e4-b8bf-67a3afb61742" providerId="AD" clId="Web-{DD752246-19E9-F5D7-3CAE-689A5013460A}" dt="2023-11-06T05:02:28.500" v="1118" actId="1076"/>
          <ac:spMkLst>
            <pc:docMk/>
            <pc:sldMk cId="2485881533" sldId="262"/>
            <ac:spMk id="21" creationId="{97215328-305E-40AF-B710-BA4DC0692715}"/>
          </ac:spMkLst>
        </pc:spChg>
        <pc:spChg chg="add mod">
          <ac:chgData name="Omaran Bazna" userId="S::baznaom@udmercy.edu::20b170f4-cb4e-40e4-b8bf-67a3afb61742" providerId="AD" clId="Web-{DD752246-19E9-F5D7-3CAE-689A5013460A}" dt="2023-11-06T05:02:37.016" v="1121" actId="1076"/>
          <ac:spMkLst>
            <pc:docMk/>
            <pc:sldMk cId="2485881533" sldId="262"/>
            <ac:spMk id="22" creationId="{F6BFF9FD-3208-DB41-D113-85ACD79C5015}"/>
          </ac:spMkLst>
        </pc:spChg>
        <pc:spChg chg="add mod">
          <ac:chgData name="Omaran Bazna" userId="S::baznaom@udmercy.edu::20b170f4-cb4e-40e4-b8bf-67a3afb61742" providerId="AD" clId="Web-{DD752246-19E9-F5D7-3CAE-689A5013460A}" dt="2023-11-06T05:02:42.813" v="1123" actId="1076"/>
          <ac:spMkLst>
            <pc:docMk/>
            <pc:sldMk cId="2485881533" sldId="262"/>
            <ac:spMk id="23" creationId="{754E4B50-9031-C840-E6AE-0864E4E428A1}"/>
          </ac:spMkLst>
        </pc:spChg>
        <pc:spChg chg="add mod">
          <ac:chgData name="Omaran Bazna" userId="S::baznaom@udmercy.edu::20b170f4-cb4e-40e4-b8bf-67a3afb61742" providerId="AD" clId="Web-{DD752246-19E9-F5D7-3CAE-689A5013460A}" dt="2023-11-06T05:02:52.001" v="1126" actId="14100"/>
          <ac:spMkLst>
            <pc:docMk/>
            <pc:sldMk cId="2485881533" sldId="262"/>
            <ac:spMk id="24" creationId="{449CE9F1-DE13-B047-C0AC-C0C894B1EAD1}"/>
          </ac:spMkLst>
        </pc:spChg>
        <pc:spChg chg="add mod">
          <ac:chgData name="Omaran Bazna" userId="S::baznaom@udmercy.edu::20b170f4-cb4e-40e4-b8bf-67a3afb61742" providerId="AD" clId="Web-{DD752246-19E9-F5D7-3CAE-689A5013460A}" dt="2023-11-06T05:02:58.423" v="1128" actId="1076"/>
          <ac:spMkLst>
            <pc:docMk/>
            <pc:sldMk cId="2485881533" sldId="262"/>
            <ac:spMk id="25" creationId="{F280C18E-8B0B-0012-3CED-723951852A99}"/>
          </ac:spMkLst>
        </pc:spChg>
        <pc:spChg chg="add mod">
          <ac:chgData name="Omaran Bazna" userId="S::baznaom@udmercy.edu::20b170f4-cb4e-40e4-b8bf-67a3afb61742" providerId="AD" clId="Web-{DD752246-19E9-F5D7-3CAE-689A5013460A}" dt="2023-11-06T05:03:09.314" v="1131" actId="1076"/>
          <ac:spMkLst>
            <pc:docMk/>
            <pc:sldMk cId="2485881533" sldId="262"/>
            <ac:spMk id="26" creationId="{10E57DD4-6C4E-9D5E-841A-CF3E0EF82745}"/>
          </ac:spMkLst>
        </pc:spChg>
        <pc:spChg chg="add mod">
          <ac:chgData name="Omaran Bazna" userId="S::baznaom@udmercy.edu::20b170f4-cb4e-40e4-b8bf-67a3afb61742" providerId="AD" clId="Web-{DD752246-19E9-F5D7-3CAE-689A5013460A}" dt="2023-11-06T05:03:15.189" v="1133" actId="1076"/>
          <ac:spMkLst>
            <pc:docMk/>
            <pc:sldMk cId="2485881533" sldId="262"/>
            <ac:spMk id="27" creationId="{49533C03-B3FA-758D-13BC-D900B6A4FFDE}"/>
          </ac:spMkLst>
        </pc:spChg>
        <pc:spChg chg="add mod">
          <ac:chgData name="Omaran Bazna" userId="S::baznaom@udmercy.edu::20b170f4-cb4e-40e4-b8bf-67a3afb61742" providerId="AD" clId="Web-{DD752246-19E9-F5D7-3CAE-689A5013460A}" dt="2023-11-06T05:03:46.736" v="1141" actId="1076"/>
          <ac:spMkLst>
            <pc:docMk/>
            <pc:sldMk cId="2485881533" sldId="262"/>
            <ac:spMk id="28" creationId="{111FA1C4-C97E-4F6D-652A-C31FE020B003}"/>
          </ac:spMkLst>
        </pc:spChg>
        <pc:spChg chg="add mod">
          <ac:chgData name="Omaran Bazna" userId="S::baznaom@udmercy.edu::20b170f4-cb4e-40e4-b8bf-67a3afb61742" providerId="AD" clId="Web-{DD752246-19E9-F5D7-3CAE-689A5013460A}" dt="2023-11-06T05:03:46.736" v="1142" actId="1076"/>
          <ac:spMkLst>
            <pc:docMk/>
            <pc:sldMk cId="2485881533" sldId="262"/>
            <ac:spMk id="29" creationId="{1EFB64CA-5AE3-AE9D-0B23-8E1A7BD43C0E}"/>
          </ac:spMkLst>
        </pc:spChg>
        <pc:spChg chg="add mod">
          <ac:chgData name="Omaran Bazna" userId="S::baznaom@udmercy.edu::20b170f4-cb4e-40e4-b8bf-67a3afb61742" providerId="AD" clId="Web-{DD752246-19E9-F5D7-3CAE-689A5013460A}" dt="2023-11-06T05:03:46.736" v="1143" actId="1076"/>
          <ac:spMkLst>
            <pc:docMk/>
            <pc:sldMk cId="2485881533" sldId="262"/>
            <ac:spMk id="30" creationId="{57C49699-6947-1A64-C36A-0729C33CC70D}"/>
          </ac:spMkLst>
        </pc:spChg>
        <pc:spChg chg="add mod">
          <ac:chgData name="Omaran Bazna" userId="S::baznaom@udmercy.edu::20b170f4-cb4e-40e4-b8bf-67a3afb61742" providerId="AD" clId="Web-{DD752246-19E9-F5D7-3CAE-689A5013460A}" dt="2023-11-06T05:03:46.752" v="1144" actId="1076"/>
          <ac:spMkLst>
            <pc:docMk/>
            <pc:sldMk cId="2485881533" sldId="262"/>
            <ac:spMk id="31" creationId="{597602EA-389D-FFFF-F626-71543A78A369}"/>
          </ac:spMkLst>
        </pc:spChg>
        <pc:spChg chg="add mod">
          <ac:chgData name="Omaran Bazna" userId="S::baznaom@udmercy.edu::20b170f4-cb4e-40e4-b8bf-67a3afb61742" providerId="AD" clId="Web-{DD752246-19E9-F5D7-3CAE-689A5013460A}" dt="2023-11-06T05:03:46.752" v="1145" actId="1076"/>
          <ac:spMkLst>
            <pc:docMk/>
            <pc:sldMk cId="2485881533" sldId="262"/>
            <ac:spMk id="32" creationId="{1F12008C-E2B2-F8A9-1857-C4C6E63AD142}"/>
          </ac:spMkLst>
        </pc:spChg>
        <pc:spChg chg="add mod">
          <ac:chgData name="Omaran Bazna" userId="S::baznaom@udmercy.edu::20b170f4-cb4e-40e4-b8bf-67a3afb61742" providerId="AD" clId="Web-{DD752246-19E9-F5D7-3CAE-689A5013460A}" dt="2023-11-06T05:03:46.752" v="1146" actId="1076"/>
          <ac:spMkLst>
            <pc:docMk/>
            <pc:sldMk cId="2485881533" sldId="262"/>
            <ac:spMk id="33" creationId="{40EDA538-C38D-F4A0-666F-8256727EDF9C}"/>
          </ac:spMkLst>
        </pc:spChg>
        <pc:spChg chg="add mod">
          <ac:chgData name="Omaran Bazna" userId="S::baznaom@udmercy.edu::20b170f4-cb4e-40e4-b8bf-67a3afb61742" providerId="AD" clId="Web-{DD752246-19E9-F5D7-3CAE-689A5013460A}" dt="2023-11-06T05:03:46.768" v="1147" actId="1076"/>
          <ac:spMkLst>
            <pc:docMk/>
            <pc:sldMk cId="2485881533" sldId="262"/>
            <ac:spMk id="34" creationId="{F57234C9-33CE-02FF-63C2-23D99406F587}"/>
          </ac:spMkLst>
        </pc:spChg>
        <pc:spChg chg="add mod">
          <ac:chgData name="Omaran Bazna" userId="S::baznaom@udmercy.edu::20b170f4-cb4e-40e4-b8bf-67a3afb61742" providerId="AD" clId="Web-{DD752246-19E9-F5D7-3CAE-689A5013460A}" dt="2023-11-06T05:03:53.158" v="1155" actId="1076"/>
          <ac:spMkLst>
            <pc:docMk/>
            <pc:sldMk cId="2485881533" sldId="262"/>
            <ac:spMk id="35" creationId="{C58433C6-32A6-442E-B651-6DE35033A7D8}"/>
          </ac:spMkLst>
        </pc:spChg>
        <pc:spChg chg="add mod">
          <ac:chgData name="Omaran Bazna" userId="S::baznaom@udmercy.edu::20b170f4-cb4e-40e4-b8bf-67a3afb61742" providerId="AD" clId="Web-{DD752246-19E9-F5D7-3CAE-689A5013460A}" dt="2023-11-06T05:03:53.158" v="1156" actId="1076"/>
          <ac:spMkLst>
            <pc:docMk/>
            <pc:sldMk cId="2485881533" sldId="262"/>
            <ac:spMk id="36" creationId="{E3B9A7B7-CB40-7394-0050-6034F31B5821}"/>
          </ac:spMkLst>
        </pc:spChg>
        <pc:spChg chg="add mod">
          <ac:chgData name="Omaran Bazna" userId="S::baznaom@udmercy.edu::20b170f4-cb4e-40e4-b8bf-67a3afb61742" providerId="AD" clId="Web-{DD752246-19E9-F5D7-3CAE-689A5013460A}" dt="2023-11-06T05:04:00.549" v="1162"/>
          <ac:spMkLst>
            <pc:docMk/>
            <pc:sldMk cId="2485881533" sldId="262"/>
            <ac:spMk id="37" creationId="{56F9B6F4-70F1-43F6-359A-2D62B891AB04}"/>
          </ac:spMkLst>
        </pc:spChg>
        <pc:spChg chg="add mod">
          <ac:chgData name="Omaran Bazna" userId="S::baznaom@udmercy.edu::20b170f4-cb4e-40e4-b8bf-67a3afb61742" providerId="AD" clId="Web-{DD752246-19E9-F5D7-3CAE-689A5013460A}" dt="2023-11-06T05:04:00.549" v="1163"/>
          <ac:spMkLst>
            <pc:docMk/>
            <pc:sldMk cId="2485881533" sldId="262"/>
            <ac:spMk id="38" creationId="{28CAF2FA-C152-3E43-1E58-A8854253DF23}"/>
          </ac:spMkLst>
        </pc:spChg>
        <pc:spChg chg="add mod">
          <ac:chgData name="Omaran Bazna" userId="S::baznaom@udmercy.edu::20b170f4-cb4e-40e4-b8bf-67a3afb61742" providerId="AD" clId="Web-{DD752246-19E9-F5D7-3CAE-689A5013460A}" dt="2023-11-06T05:03:53.190" v="1159" actId="1076"/>
          <ac:spMkLst>
            <pc:docMk/>
            <pc:sldMk cId="2485881533" sldId="262"/>
            <ac:spMk id="39" creationId="{B322485B-158D-C610-4C8E-54440FBE9BD2}"/>
          </ac:spMkLst>
        </pc:spChg>
        <pc:spChg chg="add mod">
          <ac:chgData name="Omaran Bazna" userId="S::baznaom@udmercy.edu::20b170f4-cb4e-40e4-b8bf-67a3afb61742" providerId="AD" clId="Web-{DD752246-19E9-F5D7-3CAE-689A5013460A}" dt="2023-11-06T05:03:53.205" v="1160" actId="1076"/>
          <ac:spMkLst>
            <pc:docMk/>
            <pc:sldMk cId="2485881533" sldId="262"/>
            <ac:spMk id="40" creationId="{5A96A6A3-33BF-192D-33E2-0959F30D5284}"/>
          </ac:spMkLst>
        </pc:spChg>
        <pc:spChg chg="add mod">
          <ac:chgData name="Omaran Bazna" userId="S::baznaom@udmercy.edu::20b170f4-cb4e-40e4-b8bf-67a3afb61742" providerId="AD" clId="Web-{DD752246-19E9-F5D7-3CAE-689A5013460A}" dt="2023-11-06T05:03:53.205" v="1161" actId="1076"/>
          <ac:spMkLst>
            <pc:docMk/>
            <pc:sldMk cId="2485881533" sldId="262"/>
            <ac:spMk id="41" creationId="{EB179831-879B-B503-0031-674BC975C3A0}"/>
          </ac:spMkLst>
        </pc:spChg>
        <pc:spChg chg="add mod">
          <ac:chgData name="Omaran Bazna" userId="S::baznaom@udmercy.edu::20b170f4-cb4e-40e4-b8bf-67a3afb61742" providerId="AD" clId="Web-{DD752246-19E9-F5D7-3CAE-689A5013460A}" dt="2023-11-06T05:04:28.925" v="1184" actId="1076"/>
          <ac:spMkLst>
            <pc:docMk/>
            <pc:sldMk cId="2485881533" sldId="262"/>
            <ac:spMk id="42" creationId="{C97B95FF-5D63-4531-ADD4-90683EBAAC01}"/>
          </ac:spMkLst>
        </pc:spChg>
        <pc:spChg chg="add mod">
          <ac:chgData name="Omaran Bazna" userId="S::baznaom@udmercy.edu::20b170f4-cb4e-40e4-b8bf-67a3afb61742" providerId="AD" clId="Web-{DD752246-19E9-F5D7-3CAE-689A5013460A}" dt="2023-11-06T05:04:44.332" v="1186" actId="1076"/>
          <ac:spMkLst>
            <pc:docMk/>
            <pc:sldMk cId="2485881533" sldId="262"/>
            <ac:spMk id="43" creationId="{286ADBC1-B03E-C014-225A-88A6389A2E93}"/>
          </ac:spMkLst>
        </pc:spChg>
        <pc:spChg chg="add mod">
          <ac:chgData name="Omaran Bazna" userId="S::baznaom@udmercy.edu::20b170f4-cb4e-40e4-b8bf-67a3afb61742" providerId="AD" clId="Web-{DD752246-19E9-F5D7-3CAE-689A5013460A}" dt="2023-11-06T05:05:33.270" v="1207"/>
          <ac:spMkLst>
            <pc:docMk/>
            <pc:sldMk cId="2485881533" sldId="262"/>
            <ac:spMk id="44" creationId="{976C430E-9C1A-03DA-CE42-CC6B23AB41E1}"/>
          </ac:spMkLst>
        </pc:spChg>
        <pc:spChg chg="add mod">
          <ac:chgData name="Omaran Bazna" userId="S::baznaom@udmercy.edu::20b170f4-cb4e-40e4-b8bf-67a3afb61742" providerId="AD" clId="Web-{DD752246-19E9-F5D7-3CAE-689A5013460A}" dt="2023-11-06T05:05:09.223" v="1194" actId="1076"/>
          <ac:spMkLst>
            <pc:docMk/>
            <pc:sldMk cId="2485881533" sldId="262"/>
            <ac:spMk id="45" creationId="{289061F7-B060-A1F1-CCEF-6BEA821257D4}"/>
          </ac:spMkLst>
        </pc:spChg>
        <pc:spChg chg="add mod">
          <ac:chgData name="Omaran Bazna" userId="S::baznaom@udmercy.edu::20b170f4-cb4e-40e4-b8bf-67a3afb61742" providerId="AD" clId="Web-{DD752246-19E9-F5D7-3CAE-689A5013460A}" dt="2023-11-06T05:05:30.333" v="1206" actId="20577"/>
          <ac:spMkLst>
            <pc:docMk/>
            <pc:sldMk cId="2485881533" sldId="262"/>
            <ac:spMk id="46" creationId="{B9F5D0B7-2E03-C6D1-134A-077B00DDF5DF}"/>
          </ac:spMkLst>
        </pc:spChg>
        <pc:spChg chg="add mod">
          <ac:chgData name="Omaran Bazna" userId="S::baznaom@udmercy.edu::20b170f4-cb4e-40e4-b8bf-67a3afb61742" providerId="AD" clId="Web-{DD752246-19E9-F5D7-3CAE-689A5013460A}" dt="2023-11-06T05:08:27.712" v="1487" actId="1076"/>
          <ac:spMkLst>
            <pc:docMk/>
            <pc:sldMk cId="2485881533" sldId="262"/>
            <ac:spMk id="48" creationId="{CF9CA08D-5431-DF6A-7F6B-39A56EB764F6}"/>
          </ac:spMkLst>
        </pc:spChg>
        <pc:graphicFrameChg chg="add mod modGraphic">
          <ac:chgData name="Omaran Bazna" userId="S::baznaom@udmercy.edu::20b170f4-cb4e-40e4-b8bf-67a3afb61742" providerId="AD" clId="Web-{DD752246-19E9-F5D7-3CAE-689A5013460A}" dt="2023-11-06T05:08:10.040" v="1475"/>
          <ac:graphicFrameMkLst>
            <pc:docMk/>
            <pc:sldMk cId="2485881533" sldId="262"/>
            <ac:graphicFrameMk id="47" creationId="{8069A43C-4FCE-55B7-230A-2E8734FD77B5}"/>
          </ac:graphicFrameMkLst>
        </pc:graphicFrameChg>
        <pc:cxnChg chg="add del mod">
          <ac:chgData name="Omaran Bazna" userId="S::baznaom@udmercy.edu::20b170f4-cb4e-40e4-b8bf-67a3afb61742" providerId="AD" clId="Web-{DD752246-19E9-F5D7-3CAE-689A5013460A}" dt="2023-11-06T05:00:36.216" v="1089"/>
          <ac:cxnSpMkLst>
            <pc:docMk/>
            <pc:sldMk cId="2485881533" sldId="262"/>
            <ac:cxnSpMk id="10" creationId="{71898196-EEA0-44D1-06C8-37B2E729443A}"/>
          </ac:cxnSpMkLst>
        </pc:cxnChg>
      </pc:sldChg>
      <pc:sldChg chg="addSp delSp modSp add replId">
        <pc:chgData name="Omaran Bazna" userId="S::baznaom@udmercy.edu::20b170f4-cb4e-40e4-b8bf-67a3afb61742" providerId="AD" clId="Web-{DD752246-19E9-F5D7-3CAE-689A5013460A}" dt="2023-11-06T05:12:37.922" v="1544" actId="20577"/>
        <pc:sldMkLst>
          <pc:docMk/>
          <pc:sldMk cId="4176685469" sldId="263"/>
        </pc:sldMkLst>
        <pc:spChg chg="mod">
          <ac:chgData name="Omaran Bazna" userId="S::baznaom@udmercy.edu::20b170f4-cb4e-40e4-b8bf-67a3afb61742" providerId="AD" clId="Web-{DD752246-19E9-F5D7-3CAE-689A5013460A}" dt="2023-11-06T05:12:37.922" v="1544" actId="20577"/>
          <ac:spMkLst>
            <pc:docMk/>
            <pc:sldMk cId="4176685469" sldId="263"/>
            <ac:spMk id="2" creationId="{817F98F5-9C04-99B0-D498-5733197691A7}"/>
          </ac:spMkLst>
        </pc:spChg>
        <pc:spChg chg="add mod">
          <ac:chgData name="Omaran Bazna" userId="S::baznaom@udmercy.edu::20b170f4-cb4e-40e4-b8bf-67a3afb61742" providerId="AD" clId="Web-{DD752246-19E9-F5D7-3CAE-689A5013460A}" dt="2023-11-06T05:12:10.734" v="1516" actId="1076"/>
          <ac:spMkLst>
            <pc:docMk/>
            <pc:sldMk cId="4176685469" sldId="263"/>
            <ac:spMk id="10" creationId="{3E8CE1D8-9455-7774-B8DE-2FDF78BF8013}"/>
          </ac:spMkLst>
        </pc:spChg>
        <pc:spChg chg="add mod">
          <ac:chgData name="Omaran Bazna" userId="S::baznaom@udmercy.edu::20b170f4-cb4e-40e4-b8bf-67a3afb61742" providerId="AD" clId="Web-{DD752246-19E9-F5D7-3CAE-689A5013460A}" dt="2023-11-06T05:11:51.405" v="1513" actId="1076"/>
          <ac:spMkLst>
            <pc:docMk/>
            <pc:sldMk cId="4176685469" sldId="263"/>
            <ac:spMk id="49" creationId="{A648F9EA-04D0-3CC4-CF14-7CFD7E63349F}"/>
          </ac:spMkLst>
        </pc:spChg>
        <pc:spChg chg="add mod">
          <ac:chgData name="Omaran Bazna" userId="S::baznaom@udmercy.edu::20b170f4-cb4e-40e4-b8bf-67a3afb61742" providerId="AD" clId="Web-{DD752246-19E9-F5D7-3CAE-689A5013460A}" dt="2023-11-06T05:12:02.046" v="1515" actId="688"/>
          <ac:spMkLst>
            <pc:docMk/>
            <pc:sldMk cId="4176685469" sldId="263"/>
            <ac:spMk id="50" creationId="{42719862-3770-7AF0-2522-ED0BAC0172D2}"/>
          </ac:spMkLst>
        </pc:spChg>
        <pc:cxnChg chg="add del mod">
          <ac:chgData name="Omaran Bazna" userId="S::baznaom@udmercy.edu::20b170f4-cb4e-40e4-b8bf-67a3afb61742" providerId="AD" clId="Web-{DD752246-19E9-F5D7-3CAE-689A5013460A}" dt="2023-11-06T05:09:53.511" v="1492"/>
          <ac:cxnSpMkLst>
            <pc:docMk/>
            <pc:sldMk cId="4176685469" sldId="263"/>
            <ac:cxnSpMk id="3" creationId="{B3D5E230-289F-735B-0944-15F6FE23E063}"/>
          </ac:cxnSpMkLst>
        </pc:cxnChg>
      </pc:sldChg>
      <pc:sldChg chg="delSp modSp add replId">
        <pc:chgData name="Omaran Bazna" userId="S::baznaom@udmercy.edu::20b170f4-cb4e-40e4-b8bf-67a3afb61742" providerId="AD" clId="Web-{DD752246-19E9-F5D7-3CAE-689A5013460A}" dt="2023-11-06T05:14:24.988" v="1608"/>
        <pc:sldMkLst>
          <pc:docMk/>
          <pc:sldMk cId="4071474333" sldId="264"/>
        </pc:sldMkLst>
        <pc:spChg chg="mod">
          <ac:chgData name="Omaran Bazna" userId="S::baznaom@udmercy.edu::20b170f4-cb4e-40e4-b8bf-67a3afb61742" providerId="AD" clId="Web-{DD752246-19E9-F5D7-3CAE-689A5013460A}" dt="2023-11-06T05:13:45.784" v="1604" actId="20577"/>
          <ac:spMkLst>
            <pc:docMk/>
            <pc:sldMk cId="4071474333" sldId="264"/>
            <ac:spMk id="2" creationId="{817F98F5-9C04-99B0-D498-5733197691A7}"/>
          </ac:spMkLst>
        </pc:spChg>
        <pc:spChg chg="del mod">
          <ac:chgData name="Omaran Bazna" userId="S::baznaom@udmercy.edu::20b170f4-cb4e-40e4-b8bf-67a3afb61742" providerId="AD" clId="Web-{DD752246-19E9-F5D7-3CAE-689A5013460A}" dt="2023-11-06T05:13:02.844" v="1549"/>
          <ac:spMkLst>
            <pc:docMk/>
            <pc:sldMk cId="4071474333" sldId="264"/>
            <ac:spMk id="10" creationId="{3E8CE1D8-9455-7774-B8DE-2FDF78BF8013}"/>
          </ac:spMkLst>
        </pc:spChg>
        <pc:spChg chg="mod">
          <ac:chgData name="Omaran Bazna" userId="S::baznaom@udmercy.edu::20b170f4-cb4e-40e4-b8bf-67a3afb61742" providerId="AD" clId="Web-{DD752246-19E9-F5D7-3CAE-689A5013460A}" dt="2023-11-06T05:14:24.988" v="1608"/>
          <ac:spMkLst>
            <pc:docMk/>
            <pc:sldMk cId="4071474333" sldId="264"/>
            <ac:spMk id="11" creationId="{D7333E7A-3B85-64B4-B2B1-4AFB212F9D99}"/>
          </ac:spMkLst>
        </pc:spChg>
        <pc:spChg chg="del mod">
          <ac:chgData name="Omaran Bazna" userId="S::baznaom@udmercy.edu::20b170f4-cb4e-40e4-b8bf-67a3afb61742" providerId="AD" clId="Web-{DD752246-19E9-F5D7-3CAE-689A5013460A}" dt="2023-11-06T05:13:06.969" v="1551"/>
          <ac:spMkLst>
            <pc:docMk/>
            <pc:sldMk cId="4071474333" sldId="264"/>
            <ac:spMk id="49" creationId="{A648F9EA-04D0-3CC4-CF14-7CFD7E63349F}"/>
          </ac:spMkLst>
        </pc:spChg>
        <pc:spChg chg="del mod">
          <ac:chgData name="Omaran Bazna" userId="S::baznaom@udmercy.edu::20b170f4-cb4e-40e4-b8bf-67a3afb61742" providerId="AD" clId="Web-{DD752246-19E9-F5D7-3CAE-689A5013460A}" dt="2023-11-06T05:12:54.907" v="1547"/>
          <ac:spMkLst>
            <pc:docMk/>
            <pc:sldMk cId="4071474333" sldId="264"/>
            <ac:spMk id="50" creationId="{42719862-3770-7AF0-2522-ED0BAC0172D2}"/>
          </ac:spMkLst>
        </pc:spChg>
      </pc:sldChg>
      <pc:sldChg chg="modSp add replId">
        <pc:chgData name="Omaran Bazna" userId="S::baznaom@udmercy.edu::20b170f4-cb4e-40e4-b8bf-67a3afb61742" providerId="AD" clId="Web-{DD752246-19E9-F5D7-3CAE-689A5013460A}" dt="2023-11-06T05:14:28.800" v="1609"/>
        <pc:sldMkLst>
          <pc:docMk/>
          <pc:sldMk cId="537086644" sldId="265"/>
        </pc:sldMkLst>
        <pc:spChg chg="mod">
          <ac:chgData name="Omaran Bazna" userId="S::baznaom@udmercy.edu::20b170f4-cb4e-40e4-b8bf-67a3afb61742" providerId="AD" clId="Web-{DD752246-19E9-F5D7-3CAE-689A5013460A}" dt="2023-11-06T05:14:28.800" v="1609"/>
          <ac:spMkLst>
            <pc:docMk/>
            <pc:sldMk cId="537086644" sldId="265"/>
            <ac:spMk id="12" creationId="{A5784C04-0F05-BDC8-E888-65C2E0DDC439}"/>
          </ac:spMkLst>
        </pc:spChg>
      </pc:sldChg>
      <pc:sldChg chg="modSp add replId">
        <pc:chgData name="Omaran Bazna" userId="S::baznaom@udmercy.edu::20b170f4-cb4e-40e4-b8bf-67a3afb61742" providerId="AD" clId="Web-{DD752246-19E9-F5D7-3CAE-689A5013460A}" dt="2023-11-06T05:14:32.222" v="1610"/>
        <pc:sldMkLst>
          <pc:docMk/>
          <pc:sldMk cId="2737612124" sldId="266"/>
        </pc:sldMkLst>
        <pc:spChg chg="mod">
          <ac:chgData name="Omaran Bazna" userId="S::baznaom@udmercy.edu::20b170f4-cb4e-40e4-b8bf-67a3afb61742" providerId="AD" clId="Web-{DD752246-19E9-F5D7-3CAE-689A5013460A}" dt="2023-11-06T05:14:32.222" v="1610"/>
          <ac:spMkLst>
            <pc:docMk/>
            <pc:sldMk cId="2737612124" sldId="266"/>
            <ac:spMk id="13" creationId="{BF18B652-82EE-D19D-E1C3-4DAA690515B3}"/>
          </ac:spMkLst>
        </pc:spChg>
      </pc:sldChg>
      <pc:sldChg chg="modSp add replId">
        <pc:chgData name="Omaran Bazna" userId="S::baznaom@udmercy.edu::20b170f4-cb4e-40e4-b8bf-67a3afb61742" providerId="AD" clId="Web-{DD752246-19E9-F5D7-3CAE-689A5013460A}" dt="2023-11-06T05:14:54.910" v="1615"/>
        <pc:sldMkLst>
          <pc:docMk/>
          <pc:sldMk cId="3195439170" sldId="267"/>
        </pc:sldMkLst>
        <pc:spChg chg="mod">
          <ac:chgData name="Omaran Bazna" userId="S::baznaom@udmercy.edu::20b170f4-cb4e-40e4-b8bf-67a3afb61742" providerId="AD" clId="Web-{DD752246-19E9-F5D7-3CAE-689A5013460A}" dt="2023-11-06T05:14:54.910" v="1615"/>
          <ac:spMkLst>
            <pc:docMk/>
            <pc:sldMk cId="3195439170" sldId="267"/>
            <ac:spMk id="14" creationId="{86C34653-9AB8-F4EC-63AF-2844BCD89DB4}"/>
          </ac:spMkLst>
        </pc:spChg>
      </pc:sldChg>
      <pc:sldChg chg="modSp add replId">
        <pc:chgData name="Omaran Bazna" userId="S::baznaom@udmercy.edu::20b170f4-cb4e-40e4-b8bf-67a3afb61742" providerId="AD" clId="Web-{DD752246-19E9-F5D7-3CAE-689A5013460A}" dt="2023-11-06T05:14:58.457" v="1616"/>
        <pc:sldMkLst>
          <pc:docMk/>
          <pc:sldMk cId="4165968788" sldId="268"/>
        </pc:sldMkLst>
        <pc:spChg chg="mod">
          <ac:chgData name="Omaran Bazna" userId="S::baznaom@udmercy.edu::20b170f4-cb4e-40e4-b8bf-67a3afb61742" providerId="AD" clId="Web-{DD752246-19E9-F5D7-3CAE-689A5013460A}" dt="2023-11-06T05:14:58.457" v="1616"/>
          <ac:spMkLst>
            <pc:docMk/>
            <pc:sldMk cId="4165968788" sldId="268"/>
            <ac:spMk id="15" creationId="{FB1C8EC7-7EEB-0FFF-F174-618147D6FF73}"/>
          </ac:spMkLst>
        </pc:spChg>
      </pc:sldChg>
      <pc:sldChg chg="modSp add replId">
        <pc:chgData name="Omaran Bazna" userId="S::baznaom@udmercy.edu::20b170f4-cb4e-40e4-b8bf-67a3afb61742" providerId="AD" clId="Web-{DD752246-19E9-F5D7-3CAE-689A5013460A}" dt="2023-11-06T05:15:01.911" v="1617"/>
        <pc:sldMkLst>
          <pc:docMk/>
          <pc:sldMk cId="572429280" sldId="269"/>
        </pc:sldMkLst>
        <pc:spChg chg="mod">
          <ac:chgData name="Omaran Bazna" userId="S::baznaom@udmercy.edu::20b170f4-cb4e-40e4-b8bf-67a3afb61742" providerId="AD" clId="Web-{DD752246-19E9-F5D7-3CAE-689A5013460A}" dt="2023-11-06T05:15:01.911" v="1617"/>
          <ac:spMkLst>
            <pc:docMk/>
            <pc:sldMk cId="572429280" sldId="269"/>
            <ac:spMk id="16" creationId="{370A2B3B-F5A4-2C27-B78A-A79FAFBF3A4D}"/>
          </ac:spMkLst>
        </pc:spChg>
      </pc:sldChg>
      <pc:sldChg chg="modSp add replId">
        <pc:chgData name="Omaran Bazna" userId="S::baznaom@udmercy.edu::20b170f4-cb4e-40e4-b8bf-67a3afb61742" providerId="AD" clId="Web-{DD752246-19E9-F5D7-3CAE-689A5013460A}" dt="2023-11-06T05:15:13.114" v="1619"/>
        <pc:sldMkLst>
          <pc:docMk/>
          <pc:sldMk cId="1334821364" sldId="270"/>
        </pc:sldMkLst>
        <pc:spChg chg="mod">
          <ac:chgData name="Omaran Bazna" userId="S::baznaom@udmercy.edu::20b170f4-cb4e-40e4-b8bf-67a3afb61742" providerId="AD" clId="Web-{DD752246-19E9-F5D7-3CAE-689A5013460A}" dt="2023-11-06T05:15:13.114" v="1619"/>
          <ac:spMkLst>
            <pc:docMk/>
            <pc:sldMk cId="1334821364" sldId="270"/>
            <ac:spMk id="17" creationId="{2F9DF52D-5874-7290-D09E-6162566B9C0D}"/>
          </ac:spMkLst>
        </pc:spChg>
      </pc:sldChg>
      <pc:sldChg chg="modSp add replId">
        <pc:chgData name="Omaran Bazna" userId="S::baznaom@udmercy.edu::20b170f4-cb4e-40e4-b8bf-67a3afb61742" providerId="AD" clId="Web-{DD752246-19E9-F5D7-3CAE-689A5013460A}" dt="2023-11-06T05:15:29.130" v="1631" actId="20577"/>
        <pc:sldMkLst>
          <pc:docMk/>
          <pc:sldMk cId="546945869" sldId="271"/>
        </pc:sldMkLst>
        <pc:spChg chg="mod">
          <ac:chgData name="Omaran Bazna" userId="S::baznaom@udmercy.edu::20b170f4-cb4e-40e4-b8bf-67a3afb61742" providerId="AD" clId="Web-{DD752246-19E9-F5D7-3CAE-689A5013460A}" dt="2023-11-06T05:15:29.130" v="1631" actId="20577"/>
          <ac:spMkLst>
            <pc:docMk/>
            <pc:sldMk cId="546945869" sldId="271"/>
            <ac:spMk id="2" creationId="{817F98F5-9C04-99B0-D498-5733197691A7}"/>
          </ac:spMkLst>
        </pc:spChg>
        <pc:spChg chg="mod">
          <ac:chgData name="Omaran Bazna" userId="S::baznaom@udmercy.edu::20b170f4-cb4e-40e4-b8bf-67a3afb61742" providerId="AD" clId="Web-{DD752246-19E9-F5D7-3CAE-689A5013460A}" dt="2023-11-06T05:15:20.599" v="1621"/>
          <ac:spMkLst>
            <pc:docMk/>
            <pc:sldMk cId="546945869" sldId="271"/>
            <ac:spMk id="19" creationId="{55E16BBF-046F-B5D0-B003-BFECA5875D43}"/>
          </ac:spMkLst>
        </pc:spChg>
      </pc:sldChg>
      <pc:sldChg chg="modSp add replId">
        <pc:chgData name="Omaran Bazna" userId="S::baznaom@udmercy.edu::20b170f4-cb4e-40e4-b8bf-67a3afb61742" providerId="AD" clId="Web-{DD752246-19E9-F5D7-3CAE-689A5013460A}" dt="2023-11-06T05:15:17.005" v="1620"/>
        <pc:sldMkLst>
          <pc:docMk/>
          <pc:sldMk cId="3719270510" sldId="272"/>
        </pc:sldMkLst>
        <pc:spChg chg="mod">
          <ac:chgData name="Omaran Bazna" userId="S::baznaom@udmercy.edu::20b170f4-cb4e-40e4-b8bf-67a3afb61742" providerId="AD" clId="Web-{DD752246-19E9-F5D7-3CAE-689A5013460A}" dt="2023-11-06T05:15:17.005" v="1620"/>
          <ac:spMkLst>
            <pc:docMk/>
            <pc:sldMk cId="3719270510" sldId="272"/>
            <ac:spMk id="18" creationId="{1549A830-BAF2-7C46-B8A4-E72D369B707F}"/>
          </ac:spMkLst>
        </pc:spChg>
      </pc:sldChg>
    </pc:docChg>
  </pc:docChgLst>
  <pc:docChgLst>
    <pc:chgData name="Omaran Bazna" userId="S::baznaom@udmercy.edu::20b170f4-cb4e-40e4-b8bf-67a3afb61742" providerId="AD" clId="Web-{3E04CE2F-7F4E-4A6B-A71D-734C39C46A4B}"/>
    <pc:docChg chg="addSld delSld modSld">
      <pc:chgData name="Omaran Bazna" userId="S::baznaom@udmercy.edu::20b170f4-cb4e-40e4-b8bf-67a3afb61742" providerId="AD" clId="Web-{3E04CE2F-7F4E-4A6B-A71D-734C39C46A4B}" dt="2023-11-05T14:45:20.947" v="653"/>
      <pc:docMkLst>
        <pc:docMk/>
      </pc:docMkLst>
      <pc:sldChg chg="modSp">
        <pc:chgData name="Omaran Bazna" userId="S::baznaom@udmercy.edu::20b170f4-cb4e-40e4-b8bf-67a3afb61742" providerId="AD" clId="Web-{3E04CE2F-7F4E-4A6B-A71D-734C39C46A4B}" dt="2023-11-05T14:11:59.120" v="12" actId="20577"/>
        <pc:sldMkLst>
          <pc:docMk/>
          <pc:sldMk cId="109857222" sldId="256"/>
        </pc:sldMkLst>
        <pc:spChg chg="mod">
          <ac:chgData name="Omaran Bazna" userId="S::baznaom@udmercy.edu::20b170f4-cb4e-40e4-b8bf-67a3afb61742" providerId="AD" clId="Web-{3E04CE2F-7F4E-4A6B-A71D-734C39C46A4B}" dt="2023-11-05T14:11:52.104" v="7" actId="20577"/>
          <ac:spMkLst>
            <pc:docMk/>
            <pc:sldMk cId="109857222" sldId="256"/>
            <ac:spMk id="2" creationId="{00000000-0000-0000-0000-000000000000}"/>
          </ac:spMkLst>
        </pc:spChg>
        <pc:spChg chg="mod">
          <ac:chgData name="Omaran Bazna" userId="S::baznaom@udmercy.edu::20b170f4-cb4e-40e4-b8bf-67a3afb61742" providerId="AD" clId="Web-{3E04CE2F-7F4E-4A6B-A71D-734C39C46A4B}" dt="2023-11-05T14:11:59.120" v="12" actId="20577"/>
          <ac:spMkLst>
            <pc:docMk/>
            <pc:sldMk cId="109857222" sldId="256"/>
            <ac:spMk id="3" creationId="{00000000-0000-0000-0000-000000000000}"/>
          </ac:spMkLst>
        </pc:spChg>
      </pc:sldChg>
      <pc:sldChg chg="modSp new">
        <pc:chgData name="Omaran Bazna" userId="S::baznaom@udmercy.edu::20b170f4-cb4e-40e4-b8bf-67a3afb61742" providerId="AD" clId="Web-{3E04CE2F-7F4E-4A6B-A71D-734C39C46A4B}" dt="2023-11-05T14:45:18.759" v="652" actId="20577"/>
        <pc:sldMkLst>
          <pc:docMk/>
          <pc:sldMk cId="3860065117" sldId="257"/>
        </pc:sldMkLst>
        <pc:spChg chg="mod">
          <ac:chgData name="Omaran Bazna" userId="S::baznaom@udmercy.edu::20b170f4-cb4e-40e4-b8bf-67a3afb61742" providerId="AD" clId="Web-{3E04CE2F-7F4E-4A6B-A71D-734C39C46A4B}" dt="2023-11-05T14:12:58.653" v="69" actId="20577"/>
          <ac:spMkLst>
            <pc:docMk/>
            <pc:sldMk cId="3860065117" sldId="257"/>
            <ac:spMk id="2" creationId="{AB385E42-17CC-5CC4-2AAD-29F2E9DF4958}"/>
          </ac:spMkLst>
        </pc:spChg>
        <pc:spChg chg="mod">
          <ac:chgData name="Omaran Bazna" userId="S::baznaom@udmercy.edu::20b170f4-cb4e-40e4-b8bf-67a3afb61742" providerId="AD" clId="Web-{3E04CE2F-7F4E-4A6B-A71D-734C39C46A4B}" dt="2023-11-05T14:45:18.759" v="652" actId="20577"/>
          <ac:spMkLst>
            <pc:docMk/>
            <pc:sldMk cId="3860065117" sldId="257"/>
            <ac:spMk id="3" creationId="{1E472F10-FE7C-06D3-5792-ED42B12C3A52}"/>
          </ac:spMkLst>
        </pc:spChg>
      </pc:sldChg>
      <pc:sldChg chg="modSp new del">
        <pc:chgData name="Omaran Bazna" userId="S::baznaom@udmercy.edu::20b170f4-cb4e-40e4-b8bf-67a3afb61742" providerId="AD" clId="Web-{3E04CE2F-7F4E-4A6B-A71D-734C39C46A4B}" dt="2023-11-05T14:45:20.947" v="653"/>
        <pc:sldMkLst>
          <pc:docMk/>
          <pc:sldMk cId="965381255" sldId="258"/>
        </pc:sldMkLst>
        <pc:spChg chg="mod">
          <ac:chgData name="Omaran Bazna" userId="S::baznaom@udmercy.edu::20b170f4-cb4e-40e4-b8bf-67a3afb61742" providerId="AD" clId="Web-{3E04CE2F-7F4E-4A6B-A71D-734C39C46A4B}" dt="2023-11-05T14:42:49.489" v="551" actId="20577"/>
          <ac:spMkLst>
            <pc:docMk/>
            <pc:sldMk cId="965381255" sldId="258"/>
            <ac:spMk id="2" creationId="{F6354F7E-4681-1DF4-0134-7445180A72AA}"/>
          </ac:spMkLst>
        </pc:spChg>
        <pc:spChg chg="mod">
          <ac:chgData name="Omaran Bazna" userId="S::baznaom@udmercy.edu::20b170f4-cb4e-40e4-b8bf-67a3afb61742" providerId="AD" clId="Web-{3E04CE2F-7F4E-4A6B-A71D-734C39C46A4B}" dt="2023-11-05T14:43:44.788" v="555" actId="20577"/>
          <ac:spMkLst>
            <pc:docMk/>
            <pc:sldMk cId="965381255" sldId="258"/>
            <ac:spMk id="3" creationId="{293D5D25-6A0E-D23D-66FE-8DA85A6C81D1}"/>
          </ac:spMkLst>
        </pc:spChg>
      </pc:sldChg>
    </pc:docChg>
  </pc:docChgLst>
  <pc:docChgLst>
    <pc:chgData name="Omaran Bazna" userId="S::baznaom@udmercy.edu::20b170f4-cb4e-40e4-b8bf-67a3afb61742" providerId="AD" clId="Web-{CD029A32-1824-9997-BCE0-7705637EB669}"/>
    <pc:docChg chg="addSld modSld">
      <pc:chgData name="Omaran Bazna" userId="S::baznaom@udmercy.edu::20b170f4-cb4e-40e4-b8bf-67a3afb61742" providerId="AD" clId="Web-{CD029A32-1824-9997-BCE0-7705637EB669}" dt="2023-11-06T15:57:15.012" v="896" actId="20577"/>
      <pc:docMkLst>
        <pc:docMk/>
      </pc:docMkLst>
      <pc:sldChg chg="modSp">
        <pc:chgData name="Omaran Bazna" userId="S::baznaom@udmercy.edu::20b170f4-cb4e-40e4-b8bf-67a3afb61742" providerId="AD" clId="Web-{CD029A32-1824-9997-BCE0-7705637EB669}" dt="2023-11-06T15:35:58.710" v="38"/>
        <pc:sldMkLst>
          <pc:docMk/>
          <pc:sldMk cId="537086644" sldId="265"/>
        </pc:sldMkLst>
        <pc:spChg chg="mod">
          <ac:chgData name="Omaran Bazna" userId="S::baznaom@udmercy.edu::20b170f4-cb4e-40e4-b8bf-67a3afb61742" providerId="AD" clId="Web-{CD029A32-1824-9997-BCE0-7705637EB669}" dt="2023-11-06T15:35:58.710" v="38"/>
          <ac:spMkLst>
            <pc:docMk/>
            <pc:sldMk cId="537086644" sldId="265"/>
            <ac:spMk id="11" creationId="{D7333E7A-3B85-64B4-B2B1-4AFB212F9D99}"/>
          </ac:spMkLst>
        </pc:spChg>
      </pc:sldChg>
      <pc:sldChg chg="modSp">
        <pc:chgData name="Omaran Bazna" userId="S::baznaom@udmercy.edu::20b170f4-cb4e-40e4-b8bf-67a3afb61742" providerId="AD" clId="Web-{CD029A32-1824-9997-BCE0-7705637EB669}" dt="2023-11-06T15:36:03.600" v="40"/>
        <pc:sldMkLst>
          <pc:docMk/>
          <pc:sldMk cId="2737612124" sldId="266"/>
        </pc:sldMkLst>
        <pc:spChg chg="mod">
          <ac:chgData name="Omaran Bazna" userId="S::baznaom@udmercy.edu::20b170f4-cb4e-40e4-b8bf-67a3afb61742" providerId="AD" clId="Web-{CD029A32-1824-9997-BCE0-7705637EB669}" dt="2023-11-06T15:36:03.554" v="39"/>
          <ac:spMkLst>
            <pc:docMk/>
            <pc:sldMk cId="2737612124" sldId="266"/>
            <ac:spMk id="11" creationId="{D7333E7A-3B85-64B4-B2B1-4AFB212F9D99}"/>
          </ac:spMkLst>
        </pc:spChg>
        <pc:spChg chg="mod">
          <ac:chgData name="Omaran Bazna" userId="S::baznaom@udmercy.edu::20b170f4-cb4e-40e4-b8bf-67a3afb61742" providerId="AD" clId="Web-{CD029A32-1824-9997-BCE0-7705637EB669}" dt="2023-11-06T15:36:03.600" v="40"/>
          <ac:spMkLst>
            <pc:docMk/>
            <pc:sldMk cId="2737612124" sldId="266"/>
            <ac:spMk id="12" creationId="{A5784C04-0F05-BDC8-E888-65C2E0DDC439}"/>
          </ac:spMkLst>
        </pc:spChg>
      </pc:sldChg>
      <pc:sldChg chg="modSp">
        <pc:chgData name="Omaran Bazna" userId="S::baznaom@udmercy.edu::20b170f4-cb4e-40e4-b8bf-67a3afb61742" providerId="AD" clId="Web-{CD029A32-1824-9997-BCE0-7705637EB669}" dt="2023-11-06T15:36:09.554" v="43"/>
        <pc:sldMkLst>
          <pc:docMk/>
          <pc:sldMk cId="3195439170" sldId="267"/>
        </pc:sldMkLst>
        <pc:spChg chg="mod">
          <ac:chgData name="Omaran Bazna" userId="S::baznaom@udmercy.edu::20b170f4-cb4e-40e4-b8bf-67a3afb61742" providerId="AD" clId="Web-{CD029A32-1824-9997-BCE0-7705637EB669}" dt="2023-11-06T15:36:09.460" v="41"/>
          <ac:spMkLst>
            <pc:docMk/>
            <pc:sldMk cId="3195439170" sldId="267"/>
            <ac:spMk id="11" creationId="{D7333E7A-3B85-64B4-B2B1-4AFB212F9D99}"/>
          </ac:spMkLst>
        </pc:spChg>
        <pc:spChg chg="mod">
          <ac:chgData name="Omaran Bazna" userId="S::baznaom@udmercy.edu::20b170f4-cb4e-40e4-b8bf-67a3afb61742" providerId="AD" clId="Web-{CD029A32-1824-9997-BCE0-7705637EB669}" dt="2023-11-06T15:36:09.507" v="42"/>
          <ac:spMkLst>
            <pc:docMk/>
            <pc:sldMk cId="3195439170" sldId="267"/>
            <ac:spMk id="12" creationId="{A5784C04-0F05-BDC8-E888-65C2E0DDC439}"/>
          </ac:spMkLst>
        </pc:spChg>
        <pc:spChg chg="mod">
          <ac:chgData name="Omaran Bazna" userId="S::baznaom@udmercy.edu::20b170f4-cb4e-40e4-b8bf-67a3afb61742" providerId="AD" clId="Web-{CD029A32-1824-9997-BCE0-7705637EB669}" dt="2023-11-06T15:36:09.554" v="43"/>
          <ac:spMkLst>
            <pc:docMk/>
            <pc:sldMk cId="3195439170" sldId="267"/>
            <ac:spMk id="13" creationId="{BF18B652-82EE-D19D-E1C3-4DAA690515B3}"/>
          </ac:spMkLst>
        </pc:spChg>
      </pc:sldChg>
      <pc:sldChg chg="modSp">
        <pc:chgData name="Omaran Bazna" userId="S::baznaom@udmercy.edu::20b170f4-cb4e-40e4-b8bf-67a3afb61742" providerId="AD" clId="Web-{CD029A32-1824-9997-BCE0-7705637EB669}" dt="2023-11-06T15:36:21.476" v="47"/>
        <pc:sldMkLst>
          <pc:docMk/>
          <pc:sldMk cId="4165968788" sldId="268"/>
        </pc:sldMkLst>
        <pc:spChg chg="mod">
          <ac:chgData name="Omaran Bazna" userId="S::baznaom@udmercy.edu::20b170f4-cb4e-40e4-b8bf-67a3afb61742" providerId="AD" clId="Web-{CD029A32-1824-9997-BCE0-7705637EB669}" dt="2023-11-06T15:36:21.351" v="44"/>
          <ac:spMkLst>
            <pc:docMk/>
            <pc:sldMk cId="4165968788" sldId="268"/>
            <ac:spMk id="11" creationId="{D7333E7A-3B85-64B4-B2B1-4AFB212F9D99}"/>
          </ac:spMkLst>
        </pc:spChg>
        <pc:spChg chg="mod">
          <ac:chgData name="Omaran Bazna" userId="S::baznaom@udmercy.edu::20b170f4-cb4e-40e4-b8bf-67a3afb61742" providerId="AD" clId="Web-{CD029A32-1824-9997-BCE0-7705637EB669}" dt="2023-11-06T15:36:21.398" v="45"/>
          <ac:spMkLst>
            <pc:docMk/>
            <pc:sldMk cId="4165968788" sldId="268"/>
            <ac:spMk id="12" creationId="{A5784C04-0F05-BDC8-E888-65C2E0DDC439}"/>
          </ac:spMkLst>
        </pc:spChg>
        <pc:spChg chg="mod">
          <ac:chgData name="Omaran Bazna" userId="S::baznaom@udmercy.edu::20b170f4-cb4e-40e4-b8bf-67a3afb61742" providerId="AD" clId="Web-{CD029A32-1824-9997-BCE0-7705637EB669}" dt="2023-11-06T15:36:21.429" v="46"/>
          <ac:spMkLst>
            <pc:docMk/>
            <pc:sldMk cId="4165968788" sldId="268"/>
            <ac:spMk id="13" creationId="{BF18B652-82EE-D19D-E1C3-4DAA690515B3}"/>
          </ac:spMkLst>
        </pc:spChg>
        <pc:spChg chg="mod">
          <ac:chgData name="Omaran Bazna" userId="S::baznaom@udmercy.edu::20b170f4-cb4e-40e4-b8bf-67a3afb61742" providerId="AD" clId="Web-{CD029A32-1824-9997-BCE0-7705637EB669}" dt="2023-11-06T15:36:21.476" v="47"/>
          <ac:spMkLst>
            <pc:docMk/>
            <pc:sldMk cId="4165968788" sldId="268"/>
            <ac:spMk id="14" creationId="{86C34653-9AB8-F4EC-63AF-2844BCD89DB4}"/>
          </ac:spMkLst>
        </pc:spChg>
      </pc:sldChg>
      <pc:sldChg chg="modSp">
        <pc:chgData name="Omaran Bazna" userId="S::baznaom@udmercy.edu::20b170f4-cb4e-40e4-b8bf-67a3afb61742" providerId="AD" clId="Web-{CD029A32-1824-9997-BCE0-7705637EB669}" dt="2023-11-06T15:36:29.085" v="52"/>
        <pc:sldMkLst>
          <pc:docMk/>
          <pc:sldMk cId="572429280" sldId="269"/>
        </pc:sldMkLst>
        <pc:spChg chg="mod">
          <ac:chgData name="Omaran Bazna" userId="S::baznaom@udmercy.edu::20b170f4-cb4e-40e4-b8bf-67a3afb61742" providerId="AD" clId="Web-{CD029A32-1824-9997-BCE0-7705637EB669}" dt="2023-11-06T15:36:28.929" v="48"/>
          <ac:spMkLst>
            <pc:docMk/>
            <pc:sldMk cId="572429280" sldId="269"/>
            <ac:spMk id="11" creationId="{D7333E7A-3B85-64B4-B2B1-4AFB212F9D99}"/>
          </ac:spMkLst>
        </pc:spChg>
        <pc:spChg chg="mod">
          <ac:chgData name="Omaran Bazna" userId="S::baznaom@udmercy.edu::20b170f4-cb4e-40e4-b8bf-67a3afb61742" providerId="AD" clId="Web-{CD029A32-1824-9997-BCE0-7705637EB669}" dt="2023-11-06T15:36:28.960" v="49"/>
          <ac:spMkLst>
            <pc:docMk/>
            <pc:sldMk cId="572429280" sldId="269"/>
            <ac:spMk id="12" creationId="{A5784C04-0F05-BDC8-E888-65C2E0DDC439}"/>
          </ac:spMkLst>
        </pc:spChg>
        <pc:spChg chg="mod">
          <ac:chgData name="Omaran Bazna" userId="S::baznaom@udmercy.edu::20b170f4-cb4e-40e4-b8bf-67a3afb61742" providerId="AD" clId="Web-{CD029A32-1824-9997-BCE0-7705637EB669}" dt="2023-11-06T15:36:28.992" v="50"/>
          <ac:spMkLst>
            <pc:docMk/>
            <pc:sldMk cId="572429280" sldId="269"/>
            <ac:spMk id="13" creationId="{BF18B652-82EE-D19D-E1C3-4DAA690515B3}"/>
          </ac:spMkLst>
        </pc:spChg>
        <pc:spChg chg="mod">
          <ac:chgData name="Omaran Bazna" userId="S::baznaom@udmercy.edu::20b170f4-cb4e-40e4-b8bf-67a3afb61742" providerId="AD" clId="Web-{CD029A32-1824-9997-BCE0-7705637EB669}" dt="2023-11-06T15:36:29.039" v="51"/>
          <ac:spMkLst>
            <pc:docMk/>
            <pc:sldMk cId="572429280" sldId="269"/>
            <ac:spMk id="14" creationId="{86C34653-9AB8-F4EC-63AF-2844BCD89DB4}"/>
          </ac:spMkLst>
        </pc:spChg>
        <pc:spChg chg="mod">
          <ac:chgData name="Omaran Bazna" userId="S::baznaom@udmercy.edu::20b170f4-cb4e-40e4-b8bf-67a3afb61742" providerId="AD" clId="Web-{CD029A32-1824-9997-BCE0-7705637EB669}" dt="2023-11-06T15:36:29.085" v="52"/>
          <ac:spMkLst>
            <pc:docMk/>
            <pc:sldMk cId="572429280" sldId="269"/>
            <ac:spMk id="15" creationId="{FB1C8EC7-7EEB-0FFF-F174-618147D6FF73}"/>
          </ac:spMkLst>
        </pc:spChg>
      </pc:sldChg>
      <pc:sldChg chg="modSp">
        <pc:chgData name="Omaran Bazna" userId="S::baznaom@udmercy.edu::20b170f4-cb4e-40e4-b8bf-67a3afb61742" providerId="AD" clId="Web-{CD029A32-1824-9997-BCE0-7705637EB669}" dt="2023-11-06T15:36:38.054" v="58"/>
        <pc:sldMkLst>
          <pc:docMk/>
          <pc:sldMk cId="1334821364" sldId="270"/>
        </pc:sldMkLst>
        <pc:spChg chg="mod">
          <ac:chgData name="Omaran Bazna" userId="S::baznaom@udmercy.edu::20b170f4-cb4e-40e4-b8bf-67a3afb61742" providerId="AD" clId="Web-{CD029A32-1824-9997-BCE0-7705637EB669}" dt="2023-11-06T15:36:37.726" v="53"/>
          <ac:spMkLst>
            <pc:docMk/>
            <pc:sldMk cId="1334821364" sldId="270"/>
            <ac:spMk id="11" creationId="{D7333E7A-3B85-64B4-B2B1-4AFB212F9D99}"/>
          </ac:spMkLst>
        </pc:spChg>
        <pc:spChg chg="mod">
          <ac:chgData name="Omaran Bazna" userId="S::baznaom@udmercy.edu::20b170f4-cb4e-40e4-b8bf-67a3afb61742" providerId="AD" clId="Web-{CD029A32-1824-9997-BCE0-7705637EB669}" dt="2023-11-06T15:36:37.789" v="54"/>
          <ac:spMkLst>
            <pc:docMk/>
            <pc:sldMk cId="1334821364" sldId="270"/>
            <ac:spMk id="12" creationId="{A5784C04-0F05-BDC8-E888-65C2E0DDC439}"/>
          </ac:spMkLst>
        </pc:spChg>
        <pc:spChg chg="mod">
          <ac:chgData name="Omaran Bazna" userId="S::baznaom@udmercy.edu::20b170f4-cb4e-40e4-b8bf-67a3afb61742" providerId="AD" clId="Web-{CD029A32-1824-9997-BCE0-7705637EB669}" dt="2023-11-06T15:36:37.851" v="55"/>
          <ac:spMkLst>
            <pc:docMk/>
            <pc:sldMk cId="1334821364" sldId="270"/>
            <ac:spMk id="13" creationId="{BF18B652-82EE-D19D-E1C3-4DAA690515B3}"/>
          </ac:spMkLst>
        </pc:spChg>
        <pc:spChg chg="mod">
          <ac:chgData name="Omaran Bazna" userId="S::baznaom@udmercy.edu::20b170f4-cb4e-40e4-b8bf-67a3afb61742" providerId="AD" clId="Web-{CD029A32-1824-9997-BCE0-7705637EB669}" dt="2023-11-06T15:36:37.945" v="56"/>
          <ac:spMkLst>
            <pc:docMk/>
            <pc:sldMk cId="1334821364" sldId="270"/>
            <ac:spMk id="14" creationId="{86C34653-9AB8-F4EC-63AF-2844BCD89DB4}"/>
          </ac:spMkLst>
        </pc:spChg>
        <pc:spChg chg="mod">
          <ac:chgData name="Omaran Bazna" userId="S::baznaom@udmercy.edu::20b170f4-cb4e-40e4-b8bf-67a3afb61742" providerId="AD" clId="Web-{CD029A32-1824-9997-BCE0-7705637EB669}" dt="2023-11-06T15:36:38.008" v="57"/>
          <ac:spMkLst>
            <pc:docMk/>
            <pc:sldMk cId="1334821364" sldId="270"/>
            <ac:spMk id="15" creationId="{FB1C8EC7-7EEB-0FFF-F174-618147D6FF73}"/>
          </ac:spMkLst>
        </pc:spChg>
        <pc:spChg chg="mod">
          <ac:chgData name="Omaran Bazna" userId="S::baznaom@udmercy.edu::20b170f4-cb4e-40e4-b8bf-67a3afb61742" providerId="AD" clId="Web-{CD029A32-1824-9997-BCE0-7705637EB669}" dt="2023-11-06T15:36:38.054" v="58"/>
          <ac:spMkLst>
            <pc:docMk/>
            <pc:sldMk cId="1334821364" sldId="270"/>
            <ac:spMk id="16" creationId="{370A2B3B-F5A4-2C27-B78A-A79FAFBF3A4D}"/>
          </ac:spMkLst>
        </pc:spChg>
      </pc:sldChg>
      <pc:sldChg chg="modSp">
        <pc:chgData name="Omaran Bazna" userId="S::baznaom@udmercy.edu::20b170f4-cb4e-40e4-b8bf-67a3afb61742" providerId="AD" clId="Web-{CD029A32-1824-9997-BCE0-7705637EB669}" dt="2023-11-06T15:36:46.430" v="65"/>
        <pc:sldMkLst>
          <pc:docMk/>
          <pc:sldMk cId="3719270510" sldId="272"/>
        </pc:sldMkLst>
        <pc:spChg chg="mod">
          <ac:chgData name="Omaran Bazna" userId="S::baznaom@udmercy.edu::20b170f4-cb4e-40e4-b8bf-67a3afb61742" providerId="AD" clId="Web-{CD029A32-1824-9997-BCE0-7705637EB669}" dt="2023-11-06T15:36:46.102" v="59"/>
          <ac:spMkLst>
            <pc:docMk/>
            <pc:sldMk cId="3719270510" sldId="272"/>
            <ac:spMk id="11" creationId="{D7333E7A-3B85-64B4-B2B1-4AFB212F9D99}"/>
          </ac:spMkLst>
        </pc:spChg>
        <pc:spChg chg="mod">
          <ac:chgData name="Omaran Bazna" userId="S::baznaom@udmercy.edu::20b170f4-cb4e-40e4-b8bf-67a3afb61742" providerId="AD" clId="Web-{CD029A32-1824-9997-BCE0-7705637EB669}" dt="2023-11-06T15:36:46.164" v="60"/>
          <ac:spMkLst>
            <pc:docMk/>
            <pc:sldMk cId="3719270510" sldId="272"/>
            <ac:spMk id="12" creationId="{A5784C04-0F05-BDC8-E888-65C2E0DDC439}"/>
          </ac:spMkLst>
        </pc:spChg>
        <pc:spChg chg="mod">
          <ac:chgData name="Omaran Bazna" userId="S::baznaom@udmercy.edu::20b170f4-cb4e-40e4-b8bf-67a3afb61742" providerId="AD" clId="Web-{CD029A32-1824-9997-BCE0-7705637EB669}" dt="2023-11-06T15:36:46.211" v="61"/>
          <ac:spMkLst>
            <pc:docMk/>
            <pc:sldMk cId="3719270510" sldId="272"/>
            <ac:spMk id="13" creationId="{BF18B652-82EE-D19D-E1C3-4DAA690515B3}"/>
          </ac:spMkLst>
        </pc:spChg>
        <pc:spChg chg="mod">
          <ac:chgData name="Omaran Bazna" userId="S::baznaom@udmercy.edu::20b170f4-cb4e-40e4-b8bf-67a3afb61742" providerId="AD" clId="Web-{CD029A32-1824-9997-BCE0-7705637EB669}" dt="2023-11-06T15:36:46.258" v="62"/>
          <ac:spMkLst>
            <pc:docMk/>
            <pc:sldMk cId="3719270510" sldId="272"/>
            <ac:spMk id="14" creationId="{86C34653-9AB8-F4EC-63AF-2844BCD89DB4}"/>
          </ac:spMkLst>
        </pc:spChg>
        <pc:spChg chg="mod">
          <ac:chgData name="Omaran Bazna" userId="S::baznaom@udmercy.edu::20b170f4-cb4e-40e4-b8bf-67a3afb61742" providerId="AD" clId="Web-{CD029A32-1824-9997-BCE0-7705637EB669}" dt="2023-11-06T15:36:46.320" v="63"/>
          <ac:spMkLst>
            <pc:docMk/>
            <pc:sldMk cId="3719270510" sldId="272"/>
            <ac:spMk id="15" creationId="{FB1C8EC7-7EEB-0FFF-F174-618147D6FF73}"/>
          </ac:spMkLst>
        </pc:spChg>
        <pc:spChg chg="mod">
          <ac:chgData name="Omaran Bazna" userId="S::baznaom@udmercy.edu::20b170f4-cb4e-40e4-b8bf-67a3afb61742" providerId="AD" clId="Web-{CD029A32-1824-9997-BCE0-7705637EB669}" dt="2023-11-06T15:36:46.367" v="64"/>
          <ac:spMkLst>
            <pc:docMk/>
            <pc:sldMk cId="3719270510" sldId="272"/>
            <ac:spMk id="16" creationId="{370A2B3B-F5A4-2C27-B78A-A79FAFBF3A4D}"/>
          </ac:spMkLst>
        </pc:spChg>
        <pc:spChg chg="mod">
          <ac:chgData name="Omaran Bazna" userId="S::baznaom@udmercy.edu::20b170f4-cb4e-40e4-b8bf-67a3afb61742" providerId="AD" clId="Web-{CD029A32-1824-9997-BCE0-7705637EB669}" dt="2023-11-06T15:36:46.430" v="65"/>
          <ac:spMkLst>
            <pc:docMk/>
            <pc:sldMk cId="3719270510" sldId="272"/>
            <ac:spMk id="17" creationId="{2F9DF52D-5874-7290-D09E-6162566B9C0D}"/>
          </ac:spMkLst>
        </pc:spChg>
      </pc:sldChg>
      <pc:sldChg chg="addSp modSp add replId">
        <pc:chgData name="Omaran Bazna" userId="S::baznaom@udmercy.edu::20b170f4-cb4e-40e4-b8bf-67a3afb61742" providerId="AD" clId="Web-{CD029A32-1824-9997-BCE0-7705637EB669}" dt="2023-11-06T15:37:08.102" v="77" actId="20577"/>
        <pc:sldMkLst>
          <pc:docMk/>
          <pc:sldMk cId="803398697" sldId="273"/>
        </pc:sldMkLst>
        <pc:spChg chg="mod">
          <ac:chgData name="Omaran Bazna" userId="S::baznaom@udmercy.edu::20b170f4-cb4e-40e4-b8bf-67a3afb61742" providerId="AD" clId="Web-{CD029A32-1824-9997-BCE0-7705637EB669}" dt="2023-11-06T15:37:08.102" v="77" actId="20577"/>
          <ac:spMkLst>
            <pc:docMk/>
            <pc:sldMk cId="803398697" sldId="273"/>
            <ac:spMk id="2" creationId="{817F98F5-9C04-99B0-D498-5733197691A7}"/>
          </ac:spMkLst>
        </pc:spChg>
        <pc:spChg chg="add mod">
          <ac:chgData name="Omaran Bazna" userId="S::baznaom@udmercy.edu::20b170f4-cb4e-40e4-b8bf-67a3afb61742" providerId="AD" clId="Web-{CD029A32-1824-9997-BCE0-7705637EB669}" dt="2023-11-06T15:37:05.477" v="76" actId="1076"/>
          <ac:spMkLst>
            <pc:docMk/>
            <pc:sldMk cId="803398697" sldId="273"/>
            <ac:spMk id="3" creationId="{6CE407A6-E0FE-DD78-DD4A-250A8A3501FC}"/>
          </ac:spMkLst>
        </pc:spChg>
        <pc:spChg chg="mod">
          <ac:chgData name="Omaran Bazna" userId="S::baznaom@udmercy.edu::20b170f4-cb4e-40e4-b8bf-67a3afb61742" providerId="AD" clId="Web-{CD029A32-1824-9997-BCE0-7705637EB669}" dt="2023-11-06T15:36:56.461" v="66"/>
          <ac:spMkLst>
            <pc:docMk/>
            <pc:sldMk cId="803398697" sldId="273"/>
            <ac:spMk id="11" creationId="{D7333E7A-3B85-64B4-B2B1-4AFB212F9D99}"/>
          </ac:spMkLst>
        </pc:spChg>
        <pc:spChg chg="mod">
          <ac:chgData name="Omaran Bazna" userId="S::baznaom@udmercy.edu::20b170f4-cb4e-40e4-b8bf-67a3afb61742" providerId="AD" clId="Web-{CD029A32-1824-9997-BCE0-7705637EB669}" dt="2023-11-06T15:36:56.492" v="67"/>
          <ac:spMkLst>
            <pc:docMk/>
            <pc:sldMk cId="803398697" sldId="273"/>
            <ac:spMk id="12" creationId="{A5784C04-0F05-BDC8-E888-65C2E0DDC439}"/>
          </ac:spMkLst>
        </pc:spChg>
        <pc:spChg chg="mod">
          <ac:chgData name="Omaran Bazna" userId="S::baznaom@udmercy.edu::20b170f4-cb4e-40e4-b8bf-67a3afb61742" providerId="AD" clId="Web-{CD029A32-1824-9997-BCE0-7705637EB669}" dt="2023-11-06T15:36:56.539" v="68"/>
          <ac:spMkLst>
            <pc:docMk/>
            <pc:sldMk cId="803398697" sldId="273"/>
            <ac:spMk id="13" creationId="{BF18B652-82EE-D19D-E1C3-4DAA690515B3}"/>
          </ac:spMkLst>
        </pc:spChg>
        <pc:spChg chg="mod">
          <ac:chgData name="Omaran Bazna" userId="S::baznaom@udmercy.edu::20b170f4-cb4e-40e4-b8bf-67a3afb61742" providerId="AD" clId="Web-{CD029A32-1824-9997-BCE0-7705637EB669}" dt="2023-11-06T15:36:56.586" v="69"/>
          <ac:spMkLst>
            <pc:docMk/>
            <pc:sldMk cId="803398697" sldId="273"/>
            <ac:spMk id="14" creationId="{86C34653-9AB8-F4EC-63AF-2844BCD89DB4}"/>
          </ac:spMkLst>
        </pc:spChg>
        <pc:spChg chg="mod">
          <ac:chgData name="Omaran Bazna" userId="S::baznaom@udmercy.edu::20b170f4-cb4e-40e4-b8bf-67a3afb61742" providerId="AD" clId="Web-{CD029A32-1824-9997-BCE0-7705637EB669}" dt="2023-11-06T15:36:56.617" v="70"/>
          <ac:spMkLst>
            <pc:docMk/>
            <pc:sldMk cId="803398697" sldId="273"/>
            <ac:spMk id="15" creationId="{FB1C8EC7-7EEB-0FFF-F174-618147D6FF73}"/>
          </ac:spMkLst>
        </pc:spChg>
        <pc:spChg chg="mod">
          <ac:chgData name="Omaran Bazna" userId="S::baznaom@udmercy.edu::20b170f4-cb4e-40e4-b8bf-67a3afb61742" providerId="AD" clId="Web-{CD029A32-1824-9997-BCE0-7705637EB669}" dt="2023-11-06T15:36:56.680" v="71"/>
          <ac:spMkLst>
            <pc:docMk/>
            <pc:sldMk cId="803398697" sldId="273"/>
            <ac:spMk id="16" creationId="{370A2B3B-F5A4-2C27-B78A-A79FAFBF3A4D}"/>
          </ac:spMkLst>
        </pc:spChg>
        <pc:spChg chg="mod">
          <ac:chgData name="Omaran Bazna" userId="S::baznaom@udmercy.edu::20b170f4-cb4e-40e4-b8bf-67a3afb61742" providerId="AD" clId="Web-{CD029A32-1824-9997-BCE0-7705637EB669}" dt="2023-11-06T15:36:56.727" v="72"/>
          <ac:spMkLst>
            <pc:docMk/>
            <pc:sldMk cId="803398697" sldId="273"/>
            <ac:spMk id="17" creationId="{2F9DF52D-5874-7290-D09E-6162566B9C0D}"/>
          </ac:spMkLst>
        </pc:spChg>
        <pc:spChg chg="mod">
          <ac:chgData name="Omaran Bazna" userId="S::baznaom@udmercy.edu::20b170f4-cb4e-40e4-b8bf-67a3afb61742" providerId="AD" clId="Web-{CD029A32-1824-9997-BCE0-7705637EB669}" dt="2023-11-06T15:36:56.789" v="73"/>
          <ac:spMkLst>
            <pc:docMk/>
            <pc:sldMk cId="803398697" sldId="273"/>
            <ac:spMk id="18" creationId="{1549A830-BAF2-7C46-B8A4-E72D369B707F}"/>
          </ac:spMkLst>
        </pc:spChg>
        <pc:spChg chg="mod">
          <ac:chgData name="Omaran Bazna" userId="S::baznaom@udmercy.edu::20b170f4-cb4e-40e4-b8bf-67a3afb61742" providerId="AD" clId="Web-{CD029A32-1824-9997-BCE0-7705637EB669}" dt="2023-11-06T15:35:42.334" v="34" actId="20577"/>
          <ac:spMkLst>
            <pc:docMk/>
            <pc:sldMk cId="803398697" sldId="273"/>
            <ac:spMk id="19" creationId="{55E16BBF-046F-B5D0-B003-BFECA5875D43}"/>
          </ac:spMkLst>
        </pc:spChg>
      </pc:sldChg>
      <pc:sldChg chg="addSp delSp modSp add replId">
        <pc:chgData name="Omaran Bazna" userId="S::baznaom@udmercy.edu::20b170f4-cb4e-40e4-b8bf-67a3afb61742" providerId="AD" clId="Web-{CD029A32-1824-9997-BCE0-7705637EB669}" dt="2023-11-06T15:39:07.934" v="218"/>
        <pc:sldMkLst>
          <pc:docMk/>
          <pc:sldMk cId="4227687195" sldId="274"/>
        </pc:sldMkLst>
        <pc:spChg chg="mod">
          <ac:chgData name="Omaran Bazna" userId="S::baznaom@udmercy.edu::20b170f4-cb4e-40e4-b8bf-67a3afb61742" providerId="AD" clId="Web-{CD029A32-1824-9997-BCE0-7705637EB669}" dt="2023-11-06T15:37:49.494" v="140" actId="20577"/>
          <ac:spMkLst>
            <pc:docMk/>
            <pc:sldMk cId="4227687195" sldId="274"/>
            <ac:spMk id="2" creationId="{817F98F5-9C04-99B0-D498-5733197691A7}"/>
          </ac:spMkLst>
        </pc:spChg>
        <pc:spChg chg="del">
          <ac:chgData name="Omaran Bazna" userId="S::baznaom@udmercy.edu::20b170f4-cb4e-40e4-b8bf-67a3afb61742" providerId="AD" clId="Web-{CD029A32-1824-9997-BCE0-7705637EB669}" dt="2023-11-06T15:37:54.478" v="141"/>
          <ac:spMkLst>
            <pc:docMk/>
            <pc:sldMk cId="4227687195" sldId="274"/>
            <ac:spMk id="3" creationId="{6CE407A6-E0FE-DD78-DD4A-250A8A3501FC}"/>
          </ac:spMkLst>
        </pc:spChg>
        <pc:spChg chg="add mod">
          <ac:chgData name="Omaran Bazna" userId="S::baznaom@udmercy.edu::20b170f4-cb4e-40e4-b8bf-67a3afb61742" providerId="AD" clId="Web-{CD029A32-1824-9997-BCE0-7705637EB669}" dt="2023-11-06T15:39:07.934" v="218"/>
          <ac:spMkLst>
            <pc:docMk/>
            <pc:sldMk cId="4227687195" sldId="274"/>
            <ac:spMk id="10" creationId="{5B4F4041-4DC0-E5D3-8292-9C71DA959A32}"/>
          </ac:spMkLst>
        </pc:spChg>
        <pc:graphicFrameChg chg="mod modGraphic">
          <ac:chgData name="Omaran Bazna" userId="S::baznaom@udmercy.edu::20b170f4-cb4e-40e4-b8bf-67a3afb61742" providerId="AD" clId="Web-{CD029A32-1824-9997-BCE0-7705637EB669}" dt="2023-11-06T15:38:40.152" v="211"/>
          <ac:graphicFrameMkLst>
            <pc:docMk/>
            <pc:sldMk cId="4227687195" sldId="274"/>
            <ac:graphicFrameMk id="47" creationId="{8069A43C-4FCE-55B7-230A-2E8734FD77B5}"/>
          </ac:graphicFrameMkLst>
        </pc:graphicFrameChg>
      </pc:sldChg>
      <pc:sldChg chg="addSp modSp add replId">
        <pc:chgData name="Omaran Bazna" userId="S::baznaom@udmercy.edu::20b170f4-cb4e-40e4-b8bf-67a3afb61742" providerId="AD" clId="Web-{CD029A32-1824-9997-BCE0-7705637EB669}" dt="2023-11-06T15:39:59.669" v="226" actId="1076"/>
        <pc:sldMkLst>
          <pc:docMk/>
          <pc:sldMk cId="1642905573" sldId="275"/>
        </pc:sldMkLst>
        <pc:spChg chg="add mod">
          <ac:chgData name="Omaran Bazna" userId="S::baznaom@udmercy.edu::20b170f4-cb4e-40e4-b8bf-67a3afb61742" providerId="AD" clId="Web-{CD029A32-1824-9997-BCE0-7705637EB669}" dt="2023-11-06T15:39:24.684" v="221" actId="1076"/>
          <ac:spMkLst>
            <pc:docMk/>
            <pc:sldMk cId="1642905573" sldId="275"/>
            <ac:spMk id="3" creationId="{E71416DD-A0DB-2A37-8B8F-0D8AE2692144}"/>
          </ac:spMkLst>
        </pc:spChg>
        <pc:spChg chg="add mod">
          <ac:chgData name="Omaran Bazna" userId="S::baznaom@udmercy.edu::20b170f4-cb4e-40e4-b8bf-67a3afb61742" providerId="AD" clId="Web-{CD029A32-1824-9997-BCE0-7705637EB669}" dt="2023-11-06T15:39:59.669" v="226" actId="1076"/>
          <ac:spMkLst>
            <pc:docMk/>
            <pc:sldMk cId="1642905573" sldId="275"/>
            <ac:spMk id="49" creationId="{A6D68807-122A-F998-B037-642A6D961798}"/>
          </ac:spMkLst>
        </pc:spChg>
      </pc:sldChg>
      <pc:sldChg chg="addSp modSp add replId">
        <pc:chgData name="Omaran Bazna" userId="S::baznaom@udmercy.edu::20b170f4-cb4e-40e4-b8bf-67a3afb61742" providerId="AD" clId="Web-{CD029A32-1824-9997-BCE0-7705637EB669}" dt="2023-11-06T15:39:51.107" v="224" actId="1076"/>
        <pc:sldMkLst>
          <pc:docMk/>
          <pc:sldMk cId="308428066" sldId="276"/>
        </pc:sldMkLst>
        <pc:spChg chg="add mod">
          <ac:chgData name="Omaran Bazna" userId="S::baznaom@udmercy.edu::20b170f4-cb4e-40e4-b8bf-67a3afb61742" providerId="AD" clId="Web-{CD029A32-1824-9997-BCE0-7705637EB669}" dt="2023-11-06T15:39:51.107" v="224" actId="1076"/>
          <ac:spMkLst>
            <pc:docMk/>
            <pc:sldMk cId="308428066" sldId="276"/>
            <ac:spMk id="49" creationId="{8607DE95-651E-55D4-3F23-A278961FF6C7}"/>
          </ac:spMkLst>
        </pc:spChg>
      </pc:sldChg>
      <pc:sldChg chg="addSp modSp add replId">
        <pc:chgData name="Omaran Bazna" userId="S::baznaom@udmercy.edu::20b170f4-cb4e-40e4-b8bf-67a3afb61742" providerId="AD" clId="Web-{CD029A32-1824-9997-BCE0-7705637EB669}" dt="2023-11-06T15:40:10.982" v="229" actId="1076"/>
        <pc:sldMkLst>
          <pc:docMk/>
          <pc:sldMk cId="2836316719" sldId="277"/>
        </pc:sldMkLst>
        <pc:spChg chg="add mod">
          <ac:chgData name="Omaran Bazna" userId="S::baznaom@udmercy.edu::20b170f4-cb4e-40e4-b8bf-67a3afb61742" providerId="AD" clId="Web-{CD029A32-1824-9997-BCE0-7705637EB669}" dt="2023-11-06T15:40:10.982" v="229" actId="1076"/>
          <ac:spMkLst>
            <pc:docMk/>
            <pc:sldMk cId="2836316719" sldId="277"/>
            <ac:spMk id="51" creationId="{C13FCA90-018A-E556-2B32-96680110F12F}"/>
          </ac:spMkLst>
        </pc:spChg>
      </pc:sldChg>
      <pc:sldChg chg="addSp modSp add replId">
        <pc:chgData name="Omaran Bazna" userId="S::baznaom@udmercy.edu::20b170f4-cb4e-40e4-b8bf-67a3afb61742" providerId="AD" clId="Web-{CD029A32-1824-9997-BCE0-7705637EB669}" dt="2023-11-06T15:40:44.811" v="234" actId="1076"/>
        <pc:sldMkLst>
          <pc:docMk/>
          <pc:sldMk cId="2166702316" sldId="278"/>
        </pc:sldMkLst>
        <pc:spChg chg="mod">
          <ac:chgData name="Omaran Bazna" userId="S::baznaom@udmercy.edu::20b170f4-cb4e-40e4-b8bf-67a3afb61742" providerId="AD" clId="Web-{CD029A32-1824-9997-BCE0-7705637EB669}" dt="2023-11-06T15:40:39.374" v="233" actId="1076"/>
          <ac:spMkLst>
            <pc:docMk/>
            <pc:sldMk cId="2166702316" sldId="278"/>
            <ac:spMk id="10" creationId="{5B4F4041-4DC0-E5D3-8292-9C71DA959A32}"/>
          </ac:spMkLst>
        </pc:spChg>
        <pc:spChg chg="add mod">
          <ac:chgData name="Omaran Bazna" userId="S::baznaom@udmercy.edu::20b170f4-cb4e-40e4-b8bf-67a3afb61742" providerId="AD" clId="Web-{CD029A32-1824-9997-BCE0-7705637EB669}" dt="2023-11-06T15:40:44.811" v="234" actId="1076"/>
          <ac:spMkLst>
            <pc:docMk/>
            <pc:sldMk cId="2166702316" sldId="278"/>
            <ac:spMk id="52" creationId="{3B16B69C-B6FB-B976-F8D7-13B3EB6E3519}"/>
          </ac:spMkLst>
        </pc:spChg>
      </pc:sldChg>
      <pc:sldChg chg="addSp modSp add replId">
        <pc:chgData name="Omaran Bazna" userId="S::baznaom@udmercy.edu::20b170f4-cb4e-40e4-b8bf-67a3afb61742" providerId="AD" clId="Web-{CD029A32-1824-9997-BCE0-7705637EB669}" dt="2023-11-06T15:42:35.408" v="334" actId="20577"/>
        <pc:sldMkLst>
          <pc:docMk/>
          <pc:sldMk cId="1728704844" sldId="279"/>
        </pc:sldMkLst>
        <pc:spChg chg="mod">
          <ac:chgData name="Omaran Bazna" userId="S::baznaom@udmercy.edu::20b170f4-cb4e-40e4-b8bf-67a3afb61742" providerId="AD" clId="Web-{CD029A32-1824-9997-BCE0-7705637EB669}" dt="2023-11-06T15:42:35.408" v="334" actId="20577"/>
          <ac:spMkLst>
            <pc:docMk/>
            <pc:sldMk cId="1728704844" sldId="279"/>
            <ac:spMk id="2" creationId="{817F98F5-9C04-99B0-D498-5733197691A7}"/>
          </ac:spMkLst>
        </pc:spChg>
        <pc:spChg chg="add mod">
          <ac:chgData name="Omaran Bazna" userId="S::baznaom@udmercy.edu::20b170f4-cb4e-40e4-b8bf-67a3afb61742" providerId="AD" clId="Web-{CD029A32-1824-9997-BCE0-7705637EB669}" dt="2023-11-06T15:41:54.391" v="326" actId="14100"/>
          <ac:spMkLst>
            <pc:docMk/>
            <pc:sldMk cId="1728704844" sldId="279"/>
            <ac:spMk id="50" creationId="{FF42D1A4-9DCB-FAA4-AF1B-023C6EF2EF3E}"/>
          </ac:spMkLst>
        </pc:spChg>
        <pc:cxnChg chg="add mod">
          <ac:chgData name="Omaran Bazna" userId="S::baznaom@udmercy.edu::20b170f4-cb4e-40e4-b8bf-67a3afb61742" providerId="AD" clId="Web-{CD029A32-1824-9997-BCE0-7705637EB669}" dt="2023-11-06T15:42:25.846" v="333" actId="1076"/>
          <ac:cxnSpMkLst>
            <pc:docMk/>
            <pc:sldMk cId="1728704844" sldId="279"/>
            <ac:cxnSpMk id="53" creationId="{AC22245F-2362-B233-F07D-771CF40C578D}"/>
          </ac:cxnSpMkLst>
        </pc:cxnChg>
      </pc:sldChg>
      <pc:sldChg chg="addSp modSp add replId">
        <pc:chgData name="Omaran Bazna" userId="S::baznaom@udmercy.edu::20b170f4-cb4e-40e4-b8bf-67a3afb61742" providerId="AD" clId="Web-{CD029A32-1824-9997-BCE0-7705637EB669}" dt="2023-11-06T15:45:17.022" v="449" actId="20577"/>
        <pc:sldMkLst>
          <pc:docMk/>
          <pc:sldMk cId="3990359716" sldId="280"/>
        </pc:sldMkLst>
        <pc:spChg chg="mod">
          <ac:chgData name="Omaran Bazna" userId="S::baznaom@udmercy.edu::20b170f4-cb4e-40e4-b8bf-67a3afb61742" providerId="AD" clId="Web-{CD029A32-1824-9997-BCE0-7705637EB669}" dt="2023-11-06T15:43:07.097" v="393" actId="20577"/>
          <ac:spMkLst>
            <pc:docMk/>
            <pc:sldMk cId="3990359716" sldId="280"/>
            <ac:spMk id="2" creationId="{817F98F5-9C04-99B0-D498-5733197691A7}"/>
          </ac:spMkLst>
        </pc:spChg>
        <pc:spChg chg="add mod">
          <ac:chgData name="Omaran Bazna" userId="S::baznaom@udmercy.edu::20b170f4-cb4e-40e4-b8bf-67a3afb61742" providerId="AD" clId="Web-{CD029A32-1824-9997-BCE0-7705637EB669}" dt="2023-11-06T15:44:00.129" v="421" actId="1076"/>
          <ac:spMkLst>
            <pc:docMk/>
            <pc:sldMk cId="3990359716" sldId="280"/>
            <ac:spMk id="54" creationId="{46426EEF-929A-A319-51A6-F5FD01197A58}"/>
          </ac:spMkLst>
        </pc:spChg>
        <pc:spChg chg="add mod">
          <ac:chgData name="Omaran Bazna" userId="S::baznaom@udmercy.edu::20b170f4-cb4e-40e4-b8bf-67a3afb61742" providerId="AD" clId="Web-{CD029A32-1824-9997-BCE0-7705637EB669}" dt="2023-11-06T15:45:01.100" v="436" actId="14100"/>
          <ac:spMkLst>
            <pc:docMk/>
            <pc:sldMk cId="3990359716" sldId="280"/>
            <ac:spMk id="55" creationId="{084AB411-1CC9-3BCD-53D9-3FB8BCE19DFD}"/>
          </ac:spMkLst>
        </pc:spChg>
        <pc:spChg chg="add mod">
          <ac:chgData name="Omaran Bazna" userId="S::baznaom@udmercy.edu::20b170f4-cb4e-40e4-b8bf-67a3afb61742" providerId="AD" clId="Web-{CD029A32-1824-9997-BCE0-7705637EB669}" dt="2023-11-06T15:45:17.022" v="449" actId="20577"/>
          <ac:spMkLst>
            <pc:docMk/>
            <pc:sldMk cId="3990359716" sldId="280"/>
            <ac:spMk id="56" creationId="{827B7DC8-D859-90FF-90AC-D1C8EE1D95F1}"/>
          </ac:spMkLst>
        </pc:spChg>
        <pc:graphicFrameChg chg="mod modGraphic">
          <ac:chgData name="Omaran Bazna" userId="S::baznaom@udmercy.edu::20b170f4-cb4e-40e4-b8bf-67a3afb61742" providerId="AD" clId="Web-{CD029A32-1824-9997-BCE0-7705637EB669}" dt="2023-11-06T15:43:24.128" v="419"/>
          <ac:graphicFrameMkLst>
            <pc:docMk/>
            <pc:sldMk cId="3990359716" sldId="280"/>
            <ac:graphicFrameMk id="47" creationId="{8069A43C-4FCE-55B7-230A-2E8734FD77B5}"/>
          </ac:graphicFrameMkLst>
        </pc:graphicFrameChg>
      </pc:sldChg>
      <pc:sldChg chg="modSp add replId">
        <pc:chgData name="Omaran Bazna" userId="S::baznaom@udmercy.edu::20b170f4-cb4e-40e4-b8bf-67a3afb61742" providerId="AD" clId="Web-{CD029A32-1824-9997-BCE0-7705637EB669}" dt="2023-11-06T15:48:49.075" v="650" actId="20577"/>
        <pc:sldMkLst>
          <pc:docMk/>
          <pc:sldMk cId="911977048" sldId="281"/>
        </pc:sldMkLst>
        <pc:spChg chg="mod">
          <ac:chgData name="Omaran Bazna" userId="S::baznaom@udmercy.edu::20b170f4-cb4e-40e4-b8bf-67a3afb61742" providerId="AD" clId="Web-{CD029A32-1824-9997-BCE0-7705637EB669}" dt="2023-11-06T15:48:49.075" v="650" actId="20577"/>
          <ac:spMkLst>
            <pc:docMk/>
            <pc:sldMk cId="911977048" sldId="281"/>
            <ac:spMk id="2" creationId="{817F98F5-9C04-99B0-D498-5733197691A7}"/>
          </ac:spMkLst>
        </pc:spChg>
      </pc:sldChg>
      <pc:sldChg chg="addSp modSp add replId">
        <pc:chgData name="Omaran Bazna" userId="S::baznaom@udmercy.edu::20b170f4-cb4e-40e4-b8bf-67a3afb61742" providerId="AD" clId="Web-{CD029A32-1824-9997-BCE0-7705637EB669}" dt="2023-11-06T15:51:14.313" v="668" actId="1076"/>
        <pc:sldMkLst>
          <pc:docMk/>
          <pc:sldMk cId="2009253547" sldId="282"/>
        </pc:sldMkLst>
        <pc:spChg chg="add mod">
          <ac:chgData name="Omaran Bazna" userId="S::baznaom@udmercy.edu::20b170f4-cb4e-40e4-b8bf-67a3afb61742" providerId="AD" clId="Web-{CD029A32-1824-9997-BCE0-7705637EB669}" dt="2023-11-06T15:49:16.685" v="653"/>
          <ac:spMkLst>
            <pc:docMk/>
            <pc:sldMk cId="2009253547" sldId="282"/>
            <ac:spMk id="57" creationId="{E7BA814A-2B0D-44CB-8AFE-2DD14102EA30}"/>
          </ac:spMkLst>
        </pc:spChg>
        <pc:spChg chg="add mod">
          <ac:chgData name="Omaran Bazna" userId="S::baznaom@udmercy.edu::20b170f4-cb4e-40e4-b8bf-67a3afb61742" providerId="AD" clId="Web-{CD029A32-1824-9997-BCE0-7705637EB669}" dt="2023-11-06T15:51:14.313" v="668" actId="1076"/>
          <ac:spMkLst>
            <pc:docMk/>
            <pc:sldMk cId="2009253547" sldId="282"/>
            <ac:spMk id="58" creationId="{6C7DCE57-CF16-7AC3-11EC-16BF98EE0816}"/>
          </ac:spMkLst>
        </pc:spChg>
      </pc:sldChg>
      <pc:sldChg chg="addSp delSp modSp add replId">
        <pc:chgData name="Omaran Bazna" userId="S::baznaom@udmercy.edu::20b170f4-cb4e-40e4-b8bf-67a3afb61742" providerId="AD" clId="Web-{CD029A32-1824-9997-BCE0-7705637EB669}" dt="2023-11-06T15:52:17.862" v="682" actId="1076"/>
        <pc:sldMkLst>
          <pc:docMk/>
          <pc:sldMk cId="523683640" sldId="283"/>
        </pc:sldMkLst>
        <pc:spChg chg="mod">
          <ac:chgData name="Omaran Bazna" userId="S::baznaom@udmercy.edu::20b170f4-cb4e-40e4-b8bf-67a3afb61742" providerId="AD" clId="Web-{CD029A32-1824-9997-BCE0-7705637EB669}" dt="2023-11-06T15:49:30.561" v="655" actId="1076"/>
          <ac:spMkLst>
            <pc:docMk/>
            <pc:sldMk cId="523683640" sldId="283"/>
            <ac:spMk id="57" creationId="{E7BA814A-2B0D-44CB-8AFE-2DD14102EA30}"/>
          </ac:spMkLst>
        </pc:spChg>
        <pc:spChg chg="add del">
          <ac:chgData name="Omaran Bazna" userId="S::baznaom@udmercy.edu::20b170f4-cb4e-40e4-b8bf-67a3afb61742" providerId="AD" clId="Web-{CD029A32-1824-9997-BCE0-7705637EB669}" dt="2023-11-06T15:51:41.439" v="670"/>
          <ac:spMkLst>
            <pc:docMk/>
            <pc:sldMk cId="523683640" sldId="283"/>
            <ac:spMk id="58" creationId="{ACEA948E-EA42-12D8-79B4-CBCDA29AEEFA}"/>
          </ac:spMkLst>
        </pc:spChg>
        <pc:spChg chg="add mod">
          <ac:chgData name="Omaran Bazna" userId="S::baznaom@udmercy.edu::20b170f4-cb4e-40e4-b8bf-67a3afb61742" providerId="AD" clId="Web-{CD029A32-1824-9997-BCE0-7705637EB669}" dt="2023-11-06T15:51:57.346" v="680" actId="1076"/>
          <ac:spMkLst>
            <pc:docMk/>
            <pc:sldMk cId="523683640" sldId="283"/>
            <ac:spMk id="59" creationId="{129D5B9F-BBEE-9548-CA0E-5951A0AD2540}"/>
          </ac:spMkLst>
        </pc:spChg>
        <pc:spChg chg="add mod">
          <ac:chgData name="Omaran Bazna" userId="S::baznaom@udmercy.edu::20b170f4-cb4e-40e4-b8bf-67a3afb61742" providerId="AD" clId="Web-{CD029A32-1824-9997-BCE0-7705637EB669}" dt="2023-11-06T15:52:17.862" v="682" actId="1076"/>
          <ac:spMkLst>
            <pc:docMk/>
            <pc:sldMk cId="523683640" sldId="283"/>
            <ac:spMk id="61" creationId="{EE891F23-4DDC-501C-090F-0C0494BFCDD9}"/>
          </ac:spMkLst>
        </pc:spChg>
      </pc:sldChg>
      <pc:sldChg chg="addSp modSp add replId">
        <pc:chgData name="Omaran Bazna" userId="S::baznaom@udmercy.edu::20b170f4-cb4e-40e4-b8bf-67a3afb61742" providerId="AD" clId="Web-{CD029A32-1824-9997-BCE0-7705637EB669}" dt="2023-11-06T15:52:47.066" v="686" actId="1076"/>
        <pc:sldMkLst>
          <pc:docMk/>
          <pc:sldMk cId="2084198394" sldId="284"/>
        </pc:sldMkLst>
        <pc:spChg chg="mod">
          <ac:chgData name="Omaran Bazna" userId="S::baznaom@udmercy.edu::20b170f4-cb4e-40e4-b8bf-67a3afb61742" providerId="AD" clId="Web-{CD029A32-1824-9997-BCE0-7705637EB669}" dt="2023-11-06T15:52:33.113" v="684" actId="1076"/>
          <ac:spMkLst>
            <pc:docMk/>
            <pc:sldMk cId="2084198394" sldId="284"/>
            <ac:spMk id="57" creationId="{E7BA814A-2B0D-44CB-8AFE-2DD14102EA30}"/>
          </ac:spMkLst>
        </pc:spChg>
        <pc:spChg chg="add mod">
          <ac:chgData name="Omaran Bazna" userId="S::baznaom@udmercy.edu::20b170f4-cb4e-40e4-b8bf-67a3afb61742" providerId="AD" clId="Web-{CD029A32-1824-9997-BCE0-7705637EB669}" dt="2023-11-06T15:52:47.066" v="686" actId="1076"/>
          <ac:spMkLst>
            <pc:docMk/>
            <pc:sldMk cId="2084198394" sldId="284"/>
            <ac:spMk id="58" creationId="{5E20FAE4-D9E2-B4BE-7A53-4197153921FF}"/>
          </ac:spMkLst>
        </pc:spChg>
      </pc:sldChg>
      <pc:sldChg chg="addSp modSp add replId">
        <pc:chgData name="Omaran Bazna" userId="S::baznaom@udmercy.edu::20b170f4-cb4e-40e4-b8bf-67a3afb61742" providerId="AD" clId="Web-{CD029A32-1824-9997-BCE0-7705637EB669}" dt="2023-11-06T15:53:14.442" v="690" actId="1076"/>
        <pc:sldMkLst>
          <pc:docMk/>
          <pc:sldMk cId="1216979043" sldId="285"/>
        </pc:sldMkLst>
        <pc:spChg chg="mod">
          <ac:chgData name="Omaran Bazna" userId="S::baznaom@udmercy.edu::20b170f4-cb4e-40e4-b8bf-67a3afb61742" providerId="AD" clId="Web-{CD029A32-1824-9997-BCE0-7705637EB669}" dt="2023-11-06T15:53:00.598" v="688" actId="1076"/>
          <ac:spMkLst>
            <pc:docMk/>
            <pc:sldMk cId="1216979043" sldId="285"/>
            <ac:spMk id="57" creationId="{E7BA814A-2B0D-44CB-8AFE-2DD14102EA30}"/>
          </ac:spMkLst>
        </pc:spChg>
        <pc:spChg chg="add mod">
          <ac:chgData name="Omaran Bazna" userId="S::baznaom@udmercy.edu::20b170f4-cb4e-40e4-b8bf-67a3afb61742" providerId="AD" clId="Web-{CD029A32-1824-9997-BCE0-7705637EB669}" dt="2023-11-06T15:53:14.442" v="690" actId="1076"/>
          <ac:spMkLst>
            <pc:docMk/>
            <pc:sldMk cId="1216979043" sldId="285"/>
            <ac:spMk id="60" creationId="{6C3EDA8B-F4E4-07E3-3DCC-37D5E650A7C4}"/>
          </ac:spMkLst>
        </pc:spChg>
      </pc:sldChg>
      <pc:sldChg chg="modSp add replId">
        <pc:chgData name="Omaran Bazna" userId="S::baznaom@udmercy.edu::20b170f4-cb4e-40e4-b8bf-67a3afb61742" providerId="AD" clId="Web-{CD029A32-1824-9997-BCE0-7705637EB669}" dt="2023-11-06T15:55:36.196" v="781" actId="20577"/>
        <pc:sldMkLst>
          <pc:docMk/>
          <pc:sldMk cId="245935389" sldId="286"/>
        </pc:sldMkLst>
        <pc:spChg chg="mod">
          <ac:chgData name="Omaran Bazna" userId="S::baznaom@udmercy.edu::20b170f4-cb4e-40e4-b8bf-67a3afb61742" providerId="AD" clId="Web-{CD029A32-1824-9997-BCE0-7705637EB669}" dt="2023-11-06T15:55:36.196" v="781" actId="20577"/>
          <ac:spMkLst>
            <pc:docMk/>
            <pc:sldMk cId="245935389" sldId="286"/>
            <ac:spMk id="2" creationId="{817F98F5-9C04-99B0-D498-5733197691A7}"/>
          </ac:spMkLst>
        </pc:spChg>
        <pc:spChg chg="mod">
          <ac:chgData name="Omaran Bazna" userId="S::baznaom@udmercy.edu::20b170f4-cb4e-40e4-b8bf-67a3afb61742" providerId="AD" clId="Web-{CD029A32-1824-9997-BCE0-7705637EB669}" dt="2023-11-06T15:54:25.975" v="697" actId="1076"/>
          <ac:spMkLst>
            <pc:docMk/>
            <pc:sldMk cId="245935389" sldId="286"/>
            <ac:spMk id="19" creationId="{55E16BBF-046F-B5D0-B003-BFECA5875D43}"/>
          </ac:spMkLst>
        </pc:spChg>
      </pc:sldChg>
      <pc:sldChg chg="modSp add replId">
        <pc:chgData name="Omaran Bazna" userId="S::baznaom@udmercy.edu::20b170f4-cb4e-40e4-b8bf-67a3afb61742" providerId="AD" clId="Web-{CD029A32-1824-9997-BCE0-7705637EB669}" dt="2023-11-06T15:57:15.012" v="896" actId="20577"/>
        <pc:sldMkLst>
          <pc:docMk/>
          <pc:sldMk cId="3054928547" sldId="287"/>
        </pc:sldMkLst>
        <pc:spChg chg="mod">
          <ac:chgData name="Omaran Bazna" userId="S::baznaom@udmercy.edu::20b170f4-cb4e-40e4-b8bf-67a3afb61742" providerId="AD" clId="Web-{CD029A32-1824-9997-BCE0-7705637EB669}" dt="2023-11-06T15:57:15.012" v="896" actId="20577"/>
          <ac:spMkLst>
            <pc:docMk/>
            <pc:sldMk cId="3054928547" sldId="287"/>
            <ac:spMk id="2" creationId="{817F98F5-9C04-99B0-D498-5733197691A7}"/>
          </ac:spMkLst>
        </pc:spChg>
        <pc:spChg chg="mod">
          <ac:chgData name="Omaran Bazna" userId="S::baznaom@udmercy.edu::20b170f4-cb4e-40e4-b8bf-67a3afb61742" providerId="AD" clId="Web-{CD029A32-1824-9997-BCE0-7705637EB669}" dt="2023-11-06T15:57:11.292" v="895" actId="20577"/>
          <ac:spMkLst>
            <pc:docMk/>
            <pc:sldMk cId="3054928547" sldId="287"/>
            <ac:spMk id="20" creationId="{02BEAF16-C01F-816D-A1CA-64AE8893938A}"/>
          </ac:spMkLst>
        </pc:spChg>
        <pc:spChg chg="mod">
          <ac:chgData name="Omaran Bazna" userId="S::baznaom@udmercy.edu::20b170f4-cb4e-40e4-b8bf-67a3afb61742" providerId="AD" clId="Web-{CD029A32-1824-9997-BCE0-7705637EB669}" dt="2023-11-06T15:56:03.087" v="783"/>
          <ac:spMkLst>
            <pc:docMk/>
            <pc:sldMk cId="3054928547" sldId="287"/>
            <ac:spMk id="21" creationId="{97215328-305E-40AF-B710-BA4DC0692715}"/>
          </ac:spMkLst>
        </pc:spChg>
        <pc:spChg chg="mod">
          <ac:chgData name="Omaran Bazna" userId="S::baznaom@udmercy.edu::20b170f4-cb4e-40e4-b8bf-67a3afb61742" providerId="AD" clId="Web-{CD029A32-1824-9997-BCE0-7705637EB669}" dt="2023-11-06T15:56:03.150" v="784"/>
          <ac:spMkLst>
            <pc:docMk/>
            <pc:sldMk cId="3054928547" sldId="287"/>
            <ac:spMk id="22" creationId="{F6BFF9FD-3208-DB41-D113-85ACD79C5015}"/>
          </ac:spMkLst>
        </pc:spChg>
        <pc:spChg chg="mod">
          <ac:chgData name="Omaran Bazna" userId="S::baznaom@udmercy.edu::20b170f4-cb4e-40e4-b8bf-67a3afb61742" providerId="AD" clId="Web-{CD029A32-1824-9997-BCE0-7705637EB669}" dt="2023-11-06T15:56:16.697" v="803"/>
          <ac:spMkLst>
            <pc:docMk/>
            <pc:sldMk cId="3054928547" sldId="287"/>
            <ac:spMk id="23" creationId="{754E4B50-9031-C840-E6AE-0864E4E428A1}"/>
          </ac:spMkLst>
        </pc:spChg>
        <pc:spChg chg="mod">
          <ac:chgData name="Omaran Bazna" userId="S::baznaom@udmercy.edu::20b170f4-cb4e-40e4-b8bf-67a3afb61742" providerId="AD" clId="Web-{CD029A32-1824-9997-BCE0-7705637EB669}" dt="2023-11-06T15:56:03.290" v="786"/>
          <ac:spMkLst>
            <pc:docMk/>
            <pc:sldMk cId="3054928547" sldId="287"/>
            <ac:spMk id="24" creationId="{449CE9F1-DE13-B047-C0AC-C0C894B1EAD1}"/>
          </ac:spMkLst>
        </pc:spChg>
        <pc:spChg chg="mod">
          <ac:chgData name="Omaran Bazna" userId="S::baznaom@udmercy.edu::20b170f4-cb4e-40e4-b8bf-67a3afb61742" providerId="AD" clId="Web-{CD029A32-1824-9997-BCE0-7705637EB669}" dt="2023-11-06T15:56:03.337" v="787"/>
          <ac:spMkLst>
            <pc:docMk/>
            <pc:sldMk cId="3054928547" sldId="287"/>
            <ac:spMk id="25" creationId="{F280C18E-8B0B-0012-3CED-723951852A99}"/>
          </ac:spMkLst>
        </pc:spChg>
        <pc:spChg chg="mod">
          <ac:chgData name="Omaran Bazna" userId="S::baznaom@udmercy.edu::20b170f4-cb4e-40e4-b8bf-67a3afb61742" providerId="AD" clId="Web-{CD029A32-1824-9997-BCE0-7705637EB669}" dt="2023-11-06T15:56:03.400" v="788"/>
          <ac:spMkLst>
            <pc:docMk/>
            <pc:sldMk cId="3054928547" sldId="287"/>
            <ac:spMk id="26" creationId="{10E57DD4-6C4E-9D5E-841A-CF3E0EF82745}"/>
          </ac:spMkLst>
        </pc:spChg>
        <pc:spChg chg="mod">
          <ac:chgData name="Omaran Bazna" userId="S::baznaom@udmercy.edu::20b170f4-cb4e-40e4-b8bf-67a3afb61742" providerId="AD" clId="Web-{CD029A32-1824-9997-BCE0-7705637EB669}" dt="2023-11-06T15:56:03.447" v="789"/>
          <ac:spMkLst>
            <pc:docMk/>
            <pc:sldMk cId="3054928547" sldId="287"/>
            <ac:spMk id="27" creationId="{49533C03-B3FA-758D-13BC-D900B6A4FFDE}"/>
          </ac:spMkLst>
        </pc:spChg>
        <pc:spChg chg="mod">
          <ac:chgData name="Omaran Bazna" userId="S::baznaom@udmercy.edu::20b170f4-cb4e-40e4-b8bf-67a3afb61742" providerId="AD" clId="Web-{CD029A32-1824-9997-BCE0-7705637EB669}" dt="2023-11-06T15:56:03.509" v="790"/>
          <ac:spMkLst>
            <pc:docMk/>
            <pc:sldMk cId="3054928547" sldId="287"/>
            <ac:spMk id="28" creationId="{111FA1C4-C97E-4F6D-652A-C31FE020B003}"/>
          </ac:spMkLst>
        </pc:spChg>
        <pc:spChg chg="mod">
          <ac:chgData name="Omaran Bazna" userId="S::baznaom@udmercy.edu::20b170f4-cb4e-40e4-b8bf-67a3afb61742" providerId="AD" clId="Web-{CD029A32-1824-9997-BCE0-7705637EB669}" dt="2023-11-06T15:56:16.760" v="804"/>
          <ac:spMkLst>
            <pc:docMk/>
            <pc:sldMk cId="3054928547" sldId="287"/>
            <ac:spMk id="29" creationId="{1EFB64CA-5AE3-AE9D-0B23-8E1A7BD43C0E}"/>
          </ac:spMkLst>
        </pc:spChg>
        <pc:spChg chg="mod">
          <ac:chgData name="Omaran Bazna" userId="S::baznaom@udmercy.edu::20b170f4-cb4e-40e4-b8bf-67a3afb61742" providerId="AD" clId="Web-{CD029A32-1824-9997-BCE0-7705637EB669}" dt="2023-11-06T15:56:03.603" v="792"/>
          <ac:spMkLst>
            <pc:docMk/>
            <pc:sldMk cId="3054928547" sldId="287"/>
            <ac:spMk id="30" creationId="{57C49699-6947-1A64-C36A-0729C33CC70D}"/>
          </ac:spMkLst>
        </pc:spChg>
        <pc:spChg chg="mod">
          <ac:chgData name="Omaran Bazna" userId="S::baznaom@udmercy.edu::20b170f4-cb4e-40e4-b8bf-67a3afb61742" providerId="AD" clId="Web-{CD029A32-1824-9997-BCE0-7705637EB669}" dt="2023-11-06T15:56:03.650" v="793"/>
          <ac:spMkLst>
            <pc:docMk/>
            <pc:sldMk cId="3054928547" sldId="287"/>
            <ac:spMk id="31" creationId="{597602EA-389D-FFFF-F626-71543A78A369}"/>
          </ac:spMkLst>
        </pc:spChg>
        <pc:spChg chg="mod">
          <ac:chgData name="Omaran Bazna" userId="S::baznaom@udmercy.edu::20b170f4-cb4e-40e4-b8bf-67a3afb61742" providerId="AD" clId="Web-{CD029A32-1824-9997-BCE0-7705637EB669}" dt="2023-11-06T15:56:03.697" v="794"/>
          <ac:spMkLst>
            <pc:docMk/>
            <pc:sldMk cId="3054928547" sldId="287"/>
            <ac:spMk id="32" creationId="{1F12008C-E2B2-F8A9-1857-C4C6E63AD142}"/>
          </ac:spMkLst>
        </pc:spChg>
        <pc:spChg chg="mod">
          <ac:chgData name="Omaran Bazna" userId="S::baznaom@udmercy.edu::20b170f4-cb4e-40e4-b8bf-67a3afb61742" providerId="AD" clId="Web-{CD029A32-1824-9997-BCE0-7705637EB669}" dt="2023-11-06T15:56:16.822" v="805"/>
          <ac:spMkLst>
            <pc:docMk/>
            <pc:sldMk cId="3054928547" sldId="287"/>
            <ac:spMk id="33" creationId="{40EDA538-C38D-F4A0-666F-8256727EDF9C}"/>
          </ac:spMkLst>
        </pc:spChg>
        <pc:spChg chg="mod">
          <ac:chgData name="Omaran Bazna" userId="S::baznaom@udmercy.edu::20b170f4-cb4e-40e4-b8bf-67a3afb61742" providerId="AD" clId="Web-{CD029A32-1824-9997-BCE0-7705637EB669}" dt="2023-11-06T15:56:03.806" v="796"/>
          <ac:spMkLst>
            <pc:docMk/>
            <pc:sldMk cId="3054928547" sldId="287"/>
            <ac:spMk id="34" creationId="{F57234C9-33CE-02FF-63C2-23D99406F587}"/>
          </ac:spMkLst>
        </pc:spChg>
        <pc:spChg chg="mod">
          <ac:chgData name="Omaran Bazna" userId="S::baznaom@udmercy.edu::20b170f4-cb4e-40e4-b8bf-67a3afb61742" providerId="AD" clId="Web-{CD029A32-1824-9997-BCE0-7705637EB669}" dt="2023-11-06T15:56:03.853" v="797"/>
          <ac:spMkLst>
            <pc:docMk/>
            <pc:sldMk cId="3054928547" sldId="287"/>
            <ac:spMk id="35" creationId="{C58433C6-32A6-442E-B651-6DE35033A7D8}"/>
          </ac:spMkLst>
        </pc:spChg>
        <pc:spChg chg="mod">
          <ac:chgData name="Omaran Bazna" userId="S::baznaom@udmercy.edu::20b170f4-cb4e-40e4-b8bf-67a3afb61742" providerId="AD" clId="Web-{CD029A32-1824-9997-BCE0-7705637EB669}" dt="2023-11-06T15:56:03.915" v="798"/>
          <ac:spMkLst>
            <pc:docMk/>
            <pc:sldMk cId="3054928547" sldId="287"/>
            <ac:spMk id="36" creationId="{E3B9A7B7-CB40-7394-0050-6034F31B5821}"/>
          </ac:spMkLst>
        </pc:spChg>
        <pc:spChg chg="mod">
          <ac:chgData name="Omaran Bazna" userId="S::baznaom@udmercy.edu::20b170f4-cb4e-40e4-b8bf-67a3afb61742" providerId="AD" clId="Web-{CD029A32-1824-9997-BCE0-7705637EB669}" dt="2023-11-06T15:56:16.916" v="806"/>
          <ac:spMkLst>
            <pc:docMk/>
            <pc:sldMk cId="3054928547" sldId="287"/>
            <ac:spMk id="39" creationId="{B322485B-158D-C610-4C8E-54440FBE9BD2}"/>
          </ac:spMkLst>
        </pc:spChg>
        <pc:spChg chg="mod">
          <ac:chgData name="Omaran Bazna" userId="S::baznaom@udmercy.edu::20b170f4-cb4e-40e4-b8bf-67a3afb61742" providerId="AD" clId="Web-{CD029A32-1824-9997-BCE0-7705637EB669}" dt="2023-11-06T15:56:04.040" v="800"/>
          <ac:spMkLst>
            <pc:docMk/>
            <pc:sldMk cId="3054928547" sldId="287"/>
            <ac:spMk id="40" creationId="{5A96A6A3-33BF-192D-33E2-0959F30D5284}"/>
          </ac:spMkLst>
        </pc:spChg>
        <pc:spChg chg="mod">
          <ac:chgData name="Omaran Bazna" userId="S::baznaom@udmercy.edu::20b170f4-cb4e-40e4-b8bf-67a3afb61742" providerId="AD" clId="Web-{CD029A32-1824-9997-BCE0-7705637EB669}" dt="2023-11-06T15:56:04.103" v="801"/>
          <ac:spMkLst>
            <pc:docMk/>
            <pc:sldMk cId="3054928547" sldId="287"/>
            <ac:spMk id="41" creationId="{EB179831-879B-B503-0031-674BC975C3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mojipedia.org/check-mar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mojipedia.org/check-mark" TargetMode="External"/><Relationship Id="rId2" Type="http://schemas.openxmlformats.org/officeDocument/2006/relationships/hyperlink" Target="https://emojipedia.org/cross-mar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mojipedia.org/check-mark" TargetMode="External"/><Relationship Id="rId2" Type="http://schemas.openxmlformats.org/officeDocument/2006/relationships/hyperlink" Target="https://emojipedia.org/cross-ma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mojipedia.org/check-mark" TargetMode="External"/><Relationship Id="rId2" Type="http://schemas.openxmlformats.org/officeDocument/2006/relationships/hyperlink" Target="https://emojipedia.org/cross-mark"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mojipedia.org/check-mark" TargetMode="External"/><Relationship Id="rId2" Type="http://schemas.openxmlformats.org/officeDocument/2006/relationships/hyperlink" Target="https://emojipedia.org/cross-mark"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mojipedia.org/check-mark" TargetMode="External"/><Relationship Id="rId2" Type="http://schemas.openxmlformats.org/officeDocument/2006/relationships/hyperlink" Target="https://emojipedia.org/cross-ma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Algorithm design</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Omaran </a:t>
            </a:r>
            <a:r>
              <a:rPr lang="en-US" dirty="0" err="1">
                <a:cs typeface="Calibri"/>
              </a:rPr>
              <a:t>Bazna</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53708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273761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319543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416596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57242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133482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371927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And so on:</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54694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Let's said we pick this slot (9)</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3" name="Arrow: Down 2">
            <a:extLst>
              <a:ext uri="{FF2B5EF4-FFF2-40B4-BE49-F238E27FC236}">
                <a16:creationId xmlns:a16="http://schemas.microsoft.com/office/drawing/2014/main" id="{6CE407A6-E0FE-DD78-DD4A-250A8A3501FC}"/>
              </a:ext>
            </a:extLst>
          </p:cNvPr>
          <p:cNvSpPr/>
          <p:nvPr/>
        </p:nvSpPr>
        <p:spPr>
          <a:xfrm rot="720000">
            <a:off x="2547290" y="1229736"/>
            <a:ext cx="213733" cy="3345364"/>
          </a:xfrm>
          <a:prstGeom prst="down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39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Let's said we pick this slot (9) , we filter the availabilities that use the slot 9</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extLst>
              <p:ext uri="{D42A27DB-BD31-4B8C-83A1-F6EECF244321}">
                <p14:modId xmlns:p14="http://schemas.microsoft.com/office/powerpoint/2010/main" val="2944930630"/>
              </p:ext>
            </p:extLst>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21</a:t>
                      </a:r>
                    </a:p>
                  </a:txBody>
                  <a:tcPr/>
                </a:tc>
                <a:tc>
                  <a:txBody>
                    <a:bodyPr/>
                    <a:lstStyle/>
                    <a:p>
                      <a:r>
                        <a:rPr lang="en-US" dirty="0"/>
                        <a:t>john</a:t>
                      </a:r>
                    </a:p>
                  </a:txBody>
                  <a:tcPr/>
                </a:tc>
                <a:tc>
                  <a:txBody>
                    <a:bodyPr/>
                    <a:lstStyle/>
                    <a:p>
                      <a:r>
                        <a:rPr lang="en-US" dirty="0"/>
                        <a:t>CS101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59</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60</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68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5E42-17CC-5CC4-2AAD-29F2E9DF4958}"/>
              </a:ext>
            </a:extLst>
          </p:cNvPr>
          <p:cNvSpPr>
            <a:spLocks noGrp="1"/>
          </p:cNvSpPr>
          <p:nvPr>
            <p:ph type="title"/>
          </p:nvPr>
        </p:nvSpPr>
        <p:spPr/>
        <p:txBody>
          <a:bodyPr/>
          <a:lstStyle/>
          <a:p>
            <a:r>
              <a:rPr lang="en-US" b="1" dirty="0">
                <a:cs typeface="Calibri Light"/>
              </a:rPr>
              <a:t>The problem: </a:t>
            </a:r>
            <a:endParaRPr lang="en-US" b="1" dirty="0"/>
          </a:p>
        </p:txBody>
      </p:sp>
      <p:sp>
        <p:nvSpPr>
          <p:cNvPr id="3" name="Content Placeholder 2">
            <a:extLst>
              <a:ext uri="{FF2B5EF4-FFF2-40B4-BE49-F238E27FC236}">
                <a16:creationId xmlns:a16="http://schemas.microsoft.com/office/drawing/2014/main" id="{1E472F10-FE7C-06D3-5792-ED42B12C3A52}"/>
              </a:ext>
            </a:extLst>
          </p:cNvPr>
          <p:cNvSpPr>
            <a:spLocks noGrp="1"/>
          </p:cNvSpPr>
          <p:nvPr>
            <p:ph idx="1"/>
          </p:nvPr>
        </p:nvSpPr>
        <p:spPr/>
        <p:txBody>
          <a:bodyPr vert="horz" lIns="91440" tIns="45720" rIns="91440" bIns="45720" rtlCol="0" anchor="t">
            <a:normAutofit/>
          </a:bodyPr>
          <a:lstStyle/>
          <a:p>
            <a:pPr marL="457200" indent="-457200"/>
            <a:r>
              <a:rPr lang="en-US" sz="1800" dirty="0">
                <a:latin typeface="Arial Nova"/>
                <a:cs typeface="Calibri"/>
              </a:rPr>
              <a:t>We have a list of (professor-course) </a:t>
            </a:r>
            <a:r>
              <a:rPr lang="en-US" sz="1800" dirty="0">
                <a:latin typeface="Arial Nova"/>
                <a:ea typeface="+mn-lt"/>
                <a:cs typeface="+mn-lt"/>
              </a:rPr>
              <a:t>availabilities, along with the available time on the week's schedule </a:t>
            </a:r>
            <a:r>
              <a:rPr lang="en-US" sz="1800" b="1" dirty="0">
                <a:latin typeface="Arial Nova"/>
                <a:ea typeface="+mn-lt"/>
                <a:cs typeface="+mn-lt"/>
              </a:rPr>
              <a:t>Basic Detroit Mercy Time Slots.</a:t>
            </a:r>
            <a:endParaRPr lang="en-US" sz="1800" dirty="0">
              <a:latin typeface="Arial Nova"/>
              <a:ea typeface="+mn-lt"/>
              <a:cs typeface="+mn-lt"/>
            </a:endParaRPr>
          </a:p>
          <a:p>
            <a:pPr marL="457200" indent="-457200"/>
            <a:endParaRPr lang="en-US" sz="1800" b="1" dirty="0">
              <a:latin typeface="Arial Nova"/>
              <a:cs typeface="Calibri"/>
            </a:endParaRPr>
          </a:p>
          <a:p>
            <a:pPr marL="457200" indent="-457200"/>
            <a:r>
              <a:rPr lang="en-US" sz="1800" dirty="0">
                <a:latin typeface="Arial Nova"/>
                <a:cs typeface="Calibri"/>
              </a:rPr>
              <a:t>We need to fill the available schedule slots with those availabilities such that:</a:t>
            </a:r>
          </a:p>
          <a:p>
            <a:pPr marL="914400" lvl="1" indent="-457200">
              <a:buAutoNum type="arabicPeriod"/>
            </a:pPr>
            <a:r>
              <a:rPr lang="en-US" sz="1800" u="sng" dirty="0">
                <a:latin typeface="Arial Nova"/>
                <a:cs typeface="Calibri"/>
              </a:rPr>
              <a:t>No conflict happens for any professor or any school year: </a:t>
            </a:r>
            <a:r>
              <a:rPr lang="en-US" sz="1800" dirty="0">
                <a:latin typeface="Arial Nova"/>
                <a:cs typeface="Calibri"/>
              </a:rPr>
              <a:t>meaning that at any slot of the schedule there is no professor that have two classes at the same time and no year (junior, senior ,…) has two classes at the same time.</a:t>
            </a:r>
          </a:p>
          <a:p>
            <a:pPr marL="914400" lvl="1" indent="-457200">
              <a:buAutoNum type="arabicPeriod"/>
            </a:pPr>
            <a:r>
              <a:rPr lang="en-US" sz="1800" u="sng" dirty="0">
                <a:latin typeface="Arial Nova"/>
                <a:cs typeface="Calibri"/>
              </a:rPr>
              <a:t>Choose schedule with best outcomes:</a:t>
            </a:r>
            <a:r>
              <a:rPr lang="en-US" sz="1800" dirty="0">
                <a:latin typeface="Arial Nova"/>
                <a:cs typeface="Calibri"/>
              </a:rPr>
              <a:t> if there are multiple valid schedules we want our algorithm to pick the schedule that provide best outcomes in any aspect (academic , cost , …) ,this could be achieved  for example by prioritize the senior professors , prioritize the full time faculties and so on.</a:t>
            </a:r>
          </a:p>
          <a:p>
            <a:pPr marL="914400" lvl="1" indent="-457200">
              <a:buAutoNum type="arabicPeriod"/>
            </a:pPr>
            <a:r>
              <a:rPr lang="en-US" sz="1800" dirty="0">
                <a:latin typeface="Arial Nova"/>
                <a:cs typeface="Calibri"/>
              </a:rPr>
              <a:t>The output schedule should guaranteed that all required courses for one year should be provided and as much as possible of elective courses</a:t>
            </a: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914400" lvl="1" indent="-457200">
              <a:buAutoNum type="arabicPeriod"/>
            </a:pPr>
            <a:endParaRPr lang="en-US" sz="1800" dirty="0">
              <a:latin typeface="Arial Nova"/>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860065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Let's said we pick this slot (9) , we filter the availabilities that use the slot 9</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21</a:t>
                      </a:r>
                    </a:p>
                  </a:txBody>
                  <a:tcPr/>
                </a:tc>
                <a:tc>
                  <a:txBody>
                    <a:bodyPr/>
                    <a:lstStyle/>
                    <a:p>
                      <a:r>
                        <a:rPr lang="en-US" dirty="0"/>
                        <a:t>john</a:t>
                      </a:r>
                    </a:p>
                  </a:txBody>
                  <a:tcPr/>
                </a:tc>
                <a:tc>
                  <a:txBody>
                    <a:bodyPr/>
                    <a:lstStyle/>
                    <a:p>
                      <a:r>
                        <a:rPr lang="en-US" dirty="0"/>
                        <a:t>CS101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59</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60</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8607DE95-651E-55D4-3F23-A278961FF6C7}"/>
              </a:ext>
            </a:extLst>
          </p:cNvPr>
          <p:cNvSpPr/>
          <p:nvPr/>
        </p:nvSpPr>
        <p:spPr>
          <a:xfrm>
            <a:off x="10550912" y="3906643"/>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42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Let's said we pick this slot (9) , we filter the availabilities that use the slot 9</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a:t>21</a:t>
                      </a:r>
                      <a:endParaRPr lang="en-US" dirty="0"/>
                    </a:p>
                  </a:txBody>
                  <a:tcPr/>
                </a:tc>
                <a:tc>
                  <a:txBody>
                    <a:bodyPr/>
                    <a:lstStyle/>
                    <a:p>
                      <a:r>
                        <a:rPr lang="en-US" dirty="0"/>
                        <a:t>john</a:t>
                      </a:r>
                    </a:p>
                  </a:txBody>
                  <a:tcPr/>
                </a:tc>
                <a:tc>
                  <a:txBody>
                    <a:bodyPr/>
                    <a:lstStyle/>
                    <a:p>
                      <a:r>
                        <a:rPr lang="en-US" dirty="0"/>
                        <a:t>CS101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59</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60</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90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Let's said we pick this slot (9) , we filter the availabilities that use the slot 9</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a:t>21</a:t>
                      </a:r>
                      <a:endParaRPr lang="en-US" dirty="0"/>
                    </a:p>
                  </a:txBody>
                  <a:tcPr/>
                </a:tc>
                <a:tc>
                  <a:txBody>
                    <a:bodyPr/>
                    <a:lstStyle/>
                    <a:p>
                      <a:r>
                        <a:rPr lang="en-US" dirty="0"/>
                        <a:t>john</a:t>
                      </a:r>
                    </a:p>
                  </a:txBody>
                  <a:tcPr/>
                </a:tc>
                <a:tc>
                  <a:txBody>
                    <a:bodyPr/>
                    <a:lstStyle/>
                    <a:p>
                      <a:r>
                        <a:rPr lang="en-US" dirty="0"/>
                        <a:t>CS101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59</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60</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316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Let's said we pick this slot (9) , we filter the availabilities that use the slot 9</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a:t>21</a:t>
                      </a:r>
                      <a:endParaRPr lang="en-US" dirty="0"/>
                    </a:p>
                  </a:txBody>
                  <a:tcPr/>
                </a:tc>
                <a:tc>
                  <a:txBody>
                    <a:bodyPr/>
                    <a:lstStyle/>
                    <a:p>
                      <a:r>
                        <a:rPr lang="en-US" dirty="0"/>
                        <a:t>john</a:t>
                      </a:r>
                    </a:p>
                  </a:txBody>
                  <a:tcPr/>
                </a:tc>
                <a:tc>
                  <a:txBody>
                    <a:bodyPr/>
                    <a:lstStyle/>
                    <a:p>
                      <a:r>
                        <a:rPr lang="en-US" dirty="0"/>
                        <a:t>CS101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59</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60</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702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normAutofit fontScale="90000"/>
          </a:bodyPr>
          <a:lstStyle/>
          <a:p>
            <a:r>
              <a:rPr lang="en-US" b="1" dirty="0">
                <a:ea typeface="Calibri Light"/>
                <a:cs typeface="Calibri Light"/>
              </a:rPr>
              <a:t>Let's said we pick this slot (9) , remove already selected </a:t>
            </a:r>
            <a:r>
              <a:rPr lang="en-US" b="1">
                <a:ea typeface="Calibri Light"/>
                <a:cs typeface="Calibri Light"/>
              </a:rPr>
              <a:t>availabilities</a:t>
            </a:r>
            <a:r>
              <a:rPr lang="en-US" b="1" dirty="0">
                <a:ea typeface="Calibri Light"/>
                <a:cs typeface="Calibri Light"/>
              </a:rPr>
              <a:t> , the ones who already used in previous slots</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a:t>21</a:t>
                      </a:r>
                      <a:endParaRPr lang="en-US" dirty="0"/>
                    </a:p>
                  </a:txBody>
                  <a:tcPr/>
                </a:tc>
                <a:tc>
                  <a:txBody>
                    <a:bodyPr/>
                    <a:lstStyle/>
                    <a:p>
                      <a:r>
                        <a:rPr lang="en-US" dirty="0"/>
                        <a:t>john</a:t>
                      </a:r>
                    </a:p>
                  </a:txBody>
                  <a:tcPr/>
                </a:tc>
                <a:tc>
                  <a:txBody>
                    <a:bodyPr/>
                    <a:lstStyle/>
                    <a:p>
                      <a:r>
                        <a:rPr lang="en-US" dirty="0"/>
                        <a:t>CS101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59</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60</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70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normAutofit fontScale="90000"/>
          </a:bodyPr>
          <a:lstStyle/>
          <a:p>
            <a:r>
              <a:rPr lang="en-US" b="1" dirty="0">
                <a:ea typeface="Calibri Light"/>
                <a:cs typeface="Calibri Light"/>
              </a:rPr>
              <a:t>Let's said we pick this slot (9) , remove already selected availabilities , sort the rest based on how important starting from most important</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extLst>
              <p:ext uri="{D42A27DB-BD31-4B8C-83A1-F6EECF244321}">
                <p14:modId xmlns:p14="http://schemas.microsoft.com/office/powerpoint/2010/main" val="2057532387"/>
              </p:ext>
            </p:extLst>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Tree>
    <p:extLst>
      <p:ext uri="{BB962C8B-B14F-4D97-AF65-F5344CB8AC3E}">
        <p14:creationId xmlns:p14="http://schemas.microsoft.com/office/powerpoint/2010/main" val="3990359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Let's say we pick this slot (9) </a:t>
            </a:r>
            <a:br>
              <a:rPr lang="en-US" sz="2000" b="1" dirty="0">
                <a:ea typeface="Calibri Light"/>
                <a:cs typeface="Calibri Light"/>
              </a:rPr>
            </a:br>
            <a:r>
              <a:rPr lang="en-US" sz="2000" b="1" dirty="0">
                <a:ea typeface="Calibri Light"/>
                <a:cs typeface="Calibri Light"/>
              </a:rPr>
              <a:t>Loop availabilities from top to bottom, and start filling it in the slot such that no conflict happens for both Faculties and year, "each slot cannot have two classes for same professor or year"</a:t>
            </a:r>
            <a:br>
              <a:rPr lang="en-US" sz="2000" b="1" dirty="0">
                <a:ea typeface="Calibri Light"/>
                <a:cs typeface="Calibri Light"/>
              </a:rPr>
            </a:br>
            <a:r>
              <a:rPr lang="en-US" sz="2000" b="1" dirty="0">
                <a:ea typeface="Calibri Light"/>
                <a:cs typeface="Calibri Light"/>
              </a:rPr>
              <a:t>Mark the availability as selected so we do not select it in future slots</a:t>
            </a:r>
            <a:br>
              <a:rPr lang="en-US" sz="2000" b="1" dirty="0">
                <a:ea typeface="Calibri Light"/>
                <a:cs typeface="Calibri Light"/>
              </a:rPr>
            </a:br>
            <a:endParaRPr lang="en-US" sz="2000" b="1" dirty="0">
              <a:ea typeface="Calibri Light"/>
              <a:cs typeface="Calibri Light"/>
            </a:endParaRP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Tree>
    <p:extLst>
      <p:ext uri="{BB962C8B-B14F-4D97-AF65-F5344CB8AC3E}">
        <p14:creationId xmlns:p14="http://schemas.microsoft.com/office/powerpoint/2010/main" val="911977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Let's say we pick this slot (9) </a:t>
            </a:r>
            <a:br>
              <a:rPr lang="en-US" sz="2000" b="1" dirty="0">
                <a:ea typeface="Calibri Light"/>
                <a:cs typeface="Calibri Light"/>
              </a:rPr>
            </a:br>
            <a:r>
              <a:rPr lang="en-US" sz="2000" b="1" dirty="0">
                <a:ea typeface="Calibri Light"/>
                <a:cs typeface="Calibri Light"/>
              </a:rPr>
              <a:t>Loop availabilities from top to bottom, and start filling it in the slot such that no conflict happens for both Faculties and year, "each slot cannot have two classes for same professor or year"</a:t>
            </a:r>
            <a:br>
              <a:rPr lang="en-US" sz="2000" b="1" dirty="0">
                <a:ea typeface="Calibri Light"/>
                <a:cs typeface="Calibri Light"/>
              </a:rPr>
            </a:br>
            <a:r>
              <a:rPr lang="en-US" sz="2000" b="1" dirty="0">
                <a:ea typeface="Calibri Light"/>
                <a:cs typeface="Calibri Light"/>
              </a:rPr>
              <a:t>Mark the availability as selected so we do not select it in future slots</a:t>
            </a:r>
            <a:br>
              <a:rPr lang="en-US" sz="2000" b="1" dirty="0">
                <a:ea typeface="Calibri Light"/>
                <a:cs typeface="Calibri Light"/>
              </a:rPr>
            </a:br>
            <a:endParaRPr lang="en-US" sz="2000" b="1" dirty="0">
              <a:ea typeface="Calibri Light"/>
              <a:cs typeface="Calibri Light"/>
            </a:endParaRP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
        <p:nvSpPr>
          <p:cNvPr id="57" name="Rectangle 56">
            <a:extLst>
              <a:ext uri="{FF2B5EF4-FFF2-40B4-BE49-F238E27FC236}">
                <a16:creationId xmlns:a16="http://schemas.microsoft.com/office/drawing/2014/main" id="{E7BA814A-2B0D-44CB-8AFE-2DD14102EA30}"/>
              </a:ext>
            </a:extLst>
          </p:cNvPr>
          <p:cNvSpPr/>
          <p:nvPr/>
        </p:nvSpPr>
        <p:spPr>
          <a:xfrm>
            <a:off x="7034561" y="3363951"/>
            <a:ext cx="4683512" cy="529682"/>
          </a:xfrm>
          <a:prstGeom prst="rect">
            <a:avLst/>
          </a:prstGeom>
          <a:solidFill>
            <a:srgbClr val="1DFF0D">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C7DCE57-CF16-7AC3-11EC-16BF98EE0816}"/>
              </a:ext>
            </a:extLst>
          </p:cNvPr>
          <p:cNvSpPr txBox="1"/>
          <p:nvPr/>
        </p:nvSpPr>
        <p:spPr>
          <a:xfrm>
            <a:off x="6467708" y="3428999"/>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2"/>
              </a:rPr>
              <a:t>✔️</a:t>
            </a:r>
            <a:endParaRPr lang="en-US" sz="2400"/>
          </a:p>
          <a:p>
            <a:pPr algn="l"/>
            <a:endParaRPr lang="en-US" dirty="0">
              <a:ea typeface="Calibri"/>
              <a:cs typeface="Calibri"/>
            </a:endParaRPr>
          </a:p>
        </p:txBody>
      </p:sp>
    </p:spTree>
    <p:extLst>
      <p:ext uri="{BB962C8B-B14F-4D97-AF65-F5344CB8AC3E}">
        <p14:creationId xmlns:p14="http://schemas.microsoft.com/office/powerpoint/2010/main" val="2009253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Let's say we pick this slot (9) </a:t>
            </a:r>
            <a:br>
              <a:rPr lang="en-US" sz="2000" b="1" dirty="0">
                <a:ea typeface="Calibri Light"/>
                <a:cs typeface="Calibri Light"/>
              </a:rPr>
            </a:br>
            <a:r>
              <a:rPr lang="en-US" sz="2000" b="1" dirty="0">
                <a:ea typeface="Calibri Light"/>
                <a:cs typeface="Calibri Light"/>
              </a:rPr>
              <a:t>Loop availabilities from top to bottom, and start filling it in the slot such that no conflict happens for both Faculties and year, "each slot cannot have two classes for same professor or year"</a:t>
            </a:r>
            <a:br>
              <a:rPr lang="en-US" sz="2000" b="1" dirty="0">
                <a:ea typeface="Calibri Light"/>
                <a:cs typeface="Calibri Light"/>
              </a:rPr>
            </a:br>
            <a:r>
              <a:rPr lang="en-US" sz="2000" b="1" dirty="0">
                <a:ea typeface="Calibri Light"/>
                <a:cs typeface="Calibri Light"/>
              </a:rPr>
              <a:t>Mark the availability as selected so we do not select it in future slots</a:t>
            </a:r>
            <a:br>
              <a:rPr lang="en-US" sz="2000" b="1" dirty="0">
                <a:ea typeface="Calibri Light"/>
                <a:cs typeface="Calibri Light"/>
              </a:rPr>
            </a:br>
            <a:endParaRPr lang="en-US" sz="2000" b="1" dirty="0">
              <a:ea typeface="Calibri Light"/>
              <a:cs typeface="Calibri Light"/>
            </a:endParaRP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
        <p:nvSpPr>
          <p:cNvPr id="57" name="Rectangle 56">
            <a:extLst>
              <a:ext uri="{FF2B5EF4-FFF2-40B4-BE49-F238E27FC236}">
                <a16:creationId xmlns:a16="http://schemas.microsoft.com/office/drawing/2014/main" id="{E7BA814A-2B0D-44CB-8AFE-2DD14102EA30}"/>
              </a:ext>
            </a:extLst>
          </p:cNvPr>
          <p:cNvSpPr/>
          <p:nvPr/>
        </p:nvSpPr>
        <p:spPr>
          <a:xfrm>
            <a:off x="7025268" y="3921512"/>
            <a:ext cx="4683512" cy="529682"/>
          </a:xfrm>
          <a:prstGeom prst="rect">
            <a:avLst/>
          </a:prstGeom>
          <a:solidFill>
            <a:srgbClr val="1DFF0D">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29D5B9F-BBEE-9548-CA0E-5951A0AD2540}"/>
              </a:ext>
            </a:extLst>
          </p:cNvPr>
          <p:cNvSpPr txBox="1"/>
          <p:nvPr/>
        </p:nvSpPr>
        <p:spPr>
          <a:xfrm>
            <a:off x="6514171" y="3995853"/>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linkClick r:id="rId2"/>
              </a:rPr>
              <a:t>❌</a:t>
            </a:r>
            <a:endParaRPr lang="en-US" sz="2000"/>
          </a:p>
          <a:p>
            <a:pPr algn="l"/>
            <a:endParaRPr lang="en-US" dirty="0">
              <a:ea typeface="Calibri"/>
              <a:cs typeface="Calibri"/>
            </a:endParaRPr>
          </a:p>
        </p:txBody>
      </p:sp>
      <p:sp>
        <p:nvSpPr>
          <p:cNvPr id="61" name="TextBox 60">
            <a:extLst>
              <a:ext uri="{FF2B5EF4-FFF2-40B4-BE49-F238E27FC236}">
                <a16:creationId xmlns:a16="http://schemas.microsoft.com/office/drawing/2014/main" id="{EE891F23-4DDC-501C-090F-0C0494BFCDD9}"/>
              </a:ext>
            </a:extLst>
          </p:cNvPr>
          <p:cNvSpPr txBox="1"/>
          <p:nvPr/>
        </p:nvSpPr>
        <p:spPr>
          <a:xfrm>
            <a:off x="6514171" y="334536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Tree>
    <p:extLst>
      <p:ext uri="{BB962C8B-B14F-4D97-AF65-F5344CB8AC3E}">
        <p14:creationId xmlns:p14="http://schemas.microsoft.com/office/powerpoint/2010/main" val="52368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Let's say we pick this slot (9) </a:t>
            </a:r>
            <a:br>
              <a:rPr lang="en-US" sz="2000" b="1" dirty="0">
                <a:ea typeface="Calibri Light"/>
                <a:cs typeface="Calibri Light"/>
              </a:rPr>
            </a:br>
            <a:r>
              <a:rPr lang="en-US" sz="2000" b="1" dirty="0">
                <a:ea typeface="Calibri Light"/>
                <a:cs typeface="Calibri Light"/>
              </a:rPr>
              <a:t>Loop availabilities from top to bottom, and start filling it in the slot such that no conflict happens for both Faculties and year, "each slot cannot have two classes for same professor or year"</a:t>
            </a:r>
            <a:br>
              <a:rPr lang="en-US" sz="2000" b="1" dirty="0">
                <a:ea typeface="Calibri Light"/>
                <a:cs typeface="Calibri Light"/>
              </a:rPr>
            </a:br>
            <a:r>
              <a:rPr lang="en-US" sz="2000" b="1" dirty="0">
                <a:ea typeface="Calibri Light"/>
                <a:cs typeface="Calibri Light"/>
              </a:rPr>
              <a:t>Mark the availability as selected so we do not select it in future slots</a:t>
            </a:r>
            <a:br>
              <a:rPr lang="en-US" sz="2000" b="1" dirty="0">
                <a:ea typeface="Calibri Light"/>
                <a:cs typeface="Calibri Light"/>
              </a:rPr>
            </a:br>
            <a:endParaRPr lang="en-US" sz="2000" b="1" dirty="0">
              <a:ea typeface="Calibri Light"/>
              <a:cs typeface="Calibri Light"/>
            </a:endParaRP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
        <p:nvSpPr>
          <p:cNvPr id="57" name="Rectangle 56">
            <a:extLst>
              <a:ext uri="{FF2B5EF4-FFF2-40B4-BE49-F238E27FC236}">
                <a16:creationId xmlns:a16="http://schemas.microsoft.com/office/drawing/2014/main" id="{E7BA814A-2B0D-44CB-8AFE-2DD14102EA30}"/>
              </a:ext>
            </a:extLst>
          </p:cNvPr>
          <p:cNvSpPr/>
          <p:nvPr/>
        </p:nvSpPr>
        <p:spPr>
          <a:xfrm>
            <a:off x="7043853" y="5018049"/>
            <a:ext cx="4683512" cy="529682"/>
          </a:xfrm>
          <a:prstGeom prst="rect">
            <a:avLst/>
          </a:prstGeom>
          <a:solidFill>
            <a:srgbClr val="1DFF0D">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29D5B9F-BBEE-9548-CA0E-5951A0AD2540}"/>
              </a:ext>
            </a:extLst>
          </p:cNvPr>
          <p:cNvSpPr txBox="1"/>
          <p:nvPr/>
        </p:nvSpPr>
        <p:spPr>
          <a:xfrm>
            <a:off x="6514171" y="3995853"/>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linkClick r:id="rId2"/>
              </a:rPr>
              <a:t>❌</a:t>
            </a:r>
            <a:endParaRPr lang="en-US" sz="2000"/>
          </a:p>
          <a:p>
            <a:pPr algn="l"/>
            <a:endParaRPr lang="en-US" dirty="0">
              <a:ea typeface="Calibri"/>
              <a:cs typeface="Calibri"/>
            </a:endParaRPr>
          </a:p>
        </p:txBody>
      </p:sp>
      <p:sp>
        <p:nvSpPr>
          <p:cNvPr id="61" name="TextBox 60">
            <a:extLst>
              <a:ext uri="{FF2B5EF4-FFF2-40B4-BE49-F238E27FC236}">
                <a16:creationId xmlns:a16="http://schemas.microsoft.com/office/drawing/2014/main" id="{EE891F23-4DDC-501C-090F-0C0494BFCDD9}"/>
              </a:ext>
            </a:extLst>
          </p:cNvPr>
          <p:cNvSpPr txBox="1"/>
          <p:nvPr/>
        </p:nvSpPr>
        <p:spPr>
          <a:xfrm>
            <a:off x="6514171" y="334536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58" name="TextBox 57">
            <a:extLst>
              <a:ext uri="{FF2B5EF4-FFF2-40B4-BE49-F238E27FC236}">
                <a16:creationId xmlns:a16="http://schemas.microsoft.com/office/drawing/2014/main" id="{5E20FAE4-D9E2-B4BE-7A53-4197153921FF}"/>
              </a:ext>
            </a:extLst>
          </p:cNvPr>
          <p:cNvSpPr txBox="1"/>
          <p:nvPr/>
        </p:nvSpPr>
        <p:spPr>
          <a:xfrm>
            <a:off x="6486293" y="5027340"/>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Tree>
    <p:extLst>
      <p:ext uri="{BB962C8B-B14F-4D97-AF65-F5344CB8AC3E}">
        <p14:creationId xmlns:p14="http://schemas.microsoft.com/office/powerpoint/2010/main" val="208419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2599-0504-23F5-7952-867CB89498F0}"/>
              </a:ext>
            </a:extLst>
          </p:cNvPr>
          <p:cNvSpPr>
            <a:spLocks noGrp="1"/>
          </p:cNvSpPr>
          <p:nvPr>
            <p:ph type="title"/>
          </p:nvPr>
        </p:nvSpPr>
        <p:spPr/>
        <p:txBody>
          <a:bodyPr/>
          <a:lstStyle/>
          <a:p>
            <a:r>
              <a:rPr lang="en-US" b="1" dirty="0">
                <a:ea typeface="Calibri Light"/>
                <a:cs typeface="Calibri Light"/>
              </a:rPr>
              <a:t>Input:</a:t>
            </a:r>
            <a:endParaRPr lang="en-US" b="1" dirty="0"/>
          </a:p>
        </p:txBody>
      </p:sp>
      <p:sp>
        <p:nvSpPr>
          <p:cNvPr id="3" name="Content Placeholder 2">
            <a:extLst>
              <a:ext uri="{FF2B5EF4-FFF2-40B4-BE49-F238E27FC236}">
                <a16:creationId xmlns:a16="http://schemas.microsoft.com/office/drawing/2014/main" id="{867AD1C4-A775-772D-033F-F93DAAF6DF08}"/>
              </a:ext>
            </a:extLst>
          </p:cNvPr>
          <p:cNvSpPr>
            <a:spLocks noGrp="1"/>
          </p:cNvSpPr>
          <p:nvPr>
            <p:ph idx="1"/>
          </p:nvPr>
        </p:nvSpPr>
        <p:spPr/>
        <p:txBody>
          <a:bodyPr vert="horz" lIns="91440" tIns="45720" rIns="91440" bIns="45720" rtlCol="0" anchor="t">
            <a:normAutofit/>
          </a:bodyPr>
          <a:lstStyle/>
          <a:p>
            <a:r>
              <a:rPr lang="en-US" u="sng" dirty="0">
                <a:ea typeface="Calibri"/>
                <a:cs typeface="Calibri"/>
              </a:rPr>
              <a:t>Variables:</a:t>
            </a:r>
          </a:p>
          <a:p>
            <a:r>
              <a:rPr lang="en-US" dirty="0">
                <a:ea typeface="Calibri"/>
                <a:cs typeface="Calibri"/>
              </a:rPr>
              <a:t>List of availabilities:  a list that connect between (professor ,course he choose to teach , a time slot on the schedule)</a:t>
            </a:r>
            <a:endParaRPr lang="en-US"/>
          </a:p>
          <a:p>
            <a:r>
              <a:rPr lang="en-US" dirty="0">
                <a:ea typeface="Calibri"/>
                <a:cs typeface="Calibri"/>
              </a:rPr>
              <a:t>Detroit Mercy time slots, The available times for courses at the University of Detroit Mercy.</a:t>
            </a:r>
          </a:p>
          <a:p>
            <a:r>
              <a:rPr lang="en-US" u="sng" dirty="0">
                <a:ea typeface="Calibri" panose="020F0502020204030204"/>
                <a:cs typeface="Calibri" panose="020F0502020204030204"/>
              </a:rPr>
              <a:t>Contants:</a:t>
            </a:r>
          </a:p>
          <a:p>
            <a:r>
              <a:rPr lang="en-US" dirty="0">
                <a:ea typeface="Calibri" panose="020F0502020204030204"/>
                <a:cs typeface="Calibri" panose="020F0502020204030204"/>
              </a:rPr>
              <a:t>List of department professors along with the professor details.</a:t>
            </a:r>
          </a:p>
          <a:p>
            <a:r>
              <a:rPr lang="en-US" dirty="0">
                <a:ea typeface="Calibri" panose="020F0502020204030204"/>
                <a:cs typeface="Calibri" panose="020F0502020204030204"/>
              </a:rPr>
              <a:t>List of courses provided by the department along with the course details.</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7728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Let's say we pick this slot (9) </a:t>
            </a:r>
            <a:br>
              <a:rPr lang="en-US" sz="2000" b="1" dirty="0">
                <a:ea typeface="Calibri Light"/>
                <a:cs typeface="Calibri Light"/>
              </a:rPr>
            </a:br>
            <a:r>
              <a:rPr lang="en-US" sz="2000" b="1" dirty="0">
                <a:ea typeface="Calibri Light"/>
                <a:cs typeface="Calibri Light"/>
              </a:rPr>
              <a:t>Loop availabilities from top to bottom, and start filling it in the slot such that no conflict happens for both Faculties and year, "each slot cannot have two classes for same professor or year"</a:t>
            </a:r>
            <a:br>
              <a:rPr lang="en-US" sz="2000" b="1" dirty="0">
                <a:ea typeface="Calibri Light"/>
                <a:cs typeface="Calibri Light"/>
              </a:rPr>
            </a:br>
            <a:r>
              <a:rPr lang="en-US" sz="2000" b="1" dirty="0">
                <a:ea typeface="Calibri Light"/>
                <a:cs typeface="Calibri Light"/>
              </a:rPr>
              <a:t>Mark the availability as selected so we do not select it in future slots</a:t>
            </a:r>
            <a:br>
              <a:rPr lang="en-US" sz="2000" b="1" dirty="0">
                <a:ea typeface="Calibri Light"/>
                <a:cs typeface="Calibri Light"/>
              </a:rPr>
            </a:br>
            <a:endParaRPr lang="en-US" sz="2000" b="1" dirty="0">
              <a:ea typeface="Calibri Light"/>
              <a:cs typeface="Calibri Light"/>
            </a:endParaRP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endParaRPr lang="en-US" dirty="0">
              <a:solidFill>
                <a:schemeClr val="tx1"/>
              </a:solidFill>
            </a:endParaRP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
        <p:nvSpPr>
          <p:cNvPr id="57" name="Rectangle 56">
            <a:extLst>
              <a:ext uri="{FF2B5EF4-FFF2-40B4-BE49-F238E27FC236}">
                <a16:creationId xmlns:a16="http://schemas.microsoft.com/office/drawing/2014/main" id="{E7BA814A-2B0D-44CB-8AFE-2DD14102EA30}"/>
              </a:ext>
            </a:extLst>
          </p:cNvPr>
          <p:cNvSpPr/>
          <p:nvPr/>
        </p:nvSpPr>
        <p:spPr>
          <a:xfrm>
            <a:off x="7025268" y="5557025"/>
            <a:ext cx="4683512" cy="529682"/>
          </a:xfrm>
          <a:prstGeom prst="rect">
            <a:avLst/>
          </a:prstGeom>
          <a:solidFill>
            <a:srgbClr val="1DFF0D">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29D5B9F-BBEE-9548-CA0E-5951A0AD2540}"/>
              </a:ext>
            </a:extLst>
          </p:cNvPr>
          <p:cNvSpPr txBox="1"/>
          <p:nvPr/>
        </p:nvSpPr>
        <p:spPr>
          <a:xfrm>
            <a:off x="6514171" y="3995853"/>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linkClick r:id="rId2"/>
              </a:rPr>
              <a:t>❌</a:t>
            </a:r>
            <a:endParaRPr lang="en-US" sz="2000"/>
          </a:p>
          <a:p>
            <a:pPr algn="l"/>
            <a:endParaRPr lang="en-US" dirty="0">
              <a:ea typeface="Calibri"/>
              <a:cs typeface="Calibri"/>
            </a:endParaRPr>
          </a:p>
        </p:txBody>
      </p:sp>
      <p:sp>
        <p:nvSpPr>
          <p:cNvPr id="61" name="TextBox 60">
            <a:extLst>
              <a:ext uri="{FF2B5EF4-FFF2-40B4-BE49-F238E27FC236}">
                <a16:creationId xmlns:a16="http://schemas.microsoft.com/office/drawing/2014/main" id="{EE891F23-4DDC-501C-090F-0C0494BFCDD9}"/>
              </a:ext>
            </a:extLst>
          </p:cNvPr>
          <p:cNvSpPr txBox="1"/>
          <p:nvPr/>
        </p:nvSpPr>
        <p:spPr>
          <a:xfrm>
            <a:off x="6514171" y="334536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58" name="TextBox 57">
            <a:extLst>
              <a:ext uri="{FF2B5EF4-FFF2-40B4-BE49-F238E27FC236}">
                <a16:creationId xmlns:a16="http://schemas.microsoft.com/office/drawing/2014/main" id="{5E20FAE4-D9E2-B4BE-7A53-4197153921FF}"/>
              </a:ext>
            </a:extLst>
          </p:cNvPr>
          <p:cNvSpPr txBox="1"/>
          <p:nvPr/>
        </p:nvSpPr>
        <p:spPr>
          <a:xfrm>
            <a:off x="6486293" y="5027340"/>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60" name="TextBox 59">
            <a:extLst>
              <a:ext uri="{FF2B5EF4-FFF2-40B4-BE49-F238E27FC236}">
                <a16:creationId xmlns:a16="http://schemas.microsoft.com/office/drawing/2014/main" id="{6C3EDA8B-F4E4-07E3-3DCC-37D5E650A7C4}"/>
              </a:ext>
            </a:extLst>
          </p:cNvPr>
          <p:cNvSpPr txBox="1"/>
          <p:nvPr/>
        </p:nvSpPr>
        <p:spPr>
          <a:xfrm>
            <a:off x="6486293" y="5594194"/>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Tree>
    <p:extLst>
      <p:ext uri="{BB962C8B-B14F-4D97-AF65-F5344CB8AC3E}">
        <p14:creationId xmlns:p14="http://schemas.microsoft.com/office/powerpoint/2010/main" val="1216979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Once done looping , we have full as much as possible availabilities at this slot  (Greedy approach)</a:t>
            </a:r>
            <a:endParaRPr lang="en-US"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
        <p:nvSpPr>
          <p:cNvPr id="57" name="Rectangle 56">
            <a:extLst>
              <a:ext uri="{FF2B5EF4-FFF2-40B4-BE49-F238E27FC236}">
                <a16:creationId xmlns:a16="http://schemas.microsoft.com/office/drawing/2014/main" id="{E7BA814A-2B0D-44CB-8AFE-2DD14102EA30}"/>
              </a:ext>
            </a:extLst>
          </p:cNvPr>
          <p:cNvSpPr/>
          <p:nvPr/>
        </p:nvSpPr>
        <p:spPr>
          <a:xfrm>
            <a:off x="7025268" y="5557025"/>
            <a:ext cx="4683512" cy="529682"/>
          </a:xfrm>
          <a:prstGeom prst="rect">
            <a:avLst/>
          </a:prstGeom>
          <a:solidFill>
            <a:srgbClr val="1DFF0D">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29D5B9F-BBEE-9548-CA0E-5951A0AD2540}"/>
              </a:ext>
            </a:extLst>
          </p:cNvPr>
          <p:cNvSpPr txBox="1"/>
          <p:nvPr/>
        </p:nvSpPr>
        <p:spPr>
          <a:xfrm>
            <a:off x="6514171" y="3995853"/>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linkClick r:id="rId2"/>
              </a:rPr>
              <a:t>❌</a:t>
            </a:r>
            <a:endParaRPr lang="en-US" sz="2000"/>
          </a:p>
          <a:p>
            <a:pPr algn="l"/>
            <a:endParaRPr lang="en-US" dirty="0">
              <a:ea typeface="Calibri"/>
              <a:cs typeface="Calibri"/>
            </a:endParaRPr>
          </a:p>
        </p:txBody>
      </p:sp>
      <p:sp>
        <p:nvSpPr>
          <p:cNvPr id="61" name="TextBox 60">
            <a:extLst>
              <a:ext uri="{FF2B5EF4-FFF2-40B4-BE49-F238E27FC236}">
                <a16:creationId xmlns:a16="http://schemas.microsoft.com/office/drawing/2014/main" id="{EE891F23-4DDC-501C-090F-0C0494BFCDD9}"/>
              </a:ext>
            </a:extLst>
          </p:cNvPr>
          <p:cNvSpPr txBox="1"/>
          <p:nvPr/>
        </p:nvSpPr>
        <p:spPr>
          <a:xfrm>
            <a:off x="6514171" y="334536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58" name="TextBox 57">
            <a:extLst>
              <a:ext uri="{FF2B5EF4-FFF2-40B4-BE49-F238E27FC236}">
                <a16:creationId xmlns:a16="http://schemas.microsoft.com/office/drawing/2014/main" id="{5E20FAE4-D9E2-B4BE-7A53-4197153921FF}"/>
              </a:ext>
            </a:extLst>
          </p:cNvPr>
          <p:cNvSpPr txBox="1"/>
          <p:nvPr/>
        </p:nvSpPr>
        <p:spPr>
          <a:xfrm>
            <a:off x="6486293" y="5027340"/>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60" name="TextBox 59">
            <a:extLst>
              <a:ext uri="{FF2B5EF4-FFF2-40B4-BE49-F238E27FC236}">
                <a16:creationId xmlns:a16="http://schemas.microsoft.com/office/drawing/2014/main" id="{6C3EDA8B-F4E4-07E3-3DCC-37D5E650A7C4}"/>
              </a:ext>
            </a:extLst>
          </p:cNvPr>
          <p:cNvSpPr txBox="1"/>
          <p:nvPr/>
        </p:nvSpPr>
        <p:spPr>
          <a:xfrm>
            <a:off x="6486293" y="5594194"/>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Tree>
    <p:extLst>
      <p:ext uri="{BB962C8B-B14F-4D97-AF65-F5344CB8AC3E}">
        <p14:creationId xmlns:p14="http://schemas.microsoft.com/office/powerpoint/2010/main" val="245935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vert="horz" lIns="91440" tIns="45720" rIns="91440" bIns="45720" rtlCol="0" anchor="ctr">
            <a:noAutofit/>
          </a:bodyPr>
          <a:lstStyle/>
          <a:p>
            <a:r>
              <a:rPr lang="en-US" sz="2000" b="1" dirty="0">
                <a:ea typeface="Calibri Light"/>
                <a:cs typeface="Calibri Light"/>
              </a:rPr>
              <a:t>Once done looping , we have full as much as possible availabilities at this slot  (Greedy approach)</a:t>
            </a:r>
            <a:br>
              <a:rPr lang="en-US" sz="2000" b="1" dirty="0">
                <a:ea typeface="Calibri Light"/>
                <a:cs typeface="Calibri Light"/>
              </a:rPr>
            </a:br>
            <a:r>
              <a:rPr lang="en-US" sz="2000" b="1" dirty="0">
                <a:ea typeface="Calibri Light"/>
                <a:cs typeface="Calibri Light"/>
              </a:rPr>
              <a:t>note that for some slots we cannot find any suitable availabilities (dead slot)</a:t>
            </a:r>
            <a:endParaRPr lang="en-US"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ea typeface="Calibri"/>
                <a:cs typeface="Calibri"/>
              </a:rPr>
              <a:t>9</a:t>
            </a:r>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ea typeface="Calibri"/>
                <a:cs typeface="Calibri"/>
              </a:rPr>
              <a:t>Dead slot</a:t>
            </a:r>
            <a:endParaRPr lang="en-US" sz="1100">
              <a:solidFill>
                <a:schemeClr val="tx1"/>
              </a:solidFill>
              <a:ea typeface="Calibri"/>
              <a:cs typeface="Calibri"/>
            </a:endParaRPr>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60</a:t>
                      </a:r>
                    </a:p>
                  </a:txBody>
                  <a:tcPr/>
                </a:tc>
                <a:tc>
                  <a:txBody>
                    <a:bodyPr/>
                    <a:lstStyle/>
                    <a:p>
                      <a:r>
                        <a:rPr lang="en-US" dirty="0"/>
                        <a:t>Ali</a:t>
                      </a:r>
                    </a:p>
                  </a:txBody>
                  <a:tcPr/>
                </a:tc>
                <a:tc>
                  <a:txBody>
                    <a:bodyPr/>
                    <a:lstStyle/>
                    <a:p>
                      <a:r>
                        <a:rPr lang="en-US" dirty="0"/>
                        <a:t>CS301</a:t>
                      </a:r>
                    </a:p>
                  </a:txBody>
                  <a:tcPr/>
                </a:tc>
                <a:tc>
                  <a:txBody>
                    <a:bodyPr/>
                    <a:lstStyle/>
                    <a:p>
                      <a:r>
                        <a:rPr lang="en-US" dirty="0"/>
                        <a:t>9</a:t>
                      </a:r>
                    </a:p>
                  </a:txBody>
                  <a:tcPr/>
                </a:tc>
                <a:extLst>
                  <a:ext uri="{0D108BD9-81ED-4DB2-BD59-A6C34878D82A}">
                    <a16:rowId xmlns:a16="http://schemas.microsoft.com/office/drawing/2014/main" val="2921176047"/>
                  </a:ext>
                </a:extLst>
              </a:tr>
              <a:tr h="557594">
                <a:tc>
                  <a:txBody>
                    <a:bodyPr/>
                    <a:lstStyle/>
                    <a:p>
                      <a:r>
                        <a:rPr lang="en-US" dirty="0"/>
                        <a:t>34</a:t>
                      </a:r>
                    </a:p>
                  </a:txBody>
                  <a:tcPr/>
                </a:tc>
                <a:tc>
                  <a:txBody>
                    <a:bodyPr/>
                    <a:lstStyle/>
                    <a:p>
                      <a:r>
                        <a:rPr lang="en-US" dirty="0"/>
                        <a:t>Sarah</a:t>
                      </a:r>
                    </a:p>
                  </a:txBody>
                  <a:tcPr/>
                </a:tc>
                <a:tc>
                  <a:txBody>
                    <a:bodyPr/>
                    <a:lstStyle/>
                    <a:p>
                      <a:r>
                        <a:rPr lang="en-US" dirty="0"/>
                        <a:t>CS103</a:t>
                      </a:r>
                    </a:p>
                  </a:txBody>
                  <a:tcPr/>
                </a:tc>
                <a:tc>
                  <a:txBody>
                    <a:bodyPr/>
                    <a:lstStyle/>
                    <a:p>
                      <a:r>
                        <a:rPr lang="en-US" dirty="0"/>
                        <a:t>9</a:t>
                      </a:r>
                    </a:p>
                  </a:txBody>
                  <a:tcPr/>
                </a:tc>
                <a:extLst>
                  <a:ext uri="{0D108BD9-81ED-4DB2-BD59-A6C34878D82A}">
                    <a16:rowId xmlns:a16="http://schemas.microsoft.com/office/drawing/2014/main" val="2693467580"/>
                  </a:ext>
                </a:extLst>
              </a:tr>
              <a:tr h="557594">
                <a:tc>
                  <a:txBody>
                    <a:bodyPr/>
                    <a:lstStyle/>
                    <a:p>
                      <a:r>
                        <a:rPr lang="en-US" dirty="0"/>
                        <a:t>43</a:t>
                      </a:r>
                    </a:p>
                  </a:txBody>
                  <a:tcPr/>
                </a:tc>
                <a:tc>
                  <a:txBody>
                    <a:bodyPr/>
                    <a:lstStyle/>
                    <a:p>
                      <a:r>
                        <a:rPr lang="en-US" dirty="0"/>
                        <a:t>Matt</a:t>
                      </a:r>
                    </a:p>
                  </a:txBody>
                  <a:tcPr/>
                </a:tc>
                <a:tc>
                  <a:txBody>
                    <a:bodyPr/>
                    <a:lstStyle/>
                    <a:p>
                      <a:r>
                        <a:rPr lang="en-US" dirty="0"/>
                        <a:t>Java</a:t>
                      </a:r>
                    </a:p>
                  </a:txBody>
                  <a:tcPr/>
                </a:tc>
                <a:tc>
                  <a:txBody>
                    <a:bodyPr/>
                    <a:lstStyle/>
                    <a:p>
                      <a:r>
                        <a:rPr lang="en-US" dirty="0"/>
                        <a:t>9</a:t>
                      </a:r>
                    </a:p>
                  </a:txBody>
                  <a:tcPr/>
                </a:tc>
                <a:extLst>
                  <a:ext uri="{0D108BD9-81ED-4DB2-BD59-A6C34878D82A}">
                    <a16:rowId xmlns:a16="http://schemas.microsoft.com/office/drawing/2014/main" val="2642204618"/>
                  </a:ext>
                </a:extLst>
              </a:tr>
              <a:tr h="557594">
                <a:tc>
                  <a:txBody>
                    <a:bodyPr/>
                    <a:lstStyle/>
                    <a:p>
                      <a:r>
                        <a:rPr lang="en-US" dirty="0"/>
                        <a:t>21</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1675747854"/>
                  </a:ext>
                </a:extLst>
              </a:tr>
              <a:tr h="557594">
                <a:tc>
                  <a:txBody>
                    <a:bodyPr/>
                    <a:lstStyle/>
                    <a:p>
                      <a:r>
                        <a:rPr lang="en-US" dirty="0"/>
                        <a:t>3</a:t>
                      </a:r>
                    </a:p>
                  </a:txBody>
                  <a:tcPr/>
                </a:tc>
                <a:tc>
                  <a:txBody>
                    <a:bodyPr/>
                    <a:lstStyle/>
                    <a:p>
                      <a:r>
                        <a:rPr lang="en-US" dirty="0"/>
                        <a:t>….</a:t>
                      </a:r>
                    </a:p>
                  </a:txBody>
                  <a:tcPr/>
                </a:tc>
                <a:tc>
                  <a:txBody>
                    <a:bodyPr/>
                    <a:lstStyle/>
                    <a:p>
                      <a:r>
                        <a:rPr lang="en-US" dirty="0"/>
                        <a:t>….</a:t>
                      </a:r>
                    </a:p>
                  </a:txBody>
                  <a:tcPr/>
                </a:tc>
                <a:tc>
                  <a:txBody>
                    <a:bodyPr/>
                    <a:lstStyle/>
                    <a:p>
                      <a:r>
                        <a:rPr lang="en-US" dirty="0"/>
                        <a:t>9</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Oval 9">
            <a:extLst>
              <a:ext uri="{FF2B5EF4-FFF2-40B4-BE49-F238E27FC236}">
                <a16:creationId xmlns:a16="http://schemas.microsoft.com/office/drawing/2014/main" id="{5B4F4041-4DC0-E5D3-8292-9C71DA959A32}"/>
              </a:ext>
            </a:extLst>
          </p:cNvPr>
          <p:cNvSpPr/>
          <p:nvPr/>
        </p:nvSpPr>
        <p:spPr>
          <a:xfrm>
            <a:off x="10547195" y="3382536"/>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71416DD-A0DB-2A37-8B8F-0D8AE2692144}"/>
              </a:ext>
            </a:extLst>
          </p:cNvPr>
          <p:cNvSpPr/>
          <p:nvPr/>
        </p:nvSpPr>
        <p:spPr>
          <a:xfrm>
            <a:off x="10547195" y="3921511"/>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6D68807-122A-F998-B037-642A6D961798}"/>
              </a:ext>
            </a:extLst>
          </p:cNvPr>
          <p:cNvSpPr/>
          <p:nvPr/>
        </p:nvSpPr>
        <p:spPr>
          <a:xfrm>
            <a:off x="10547194" y="4469779"/>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C13FCA90-018A-E556-2B32-96680110F12F}"/>
              </a:ext>
            </a:extLst>
          </p:cNvPr>
          <p:cNvSpPr/>
          <p:nvPr/>
        </p:nvSpPr>
        <p:spPr>
          <a:xfrm>
            <a:off x="10550912" y="5021765"/>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16B69C-B6FB-B976-F8D7-13B3EB6E3519}"/>
              </a:ext>
            </a:extLst>
          </p:cNvPr>
          <p:cNvSpPr/>
          <p:nvPr/>
        </p:nvSpPr>
        <p:spPr>
          <a:xfrm>
            <a:off x="10550912" y="5625790"/>
            <a:ext cx="325243" cy="33453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F42D1A4-9DCB-FAA4-AF1B-023C6EF2EF3E}"/>
              </a:ext>
            </a:extLst>
          </p:cNvPr>
          <p:cNvSpPr txBox="1"/>
          <p:nvPr/>
        </p:nvSpPr>
        <p:spPr>
          <a:xfrm>
            <a:off x="743415" y="4441902"/>
            <a:ext cx="791737"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Calibri"/>
                <a:cs typeface="Calibri"/>
              </a:rPr>
              <a:t>Matt</a:t>
            </a:r>
            <a:endParaRPr lang="en-US" dirty="0"/>
          </a:p>
        </p:txBody>
      </p:sp>
      <p:cxnSp>
        <p:nvCxnSpPr>
          <p:cNvPr id="53" name="Straight Arrow Connector 52">
            <a:extLst>
              <a:ext uri="{FF2B5EF4-FFF2-40B4-BE49-F238E27FC236}">
                <a16:creationId xmlns:a16="http://schemas.microsoft.com/office/drawing/2014/main" id="{AC22245F-2362-B233-F07D-771CF40C578D}"/>
              </a:ext>
            </a:extLst>
          </p:cNvPr>
          <p:cNvCxnSpPr/>
          <p:nvPr/>
        </p:nvCxnSpPr>
        <p:spPr>
          <a:xfrm>
            <a:off x="7156991" y="4582917"/>
            <a:ext cx="4241182" cy="282499"/>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Arrow: Down 53">
            <a:extLst>
              <a:ext uri="{FF2B5EF4-FFF2-40B4-BE49-F238E27FC236}">
                <a16:creationId xmlns:a16="http://schemas.microsoft.com/office/drawing/2014/main" id="{46426EEF-929A-A319-51A6-F5FD01197A58}"/>
              </a:ext>
            </a:extLst>
          </p:cNvPr>
          <p:cNvSpPr/>
          <p:nvPr/>
        </p:nvSpPr>
        <p:spPr>
          <a:xfrm>
            <a:off x="5835804" y="3001535"/>
            <a:ext cx="678365" cy="28249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84AB411-1CC9-3BCD-53D9-3FB8BCE19DFD}"/>
              </a:ext>
            </a:extLst>
          </p:cNvPr>
          <p:cNvSpPr txBox="1"/>
          <p:nvPr/>
        </p:nvSpPr>
        <p:spPr>
          <a:xfrm>
            <a:off x="5334000" y="2471853"/>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Most important</a:t>
            </a:r>
            <a:endParaRPr lang="en-US" dirty="0"/>
          </a:p>
        </p:txBody>
      </p:sp>
      <p:sp>
        <p:nvSpPr>
          <p:cNvPr id="56" name="TextBox 55">
            <a:extLst>
              <a:ext uri="{FF2B5EF4-FFF2-40B4-BE49-F238E27FC236}">
                <a16:creationId xmlns:a16="http://schemas.microsoft.com/office/drawing/2014/main" id="{827B7DC8-D859-90FF-90AC-D1C8EE1D95F1}"/>
              </a:ext>
            </a:extLst>
          </p:cNvPr>
          <p:cNvSpPr txBox="1"/>
          <p:nvPr/>
        </p:nvSpPr>
        <p:spPr>
          <a:xfrm>
            <a:off x="5334000" y="5891560"/>
            <a:ext cx="19719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Least important</a:t>
            </a:r>
            <a:endParaRPr lang="en-US" dirty="0"/>
          </a:p>
        </p:txBody>
      </p:sp>
      <p:sp>
        <p:nvSpPr>
          <p:cNvPr id="57" name="Rectangle 56">
            <a:extLst>
              <a:ext uri="{FF2B5EF4-FFF2-40B4-BE49-F238E27FC236}">
                <a16:creationId xmlns:a16="http://schemas.microsoft.com/office/drawing/2014/main" id="{E7BA814A-2B0D-44CB-8AFE-2DD14102EA30}"/>
              </a:ext>
            </a:extLst>
          </p:cNvPr>
          <p:cNvSpPr/>
          <p:nvPr/>
        </p:nvSpPr>
        <p:spPr>
          <a:xfrm>
            <a:off x="7025268" y="5557025"/>
            <a:ext cx="4683512" cy="529682"/>
          </a:xfrm>
          <a:prstGeom prst="rect">
            <a:avLst/>
          </a:prstGeom>
          <a:solidFill>
            <a:srgbClr val="1DFF0D">
              <a:alpha val="61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29D5B9F-BBEE-9548-CA0E-5951A0AD2540}"/>
              </a:ext>
            </a:extLst>
          </p:cNvPr>
          <p:cNvSpPr txBox="1"/>
          <p:nvPr/>
        </p:nvSpPr>
        <p:spPr>
          <a:xfrm>
            <a:off x="6514171" y="3995853"/>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hlinkClick r:id="rId2"/>
              </a:rPr>
              <a:t>❌</a:t>
            </a:r>
            <a:endParaRPr lang="en-US" sz="2000"/>
          </a:p>
          <a:p>
            <a:pPr algn="l"/>
            <a:endParaRPr lang="en-US" dirty="0">
              <a:ea typeface="Calibri"/>
              <a:cs typeface="Calibri"/>
            </a:endParaRPr>
          </a:p>
        </p:txBody>
      </p:sp>
      <p:sp>
        <p:nvSpPr>
          <p:cNvPr id="61" name="TextBox 60">
            <a:extLst>
              <a:ext uri="{FF2B5EF4-FFF2-40B4-BE49-F238E27FC236}">
                <a16:creationId xmlns:a16="http://schemas.microsoft.com/office/drawing/2014/main" id="{EE891F23-4DDC-501C-090F-0C0494BFCDD9}"/>
              </a:ext>
            </a:extLst>
          </p:cNvPr>
          <p:cNvSpPr txBox="1"/>
          <p:nvPr/>
        </p:nvSpPr>
        <p:spPr>
          <a:xfrm>
            <a:off x="6514171" y="334536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58" name="TextBox 57">
            <a:extLst>
              <a:ext uri="{FF2B5EF4-FFF2-40B4-BE49-F238E27FC236}">
                <a16:creationId xmlns:a16="http://schemas.microsoft.com/office/drawing/2014/main" id="{5E20FAE4-D9E2-B4BE-7A53-4197153921FF}"/>
              </a:ext>
            </a:extLst>
          </p:cNvPr>
          <p:cNvSpPr txBox="1"/>
          <p:nvPr/>
        </p:nvSpPr>
        <p:spPr>
          <a:xfrm>
            <a:off x="6486293" y="5027340"/>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
        <p:nvSpPr>
          <p:cNvPr id="60" name="TextBox 59">
            <a:extLst>
              <a:ext uri="{FF2B5EF4-FFF2-40B4-BE49-F238E27FC236}">
                <a16:creationId xmlns:a16="http://schemas.microsoft.com/office/drawing/2014/main" id="{6C3EDA8B-F4E4-07E3-3DCC-37D5E650A7C4}"/>
              </a:ext>
            </a:extLst>
          </p:cNvPr>
          <p:cNvSpPr txBox="1"/>
          <p:nvPr/>
        </p:nvSpPr>
        <p:spPr>
          <a:xfrm>
            <a:off x="6486293" y="5594194"/>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a:t>
            </a:r>
            <a:endParaRPr lang="en-US" sz="2400"/>
          </a:p>
          <a:p>
            <a:pPr algn="l"/>
            <a:endParaRPr lang="en-US" dirty="0">
              <a:ea typeface="Calibri"/>
              <a:cs typeface="Calibri"/>
            </a:endParaRPr>
          </a:p>
        </p:txBody>
      </p:sp>
    </p:spTree>
    <p:extLst>
      <p:ext uri="{BB962C8B-B14F-4D97-AF65-F5344CB8AC3E}">
        <p14:creationId xmlns:p14="http://schemas.microsoft.com/office/powerpoint/2010/main" val="305492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A04A-C8EC-4D40-00B5-5D56D86D18FE}"/>
              </a:ext>
            </a:extLst>
          </p:cNvPr>
          <p:cNvSpPr>
            <a:spLocks noGrp="1"/>
          </p:cNvSpPr>
          <p:nvPr>
            <p:ph type="title"/>
          </p:nvPr>
        </p:nvSpPr>
        <p:spPr/>
        <p:txBody>
          <a:bodyPr/>
          <a:lstStyle/>
          <a:p>
            <a:r>
              <a:rPr lang="en-US" b="1" dirty="0">
                <a:ea typeface="Calibri Light"/>
                <a:cs typeface="Calibri Light"/>
              </a:rPr>
              <a:t>Output:</a:t>
            </a:r>
            <a:endParaRPr lang="en-US" b="1" dirty="0"/>
          </a:p>
        </p:txBody>
      </p:sp>
      <p:sp>
        <p:nvSpPr>
          <p:cNvPr id="3" name="Content Placeholder 2">
            <a:extLst>
              <a:ext uri="{FF2B5EF4-FFF2-40B4-BE49-F238E27FC236}">
                <a16:creationId xmlns:a16="http://schemas.microsoft.com/office/drawing/2014/main" id="{CE6BE94D-10C7-6537-3358-593A916F403A}"/>
              </a:ext>
            </a:extLst>
          </p:cNvPr>
          <p:cNvSpPr>
            <a:spLocks noGrp="1"/>
          </p:cNvSpPr>
          <p:nvPr>
            <p:ph idx="1"/>
          </p:nvPr>
        </p:nvSpPr>
        <p:spPr/>
        <p:txBody>
          <a:bodyPr vert="horz" lIns="91440" tIns="45720" rIns="91440" bIns="45720" rtlCol="0" anchor="t">
            <a:normAutofit/>
          </a:bodyPr>
          <a:lstStyle/>
          <a:p>
            <a:r>
              <a:rPr lang="en-US" dirty="0">
                <a:ea typeface="Calibri"/>
                <a:cs typeface="Calibri"/>
              </a:rPr>
              <a:t>A list of the classes across the week along with the class type and class professors for each major and each year.</a:t>
            </a:r>
          </a:p>
          <a:p>
            <a:endParaRPr lang="en-US" dirty="0">
              <a:ea typeface="Calibri"/>
              <a:cs typeface="Calibri"/>
            </a:endParaRPr>
          </a:p>
          <a:p>
            <a:r>
              <a:rPr lang="en-US" dirty="0">
                <a:ea typeface="Calibri"/>
                <a:cs typeface="Calibri"/>
              </a:rPr>
              <a:t>If there are multiple valid schedule , the algorithm should pick the best option</a:t>
            </a:r>
          </a:p>
        </p:txBody>
      </p:sp>
    </p:spTree>
    <p:extLst>
      <p:ext uri="{BB962C8B-B14F-4D97-AF65-F5344CB8AC3E}">
        <p14:creationId xmlns:p14="http://schemas.microsoft.com/office/powerpoint/2010/main" val="37909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C40A-8F0D-0B18-3B4E-F01EF2F27343}"/>
              </a:ext>
            </a:extLst>
          </p:cNvPr>
          <p:cNvSpPr>
            <a:spLocks noGrp="1"/>
          </p:cNvSpPr>
          <p:nvPr>
            <p:ph type="title"/>
          </p:nvPr>
        </p:nvSpPr>
        <p:spPr/>
        <p:txBody>
          <a:bodyPr/>
          <a:lstStyle/>
          <a:p>
            <a:r>
              <a:rPr lang="en-US" dirty="0">
                <a:ea typeface="Calibri Light"/>
                <a:cs typeface="Calibri Light"/>
              </a:rPr>
              <a:t>How the algorithm will work:</a:t>
            </a:r>
            <a:endParaRPr lang="en-US" dirty="0"/>
          </a:p>
        </p:txBody>
      </p:sp>
      <p:sp>
        <p:nvSpPr>
          <p:cNvPr id="3" name="Content Placeholder 2">
            <a:extLst>
              <a:ext uri="{FF2B5EF4-FFF2-40B4-BE49-F238E27FC236}">
                <a16:creationId xmlns:a16="http://schemas.microsoft.com/office/drawing/2014/main" id="{CA5ABCAE-10BE-ABA4-E664-97E1F85AD72D}"/>
              </a:ext>
            </a:extLst>
          </p:cNvPr>
          <p:cNvSpPr>
            <a:spLocks noGrp="1"/>
          </p:cNvSpPr>
          <p:nvPr>
            <p:ph idx="1"/>
          </p:nvPr>
        </p:nvSpPr>
        <p:spPr/>
        <p:txBody>
          <a:bodyPr vert="horz" lIns="91440" tIns="45720" rIns="91440" bIns="45720" rtlCol="0" anchor="t">
            <a:normAutofit/>
          </a:bodyPr>
          <a:lstStyle/>
          <a:p>
            <a:r>
              <a:rPr lang="en-US" dirty="0">
                <a:ea typeface="Calibri"/>
                <a:cs typeface="Calibri"/>
              </a:rPr>
              <a:t>The algorithm will follow a </a:t>
            </a:r>
            <a:r>
              <a:rPr lang="en-US" b="1" dirty="0">
                <a:ea typeface="Calibri"/>
                <a:cs typeface="Calibri"/>
              </a:rPr>
              <a:t>greedy </a:t>
            </a:r>
            <a:r>
              <a:rPr lang="en-US" dirty="0">
                <a:ea typeface="Calibri"/>
                <a:cs typeface="Calibri"/>
              </a:rPr>
              <a:t>approach:</a:t>
            </a:r>
          </a:p>
          <a:p>
            <a:pPr lvl="1"/>
            <a:r>
              <a:rPr lang="en-US" dirty="0">
                <a:ea typeface="Calibri"/>
                <a:cs typeface="Calibri"/>
              </a:rPr>
              <a:t>Start with an empty schedule.</a:t>
            </a:r>
          </a:p>
          <a:p>
            <a:pPr lvl="1"/>
            <a:r>
              <a:rPr lang="en-US" dirty="0">
                <a:ea typeface="Calibri"/>
                <a:cs typeface="Calibri"/>
              </a:rPr>
              <a:t>Loop the schedule available slot.</a:t>
            </a:r>
          </a:p>
          <a:p>
            <a:pPr lvl="1"/>
            <a:r>
              <a:rPr lang="en-US" dirty="0">
                <a:ea typeface="Calibri"/>
                <a:cs typeface="Calibri"/>
              </a:rPr>
              <a:t>For each slot pick all the possible availabilities that might fit the slot and not </a:t>
            </a:r>
            <a:r>
              <a:rPr lang="en-US">
                <a:ea typeface="Calibri"/>
                <a:cs typeface="Calibri"/>
              </a:rPr>
              <a:t>been selected yet.</a:t>
            </a:r>
            <a:endParaRPr lang="en-US" dirty="0">
              <a:ea typeface="Calibri"/>
              <a:cs typeface="Calibri"/>
            </a:endParaRPr>
          </a:p>
          <a:p>
            <a:pPr lvl="1"/>
            <a:r>
              <a:rPr lang="en-US" dirty="0">
                <a:ea typeface="Calibri"/>
                <a:cs typeface="Calibri"/>
              </a:rPr>
              <a:t>Sort those availabilities according to priority factors, like prioritize the required courses over elective courses.</a:t>
            </a:r>
          </a:p>
          <a:p>
            <a:pPr lvl="1"/>
            <a:r>
              <a:rPr lang="en-US" dirty="0">
                <a:ea typeface="Calibri"/>
                <a:cs typeface="Calibri"/>
              </a:rPr>
              <a:t>Loop those availabilities from the beginning and pick what ever availability that does not made a conflict in the professor schedule or year </a:t>
            </a:r>
            <a:r>
              <a:rPr lang="en-US">
                <a:ea typeface="Calibri"/>
                <a:cs typeface="Calibri"/>
              </a:rPr>
              <a:t>schedule.</a:t>
            </a:r>
            <a:endParaRPr lang="en-US" dirty="0">
              <a:ea typeface="Calibri"/>
              <a:cs typeface="Calibri"/>
            </a:endParaRPr>
          </a:p>
          <a:p>
            <a:pPr lvl="1"/>
            <a:r>
              <a:rPr lang="en-US" dirty="0">
                <a:ea typeface="Calibri"/>
                <a:cs typeface="Calibri"/>
              </a:rPr>
              <a:t>Assign this availability to the time slot and mark it as selected</a:t>
            </a:r>
          </a:p>
          <a:p>
            <a:pPr lvl="1"/>
            <a:endParaRPr lang="en-US" dirty="0">
              <a:ea typeface="Calibri"/>
              <a:cs typeface="Calibri"/>
            </a:endParaRPr>
          </a:p>
        </p:txBody>
      </p:sp>
    </p:spTree>
    <p:extLst>
      <p:ext uri="{BB962C8B-B14F-4D97-AF65-F5344CB8AC3E}">
        <p14:creationId xmlns:p14="http://schemas.microsoft.com/office/powerpoint/2010/main" val="79171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EC8-EB08-1CFC-3593-751386BBD20B}"/>
              </a:ext>
            </a:extLst>
          </p:cNvPr>
          <p:cNvSpPr>
            <a:spLocks noGrp="1"/>
          </p:cNvSpPr>
          <p:nvPr>
            <p:ph type="title"/>
          </p:nvPr>
        </p:nvSpPr>
        <p:spPr/>
        <p:txBody>
          <a:bodyPr/>
          <a:lstStyle/>
          <a:p>
            <a:r>
              <a:rPr lang="en-US" b="1" dirty="0">
                <a:ea typeface="Calibri Light"/>
                <a:cs typeface="Calibri Light"/>
              </a:rPr>
              <a:t>Notes:</a:t>
            </a:r>
            <a:endParaRPr lang="en-US" b="1" dirty="0"/>
          </a:p>
        </p:txBody>
      </p:sp>
      <p:sp>
        <p:nvSpPr>
          <p:cNvPr id="3" name="Content Placeholder 2">
            <a:extLst>
              <a:ext uri="{FF2B5EF4-FFF2-40B4-BE49-F238E27FC236}">
                <a16:creationId xmlns:a16="http://schemas.microsoft.com/office/drawing/2014/main" id="{8D10381E-7E04-0737-8C05-A23EA9C6CEB1}"/>
              </a:ext>
            </a:extLst>
          </p:cNvPr>
          <p:cNvSpPr>
            <a:spLocks noGrp="1"/>
          </p:cNvSpPr>
          <p:nvPr>
            <p:ph idx="1"/>
          </p:nvPr>
        </p:nvSpPr>
        <p:spPr>
          <a:xfrm>
            <a:off x="838200" y="1407454"/>
            <a:ext cx="10515600" cy="4815972"/>
          </a:xfrm>
        </p:spPr>
        <p:txBody>
          <a:bodyPr vert="horz" lIns="91440" tIns="45720" rIns="91440" bIns="45720" rtlCol="0" anchor="t">
            <a:normAutofit fontScale="92500"/>
          </a:bodyPr>
          <a:lstStyle/>
          <a:p>
            <a:r>
              <a:rPr lang="en-US" dirty="0">
                <a:ea typeface="Calibri"/>
                <a:cs typeface="Calibri"/>
              </a:rPr>
              <a:t>Since we are sorting the availabilities according to the priority criteria, it is guaranteed to pick the most important class before non-important class.</a:t>
            </a:r>
          </a:p>
          <a:p>
            <a:r>
              <a:rPr lang="en-US" dirty="0">
                <a:ea typeface="Calibri"/>
                <a:cs typeface="Calibri"/>
              </a:rPr>
              <a:t>Using priority queue will make the algorithm works faster.</a:t>
            </a:r>
          </a:p>
          <a:p>
            <a:r>
              <a:rPr lang="en-US" dirty="0">
                <a:ea typeface="Calibri"/>
                <a:cs typeface="Calibri"/>
              </a:rPr>
              <a:t>Sorting criteria:</a:t>
            </a:r>
          </a:p>
          <a:p>
            <a:pPr marL="914400" lvl="1" indent="-457200">
              <a:buAutoNum type="arabicPeriod"/>
            </a:pPr>
            <a:r>
              <a:rPr lang="en-US" dirty="0">
                <a:ea typeface="Calibri"/>
                <a:cs typeface="Calibri"/>
              </a:rPr>
              <a:t>Class  : required  vs elective prioritize  required classes as not everyone need to take elective class</a:t>
            </a:r>
          </a:p>
          <a:p>
            <a:pPr marL="914400" lvl="1" indent="-457200">
              <a:buAutoNum type="arabicPeriod"/>
            </a:pPr>
            <a:r>
              <a:rPr lang="en-US" dirty="0">
                <a:ea typeface="Calibri"/>
                <a:cs typeface="Calibri"/>
              </a:rPr>
              <a:t>Professor type: full time  vs adjacent: adjacent, as we might assign full time professor to any slot because he /she work full time.</a:t>
            </a:r>
          </a:p>
          <a:p>
            <a:pPr marL="914400" lvl="1" indent="-457200">
              <a:buAutoNum type="arabicPeriod"/>
            </a:pPr>
            <a:r>
              <a:rPr lang="en-US" dirty="0">
                <a:ea typeface="Calibri"/>
                <a:cs typeface="Calibri"/>
              </a:rPr>
              <a:t>Class duration: </a:t>
            </a:r>
            <a:r>
              <a:rPr lang="en-US">
                <a:ea typeface="Calibri"/>
                <a:cs typeface="Calibri"/>
              </a:rPr>
              <a:t>prioritize short classes as it is taking less time on the schedule</a:t>
            </a:r>
          </a:p>
          <a:p>
            <a:pPr marL="914400" lvl="1" indent="-457200">
              <a:buAutoNum type="arabicPeriod"/>
            </a:pPr>
            <a:r>
              <a:rPr lang="en-US" dirty="0">
                <a:ea typeface="Calibri"/>
                <a:cs typeface="Calibri"/>
              </a:rPr>
              <a:t>Students preferences: for example graduate students prefer to take class in the </a:t>
            </a:r>
            <a:r>
              <a:rPr lang="en-US">
                <a:ea typeface="Calibri"/>
                <a:cs typeface="Calibri"/>
              </a:rPr>
              <a:t>afternoon.</a:t>
            </a:r>
            <a:endParaRPr lang="en-US" dirty="0">
              <a:ea typeface="Calibri"/>
              <a:cs typeface="Calibri"/>
            </a:endParaRPr>
          </a:p>
          <a:p>
            <a:pPr marL="914400" lvl="1" indent="-457200">
              <a:buAutoNum type="arabicPeriod"/>
            </a:pPr>
            <a:r>
              <a:rPr lang="en-US" dirty="0">
                <a:ea typeface="Calibri"/>
                <a:cs typeface="Calibri"/>
              </a:rPr>
              <a:t>Faculties preferences: for example prefer to give all classes in the same day of work.</a:t>
            </a:r>
          </a:p>
          <a:p>
            <a:pPr marL="457200" lvl="1" indent="0">
              <a:buNone/>
            </a:pPr>
            <a:endParaRPr lang="en-US" dirty="0">
              <a:ea typeface="Calibri"/>
              <a:cs typeface="Calibri"/>
            </a:endParaRPr>
          </a:p>
          <a:p>
            <a:pPr marL="457200" lvl="1" indent="0">
              <a:buNone/>
            </a:pPr>
            <a:endParaRPr lang="en-US" dirty="0">
              <a:ea typeface="Calibri"/>
              <a:cs typeface="Calibri"/>
            </a:endParaRPr>
          </a:p>
        </p:txBody>
      </p:sp>
    </p:spTree>
    <p:extLst>
      <p:ext uri="{BB962C8B-B14F-4D97-AF65-F5344CB8AC3E}">
        <p14:creationId xmlns:p14="http://schemas.microsoft.com/office/powerpoint/2010/main" val="322915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Visualization of the algorithm:</a:t>
            </a:r>
            <a:endParaRPr lang="en-US" b="1"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extLst>
              <p:ext uri="{D42A27DB-BD31-4B8C-83A1-F6EECF244321}">
                <p14:modId xmlns:p14="http://schemas.microsoft.com/office/powerpoint/2010/main" val="691511848"/>
              </p:ext>
            </p:extLst>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248588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Each availability is assign to a slot in the schedule:</a:t>
            </a:r>
            <a:endParaRPr lang="en-US" b="1" dirty="0"/>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
        <p:nvSpPr>
          <p:cNvPr id="10" name="Arrow: Left 9">
            <a:extLst>
              <a:ext uri="{FF2B5EF4-FFF2-40B4-BE49-F238E27FC236}">
                <a16:creationId xmlns:a16="http://schemas.microsoft.com/office/drawing/2014/main" id="{3E8CE1D8-9455-7774-B8DE-2FDF78BF8013}"/>
              </a:ext>
            </a:extLst>
          </p:cNvPr>
          <p:cNvSpPr/>
          <p:nvPr/>
        </p:nvSpPr>
        <p:spPr>
          <a:xfrm>
            <a:off x="1589049" y="3466170"/>
            <a:ext cx="9013902" cy="157977"/>
          </a:xfrm>
          <a:prstGeom prst="leftArrow">
            <a:avLst/>
          </a:prstGeom>
          <a:solidFill>
            <a:srgbClr val="FFFF0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Left 48">
            <a:extLst>
              <a:ext uri="{FF2B5EF4-FFF2-40B4-BE49-F238E27FC236}">
                <a16:creationId xmlns:a16="http://schemas.microsoft.com/office/drawing/2014/main" id="{A648F9EA-04D0-3CC4-CF14-7CFD7E63349F}"/>
              </a:ext>
            </a:extLst>
          </p:cNvPr>
          <p:cNvSpPr/>
          <p:nvPr/>
        </p:nvSpPr>
        <p:spPr>
          <a:xfrm rot="120000">
            <a:off x="1604385" y="3912486"/>
            <a:ext cx="8995317" cy="130098"/>
          </a:xfrm>
          <a:prstGeom prst="leftArrow">
            <a:avLst/>
          </a:prstGeom>
          <a:solidFill>
            <a:srgbClr val="FFFF0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Left 49">
            <a:extLst>
              <a:ext uri="{FF2B5EF4-FFF2-40B4-BE49-F238E27FC236}">
                <a16:creationId xmlns:a16="http://schemas.microsoft.com/office/drawing/2014/main" id="{42719862-3770-7AF0-2522-ED0BAC0172D2}"/>
              </a:ext>
            </a:extLst>
          </p:cNvPr>
          <p:cNvSpPr/>
          <p:nvPr/>
        </p:nvSpPr>
        <p:spPr>
          <a:xfrm rot="420000">
            <a:off x="1525700" y="3940866"/>
            <a:ext cx="9013902" cy="157976"/>
          </a:xfrm>
          <a:prstGeom prst="leftArrow">
            <a:avLst/>
          </a:prstGeom>
          <a:solidFill>
            <a:srgbClr val="FFFF00">
              <a:alpha val="6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68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98F5-9C04-99B0-D498-5733197691A7}"/>
              </a:ext>
            </a:extLst>
          </p:cNvPr>
          <p:cNvSpPr>
            <a:spLocks noGrp="1"/>
          </p:cNvSpPr>
          <p:nvPr>
            <p:ph type="title"/>
          </p:nvPr>
        </p:nvSpPr>
        <p:spPr/>
        <p:txBody>
          <a:bodyPr/>
          <a:lstStyle/>
          <a:p>
            <a:r>
              <a:rPr lang="en-US" b="1" dirty="0">
                <a:ea typeface="Calibri Light"/>
                <a:cs typeface="Calibri Light"/>
              </a:rPr>
              <a:t>Start looping the empty slots for Monday to Friday:</a:t>
            </a:r>
          </a:p>
        </p:txBody>
      </p:sp>
      <p:sp>
        <p:nvSpPr>
          <p:cNvPr id="4" name="Rectangle 3">
            <a:extLst>
              <a:ext uri="{FF2B5EF4-FFF2-40B4-BE49-F238E27FC236}">
                <a16:creationId xmlns:a16="http://schemas.microsoft.com/office/drawing/2014/main" id="{855D79FA-1886-35DB-AB97-1A9C940A994A}"/>
              </a:ext>
            </a:extLst>
          </p:cNvPr>
          <p:cNvSpPr/>
          <p:nvPr/>
        </p:nvSpPr>
        <p:spPr>
          <a:xfrm>
            <a:off x="529682" y="2722756"/>
            <a:ext cx="4748561" cy="294578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DE47B5-DEBF-E178-79F4-108D8268D538}"/>
              </a:ext>
            </a:extLst>
          </p:cNvPr>
          <p:cNvSpPr/>
          <p:nvPr/>
        </p:nvSpPr>
        <p:spPr>
          <a:xfrm>
            <a:off x="706243" y="3001536"/>
            <a:ext cx="910682" cy="325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786CDA-2E57-7676-D507-661210E2ED10}"/>
              </a:ext>
            </a:extLst>
          </p:cNvPr>
          <p:cNvSpPr/>
          <p:nvPr/>
        </p:nvSpPr>
        <p:spPr>
          <a:xfrm>
            <a:off x="706244" y="4014438"/>
            <a:ext cx="910682" cy="39958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B50D42-DFFD-7996-C061-99B286B36458}"/>
              </a:ext>
            </a:extLst>
          </p:cNvPr>
          <p:cNvSpPr/>
          <p:nvPr/>
        </p:nvSpPr>
        <p:spPr>
          <a:xfrm>
            <a:off x="1616927" y="3670609"/>
            <a:ext cx="892097" cy="343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1EB15-B886-1CD8-E708-76496BD8F75A}"/>
              </a:ext>
            </a:extLst>
          </p:cNvPr>
          <p:cNvSpPr/>
          <p:nvPr/>
        </p:nvSpPr>
        <p:spPr>
          <a:xfrm>
            <a:off x="1616925" y="4748560"/>
            <a:ext cx="892098" cy="33453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7BCF9D-09D9-63A7-3AF4-9EB709035763}"/>
              </a:ext>
            </a:extLst>
          </p:cNvPr>
          <p:cNvSpPr/>
          <p:nvPr/>
        </p:nvSpPr>
        <p:spPr>
          <a:xfrm>
            <a:off x="3410413" y="3847168"/>
            <a:ext cx="789878" cy="72482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333E7A-3B85-64B4-B2B1-4AFB212F9D99}"/>
              </a:ext>
            </a:extLst>
          </p:cNvPr>
          <p:cNvSpPr/>
          <p:nvPr/>
        </p:nvSpPr>
        <p:spPr>
          <a:xfrm>
            <a:off x="706244" y="3326780"/>
            <a:ext cx="901390" cy="33453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784C04-0F05-BDC8-E888-65C2E0DDC439}"/>
              </a:ext>
            </a:extLst>
          </p:cNvPr>
          <p:cNvSpPr/>
          <p:nvPr/>
        </p:nvSpPr>
        <p:spPr>
          <a:xfrm>
            <a:off x="706244" y="367990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F18B652-82EE-D19D-E1C3-4DAA690515B3}"/>
              </a:ext>
            </a:extLst>
          </p:cNvPr>
          <p:cNvSpPr/>
          <p:nvPr/>
        </p:nvSpPr>
        <p:spPr>
          <a:xfrm>
            <a:off x="70624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C34653-9AB8-F4EC-63AF-2844BCD89DB4}"/>
              </a:ext>
            </a:extLst>
          </p:cNvPr>
          <p:cNvSpPr/>
          <p:nvPr/>
        </p:nvSpPr>
        <p:spPr>
          <a:xfrm>
            <a:off x="706243"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1C8EC7-7EEB-0FFF-F174-618147D6FF73}"/>
              </a:ext>
            </a:extLst>
          </p:cNvPr>
          <p:cNvSpPr/>
          <p:nvPr/>
        </p:nvSpPr>
        <p:spPr>
          <a:xfrm>
            <a:off x="715536"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0A2B3B-F5A4-2C27-B78A-A79FAFBF3A4D}"/>
              </a:ext>
            </a:extLst>
          </p:cNvPr>
          <p:cNvSpPr/>
          <p:nvPr/>
        </p:nvSpPr>
        <p:spPr>
          <a:xfrm>
            <a:off x="1616927"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F9DF52D-5874-7290-D09E-6162566B9C0D}"/>
              </a:ext>
            </a:extLst>
          </p:cNvPr>
          <p:cNvSpPr/>
          <p:nvPr/>
        </p:nvSpPr>
        <p:spPr>
          <a:xfrm>
            <a:off x="1616926" y="3336072"/>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49A830-BAF2-7C46-B8A4-E72D369B707F}"/>
              </a:ext>
            </a:extLst>
          </p:cNvPr>
          <p:cNvSpPr/>
          <p:nvPr/>
        </p:nvSpPr>
        <p:spPr>
          <a:xfrm>
            <a:off x="1607634" y="4014438"/>
            <a:ext cx="910682"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5E16BBF-046F-B5D0-B003-BFECA5875D43}"/>
              </a:ext>
            </a:extLst>
          </p:cNvPr>
          <p:cNvSpPr/>
          <p:nvPr/>
        </p:nvSpPr>
        <p:spPr>
          <a:xfrm>
            <a:off x="1607633"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2BEAF16-C01F-816D-A1CA-64AE8893938A}"/>
              </a:ext>
            </a:extLst>
          </p:cNvPr>
          <p:cNvSpPr/>
          <p:nvPr/>
        </p:nvSpPr>
        <p:spPr>
          <a:xfrm>
            <a:off x="1616927" y="508309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215328-305E-40AF-B710-BA4DC0692715}"/>
              </a:ext>
            </a:extLst>
          </p:cNvPr>
          <p:cNvSpPr/>
          <p:nvPr/>
        </p:nvSpPr>
        <p:spPr>
          <a:xfrm>
            <a:off x="2509024" y="300153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BFF9FD-3208-DB41-D113-85ACD79C5015}"/>
              </a:ext>
            </a:extLst>
          </p:cNvPr>
          <p:cNvSpPr/>
          <p:nvPr/>
        </p:nvSpPr>
        <p:spPr>
          <a:xfrm>
            <a:off x="2509024" y="334536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E4B50-9031-C840-E6AE-0864E4E428A1}"/>
              </a:ext>
            </a:extLst>
          </p:cNvPr>
          <p:cNvSpPr/>
          <p:nvPr/>
        </p:nvSpPr>
        <p:spPr>
          <a:xfrm>
            <a:off x="2518316" y="367990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49CE9F1-DE13-B047-C0AC-C0C894B1EAD1}"/>
              </a:ext>
            </a:extLst>
          </p:cNvPr>
          <p:cNvSpPr/>
          <p:nvPr/>
        </p:nvSpPr>
        <p:spPr>
          <a:xfrm>
            <a:off x="2518316" y="4014438"/>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80C18E-8B0B-0012-3CED-723951852A99}"/>
              </a:ext>
            </a:extLst>
          </p:cNvPr>
          <p:cNvSpPr/>
          <p:nvPr/>
        </p:nvSpPr>
        <p:spPr>
          <a:xfrm>
            <a:off x="2509024" y="4414023"/>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E57DD4-6C4E-9D5E-841A-CF3E0EF82745}"/>
              </a:ext>
            </a:extLst>
          </p:cNvPr>
          <p:cNvSpPr/>
          <p:nvPr/>
        </p:nvSpPr>
        <p:spPr>
          <a:xfrm>
            <a:off x="2509024" y="474856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533C03-B3FA-758D-13BC-D900B6A4FFDE}"/>
              </a:ext>
            </a:extLst>
          </p:cNvPr>
          <p:cNvSpPr/>
          <p:nvPr/>
        </p:nvSpPr>
        <p:spPr>
          <a:xfrm>
            <a:off x="2509024" y="5083096"/>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1FA1C4-C97E-4F6D-652A-C31FE020B003}"/>
              </a:ext>
            </a:extLst>
          </p:cNvPr>
          <p:cNvSpPr/>
          <p:nvPr/>
        </p:nvSpPr>
        <p:spPr>
          <a:xfrm>
            <a:off x="4190999"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FB64CA-5AE3-AE9D-0B23-8E1A7BD43C0E}"/>
              </a:ext>
            </a:extLst>
          </p:cNvPr>
          <p:cNvSpPr/>
          <p:nvPr/>
        </p:nvSpPr>
        <p:spPr>
          <a:xfrm>
            <a:off x="4190999"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7C49699-6947-1A64-C36A-0729C33CC70D}"/>
              </a:ext>
            </a:extLst>
          </p:cNvPr>
          <p:cNvSpPr/>
          <p:nvPr/>
        </p:nvSpPr>
        <p:spPr>
          <a:xfrm>
            <a:off x="4200291" y="3661315"/>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7602EA-389D-FFFF-F626-71543A78A369}"/>
              </a:ext>
            </a:extLst>
          </p:cNvPr>
          <p:cNvSpPr/>
          <p:nvPr/>
        </p:nvSpPr>
        <p:spPr>
          <a:xfrm>
            <a:off x="4200291" y="3995852"/>
            <a:ext cx="901390" cy="399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12008C-E2B2-F8A9-1857-C4C6E63AD142}"/>
              </a:ext>
            </a:extLst>
          </p:cNvPr>
          <p:cNvSpPr/>
          <p:nvPr/>
        </p:nvSpPr>
        <p:spPr>
          <a:xfrm>
            <a:off x="4190999"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0EDA538-C38D-F4A0-666F-8256727EDF9C}"/>
              </a:ext>
            </a:extLst>
          </p:cNvPr>
          <p:cNvSpPr/>
          <p:nvPr/>
        </p:nvSpPr>
        <p:spPr>
          <a:xfrm>
            <a:off x="4190999"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234C9-33CE-02FF-63C2-23D99406F587}"/>
              </a:ext>
            </a:extLst>
          </p:cNvPr>
          <p:cNvSpPr/>
          <p:nvPr/>
        </p:nvSpPr>
        <p:spPr>
          <a:xfrm>
            <a:off x="4190999"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58433C6-32A6-442E-B651-6DE35033A7D8}"/>
              </a:ext>
            </a:extLst>
          </p:cNvPr>
          <p:cNvSpPr/>
          <p:nvPr/>
        </p:nvSpPr>
        <p:spPr>
          <a:xfrm>
            <a:off x="3317487" y="298295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B9A7B7-CB40-7394-0050-6034F31B5821}"/>
              </a:ext>
            </a:extLst>
          </p:cNvPr>
          <p:cNvSpPr/>
          <p:nvPr/>
        </p:nvSpPr>
        <p:spPr>
          <a:xfrm>
            <a:off x="3317487" y="3326779"/>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6F9B6F4-70F1-43F6-359A-2D62B891AB04}"/>
              </a:ext>
            </a:extLst>
          </p:cNvPr>
          <p:cNvSpPr/>
          <p:nvPr/>
        </p:nvSpPr>
        <p:spPr>
          <a:xfrm>
            <a:off x="3326779" y="3661315"/>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8CAF2FA-C152-3E43-1E58-A8854253DF23}"/>
              </a:ext>
            </a:extLst>
          </p:cNvPr>
          <p:cNvSpPr/>
          <p:nvPr/>
        </p:nvSpPr>
        <p:spPr>
          <a:xfrm>
            <a:off x="3326779" y="3995852"/>
            <a:ext cx="901390" cy="399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322485B-158D-C610-4C8E-54440FBE9BD2}"/>
              </a:ext>
            </a:extLst>
          </p:cNvPr>
          <p:cNvSpPr/>
          <p:nvPr/>
        </p:nvSpPr>
        <p:spPr>
          <a:xfrm>
            <a:off x="3317487" y="4395437"/>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A96A6A3-33BF-192D-33E2-0959F30D5284}"/>
              </a:ext>
            </a:extLst>
          </p:cNvPr>
          <p:cNvSpPr/>
          <p:nvPr/>
        </p:nvSpPr>
        <p:spPr>
          <a:xfrm>
            <a:off x="3317487" y="4729974"/>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79831-879B-B503-0031-674BC975C3A0}"/>
              </a:ext>
            </a:extLst>
          </p:cNvPr>
          <p:cNvSpPr/>
          <p:nvPr/>
        </p:nvSpPr>
        <p:spPr>
          <a:xfrm>
            <a:off x="3317487" y="5064510"/>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97B95FF-5D63-4531-ADD4-90683EBAAC01}"/>
              </a:ext>
            </a:extLst>
          </p:cNvPr>
          <p:cNvSpPr txBox="1"/>
          <p:nvPr/>
        </p:nvSpPr>
        <p:spPr>
          <a:xfrm>
            <a:off x="1533292"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Default empty schedule</a:t>
            </a:r>
            <a:endParaRPr lang="en-US" dirty="0"/>
          </a:p>
        </p:txBody>
      </p:sp>
      <p:sp>
        <p:nvSpPr>
          <p:cNvPr id="43" name="Rectangle 42">
            <a:extLst>
              <a:ext uri="{FF2B5EF4-FFF2-40B4-BE49-F238E27FC236}">
                <a16:creationId xmlns:a16="http://schemas.microsoft.com/office/drawing/2014/main" id="{286ADBC1-B03E-C014-225A-88A6389A2E93}"/>
              </a:ext>
            </a:extLst>
          </p:cNvPr>
          <p:cNvSpPr/>
          <p:nvPr/>
        </p:nvSpPr>
        <p:spPr>
          <a:xfrm>
            <a:off x="771292" y="5826511"/>
            <a:ext cx="901390" cy="334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6C430E-9C1A-03DA-CE42-CC6B23AB41E1}"/>
              </a:ext>
            </a:extLst>
          </p:cNvPr>
          <p:cNvSpPr/>
          <p:nvPr/>
        </p:nvSpPr>
        <p:spPr>
          <a:xfrm>
            <a:off x="771292" y="6281852"/>
            <a:ext cx="901390" cy="33453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89061F7-B060-A1F1-CCEF-6BEA821257D4}"/>
              </a:ext>
            </a:extLst>
          </p:cNvPr>
          <p:cNvSpPr txBox="1"/>
          <p:nvPr/>
        </p:nvSpPr>
        <p:spPr>
          <a:xfrm>
            <a:off x="1895707" y="582651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Empty slot</a:t>
            </a:r>
            <a:endParaRPr lang="en-US" dirty="0"/>
          </a:p>
        </p:txBody>
      </p:sp>
      <p:sp>
        <p:nvSpPr>
          <p:cNvPr id="46" name="TextBox 45">
            <a:extLst>
              <a:ext uri="{FF2B5EF4-FFF2-40B4-BE49-F238E27FC236}">
                <a16:creationId xmlns:a16="http://schemas.microsoft.com/office/drawing/2014/main" id="{B9F5D0B7-2E03-C6D1-134A-077B00DDF5DF}"/>
              </a:ext>
            </a:extLst>
          </p:cNvPr>
          <p:cNvSpPr txBox="1"/>
          <p:nvPr/>
        </p:nvSpPr>
        <p:spPr>
          <a:xfrm>
            <a:off x="1988634" y="626326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Not allowed slot</a:t>
            </a:r>
          </a:p>
        </p:txBody>
      </p:sp>
      <p:graphicFrame>
        <p:nvGraphicFramePr>
          <p:cNvPr id="47" name="Table 46">
            <a:extLst>
              <a:ext uri="{FF2B5EF4-FFF2-40B4-BE49-F238E27FC236}">
                <a16:creationId xmlns:a16="http://schemas.microsoft.com/office/drawing/2014/main" id="{8069A43C-4FCE-55B7-230A-2E8734FD77B5}"/>
              </a:ext>
            </a:extLst>
          </p:cNvPr>
          <p:cNvGraphicFramePr>
            <a:graphicFrameLocks noGrp="1"/>
          </p:cNvGraphicFramePr>
          <p:nvPr/>
        </p:nvGraphicFramePr>
        <p:xfrm>
          <a:off x="7025268" y="2797097"/>
          <a:ext cx="4711600" cy="3345564"/>
        </p:xfrm>
        <a:graphic>
          <a:graphicData uri="http://schemas.openxmlformats.org/drawingml/2006/table">
            <a:tbl>
              <a:tblPr firstRow="1" bandRow="1">
                <a:tableStyleId>{5C22544A-7EE6-4342-B048-85BDC9FD1C3A}</a:tableStyleId>
              </a:tblPr>
              <a:tblGrid>
                <a:gridCol w="1177900">
                  <a:extLst>
                    <a:ext uri="{9D8B030D-6E8A-4147-A177-3AD203B41FA5}">
                      <a16:colId xmlns:a16="http://schemas.microsoft.com/office/drawing/2014/main" val="3136932639"/>
                    </a:ext>
                  </a:extLst>
                </a:gridCol>
                <a:gridCol w="1177900">
                  <a:extLst>
                    <a:ext uri="{9D8B030D-6E8A-4147-A177-3AD203B41FA5}">
                      <a16:colId xmlns:a16="http://schemas.microsoft.com/office/drawing/2014/main" val="671171486"/>
                    </a:ext>
                  </a:extLst>
                </a:gridCol>
                <a:gridCol w="1177900">
                  <a:extLst>
                    <a:ext uri="{9D8B030D-6E8A-4147-A177-3AD203B41FA5}">
                      <a16:colId xmlns:a16="http://schemas.microsoft.com/office/drawing/2014/main" val="1701756953"/>
                    </a:ext>
                  </a:extLst>
                </a:gridCol>
                <a:gridCol w="1177900">
                  <a:extLst>
                    <a:ext uri="{9D8B030D-6E8A-4147-A177-3AD203B41FA5}">
                      <a16:colId xmlns:a16="http://schemas.microsoft.com/office/drawing/2014/main" val="1599097261"/>
                    </a:ext>
                  </a:extLst>
                </a:gridCol>
              </a:tblGrid>
              <a:tr h="557594">
                <a:tc>
                  <a:txBody>
                    <a:bodyPr/>
                    <a:lstStyle/>
                    <a:p>
                      <a:r>
                        <a:rPr lang="en-US" dirty="0"/>
                        <a:t>id</a:t>
                      </a:r>
                    </a:p>
                  </a:txBody>
                  <a:tcPr/>
                </a:tc>
                <a:tc>
                  <a:txBody>
                    <a:bodyPr/>
                    <a:lstStyle/>
                    <a:p>
                      <a:r>
                        <a:rPr lang="en-US" dirty="0"/>
                        <a:t>professor</a:t>
                      </a:r>
                    </a:p>
                  </a:txBody>
                  <a:tcPr/>
                </a:tc>
                <a:tc>
                  <a:txBody>
                    <a:bodyPr/>
                    <a:lstStyle/>
                    <a:p>
                      <a:r>
                        <a:rPr lang="en-US" dirty="0"/>
                        <a:t>course</a:t>
                      </a:r>
                    </a:p>
                  </a:txBody>
                  <a:tcPr/>
                </a:tc>
                <a:tc>
                  <a:txBody>
                    <a:bodyPr/>
                    <a:lstStyle/>
                    <a:p>
                      <a:r>
                        <a:rPr lang="en-US" dirty="0"/>
                        <a:t>slot</a:t>
                      </a:r>
                    </a:p>
                  </a:txBody>
                  <a:tcPr/>
                </a:tc>
                <a:extLst>
                  <a:ext uri="{0D108BD9-81ED-4DB2-BD59-A6C34878D82A}">
                    <a16:rowId xmlns:a16="http://schemas.microsoft.com/office/drawing/2014/main" val="2084869647"/>
                  </a:ext>
                </a:extLst>
              </a:tr>
              <a:tr h="557594">
                <a:tc>
                  <a:txBody>
                    <a:bodyPr/>
                    <a:lstStyle/>
                    <a:p>
                      <a:r>
                        <a:rPr lang="en-US" dirty="0"/>
                        <a:t>1</a:t>
                      </a:r>
                    </a:p>
                  </a:txBody>
                  <a:tcPr/>
                </a:tc>
                <a:tc>
                  <a:txBody>
                    <a:bodyPr/>
                    <a:lstStyle/>
                    <a:p>
                      <a:r>
                        <a:rPr lang="en-US" dirty="0"/>
                        <a:t>john</a:t>
                      </a:r>
                    </a:p>
                  </a:txBody>
                  <a:tcPr/>
                </a:tc>
                <a:tc>
                  <a:txBody>
                    <a:bodyPr/>
                    <a:lstStyle/>
                    <a:p>
                      <a:r>
                        <a:rPr lang="en-US" dirty="0"/>
                        <a:t>CS101</a:t>
                      </a:r>
                    </a:p>
                  </a:txBody>
                  <a:tcPr/>
                </a:tc>
                <a:tc>
                  <a:txBody>
                    <a:bodyPr/>
                    <a:lstStyle/>
                    <a:p>
                      <a:r>
                        <a:rPr lang="en-US" dirty="0"/>
                        <a:t>1</a:t>
                      </a:r>
                    </a:p>
                  </a:txBody>
                  <a:tcPr/>
                </a:tc>
                <a:extLst>
                  <a:ext uri="{0D108BD9-81ED-4DB2-BD59-A6C34878D82A}">
                    <a16:rowId xmlns:a16="http://schemas.microsoft.com/office/drawing/2014/main" val="2921176047"/>
                  </a:ext>
                </a:extLst>
              </a:tr>
              <a:tr h="557594">
                <a:tc>
                  <a:txBody>
                    <a:bodyPr/>
                    <a:lstStyle/>
                    <a:p>
                      <a:r>
                        <a:rPr lang="en-US" dirty="0"/>
                        <a:t>2</a:t>
                      </a:r>
                    </a:p>
                  </a:txBody>
                  <a:tcPr/>
                </a:tc>
                <a:tc>
                  <a:txBody>
                    <a:bodyPr/>
                    <a:lstStyle/>
                    <a:p>
                      <a:r>
                        <a:rPr lang="en-US" dirty="0"/>
                        <a:t>Sarah</a:t>
                      </a:r>
                    </a:p>
                  </a:txBody>
                  <a:tcPr/>
                </a:tc>
                <a:tc>
                  <a:txBody>
                    <a:bodyPr/>
                    <a:lstStyle/>
                    <a:p>
                      <a:r>
                        <a:rPr lang="en-US" dirty="0"/>
                        <a:t>CS103</a:t>
                      </a:r>
                    </a:p>
                  </a:txBody>
                  <a:tcPr/>
                </a:tc>
                <a:tc>
                  <a:txBody>
                    <a:bodyPr/>
                    <a:lstStyle/>
                    <a:p>
                      <a:r>
                        <a:rPr lang="en-US" dirty="0"/>
                        <a:t>2</a:t>
                      </a:r>
                    </a:p>
                  </a:txBody>
                  <a:tcPr/>
                </a:tc>
                <a:extLst>
                  <a:ext uri="{0D108BD9-81ED-4DB2-BD59-A6C34878D82A}">
                    <a16:rowId xmlns:a16="http://schemas.microsoft.com/office/drawing/2014/main" val="2693467580"/>
                  </a:ext>
                </a:extLst>
              </a:tr>
              <a:tr h="557594">
                <a:tc>
                  <a:txBody>
                    <a:bodyPr/>
                    <a:lstStyle/>
                    <a:p>
                      <a:r>
                        <a:rPr lang="en-US" dirty="0"/>
                        <a:t>3</a:t>
                      </a:r>
                    </a:p>
                  </a:txBody>
                  <a:tcPr/>
                </a:tc>
                <a:tc>
                  <a:txBody>
                    <a:bodyPr/>
                    <a:lstStyle/>
                    <a:p>
                      <a:r>
                        <a:rPr lang="en-US" dirty="0"/>
                        <a:t>Matt</a:t>
                      </a:r>
                    </a:p>
                  </a:txBody>
                  <a:tcPr/>
                </a:tc>
                <a:tc>
                  <a:txBody>
                    <a:bodyPr/>
                    <a:lstStyle/>
                    <a:p>
                      <a:r>
                        <a:rPr lang="en-US" dirty="0"/>
                        <a:t>Java</a:t>
                      </a:r>
                    </a:p>
                  </a:txBody>
                  <a:tcPr/>
                </a:tc>
                <a:tc>
                  <a:txBody>
                    <a:bodyPr/>
                    <a:lstStyle/>
                    <a:p>
                      <a:r>
                        <a:rPr lang="en-US" dirty="0"/>
                        <a:t>1</a:t>
                      </a:r>
                    </a:p>
                  </a:txBody>
                  <a:tcPr/>
                </a:tc>
                <a:extLst>
                  <a:ext uri="{0D108BD9-81ED-4DB2-BD59-A6C34878D82A}">
                    <a16:rowId xmlns:a16="http://schemas.microsoft.com/office/drawing/2014/main" val="2642204618"/>
                  </a:ext>
                </a:extLst>
              </a:tr>
              <a:tr h="557594">
                <a:tc>
                  <a:txBody>
                    <a:bodyPr/>
                    <a:lstStyle/>
                    <a:p>
                      <a:r>
                        <a:rPr lang="en-US" dirty="0"/>
                        <a:t>4</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675747854"/>
                  </a:ext>
                </a:extLst>
              </a:tr>
              <a:tr h="557594">
                <a:tc>
                  <a:txBody>
                    <a:bodyPr/>
                    <a:lstStyle/>
                    <a:p>
                      <a:r>
                        <a:rPr lang="en-US" dirty="0"/>
                        <a:t>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648797517"/>
                  </a:ext>
                </a:extLst>
              </a:tr>
            </a:tbl>
          </a:graphicData>
        </a:graphic>
      </p:graphicFrame>
      <p:sp>
        <p:nvSpPr>
          <p:cNvPr id="48" name="TextBox 47">
            <a:extLst>
              <a:ext uri="{FF2B5EF4-FFF2-40B4-BE49-F238E27FC236}">
                <a16:creationId xmlns:a16="http://schemas.microsoft.com/office/drawing/2014/main" id="{CF9CA08D-5431-DF6A-7F6B-39A56EB764F6}"/>
              </a:ext>
            </a:extLst>
          </p:cNvPr>
          <p:cNvSpPr txBox="1"/>
          <p:nvPr/>
        </p:nvSpPr>
        <p:spPr>
          <a:xfrm>
            <a:off x="8075341" y="224882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List of availabilities</a:t>
            </a:r>
            <a:endParaRPr lang="en-US" dirty="0"/>
          </a:p>
        </p:txBody>
      </p:sp>
    </p:spTree>
    <p:extLst>
      <p:ext uri="{BB962C8B-B14F-4D97-AF65-F5344CB8AC3E}">
        <p14:creationId xmlns:p14="http://schemas.microsoft.com/office/powerpoint/2010/main" val="4071474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Algorithm design</vt:lpstr>
      <vt:lpstr>The problem: </vt:lpstr>
      <vt:lpstr>Input:</vt:lpstr>
      <vt:lpstr>Output:</vt:lpstr>
      <vt:lpstr>How the algorithm will work:</vt:lpstr>
      <vt:lpstr>Notes:</vt:lpstr>
      <vt:lpstr>Visualization of the algorithm:</vt:lpstr>
      <vt:lpstr>Each availability is assign to a slot in the schedule:</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Start looping the empty slots for Monday to Friday:</vt:lpstr>
      <vt:lpstr>And so on:</vt:lpstr>
      <vt:lpstr>Let's said we pick this slot (9)</vt:lpstr>
      <vt:lpstr>Let's said we pick this slot (9) , we filter the availabilities that use the slot 9</vt:lpstr>
      <vt:lpstr>Let's said we pick this slot (9) , we filter the availabilities that use the slot 9</vt:lpstr>
      <vt:lpstr>Let's said we pick this slot (9) , we filter the availabilities that use the slot 9</vt:lpstr>
      <vt:lpstr>Let's said we pick this slot (9) , we filter the availabilities that use the slot 9</vt:lpstr>
      <vt:lpstr>Let's said we pick this slot (9) , we filter the availabilities that use the slot 9</vt:lpstr>
      <vt:lpstr>Let's said we pick this slot (9) , remove already selected availabilities , the ones who already used in previous slots</vt:lpstr>
      <vt:lpstr>Let's said we pick this slot (9) , remove already selected availabilities , sort the rest based on how important starting from most important</vt:lpstr>
      <vt:lpstr>Let's say we pick this slot (9)  Loop availabilities from top to bottom, and start filling it in the slot such that no conflict happens for both Faculties and year, "each slot cannot have two classes for same professor or year" Mark the availability as selected so we do not select it in future slots </vt:lpstr>
      <vt:lpstr>Let's say we pick this slot (9)  Loop availabilities from top to bottom, and start filling it in the slot such that no conflict happens for both Faculties and year, "each slot cannot have two classes for same professor or year" Mark the availability as selected so we do not select it in future slots </vt:lpstr>
      <vt:lpstr>Let's say we pick this slot (9)  Loop availabilities from top to bottom, and start filling it in the slot such that no conflict happens for both Faculties and year, "each slot cannot have two classes for same professor or year" Mark the availability as selected so we do not select it in future slots </vt:lpstr>
      <vt:lpstr>Let's say we pick this slot (9)  Loop availabilities from top to bottom, and start filling it in the slot such that no conflict happens for both Faculties and year, "each slot cannot have two classes for same professor or year" Mark the availability as selected so we do not select it in future slots </vt:lpstr>
      <vt:lpstr>Let's say we pick this slot (9)  Loop availabilities from top to bottom, and start filling it in the slot such that no conflict happens for both Faculties and year, "each slot cannot have two classes for same professor or year" Mark the availability as selected so we do not select it in future slots </vt:lpstr>
      <vt:lpstr>Once done looping , we have full as much as possible availabilities at this slot  (Greedy approach)</vt:lpstr>
      <vt:lpstr>Once done looping , we have full as much as possible availabilities at this slot  (Greedy approach) note that for some slots we cannot find any suitable availabilities (dead slot)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Algot</dc:title>
  <dc:creator/>
  <cp:lastModifiedBy/>
  <cp:revision>530</cp:revision>
  <dcterms:created xsi:type="dcterms:W3CDTF">2023-11-05T14:11:39Z</dcterms:created>
  <dcterms:modified xsi:type="dcterms:W3CDTF">2023-11-06T15:57:29Z</dcterms:modified>
</cp:coreProperties>
</file>