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04CE2F-7F4E-4A6B-A71D-734C39C46A4B}" v="553" dt="2023-11-05T14:28:32.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Algorithm design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Omaran </a:t>
            </a:r>
            <a:r>
              <a:rPr lang="en-US" dirty="0" err="1">
                <a:cs typeface="Calibri"/>
              </a:rPr>
              <a:t>Bazna</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5E42-17CC-5CC4-2AAD-29F2E9DF4958}"/>
              </a:ext>
            </a:extLst>
          </p:cNvPr>
          <p:cNvSpPr>
            <a:spLocks noGrp="1"/>
          </p:cNvSpPr>
          <p:nvPr>
            <p:ph type="title"/>
          </p:nvPr>
        </p:nvSpPr>
        <p:spPr/>
        <p:txBody>
          <a:bodyPr/>
          <a:lstStyle/>
          <a:p>
            <a:r>
              <a:rPr lang="en-US" b="1" dirty="0">
                <a:cs typeface="Calibri Light"/>
              </a:rPr>
              <a:t>The problem: </a:t>
            </a:r>
            <a:endParaRPr lang="en-US" b="1" dirty="0"/>
          </a:p>
        </p:txBody>
      </p:sp>
      <p:sp>
        <p:nvSpPr>
          <p:cNvPr id="3" name="Content Placeholder 2">
            <a:extLst>
              <a:ext uri="{FF2B5EF4-FFF2-40B4-BE49-F238E27FC236}">
                <a16:creationId xmlns:a16="http://schemas.microsoft.com/office/drawing/2014/main" id="{1E472F10-FE7C-06D3-5792-ED42B12C3A52}"/>
              </a:ext>
            </a:extLst>
          </p:cNvPr>
          <p:cNvSpPr>
            <a:spLocks noGrp="1"/>
          </p:cNvSpPr>
          <p:nvPr>
            <p:ph idx="1"/>
          </p:nvPr>
        </p:nvSpPr>
        <p:spPr/>
        <p:txBody>
          <a:bodyPr vert="horz" lIns="91440" tIns="45720" rIns="91440" bIns="45720" rtlCol="0" anchor="t">
            <a:normAutofit/>
          </a:bodyPr>
          <a:lstStyle/>
          <a:p>
            <a:pPr marL="457200" indent="-457200"/>
            <a:r>
              <a:rPr lang="en-US" sz="1800" dirty="0">
                <a:latin typeface="Arial Nova"/>
                <a:cs typeface="Calibri"/>
              </a:rPr>
              <a:t>We have a list of (professor-course) </a:t>
            </a:r>
            <a:r>
              <a:rPr lang="en-US" sz="1800" dirty="0">
                <a:latin typeface="Arial Nova"/>
                <a:ea typeface="+mn-lt"/>
                <a:cs typeface="+mn-lt"/>
              </a:rPr>
              <a:t>availabilities, along with the available time on the week's schedule </a:t>
            </a:r>
            <a:r>
              <a:rPr lang="en-US" sz="1800" b="1" dirty="0">
                <a:latin typeface="Arial Nova"/>
                <a:ea typeface="+mn-lt"/>
                <a:cs typeface="+mn-lt"/>
              </a:rPr>
              <a:t>Basic Detroit Mercy Time Slots.</a:t>
            </a:r>
            <a:endParaRPr lang="en-US" sz="1800" dirty="0">
              <a:latin typeface="Arial Nova"/>
              <a:ea typeface="+mn-lt"/>
              <a:cs typeface="+mn-lt"/>
            </a:endParaRPr>
          </a:p>
          <a:p>
            <a:pPr marL="457200" indent="-457200"/>
            <a:endParaRPr lang="en-US" sz="1800" b="1" dirty="0">
              <a:latin typeface="Arial Nova"/>
              <a:cs typeface="Calibri"/>
            </a:endParaRPr>
          </a:p>
          <a:p>
            <a:pPr marL="457200" indent="-457200"/>
            <a:r>
              <a:rPr lang="en-US" sz="1800">
                <a:latin typeface="Arial Nova"/>
                <a:cs typeface="Calibri"/>
              </a:rPr>
              <a:t>We need to fill the available schedule slots with those availabilities such that:</a:t>
            </a:r>
            <a:endParaRPr lang="en-US" sz="1800" dirty="0">
              <a:latin typeface="Arial Nova"/>
              <a:cs typeface="Calibri"/>
            </a:endParaRPr>
          </a:p>
          <a:p>
            <a:pPr marL="914400" lvl="1" indent="-457200">
              <a:buAutoNum type="arabicPeriod"/>
            </a:pPr>
            <a:r>
              <a:rPr lang="en-US" sz="1800" u="sng" dirty="0">
                <a:latin typeface="Arial Nova"/>
                <a:cs typeface="Calibri"/>
              </a:rPr>
              <a:t>No conflict happens for any professor or any school year: </a:t>
            </a:r>
            <a:r>
              <a:rPr lang="en-US" sz="1800" dirty="0">
                <a:latin typeface="Arial Nova"/>
                <a:cs typeface="Calibri"/>
              </a:rPr>
              <a:t>meaning that at any slot of the schedule there is no professor that have two classes at the same time and no year (junior, senior ,…) has two classes at the same time.</a:t>
            </a:r>
          </a:p>
          <a:p>
            <a:pPr marL="914400" lvl="1" indent="-457200">
              <a:buAutoNum type="arabicPeriod"/>
            </a:pPr>
            <a:r>
              <a:rPr lang="en-US" sz="1800" u="sng" dirty="0">
                <a:latin typeface="Arial Nova"/>
                <a:cs typeface="Calibri"/>
              </a:rPr>
              <a:t>Choose schedule with best outcomes:</a:t>
            </a:r>
            <a:r>
              <a:rPr lang="en-US" sz="1800" dirty="0">
                <a:latin typeface="Arial Nova"/>
                <a:cs typeface="Calibri"/>
              </a:rPr>
              <a:t> if there are multiple valid schedules we want our algorithm to pick the schedule that provide best outcomes in any aspect (academic , cost , …) ,this could be achieved  for example by prioritize the senior professors , prioritize the full time faculties and so on.</a:t>
            </a: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860065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Algorithm design</vt:lpstr>
      <vt:lpstr>The problem: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Algot</dc:title>
  <dc:creator/>
  <cp:lastModifiedBy/>
  <cp:revision>100</cp:revision>
  <dcterms:created xsi:type="dcterms:W3CDTF">2023-11-05T14:11:39Z</dcterms:created>
  <dcterms:modified xsi:type="dcterms:W3CDTF">2023-11-05T14:28:34Z</dcterms:modified>
</cp:coreProperties>
</file>