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2" r:id="rId16"/>
    <p:sldId id="271" r:id="rId17"/>
    <p:sldId id="269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0">
                <a:solidFill>
                  <a:srgbClr val="00AF50"/>
                </a:solidFill>
                <a:latin typeface="Microsoft YaHei UI"/>
                <a:cs typeface="Microsoft YaHei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0">
                <a:solidFill>
                  <a:srgbClr val="00AF50"/>
                </a:solidFill>
                <a:latin typeface="Microsoft YaHei UI"/>
                <a:cs typeface="Microsoft YaHei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1" i="0">
                <a:solidFill>
                  <a:srgbClr val="00AF50"/>
                </a:solidFill>
                <a:latin typeface="Microsoft YaHei UI"/>
                <a:cs typeface="Microsoft YaHei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9657" y="1899615"/>
            <a:ext cx="7012685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1" i="0">
                <a:solidFill>
                  <a:srgbClr val="00AF50"/>
                </a:solidFill>
                <a:latin typeface="Microsoft YaHei UI"/>
                <a:cs typeface="Microsoft YaHei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66240" y="1852676"/>
            <a:ext cx="9859518" cy="3179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0074" y="455463"/>
            <a:ext cx="5852753" cy="583560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26363" y="2046106"/>
            <a:ext cx="5851525" cy="3313429"/>
            <a:chOff x="626363" y="2046106"/>
            <a:chExt cx="5851525" cy="3313429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0856" y="2046106"/>
              <a:ext cx="2819240" cy="49759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6363" y="2375916"/>
              <a:ext cx="5851398" cy="150190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2791" y="3116580"/>
              <a:ext cx="5097018" cy="150190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1603" y="3857244"/>
              <a:ext cx="5671566" cy="150190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057452" y="1796288"/>
            <a:ext cx="4852670" cy="307086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065" marR="5080" algn="ctr">
              <a:lnSpc>
                <a:spcPct val="90000"/>
              </a:lnSpc>
              <a:spcBef>
                <a:spcPts val="745"/>
              </a:spcBef>
            </a:pPr>
            <a:r>
              <a:rPr sz="5400" spc="-50" dirty="0">
                <a:solidFill>
                  <a:srgbClr val="4471C4"/>
                </a:solidFill>
                <a:latin typeface="Calibri Light"/>
                <a:cs typeface="Calibri Light"/>
              </a:rPr>
              <a:t>Automatic </a:t>
            </a:r>
            <a:r>
              <a:rPr sz="5400" spc="-45" dirty="0">
                <a:solidFill>
                  <a:srgbClr val="4471C4"/>
                </a:solidFill>
                <a:latin typeface="Calibri Light"/>
                <a:cs typeface="Calibri Light"/>
              </a:rPr>
              <a:t> </a:t>
            </a:r>
            <a:r>
              <a:rPr sz="5400" spc="-70" dirty="0">
                <a:solidFill>
                  <a:srgbClr val="4471C4"/>
                </a:solidFill>
                <a:latin typeface="Calibri Light"/>
                <a:cs typeface="Calibri Light"/>
              </a:rPr>
              <a:t>Washing</a:t>
            </a:r>
            <a:r>
              <a:rPr sz="5400" spc="-170" dirty="0">
                <a:solidFill>
                  <a:srgbClr val="4471C4"/>
                </a:solidFill>
                <a:latin typeface="Calibri Light"/>
                <a:cs typeface="Calibri Light"/>
              </a:rPr>
              <a:t> </a:t>
            </a:r>
            <a:r>
              <a:rPr sz="5400" spc="-40" dirty="0">
                <a:solidFill>
                  <a:srgbClr val="4471C4"/>
                </a:solidFill>
                <a:latin typeface="Calibri Light"/>
                <a:cs typeface="Calibri Light"/>
              </a:rPr>
              <a:t>Machine </a:t>
            </a:r>
            <a:r>
              <a:rPr sz="5400" spc="-1205" dirty="0">
                <a:solidFill>
                  <a:srgbClr val="4471C4"/>
                </a:solidFill>
                <a:latin typeface="Calibri Light"/>
                <a:cs typeface="Calibri Light"/>
              </a:rPr>
              <a:t> </a:t>
            </a:r>
            <a:r>
              <a:rPr sz="5400" spc="-65" dirty="0">
                <a:solidFill>
                  <a:srgbClr val="4471C4"/>
                </a:solidFill>
                <a:latin typeface="Calibri Light"/>
                <a:cs typeface="Calibri Light"/>
              </a:rPr>
              <a:t>Control </a:t>
            </a:r>
            <a:r>
              <a:rPr sz="5400" spc="-75" dirty="0">
                <a:solidFill>
                  <a:srgbClr val="4471C4"/>
                </a:solidFill>
                <a:latin typeface="Calibri Light"/>
                <a:cs typeface="Calibri Light"/>
              </a:rPr>
              <a:t>System </a:t>
            </a:r>
            <a:r>
              <a:rPr sz="5400" spc="-70" dirty="0">
                <a:solidFill>
                  <a:srgbClr val="4471C4"/>
                </a:solidFill>
                <a:latin typeface="Calibri Light"/>
                <a:cs typeface="Calibri Light"/>
              </a:rPr>
              <a:t> </a:t>
            </a:r>
            <a:r>
              <a:rPr sz="5400" spc="-30" dirty="0">
                <a:solidFill>
                  <a:srgbClr val="4471C4"/>
                </a:solidFill>
                <a:latin typeface="Calibri Light"/>
                <a:cs typeface="Calibri Light"/>
              </a:rPr>
              <a:t>Using</a:t>
            </a:r>
            <a:r>
              <a:rPr sz="5400" spc="-135" dirty="0">
                <a:solidFill>
                  <a:srgbClr val="4471C4"/>
                </a:solidFill>
                <a:latin typeface="Calibri Light"/>
                <a:cs typeface="Calibri Light"/>
              </a:rPr>
              <a:t> </a:t>
            </a:r>
            <a:r>
              <a:rPr sz="5400" spc="-70" dirty="0">
                <a:solidFill>
                  <a:srgbClr val="4471C4"/>
                </a:solidFill>
                <a:latin typeface="Calibri Light"/>
                <a:cs typeface="Calibri Light"/>
              </a:rPr>
              <a:t>Verilog</a:t>
            </a:r>
            <a:r>
              <a:rPr sz="5400" spc="-135" dirty="0">
                <a:solidFill>
                  <a:srgbClr val="4471C4"/>
                </a:solidFill>
                <a:latin typeface="Calibri Light"/>
                <a:cs typeface="Calibri Light"/>
              </a:rPr>
              <a:t> </a:t>
            </a:r>
            <a:r>
              <a:rPr sz="5400" spc="-35" dirty="0">
                <a:solidFill>
                  <a:srgbClr val="4471C4"/>
                </a:solidFill>
                <a:latin typeface="Calibri Light"/>
                <a:cs typeface="Calibri Light"/>
              </a:rPr>
              <a:t>HDL</a:t>
            </a:r>
            <a:endParaRPr sz="54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924" y="640050"/>
            <a:ext cx="10839726" cy="60838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87" y="640050"/>
            <a:ext cx="10816382" cy="608386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2912364"/>
            <a:ext cx="10515600" cy="1033780"/>
          </a:xfrm>
          <a:prstGeom prst="rect">
            <a:avLst/>
          </a:prstGeom>
          <a:solidFill>
            <a:srgbClr val="FFC000"/>
          </a:solidFill>
          <a:ln w="12700">
            <a:solidFill>
              <a:srgbClr val="BB8B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00"/>
              </a:spcBef>
            </a:pPr>
            <a:r>
              <a:rPr sz="6000" spc="-80" dirty="0">
                <a:solidFill>
                  <a:srgbClr val="FFFFFF"/>
                </a:solidFill>
                <a:latin typeface="Calibri"/>
                <a:cs typeface="Calibri"/>
              </a:rPr>
              <a:t>RESULTS</a:t>
            </a:r>
            <a:endParaRPr sz="6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81321" y="2253233"/>
            <a:ext cx="1219200" cy="384175"/>
          </a:xfrm>
          <a:custGeom>
            <a:avLst/>
            <a:gdLst/>
            <a:ahLst/>
            <a:cxnLst/>
            <a:rect l="l" t="t" r="r" b="b"/>
            <a:pathLst>
              <a:path w="1219200" h="384175">
                <a:moveTo>
                  <a:pt x="1219200" y="0"/>
                </a:moveTo>
                <a:lnTo>
                  <a:pt x="0" y="0"/>
                </a:lnTo>
                <a:lnTo>
                  <a:pt x="0" y="384048"/>
                </a:lnTo>
                <a:lnTo>
                  <a:pt x="1219200" y="384048"/>
                </a:lnTo>
                <a:lnTo>
                  <a:pt x="121920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752338" y="1113282"/>
            <a:ext cx="6440170" cy="393700"/>
            <a:chOff x="5752338" y="1113282"/>
            <a:chExt cx="6440170" cy="393700"/>
          </a:xfrm>
        </p:grpSpPr>
        <p:sp>
          <p:nvSpPr>
            <p:cNvPr id="4" name="object 4"/>
            <p:cNvSpPr/>
            <p:nvPr/>
          </p:nvSpPr>
          <p:spPr>
            <a:xfrm>
              <a:off x="5752338" y="1113282"/>
              <a:ext cx="6440170" cy="384175"/>
            </a:xfrm>
            <a:custGeom>
              <a:avLst/>
              <a:gdLst/>
              <a:ahLst/>
              <a:cxnLst/>
              <a:rect l="l" t="t" r="r" b="b"/>
              <a:pathLst>
                <a:path w="6440170" h="384175">
                  <a:moveTo>
                    <a:pt x="0" y="384048"/>
                  </a:moveTo>
                  <a:lnTo>
                    <a:pt x="6439662" y="384048"/>
                  </a:lnTo>
                  <a:lnTo>
                    <a:pt x="6439662" y="0"/>
                  </a:lnTo>
                  <a:lnTo>
                    <a:pt x="0" y="0"/>
                  </a:lnTo>
                  <a:lnTo>
                    <a:pt x="0" y="384048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52338" y="1487805"/>
              <a:ext cx="6440170" cy="19050"/>
            </a:xfrm>
            <a:custGeom>
              <a:avLst/>
              <a:gdLst/>
              <a:ahLst/>
              <a:cxnLst/>
              <a:rect l="l" t="t" r="r" b="b"/>
              <a:pathLst>
                <a:path w="6440170" h="19050">
                  <a:moveTo>
                    <a:pt x="0" y="19050"/>
                  </a:moveTo>
                  <a:lnTo>
                    <a:pt x="6439662" y="19050"/>
                  </a:lnTo>
                  <a:lnTo>
                    <a:pt x="6439662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210305" y="2248280"/>
            <a:ext cx="2021205" cy="1538605"/>
            <a:chOff x="3210305" y="2248280"/>
            <a:chExt cx="2021205" cy="1538605"/>
          </a:xfrm>
        </p:grpSpPr>
        <p:sp>
          <p:nvSpPr>
            <p:cNvPr id="7" name="object 7"/>
            <p:cNvSpPr/>
            <p:nvPr/>
          </p:nvSpPr>
          <p:spPr>
            <a:xfrm>
              <a:off x="3210306" y="2257805"/>
              <a:ext cx="2011680" cy="1521460"/>
            </a:xfrm>
            <a:custGeom>
              <a:avLst/>
              <a:gdLst/>
              <a:ahLst/>
              <a:cxnLst/>
              <a:rect l="l" t="t" r="r" b="b"/>
              <a:pathLst>
                <a:path w="2011679" h="1521460">
                  <a:moveTo>
                    <a:pt x="2011680" y="759714"/>
                  </a:moveTo>
                  <a:lnTo>
                    <a:pt x="2010181" y="711669"/>
                  </a:lnTo>
                  <a:lnTo>
                    <a:pt x="2005749" y="664413"/>
                  </a:lnTo>
                  <a:lnTo>
                    <a:pt x="1998484" y="618045"/>
                  </a:lnTo>
                  <a:lnTo>
                    <a:pt x="1988477" y="572643"/>
                  </a:lnTo>
                  <a:lnTo>
                    <a:pt x="1975789" y="528307"/>
                  </a:lnTo>
                  <a:lnTo>
                    <a:pt x="1960537" y="485127"/>
                  </a:lnTo>
                  <a:lnTo>
                    <a:pt x="1942795" y="443179"/>
                  </a:lnTo>
                  <a:lnTo>
                    <a:pt x="1922665" y="402564"/>
                  </a:lnTo>
                  <a:lnTo>
                    <a:pt x="1900224" y="363359"/>
                  </a:lnTo>
                  <a:lnTo>
                    <a:pt x="1875561" y="325666"/>
                  </a:lnTo>
                  <a:lnTo>
                    <a:pt x="1848777" y="289572"/>
                  </a:lnTo>
                  <a:lnTo>
                    <a:pt x="1819948" y="255155"/>
                  </a:lnTo>
                  <a:lnTo>
                    <a:pt x="1789163" y="222516"/>
                  </a:lnTo>
                  <a:lnTo>
                    <a:pt x="1756524" y="191731"/>
                  </a:lnTo>
                  <a:lnTo>
                    <a:pt x="1722107" y="162902"/>
                  </a:lnTo>
                  <a:lnTo>
                    <a:pt x="1686013" y="136118"/>
                  </a:lnTo>
                  <a:lnTo>
                    <a:pt x="1648320" y="111455"/>
                  </a:lnTo>
                  <a:lnTo>
                    <a:pt x="1631823" y="102019"/>
                  </a:lnTo>
                  <a:lnTo>
                    <a:pt x="1631823" y="759714"/>
                  </a:lnTo>
                  <a:lnTo>
                    <a:pt x="1628851" y="807377"/>
                  </a:lnTo>
                  <a:lnTo>
                    <a:pt x="1620215" y="853262"/>
                  </a:lnTo>
                  <a:lnTo>
                    <a:pt x="1606245" y="897013"/>
                  </a:lnTo>
                  <a:lnTo>
                    <a:pt x="1587309" y="938301"/>
                  </a:lnTo>
                  <a:lnTo>
                    <a:pt x="1563763" y="976744"/>
                  </a:lnTo>
                  <a:lnTo>
                    <a:pt x="1535950" y="1011999"/>
                  </a:lnTo>
                  <a:lnTo>
                    <a:pt x="1504238" y="1043711"/>
                  </a:lnTo>
                  <a:lnTo>
                    <a:pt x="1468983" y="1071524"/>
                  </a:lnTo>
                  <a:lnTo>
                    <a:pt x="1430540" y="1095070"/>
                  </a:lnTo>
                  <a:lnTo>
                    <a:pt x="1389253" y="1114005"/>
                  </a:lnTo>
                  <a:lnTo>
                    <a:pt x="1345501" y="1127975"/>
                  </a:lnTo>
                  <a:lnTo>
                    <a:pt x="1299616" y="1136611"/>
                  </a:lnTo>
                  <a:lnTo>
                    <a:pt x="1251966" y="1139571"/>
                  </a:lnTo>
                  <a:lnTo>
                    <a:pt x="1219200" y="1137539"/>
                  </a:lnTo>
                  <a:lnTo>
                    <a:pt x="1219200" y="1136904"/>
                  </a:lnTo>
                  <a:lnTo>
                    <a:pt x="1209001" y="1136904"/>
                  </a:lnTo>
                  <a:lnTo>
                    <a:pt x="1158417" y="1127975"/>
                  </a:lnTo>
                  <a:lnTo>
                    <a:pt x="1114666" y="1114005"/>
                  </a:lnTo>
                  <a:lnTo>
                    <a:pt x="1073378" y="1095070"/>
                  </a:lnTo>
                  <a:lnTo>
                    <a:pt x="1034935" y="1071524"/>
                  </a:lnTo>
                  <a:lnTo>
                    <a:pt x="999680" y="1043711"/>
                  </a:lnTo>
                  <a:lnTo>
                    <a:pt x="967968" y="1011999"/>
                  </a:lnTo>
                  <a:lnTo>
                    <a:pt x="940155" y="976744"/>
                  </a:lnTo>
                  <a:lnTo>
                    <a:pt x="916609" y="938301"/>
                  </a:lnTo>
                  <a:lnTo>
                    <a:pt x="897674" y="897013"/>
                  </a:lnTo>
                  <a:lnTo>
                    <a:pt x="883704" y="853262"/>
                  </a:lnTo>
                  <a:lnTo>
                    <a:pt x="875068" y="807377"/>
                  </a:lnTo>
                  <a:lnTo>
                    <a:pt x="872109" y="759714"/>
                  </a:lnTo>
                  <a:lnTo>
                    <a:pt x="875068" y="712063"/>
                  </a:lnTo>
                  <a:lnTo>
                    <a:pt x="883704" y="666178"/>
                  </a:lnTo>
                  <a:lnTo>
                    <a:pt x="897674" y="622427"/>
                  </a:lnTo>
                  <a:lnTo>
                    <a:pt x="916609" y="581139"/>
                  </a:lnTo>
                  <a:lnTo>
                    <a:pt x="940155" y="542696"/>
                  </a:lnTo>
                  <a:lnTo>
                    <a:pt x="967968" y="507441"/>
                  </a:lnTo>
                  <a:lnTo>
                    <a:pt x="999680" y="475729"/>
                  </a:lnTo>
                  <a:lnTo>
                    <a:pt x="1034935" y="447916"/>
                  </a:lnTo>
                  <a:lnTo>
                    <a:pt x="1073378" y="424370"/>
                  </a:lnTo>
                  <a:lnTo>
                    <a:pt x="1114666" y="405434"/>
                  </a:lnTo>
                  <a:lnTo>
                    <a:pt x="1158417" y="391464"/>
                  </a:lnTo>
                  <a:lnTo>
                    <a:pt x="1204302" y="382828"/>
                  </a:lnTo>
                  <a:lnTo>
                    <a:pt x="1251966" y="379857"/>
                  </a:lnTo>
                  <a:lnTo>
                    <a:pt x="1299616" y="382828"/>
                  </a:lnTo>
                  <a:lnTo>
                    <a:pt x="1345501" y="391464"/>
                  </a:lnTo>
                  <a:lnTo>
                    <a:pt x="1389253" y="405434"/>
                  </a:lnTo>
                  <a:lnTo>
                    <a:pt x="1430540" y="424370"/>
                  </a:lnTo>
                  <a:lnTo>
                    <a:pt x="1468983" y="447916"/>
                  </a:lnTo>
                  <a:lnTo>
                    <a:pt x="1504238" y="475729"/>
                  </a:lnTo>
                  <a:lnTo>
                    <a:pt x="1535950" y="507441"/>
                  </a:lnTo>
                  <a:lnTo>
                    <a:pt x="1563763" y="542696"/>
                  </a:lnTo>
                  <a:lnTo>
                    <a:pt x="1587309" y="581139"/>
                  </a:lnTo>
                  <a:lnTo>
                    <a:pt x="1606245" y="622427"/>
                  </a:lnTo>
                  <a:lnTo>
                    <a:pt x="1620215" y="666178"/>
                  </a:lnTo>
                  <a:lnTo>
                    <a:pt x="1628851" y="712063"/>
                  </a:lnTo>
                  <a:lnTo>
                    <a:pt x="1631823" y="759714"/>
                  </a:lnTo>
                  <a:lnTo>
                    <a:pt x="1631823" y="102019"/>
                  </a:lnTo>
                  <a:lnTo>
                    <a:pt x="1568500" y="68884"/>
                  </a:lnTo>
                  <a:lnTo>
                    <a:pt x="1526552" y="51142"/>
                  </a:lnTo>
                  <a:lnTo>
                    <a:pt x="1483372" y="35890"/>
                  </a:lnTo>
                  <a:lnTo>
                    <a:pt x="1439037" y="23202"/>
                  </a:lnTo>
                  <a:lnTo>
                    <a:pt x="1393634" y="13195"/>
                  </a:lnTo>
                  <a:lnTo>
                    <a:pt x="1347266" y="5930"/>
                  </a:lnTo>
                  <a:lnTo>
                    <a:pt x="1300010" y="1498"/>
                  </a:lnTo>
                  <a:lnTo>
                    <a:pt x="1251966" y="0"/>
                  </a:lnTo>
                  <a:lnTo>
                    <a:pt x="1203909" y="1498"/>
                  </a:lnTo>
                  <a:lnTo>
                    <a:pt x="1156652" y="5930"/>
                  </a:lnTo>
                  <a:lnTo>
                    <a:pt x="1110284" y="13195"/>
                  </a:lnTo>
                  <a:lnTo>
                    <a:pt x="1064882" y="23202"/>
                  </a:lnTo>
                  <a:lnTo>
                    <a:pt x="1020546" y="35890"/>
                  </a:lnTo>
                  <a:lnTo>
                    <a:pt x="977366" y="51142"/>
                  </a:lnTo>
                  <a:lnTo>
                    <a:pt x="935418" y="68884"/>
                  </a:lnTo>
                  <a:lnTo>
                    <a:pt x="894803" y="89014"/>
                  </a:lnTo>
                  <a:lnTo>
                    <a:pt x="855599" y="111455"/>
                  </a:lnTo>
                  <a:lnTo>
                    <a:pt x="817905" y="136118"/>
                  </a:lnTo>
                  <a:lnTo>
                    <a:pt x="781812" y="162902"/>
                  </a:lnTo>
                  <a:lnTo>
                    <a:pt x="747395" y="191731"/>
                  </a:lnTo>
                  <a:lnTo>
                    <a:pt x="714756" y="222516"/>
                  </a:lnTo>
                  <a:lnTo>
                    <a:pt x="683971" y="255155"/>
                  </a:lnTo>
                  <a:lnTo>
                    <a:pt x="655142" y="289572"/>
                  </a:lnTo>
                  <a:lnTo>
                    <a:pt x="628357" y="325666"/>
                  </a:lnTo>
                  <a:lnTo>
                    <a:pt x="603694" y="363359"/>
                  </a:lnTo>
                  <a:lnTo>
                    <a:pt x="581253" y="402564"/>
                  </a:lnTo>
                  <a:lnTo>
                    <a:pt x="561124" y="443179"/>
                  </a:lnTo>
                  <a:lnTo>
                    <a:pt x="543382" y="485127"/>
                  </a:lnTo>
                  <a:lnTo>
                    <a:pt x="528129" y="528307"/>
                  </a:lnTo>
                  <a:lnTo>
                    <a:pt x="515442" y="572643"/>
                  </a:lnTo>
                  <a:lnTo>
                    <a:pt x="505434" y="618045"/>
                  </a:lnTo>
                  <a:lnTo>
                    <a:pt x="498170" y="664413"/>
                  </a:lnTo>
                  <a:lnTo>
                    <a:pt x="493737" y="711669"/>
                  </a:lnTo>
                  <a:lnTo>
                    <a:pt x="492252" y="759714"/>
                  </a:lnTo>
                  <a:lnTo>
                    <a:pt x="493737" y="807770"/>
                  </a:lnTo>
                  <a:lnTo>
                    <a:pt x="498170" y="855027"/>
                  </a:lnTo>
                  <a:lnTo>
                    <a:pt x="505434" y="901395"/>
                  </a:lnTo>
                  <a:lnTo>
                    <a:pt x="515442" y="946797"/>
                  </a:lnTo>
                  <a:lnTo>
                    <a:pt x="528129" y="991133"/>
                  </a:lnTo>
                  <a:lnTo>
                    <a:pt x="543382" y="1034313"/>
                  </a:lnTo>
                  <a:lnTo>
                    <a:pt x="561124" y="1076261"/>
                  </a:lnTo>
                  <a:lnTo>
                    <a:pt x="581253" y="1116876"/>
                  </a:lnTo>
                  <a:lnTo>
                    <a:pt x="592709" y="1136904"/>
                  </a:lnTo>
                  <a:lnTo>
                    <a:pt x="0" y="1136904"/>
                  </a:lnTo>
                  <a:lnTo>
                    <a:pt x="0" y="1520952"/>
                  </a:lnTo>
                  <a:lnTo>
                    <a:pt x="1219200" y="1520952"/>
                  </a:lnTo>
                  <a:lnTo>
                    <a:pt x="1219200" y="1518424"/>
                  </a:lnTo>
                  <a:lnTo>
                    <a:pt x="1251966" y="1519428"/>
                  </a:lnTo>
                  <a:lnTo>
                    <a:pt x="1300010" y="1517942"/>
                  </a:lnTo>
                  <a:lnTo>
                    <a:pt x="1347266" y="1513509"/>
                  </a:lnTo>
                  <a:lnTo>
                    <a:pt x="1393634" y="1506245"/>
                  </a:lnTo>
                  <a:lnTo>
                    <a:pt x="1439037" y="1496237"/>
                  </a:lnTo>
                  <a:lnTo>
                    <a:pt x="1483372" y="1483550"/>
                  </a:lnTo>
                  <a:lnTo>
                    <a:pt x="1526552" y="1468297"/>
                  </a:lnTo>
                  <a:lnTo>
                    <a:pt x="1568500" y="1450555"/>
                  </a:lnTo>
                  <a:lnTo>
                    <a:pt x="1609115" y="1430426"/>
                  </a:lnTo>
                  <a:lnTo>
                    <a:pt x="1648320" y="1407985"/>
                  </a:lnTo>
                  <a:lnTo>
                    <a:pt x="1686013" y="1383322"/>
                  </a:lnTo>
                  <a:lnTo>
                    <a:pt x="1722107" y="1356537"/>
                  </a:lnTo>
                  <a:lnTo>
                    <a:pt x="1756524" y="1327708"/>
                  </a:lnTo>
                  <a:lnTo>
                    <a:pt x="1789163" y="1296936"/>
                  </a:lnTo>
                  <a:lnTo>
                    <a:pt x="1819948" y="1264285"/>
                  </a:lnTo>
                  <a:lnTo>
                    <a:pt x="1848777" y="1229868"/>
                  </a:lnTo>
                  <a:lnTo>
                    <a:pt x="1875561" y="1193774"/>
                  </a:lnTo>
                  <a:lnTo>
                    <a:pt x="1900224" y="1156081"/>
                  </a:lnTo>
                  <a:lnTo>
                    <a:pt x="1909673" y="1139571"/>
                  </a:lnTo>
                  <a:lnTo>
                    <a:pt x="1922665" y="1116876"/>
                  </a:lnTo>
                  <a:lnTo>
                    <a:pt x="1942795" y="1076261"/>
                  </a:lnTo>
                  <a:lnTo>
                    <a:pt x="1960537" y="1034313"/>
                  </a:lnTo>
                  <a:lnTo>
                    <a:pt x="1975789" y="991133"/>
                  </a:lnTo>
                  <a:lnTo>
                    <a:pt x="1988477" y="946797"/>
                  </a:lnTo>
                  <a:lnTo>
                    <a:pt x="1998484" y="901395"/>
                  </a:lnTo>
                  <a:lnTo>
                    <a:pt x="2005749" y="855027"/>
                  </a:lnTo>
                  <a:lnTo>
                    <a:pt x="2010181" y="807770"/>
                  </a:lnTo>
                  <a:lnTo>
                    <a:pt x="2011680" y="759714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02557" y="2257805"/>
              <a:ext cx="1519555" cy="1519555"/>
            </a:xfrm>
            <a:custGeom>
              <a:avLst/>
              <a:gdLst/>
              <a:ahLst/>
              <a:cxnLst/>
              <a:rect l="l" t="t" r="r" b="b"/>
              <a:pathLst>
                <a:path w="1519554" h="1519554">
                  <a:moveTo>
                    <a:pt x="0" y="759714"/>
                  </a:moveTo>
                  <a:lnTo>
                    <a:pt x="1494" y="711665"/>
                  </a:lnTo>
                  <a:lnTo>
                    <a:pt x="5918" y="664411"/>
                  </a:lnTo>
                  <a:lnTo>
                    <a:pt x="13183" y="618040"/>
                  </a:lnTo>
                  <a:lnTo>
                    <a:pt x="23200" y="572642"/>
                  </a:lnTo>
                  <a:lnTo>
                    <a:pt x="35880" y="528306"/>
                  </a:lnTo>
                  <a:lnTo>
                    <a:pt x="51133" y="485120"/>
                  </a:lnTo>
                  <a:lnTo>
                    <a:pt x="68872" y="443173"/>
                  </a:lnTo>
                  <a:lnTo>
                    <a:pt x="89006" y="402555"/>
                  </a:lnTo>
                  <a:lnTo>
                    <a:pt x="111447" y="363354"/>
                  </a:lnTo>
                  <a:lnTo>
                    <a:pt x="136107" y="325660"/>
                  </a:lnTo>
                  <a:lnTo>
                    <a:pt x="162895" y="289560"/>
                  </a:lnTo>
                  <a:lnTo>
                    <a:pt x="191724" y="255145"/>
                  </a:lnTo>
                  <a:lnTo>
                    <a:pt x="222504" y="222504"/>
                  </a:lnTo>
                  <a:lnTo>
                    <a:pt x="255145" y="191724"/>
                  </a:lnTo>
                  <a:lnTo>
                    <a:pt x="289560" y="162895"/>
                  </a:lnTo>
                  <a:lnTo>
                    <a:pt x="325660" y="136107"/>
                  </a:lnTo>
                  <a:lnTo>
                    <a:pt x="363354" y="111447"/>
                  </a:lnTo>
                  <a:lnTo>
                    <a:pt x="402555" y="89006"/>
                  </a:lnTo>
                  <a:lnTo>
                    <a:pt x="443173" y="68872"/>
                  </a:lnTo>
                  <a:lnTo>
                    <a:pt x="485120" y="51133"/>
                  </a:lnTo>
                  <a:lnTo>
                    <a:pt x="528306" y="35880"/>
                  </a:lnTo>
                  <a:lnTo>
                    <a:pt x="572642" y="23200"/>
                  </a:lnTo>
                  <a:lnTo>
                    <a:pt x="618040" y="13183"/>
                  </a:lnTo>
                  <a:lnTo>
                    <a:pt x="664411" y="5918"/>
                  </a:lnTo>
                  <a:lnTo>
                    <a:pt x="711665" y="1494"/>
                  </a:lnTo>
                  <a:lnTo>
                    <a:pt x="759713" y="0"/>
                  </a:lnTo>
                  <a:lnTo>
                    <a:pt x="807762" y="1494"/>
                  </a:lnTo>
                  <a:lnTo>
                    <a:pt x="855016" y="5918"/>
                  </a:lnTo>
                  <a:lnTo>
                    <a:pt x="901387" y="13183"/>
                  </a:lnTo>
                  <a:lnTo>
                    <a:pt x="946785" y="23200"/>
                  </a:lnTo>
                  <a:lnTo>
                    <a:pt x="991121" y="35880"/>
                  </a:lnTo>
                  <a:lnTo>
                    <a:pt x="1034307" y="51133"/>
                  </a:lnTo>
                  <a:lnTo>
                    <a:pt x="1076254" y="68872"/>
                  </a:lnTo>
                  <a:lnTo>
                    <a:pt x="1116872" y="89006"/>
                  </a:lnTo>
                  <a:lnTo>
                    <a:pt x="1156073" y="111447"/>
                  </a:lnTo>
                  <a:lnTo>
                    <a:pt x="1193767" y="136107"/>
                  </a:lnTo>
                  <a:lnTo>
                    <a:pt x="1229867" y="162895"/>
                  </a:lnTo>
                  <a:lnTo>
                    <a:pt x="1264282" y="191724"/>
                  </a:lnTo>
                  <a:lnTo>
                    <a:pt x="1296923" y="222504"/>
                  </a:lnTo>
                  <a:lnTo>
                    <a:pt x="1327703" y="255145"/>
                  </a:lnTo>
                  <a:lnTo>
                    <a:pt x="1356532" y="289560"/>
                  </a:lnTo>
                  <a:lnTo>
                    <a:pt x="1383320" y="325660"/>
                  </a:lnTo>
                  <a:lnTo>
                    <a:pt x="1407980" y="363354"/>
                  </a:lnTo>
                  <a:lnTo>
                    <a:pt x="1430421" y="402555"/>
                  </a:lnTo>
                  <a:lnTo>
                    <a:pt x="1450555" y="443173"/>
                  </a:lnTo>
                  <a:lnTo>
                    <a:pt x="1468294" y="485120"/>
                  </a:lnTo>
                  <a:lnTo>
                    <a:pt x="1483547" y="528306"/>
                  </a:lnTo>
                  <a:lnTo>
                    <a:pt x="1496227" y="572642"/>
                  </a:lnTo>
                  <a:lnTo>
                    <a:pt x="1506244" y="618040"/>
                  </a:lnTo>
                  <a:lnTo>
                    <a:pt x="1513509" y="664411"/>
                  </a:lnTo>
                  <a:lnTo>
                    <a:pt x="1517933" y="711665"/>
                  </a:lnTo>
                  <a:lnTo>
                    <a:pt x="1519427" y="759714"/>
                  </a:lnTo>
                  <a:lnTo>
                    <a:pt x="1517933" y="807762"/>
                  </a:lnTo>
                  <a:lnTo>
                    <a:pt x="1513509" y="855016"/>
                  </a:lnTo>
                  <a:lnTo>
                    <a:pt x="1506244" y="901387"/>
                  </a:lnTo>
                  <a:lnTo>
                    <a:pt x="1496227" y="946785"/>
                  </a:lnTo>
                  <a:lnTo>
                    <a:pt x="1483547" y="991121"/>
                  </a:lnTo>
                  <a:lnTo>
                    <a:pt x="1468294" y="1034307"/>
                  </a:lnTo>
                  <a:lnTo>
                    <a:pt x="1450555" y="1076254"/>
                  </a:lnTo>
                  <a:lnTo>
                    <a:pt x="1430421" y="1116872"/>
                  </a:lnTo>
                  <a:lnTo>
                    <a:pt x="1407980" y="1156073"/>
                  </a:lnTo>
                  <a:lnTo>
                    <a:pt x="1383320" y="1193767"/>
                  </a:lnTo>
                  <a:lnTo>
                    <a:pt x="1356532" y="1229867"/>
                  </a:lnTo>
                  <a:lnTo>
                    <a:pt x="1327703" y="1264282"/>
                  </a:lnTo>
                  <a:lnTo>
                    <a:pt x="1296923" y="1296923"/>
                  </a:lnTo>
                  <a:lnTo>
                    <a:pt x="1264282" y="1327703"/>
                  </a:lnTo>
                  <a:lnTo>
                    <a:pt x="1229867" y="1356532"/>
                  </a:lnTo>
                  <a:lnTo>
                    <a:pt x="1193767" y="1383320"/>
                  </a:lnTo>
                  <a:lnTo>
                    <a:pt x="1156073" y="1407980"/>
                  </a:lnTo>
                  <a:lnTo>
                    <a:pt x="1116872" y="1430421"/>
                  </a:lnTo>
                  <a:lnTo>
                    <a:pt x="1076254" y="1450555"/>
                  </a:lnTo>
                  <a:lnTo>
                    <a:pt x="1034307" y="1468294"/>
                  </a:lnTo>
                  <a:lnTo>
                    <a:pt x="991121" y="1483547"/>
                  </a:lnTo>
                  <a:lnTo>
                    <a:pt x="946785" y="1496227"/>
                  </a:lnTo>
                  <a:lnTo>
                    <a:pt x="901387" y="1506244"/>
                  </a:lnTo>
                  <a:lnTo>
                    <a:pt x="855016" y="1513509"/>
                  </a:lnTo>
                  <a:lnTo>
                    <a:pt x="807762" y="1517933"/>
                  </a:lnTo>
                  <a:lnTo>
                    <a:pt x="759713" y="1519428"/>
                  </a:lnTo>
                  <a:lnTo>
                    <a:pt x="711665" y="1517933"/>
                  </a:lnTo>
                  <a:lnTo>
                    <a:pt x="664411" y="1513509"/>
                  </a:lnTo>
                  <a:lnTo>
                    <a:pt x="618040" y="1506244"/>
                  </a:lnTo>
                  <a:lnTo>
                    <a:pt x="572642" y="1496227"/>
                  </a:lnTo>
                  <a:lnTo>
                    <a:pt x="528306" y="1483547"/>
                  </a:lnTo>
                  <a:lnTo>
                    <a:pt x="485120" y="1468294"/>
                  </a:lnTo>
                  <a:lnTo>
                    <a:pt x="443173" y="1450555"/>
                  </a:lnTo>
                  <a:lnTo>
                    <a:pt x="402555" y="1430421"/>
                  </a:lnTo>
                  <a:lnTo>
                    <a:pt x="363354" y="1407980"/>
                  </a:lnTo>
                  <a:lnTo>
                    <a:pt x="325660" y="1383320"/>
                  </a:lnTo>
                  <a:lnTo>
                    <a:pt x="289560" y="1356532"/>
                  </a:lnTo>
                  <a:lnTo>
                    <a:pt x="255145" y="1327703"/>
                  </a:lnTo>
                  <a:lnTo>
                    <a:pt x="222504" y="1296924"/>
                  </a:lnTo>
                  <a:lnTo>
                    <a:pt x="191724" y="1264282"/>
                  </a:lnTo>
                  <a:lnTo>
                    <a:pt x="162895" y="1229867"/>
                  </a:lnTo>
                  <a:lnTo>
                    <a:pt x="136107" y="1193767"/>
                  </a:lnTo>
                  <a:lnTo>
                    <a:pt x="111447" y="1156073"/>
                  </a:lnTo>
                  <a:lnTo>
                    <a:pt x="89006" y="1116872"/>
                  </a:lnTo>
                  <a:lnTo>
                    <a:pt x="68872" y="1076254"/>
                  </a:lnTo>
                  <a:lnTo>
                    <a:pt x="51133" y="1034307"/>
                  </a:lnTo>
                  <a:lnTo>
                    <a:pt x="35880" y="991121"/>
                  </a:lnTo>
                  <a:lnTo>
                    <a:pt x="23200" y="946785"/>
                  </a:lnTo>
                  <a:lnTo>
                    <a:pt x="13183" y="901387"/>
                  </a:lnTo>
                  <a:lnTo>
                    <a:pt x="5918" y="855016"/>
                  </a:lnTo>
                  <a:lnTo>
                    <a:pt x="1494" y="807762"/>
                  </a:lnTo>
                  <a:lnTo>
                    <a:pt x="0" y="759714"/>
                  </a:lnTo>
                  <a:close/>
                </a:path>
                <a:path w="1519554" h="1519554">
                  <a:moveTo>
                    <a:pt x="379856" y="759714"/>
                  </a:moveTo>
                  <a:lnTo>
                    <a:pt x="382816" y="807365"/>
                  </a:lnTo>
                  <a:lnTo>
                    <a:pt x="391457" y="853249"/>
                  </a:lnTo>
                  <a:lnTo>
                    <a:pt x="405423" y="897010"/>
                  </a:lnTo>
                  <a:lnTo>
                    <a:pt x="424360" y="938293"/>
                  </a:lnTo>
                  <a:lnTo>
                    <a:pt x="447910" y="976740"/>
                  </a:lnTo>
                  <a:lnTo>
                    <a:pt x="475719" y="1011998"/>
                  </a:lnTo>
                  <a:lnTo>
                    <a:pt x="507429" y="1043708"/>
                  </a:lnTo>
                  <a:lnTo>
                    <a:pt x="542687" y="1071517"/>
                  </a:lnTo>
                  <a:lnTo>
                    <a:pt x="581134" y="1095067"/>
                  </a:lnTo>
                  <a:lnTo>
                    <a:pt x="622417" y="1114004"/>
                  </a:lnTo>
                  <a:lnTo>
                    <a:pt x="666178" y="1127970"/>
                  </a:lnTo>
                  <a:lnTo>
                    <a:pt x="712062" y="1136611"/>
                  </a:lnTo>
                  <a:lnTo>
                    <a:pt x="759713" y="1139571"/>
                  </a:lnTo>
                  <a:lnTo>
                    <a:pt x="807365" y="1136611"/>
                  </a:lnTo>
                  <a:lnTo>
                    <a:pt x="853249" y="1127970"/>
                  </a:lnTo>
                  <a:lnTo>
                    <a:pt x="897010" y="1114004"/>
                  </a:lnTo>
                  <a:lnTo>
                    <a:pt x="938293" y="1095067"/>
                  </a:lnTo>
                  <a:lnTo>
                    <a:pt x="976740" y="1071517"/>
                  </a:lnTo>
                  <a:lnTo>
                    <a:pt x="1011998" y="1043708"/>
                  </a:lnTo>
                  <a:lnTo>
                    <a:pt x="1043708" y="1011998"/>
                  </a:lnTo>
                  <a:lnTo>
                    <a:pt x="1071517" y="976740"/>
                  </a:lnTo>
                  <a:lnTo>
                    <a:pt x="1095067" y="938293"/>
                  </a:lnTo>
                  <a:lnTo>
                    <a:pt x="1114004" y="897010"/>
                  </a:lnTo>
                  <a:lnTo>
                    <a:pt x="1127970" y="853249"/>
                  </a:lnTo>
                  <a:lnTo>
                    <a:pt x="1136611" y="807365"/>
                  </a:lnTo>
                  <a:lnTo>
                    <a:pt x="1139570" y="759714"/>
                  </a:lnTo>
                  <a:lnTo>
                    <a:pt x="1136611" y="712062"/>
                  </a:lnTo>
                  <a:lnTo>
                    <a:pt x="1127970" y="666178"/>
                  </a:lnTo>
                  <a:lnTo>
                    <a:pt x="1114004" y="622417"/>
                  </a:lnTo>
                  <a:lnTo>
                    <a:pt x="1095067" y="581134"/>
                  </a:lnTo>
                  <a:lnTo>
                    <a:pt x="1071517" y="542687"/>
                  </a:lnTo>
                  <a:lnTo>
                    <a:pt x="1043708" y="507429"/>
                  </a:lnTo>
                  <a:lnTo>
                    <a:pt x="1011998" y="475719"/>
                  </a:lnTo>
                  <a:lnTo>
                    <a:pt x="976740" y="447910"/>
                  </a:lnTo>
                  <a:lnTo>
                    <a:pt x="938293" y="424360"/>
                  </a:lnTo>
                  <a:lnTo>
                    <a:pt x="897010" y="405423"/>
                  </a:lnTo>
                  <a:lnTo>
                    <a:pt x="853249" y="391457"/>
                  </a:lnTo>
                  <a:lnTo>
                    <a:pt x="807365" y="382816"/>
                  </a:lnTo>
                  <a:lnTo>
                    <a:pt x="759713" y="379857"/>
                  </a:lnTo>
                  <a:lnTo>
                    <a:pt x="712062" y="382816"/>
                  </a:lnTo>
                  <a:lnTo>
                    <a:pt x="666178" y="391457"/>
                  </a:lnTo>
                  <a:lnTo>
                    <a:pt x="622417" y="405423"/>
                  </a:lnTo>
                  <a:lnTo>
                    <a:pt x="581134" y="424360"/>
                  </a:lnTo>
                  <a:lnTo>
                    <a:pt x="542687" y="447910"/>
                  </a:lnTo>
                  <a:lnTo>
                    <a:pt x="507429" y="475719"/>
                  </a:lnTo>
                  <a:lnTo>
                    <a:pt x="475719" y="507429"/>
                  </a:lnTo>
                  <a:lnTo>
                    <a:pt x="447910" y="542687"/>
                  </a:lnTo>
                  <a:lnTo>
                    <a:pt x="424360" y="581134"/>
                  </a:lnTo>
                  <a:lnTo>
                    <a:pt x="405423" y="622417"/>
                  </a:lnTo>
                  <a:lnTo>
                    <a:pt x="391457" y="666178"/>
                  </a:lnTo>
                  <a:lnTo>
                    <a:pt x="382816" y="712062"/>
                  </a:lnTo>
                  <a:lnTo>
                    <a:pt x="379856" y="75971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959101" y="3386709"/>
            <a:ext cx="2015489" cy="1538605"/>
            <a:chOff x="1959101" y="3386709"/>
            <a:chExt cx="2015489" cy="1538605"/>
          </a:xfrm>
        </p:grpSpPr>
        <p:sp>
          <p:nvSpPr>
            <p:cNvPr id="10" name="object 10"/>
            <p:cNvSpPr/>
            <p:nvPr/>
          </p:nvSpPr>
          <p:spPr>
            <a:xfrm>
              <a:off x="1959102" y="3396234"/>
              <a:ext cx="2005964" cy="1519555"/>
            </a:xfrm>
            <a:custGeom>
              <a:avLst/>
              <a:gdLst/>
              <a:ahLst/>
              <a:cxnLst/>
              <a:rect l="l" t="t" r="r" b="b"/>
              <a:pathLst>
                <a:path w="2005964" h="1519554">
                  <a:moveTo>
                    <a:pt x="2005584" y="759714"/>
                  </a:moveTo>
                  <a:lnTo>
                    <a:pt x="2004085" y="711669"/>
                  </a:lnTo>
                  <a:lnTo>
                    <a:pt x="1999653" y="664413"/>
                  </a:lnTo>
                  <a:lnTo>
                    <a:pt x="1992388" y="618045"/>
                  </a:lnTo>
                  <a:lnTo>
                    <a:pt x="1982381" y="572643"/>
                  </a:lnTo>
                  <a:lnTo>
                    <a:pt x="1969693" y="528307"/>
                  </a:lnTo>
                  <a:lnTo>
                    <a:pt x="1954441" y="485127"/>
                  </a:lnTo>
                  <a:lnTo>
                    <a:pt x="1936699" y="443179"/>
                  </a:lnTo>
                  <a:lnTo>
                    <a:pt x="1916569" y="402564"/>
                  </a:lnTo>
                  <a:lnTo>
                    <a:pt x="1894128" y="363359"/>
                  </a:lnTo>
                  <a:lnTo>
                    <a:pt x="1869465" y="325666"/>
                  </a:lnTo>
                  <a:lnTo>
                    <a:pt x="1842681" y="289572"/>
                  </a:lnTo>
                  <a:lnTo>
                    <a:pt x="1813852" y="255155"/>
                  </a:lnTo>
                  <a:lnTo>
                    <a:pt x="1783067" y="222516"/>
                  </a:lnTo>
                  <a:lnTo>
                    <a:pt x="1750428" y="191731"/>
                  </a:lnTo>
                  <a:lnTo>
                    <a:pt x="1716011" y="162902"/>
                  </a:lnTo>
                  <a:lnTo>
                    <a:pt x="1679917" y="136118"/>
                  </a:lnTo>
                  <a:lnTo>
                    <a:pt x="1642224" y="111455"/>
                  </a:lnTo>
                  <a:lnTo>
                    <a:pt x="1625727" y="102019"/>
                  </a:lnTo>
                  <a:lnTo>
                    <a:pt x="1625727" y="759714"/>
                  </a:lnTo>
                  <a:lnTo>
                    <a:pt x="1622755" y="807377"/>
                  </a:lnTo>
                  <a:lnTo>
                    <a:pt x="1614119" y="853262"/>
                  </a:lnTo>
                  <a:lnTo>
                    <a:pt x="1600149" y="897013"/>
                  </a:lnTo>
                  <a:lnTo>
                    <a:pt x="1581213" y="938301"/>
                  </a:lnTo>
                  <a:lnTo>
                    <a:pt x="1557667" y="976744"/>
                  </a:lnTo>
                  <a:lnTo>
                    <a:pt x="1529854" y="1011999"/>
                  </a:lnTo>
                  <a:lnTo>
                    <a:pt x="1498142" y="1043711"/>
                  </a:lnTo>
                  <a:lnTo>
                    <a:pt x="1462887" y="1071524"/>
                  </a:lnTo>
                  <a:lnTo>
                    <a:pt x="1424444" y="1095070"/>
                  </a:lnTo>
                  <a:lnTo>
                    <a:pt x="1383157" y="1114005"/>
                  </a:lnTo>
                  <a:lnTo>
                    <a:pt x="1339405" y="1127975"/>
                  </a:lnTo>
                  <a:lnTo>
                    <a:pt x="1293520" y="1136611"/>
                  </a:lnTo>
                  <a:lnTo>
                    <a:pt x="1245870" y="1139571"/>
                  </a:lnTo>
                  <a:lnTo>
                    <a:pt x="1220724" y="1138021"/>
                  </a:lnTo>
                  <a:lnTo>
                    <a:pt x="1220724" y="1136904"/>
                  </a:lnTo>
                  <a:lnTo>
                    <a:pt x="1202905" y="1136904"/>
                  </a:lnTo>
                  <a:lnTo>
                    <a:pt x="1152321" y="1127975"/>
                  </a:lnTo>
                  <a:lnTo>
                    <a:pt x="1108570" y="1114005"/>
                  </a:lnTo>
                  <a:lnTo>
                    <a:pt x="1067282" y="1095070"/>
                  </a:lnTo>
                  <a:lnTo>
                    <a:pt x="1028839" y="1071524"/>
                  </a:lnTo>
                  <a:lnTo>
                    <a:pt x="993584" y="1043711"/>
                  </a:lnTo>
                  <a:lnTo>
                    <a:pt x="961872" y="1011999"/>
                  </a:lnTo>
                  <a:lnTo>
                    <a:pt x="934059" y="976744"/>
                  </a:lnTo>
                  <a:lnTo>
                    <a:pt x="910513" y="938301"/>
                  </a:lnTo>
                  <a:lnTo>
                    <a:pt x="891578" y="897013"/>
                  </a:lnTo>
                  <a:lnTo>
                    <a:pt x="877608" y="853262"/>
                  </a:lnTo>
                  <a:lnTo>
                    <a:pt x="868972" y="807377"/>
                  </a:lnTo>
                  <a:lnTo>
                    <a:pt x="866013" y="759714"/>
                  </a:lnTo>
                  <a:lnTo>
                    <a:pt x="868972" y="712063"/>
                  </a:lnTo>
                  <a:lnTo>
                    <a:pt x="877608" y="666178"/>
                  </a:lnTo>
                  <a:lnTo>
                    <a:pt x="891578" y="622427"/>
                  </a:lnTo>
                  <a:lnTo>
                    <a:pt x="910513" y="581139"/>
                  </a:lnTo>
                  <a:lnTo>
                    <a:pt x="934059" y="542696"/>
                  </a:lnTo>
                  <a:lnTo>
                    <a:pt x="961872" y="507441"/>
                  </a:lnTo>
                  <a:lnTo>
                    <a:pt x="993584" y="475729"/>
                  </a:lnTo>
                  <a:lnTo>
                    <a:pt x="1028839" y="447916"/>
                  </a:lnTo>
                  <a:lnTo>
                    <a:pt x="1067282" y="424370"/>
                  </a:lnTo>
                  <a:lnTo>
                    <a:pt x="1108570" y="405434"/>
                  </a:lnTo>
                  <a:lnTo>
                    <a:pt x="1152321" y="391464"/>
                  </a:lnTo>
                  <a:lnTo>
                    <a:pt x="1198206" y="382828"/>
                  </a:lnTo>
                  <a:lnTo>
                    <a:pt x="1245870" y="379857"/>
                  </a:lnTo>
                  <a:lnTo>
                    <a:pt x="1293520" y="382828"/>
                  </a:lnTo>
                  <a:lnTo>
                    <a:pt x="1339405" y="391464"/>
                  </a:lnTo>
                  <a:lnTo>
                    <a:pt x="1383157" y="405434"/>
                  </a:lnTo>
                  <a:lnTo>
                    <a:pt x="1424444" y="424370"/>
                  </a:lnTo>
                  <a:lnTo>
                    <a:pt x="1462887" y="447916"/>
                  </a:lnTo>
                  <a:lnTo>
                    <a:pt x="1498142" y="475729"/>
                  </a:lnTo>
                  <a:lnTo>
                    <a:pt x="1529854" y="507441"/>
                  </a:lnTo>
                  <a:lnTo>
                    <a:pt x="1557667" y="542696"/>
                  </a:lnTo>
                  <a:lnTo>
                    <a:pt x="1581213" y="581139"/>
                  </a:lnTo>
                  <a:lnTo>
                    <a:pt x="1600149" y="622427"/>
                  </a:lnTo>
                  <a:lnTo>
                    <a:pt x="1614119" y="666178"/>
                  </a:lnTo>
                  <a:lnTo>
                    <a:pt x="1622755" y="712063"/>
                  </a:lnTo>
                  <a:lnTo>
                    <a:pt x="1625727" y="759714"/>
                  </a:lnTo>
                  <a:lnTo>
                    <a:pt x="1625727" y="102019"/>
                  </a:lnTo>
                  <a:lnTo>
                    <a:pt x="1562404" y="68884"/>
                  </a:lnTo>
                  <a:lnTo>
                    <a:pt x="1520456" y="51142"/>
                  </a:lnTo>
                  <a:lnTo>
                    <a:pt x="1477276" y="35890"/>
                  </a:lnTo>
                  <a:lnTo>
                    <a:pt x="1432941" y="23202"/>
                  </a:lnTo>
                  <a:lnTo>
                    <a:pt x="1387538" y="13195"/>
                  </a:lnTo>
                  <a:lnTo>
                    <a:pt x="1341170" y="5930"/>
                  </a:lnTo>
                  <a:lnTo>
                    <a:pt x="1293914" y="1498"/>
                  </a:lnTo>
                  <a:lnTo>
                    <a:pt x="1245870" y="0"/>
                  </a:lnTo>
                  <a:lnTo>
                    <a:pt x="1197813" y="1498"/>
                  </a:lnTo>
                  <a:lnTo>
                    <a:pt x="1150556" y="5930"/>
                  </a:lnTo>
                  <a:lnTo>
                    <a:pt x="1104188" y="13195"/>
                  </a:lnTo>
                  <a:lnTo>
                    <a:pt x="1058786" y="23202"/>
                  </a:lnTo>
                  <a:lnTo>
                    <a:pt x="1014450" y="35890"/>
                  </a:lnTo>
                  <a:lnTo>
                    <a:pt x="971270" y="51142"/>
                  </a:lnTo>
                  <a:lnTo>
                    <a:pt x="929322" y="68884"/>
                  </a:lnTo>
                  <a:lnTo>
                    <a:pt x="888707" y="89014"/>
                  </a:lnTo>
                  <a:lnTo>
                    <a:pt x="849503" y="111455"/>
                  </a:lnTo>
                  <a:lnTo>
                    <a:pt x="811809" y="136118"/>
                  </a:lnTo>
                  <a:lnTo>
                    <a:pt x="775716" y="162902"/>
                  </a:lnTo>
                  <a:lnTo>
                    <a:pt x="741299" y="191731"/>
                  </a:lnTo>
                  <a:lnTo>
                    <a:pt x="708647" y="222516"/>
                  </a:lnTo>
                  <a:lnTo>
                    <a:pt x="677875" y="255155"/>
                  </a:lnTo>
                  <a:lnTo>
                    <a:pt x="649046" y="289572"/>
                  </a:lnTo>
                  <a:lnTo>
                    <a:pt x="622261" y="325666"/>
                  </a:lnTo>
                  <a:lnTo>
                    <a:pt x="597598" y="363359"/>
                  </a:lnTo>
                  <a:lnTo>
                    <a:pt x="575157" y="402564"/>
                  </a:lnTo>
                  <a:lnTo>
                    <a:pt x="555028" y="443179"/>
                  </a:lnTo>
                  <a:lnTo>
                    <a:pt x="537286" y="485127"/>
                  </a:lnTo>
                  <a:lnTo>
                    <a:pt x="522033" y="528307"/>
                  </a:lnTo>
                  <a:lnTo>
                    <a:pt x="509346" y="572643"/>
                  </a:lnTo>
                  <a:lnTo>
                    <a:pt x="499338" y="618045"/>
                  </a:lnTo>
                  <a:lnTo>
                    <a:pt x="492074" y="664413"/>
                  </a:lnTo>
                  <a:lnTo>
                    <a:pt x="487641" y="711669"/>
                  </a:lnTo>
                  <a:lnTo>
                    <a:pt x="486156" y="759714"/>
                  </a:lnTo>
                  <a:lnTo>
                    <a:pt x="487641" y="807770"/>
                  </a:lnTo>
                  <a:lnTo>
                    <a:pt x="492074" y="855027"/>
                  </a:lnTo>
                  <a:lnTo>
                    <a:pt x="499338" y="901395"/>
                  </a:lnTo>
                  <a:lnTo>
                    <a:pt x="509346" y="946797"/>
                  </a:lnTo>
                  <a:lnTo>
                    <a:pt x="522033" y="991133"/>
                  </a:lnTo>
                  <a:lnTo>
                    <a:pt x="537286" y="1034313"/>
                  </a:lnTo>
                  <a:lnTo>
                    <a:pt x="555028" y="1076261"/>
                  </a:lnTo>
                  <a:lnTo>
                    <a:pt x="575157" y="1116876"/>
                  </a:lnTo>
                  <a:lnTo>
                    <a:pt x="586613" y="1136904"/>
                  </a:lnTo>
                  <a:lnTo>
                    <a:pt x="0" y="1136904"/>
                  </a:lnTo>
                  <a:lnTo>
                    <a:pt x="0" y="1519428"/>
                  </a:lnTo>
                  <a:lnTo>
                    <a:pt x="1220724" y="1519428"/>
                  </a:lnTo>
                  <a:lnTo>
                    <a:pt x="1220724" y="1518653"/>
                  </a:lnTo>
                  <a:lnTo>
                    <a:pt x="1245870" y="1519428"/>
                  </a:lnTo>
                  <a:lnTo>
                    <a:pt x="1293914" y="1517942"/>
                  </a:lnTo>
                  <a:lnTo>
                    <a:pt x="1341170" y="1513509"/>
                  </a:lnTo>
                  <a:lnTo>
                    <a:pt x="1387538" y="1506245"/>
                  </a:lnTo>
                  <a:lnTo>
                    <a:pt x="1432941" y="1496237"/>
                  </a:lnTo>
                  <a:lnTo>
                    <a:pt x="1477276" y="1483550"/>
                  </a:lnTo>
                  <a:lnTo>
                    <a:pt x="1520456" y="1468297"/>
                  </a:lnTo>
                  <a:lnTo>
                    <a:pt x="1562404" y="1450555"/>
                  </a:lnTo>
                  <a:lnTo>
                    <a:pt x="1603019" y="1430426"/>
                  </a:lnTo>
                  <a:lnTo>
                    <a:pt x="1642224" y="1407985"/>
                  </a:lnTo>
                  <a:lnTo>
                    <a:pt x="1679917" y="1383322"/>
                  </a:lnTo>
                  <a:lnTo>
                    <a:pt x="1716011" y="1356537"/>
                  </a:lnTo>
                  <a:lnTo>
                    <a:pt x="1750428" y="1327708"/>
                  </a:lnTo>
                  <a:lnTo>
                    <a:pt x="1783067" y="1296936"/>
                  </a:lnTo>
                  <a:lnTo>
                    <a:pt x="1813852" y="1264285"/>
                  </a:lnTo>
                  <a:lnTo>
                    <a:pt x="1842681" y="1229868"/>
                  </a:lnTo>
                  <a:lnTo>
                    <a:pt x="1869465" y="1193774"/>
                  </a:lnTo>
                  <a:lnTo>
                    <a:pt x="1894128" y="1156081"/>
                  </a:lnTo>
                  <a:lnTo>
                    <a:pt x="1903577" y="1139571"/>
                  </a:lnTo>
                  <a:lnTo>
                    <a:pt x="1916569" y="1116876"/>
                  </a:lnTo>
                  <a:lnTo>
                    <a:pt x="1936699" y="1076261"/>
                  </a:lnTo>
                  <a:lnTo>
                    <a:pt x="1954441" y="1034313"/>
                  </a:lnTo>
                  <a:lnTo>
                    <a:pt x="1969693" y="991133"/>
                  </a:lnTo>
                  <a:lnTo>
                    <a:pt x="1982381" y="946797"/>
                  </a:lnTo>
                  <a:lnTo>
                    <a:pt x="1992388" y="901395"/>
                  </a:lnTo>
                  <a:lnTo>
                    <a:pt x="1999653" y="855027"/>
                  </a:lnTo>
                  <a:lnTo>
                    <a:pt x="2004085" y="807770"/>
                  </a:lnTo>
                  <a:lnTo>
                    <a:pt x="2005584" y="759714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45257" y="3396234"/>
              <a:ext cx="1519555" cy="1519555"/>
            </a:xfrm>
            <a:custGeom>
              <a:avLst/>
              <a:gdLst/>
              <a:ahLst/>
              <a:cxnLst/>
              <a:rect l="l" t="t" r="r" b="b"/>
              <a:pathLst>
                <a:path w="1519554" h="1519554">
                  <a:moveTo>
                    <a:pt x="0" y="759713"/>
                  </a:moveTo>
                  <a:lnTo>
                    <a:pt x="1494" y="711665"/>
                  </a:lnTo>
                  <a:lnTo>
                    <a:pt x="5918" y="664411"/>
                  </a:lnTo>
                  <a:lnTo>
                    <a:pt x="13183" y="618040"/>
                  </a:lnTo>
                  <a:lnTo>
                    <a:pt x="23200" y="572642"/>
                  </a:lnTo>
                  <a:lnTo>
                    <a:pt x="35880" y="528306"/>
                  </a:lnTo>
                  <a:lnTo>
                    <a:pt x="51133" y="485120"/>
                  </a:lnTo>
                  <a:lnTo>
                    <a:pt x="68872" y="443173"/>
                  </a:lnTo>
                  <a:lnTo>
                    <a:pt x="89006" y="402555"/>
                  </a:lnTo>
                  <a:lnTo>
                    <a:pt x="111447" y="363354"/>
                  </a:lnTo>
                  <a:lnTo>
                    <a:pt x="136107" y="325660"/>
                  </a:lnTo>
                  <a:lnTo>
                    <a:pt x="162895" y="289560"/>
                  </a:lnTo>
                  <a:lnTo>
                    <a:pt x="191724" y="255145"/>
                  </a:lnTo>
                  <a:lnTo>
                    <a:pt x="222503" y="222503"/>
                  </a:lnTo>
                  <a:lnTo>
                    <a:pt x="255145" y="191724"/>
                  </a:lnTo>
                  <a:lnTo>
                    <a:pt x="289560" y="162895"/>
                  </a:lnTo>
                  <a:lnTo>
                    <a:pt x="325660" y="136107"/>
                  </a:lnTo>
                  <a:lnTo>
                    <a:pt x="363354" y="111447"/>
                  </a:lnTo>
                  <a:lnTo>
                    <a:pt x="402555" y="89006"/>
                  </a:lnTo>
                  <a:lnTo>
                    <a:pt x="443173" y="68872"/>
                  </a:lnTo>
                  <a:lnTo>
                    <a:pt x="485120" y="51133"/>
                  </a:lnTo>
                  <a:lnTo>
                    <a:pt x="528306" y="35880"/>
                  </a:lnTo>
                  <a:lnTo>
                    <a:pt x="572642" y="23200"/>
                  </a:lnTo>
                  <a:lnTo>
                    <a:pt x="618040" y="13183"/>
                  </a:lnTo>
                  <a:lnTo>
                    <a:pt x="664411" y="5918"/>
                  </a:lnTo>
                  <a:lnTo>
                    <a:pt x="711665" y="1494"/>
                  </a:lnTo>
                  <a:lnTo>
                    <a:pt x="759714" y="0"/>
                  </a:lnTo>
                  <a:lnTo>
                    <a:pt x="807762" y="1494"/>
                  </a:lnTo>
                  <a:lnTo>
                    <a:pt x="855016" y="5918"/>
                  </a:lnTo>
                  <a:lnTo>
                    <a:pt x="901387" y="13183"/>
                  </a:lnTo>
                  <a:lnTo>
                    <a:pt x="946785" y="23200"/>
                  </a:lnTo>
                  <a:lnTo>
                    <a:pt x="991121" y="35880"/>
                  </a:lnTo>
                  <a:lnTo>
                    <a:pt x="1034307" y="51133"/>
                  </a:lnTo>
                  <a:lnTo>
                    <a:pt x="1076254" y="68872"/>
                  </a:lnTo>
                  <a:lnTo>
                    <a:pt x="1116872" y="89006"/>
                  </a:lnTo>
                  <a:lnTo>
                    <a:pt x="1156073" y="111447"/>
                  </a:lnTo>
                  <a:lnTo>
                    <a:pt x="1193767" y="136107"/>
                  </a:lnTo>
                  <a:lnTo>
                    <a:pt x="1229867" y="162895"/>
                  </a:lnTo>
                  <a:lnTo>
                    <a:pt x="1264282" y="191724"/>
                  </a:lnTo>
                  <a:lnTo>
                    <a:pt x="1296923" y="222504"/>
                  </a:lnTo>
                  <a:lnTo>
                    <a:pt x="1327703" y="255145"/>
                  </a:lnTo>
                  <a:lnTo>
                    <a:pt x="1356532" y="289560"/>
                  </a:lnTo>
                  <a:lnTo>
                    <a:pt x="1383320" y="325660"/>
                  </a:lnTo>
                  <a:lnTo>
                    <a:pt x="1407980" y="363354"/>
                  </a:lnTo>
                  <a:lnTo>
                    <a:pt x="1430421" y="402555"/>
                  </a:lnTo>
                  <a:lnTo>
                    <a:pt x="1450555" y="443173"/>
                  </a:lnTo>
                  <a:lnTo>
                    <a:pt x="1468294" y="485120"/>
                  </a:lnTo>
                  <a:lnTo>
                    <a:pt x="1483547" y="528306"/>
                  </a:lnTo>
                  <a:lnTo>
                    <a:pt x="1496227" y="572642"/>
                  </a:lnTo>
                  <a:lnTo>
                    <a:pt x="1506244" y="618040"/>
                  </a:lnTo>
                  <a:lnTo>
                    <a:pt x="1513509" y="664411"/>
                  </a:lnTo>
                  <a:lnTo>
                    <a:pt x="1517933" y="711665"/>
                  </a:lnTo>
                  <a:lnTo>
                    <a:pt x="1519428" y="759713"/>
                  </a:lnTo>
                  <a:lnTo>
                    <a:pt x="1517933" y="807762"/>
                  </a:lnTo>
                  <a:lnTo>
                    <a:pt x="1513509" y="855016"/>
                  </a:lnTo>
                  <a:lnTo>
                    <a:pt x="1506244" y="901387"/>
                  </a:lnTo>
                  <a:lnTo>
                    <a:pt x="1496227" y="946785"/>
                  </a:lnTo>
                  <a:lnTo>
                    <a:pt x="1483547" y="991121"/>
                  </a:lnTo>
                  <a:lnTo>
                    <a:pt x="1468294" y="1034307"/>
                  </a:lnTo>
                  <a:lnTo>
                    <a:pt x="1450555" y="1076254"/>
                  </a:lnTo>
                  <a:lnTo>
                    <a:pt x="1430421" y="1116872"/>
                  </a:lnTo>
                  <a:lnTo>
                    <a:pt x="1407980" y="1156073"/>
                  </a:lnTo>
                  <a:lnTo>
                    <a:pt x="1383320" y="1193767"/>
                  </a:lnTo>
                  <a:lnTo>
                    <a:pt x="1356532" y="1229867"/>
                  </a:lnTo>
                  <a:lnTo>
                    <a:pt x="1327703" y="1264282"/>
                  </a:lnTo>
                  <a:lnTo>
                    <a:pt x="1296923" y="1296924"/>
                  </a:lnTo>
                  <a:lnTo>
                    <a:pt x="1264282" y="1327703"/>
                  </a:lnTo>
                  <a:lnTo>
                    <a:pt x="1229867" y="1356532"/>
                  </a:lnTo>
                  <a:lnTo>
                    <a:pt x="1193767" y="1383320"/>
                  </a:lnTo>
                  <a:lnTo>
                    <a:pt x="1156073" y="1407980"/>
                  </a:lnTo>
                  <a:lnTo>
                    <a:pt x="1116872" y="1430421"/>
                  </a:lnTo>
                  <a:lnTo>
                    <a:pt x="1076254" y="1450555"/>
                  </a:lnTo>
                  <a:lnTo>
                    <a:pt x="1034307" y="1468294"/>
                  </a:lnTo>
                  <a:lnTo>
                    <a:pt x="991121" y="1483547"/>
                  </a:lnTo>
                  <a:lnTo>
                    <a:pt x="946785" y="1496227"/>
                  </a:lnTo>
                  <a:lnTo>
                    <a:pt x="901387" y="1506244"/>
                  </a:lnTo>
                  <a:lnTo>
                    <a:pt x="855016" y="1513509"/>
                  </a:lnTo>
                  <a:lnTo>
                    <a:pt x="807762" y="1517933"/>
                  </a:lnTo>
                  <a:lnTo>
                    <a:pt x="759714" y="1519427"/>
                  </a:lnTo>
                  <a:lnTo>
                    <a:pt x="711665" y="1517933"/>
                  </a:lnTo>
                  <a:lnTo>
                    <a:pt x="664411" y="1513509"/>
                  </a:lnTo>
                  <a:lnTo>
                    <a:pt x="618040" y="1506244"/>
                  </a:lnTo>
                  <a:lnTo>
                    <a:pt x="572642" y="1496227"/>
                  </a:lnTo>
                  <a:lnTo>
                    <a:pt x="528306" y="1483547"/>
                  </a:lnTo>
                  <a:lnTo>
                    <a:pt x="485120" y="1468294"/>
                  </a:lnTo>
                  <a:lnTo>
                    <a:pt x="443173" y="1450555"/>
                  </a:lnTo>
                  <a:lnTo>
                    <a:pt x="402555" y="1430421"/>
                  </a:lnTo>
                  <a:lnTo>
                    <a:pt x="363354" y="1407980"/>
                  </a:lnTo>
                  <a:lnTo>
                    <a:pt x="325660" y="1383320"/>
                  </a:lnTo>
                  <a:lnTo>
                    <a:pt x="289560" y="1356532"/>
                  </a:lnTo>
                  <a:lnTo>
                    <a:pt x="255145" y="1327703"/>
                  </a:lnTo>
                  <a:lnTo>
                    <a:pt x="222503" y="1296924"/>
                  </a:lnTo>
                  <a:lnTo>
                    <a:pt x="191724" y="1264282"/>
                  </a:lnTo>
                  <a:lnTo>
                    <a:pt x="162895" y="1229867"/>
                  </a:lnTo>
                  <a:lnTo>
                    <a:pt x="136107" y="1193767"/>
                  </a:lnTo>
                  <a:lnTo>
                    <a:pt x="111447" y="1156073"/>
                  </a:lnTo>
                  <a:lnTo>
                    <a:pt x="89006" y="1116872"/>
                  </a:lnTo>
                  <a:lnTo>
                    <a:pt x="68872" y="1076254"/>
                  </a:lnTo>
                  <a:lnTo>
                    <a:pt x="51133" y="1034307"/>
                  </a:lnTo>
                  <a:lnTo>
                    <a:pt x="35880" y="991121"/>
                  </a:lnTo>
                  <a:lnTo>
                    <a:pt x="23200" y="946785"/>
                  </a:lnTo>
                  <a:lnTo>
                    <a:pt x="13183" y="901387"/>
                  </a:lnTo>
                  <a:lnTo>
                    <a:pt x="5918" y="855016"/>
                  </a:lnTo>
                  <a:lnTo>
                    <a:pt x="1494" y="807762"/>
                  </a:lnTo>
                  <a:lnTo>
                    <a:pt x="0" y="759713"/>
                  </a:lnTo>
                  <a:close/>
                </a:path>
                <a:path w="1519554" h="1519554">
                  <a:moveTo>
                    <a:pt x="379856" y="759713"/>
                  </a:moveTo>
                  <a:lnTo>
                    <a:pt x="382816" y="807365"/>
                  </a:lnTo>
                  <a:lnTo>
                    <a:pt x="391457" y="853249"/>
                  </a:lnTo>
                  <a:lnTo>
                    <a:pt x="405423" y="897010"/>
                  </a:lnTo>
                  <a:lnTo>
                    <a:pt x="424360" y="938293"/>
                  </a:lnTo>
                  <a:lnTo>
                    <a:pt x="447910" y="976740"/>
                  </a:lnTo>
                  <a:lnTo>
                    <a:pt x="475719" y="1011998"/>
                  </a:lnTo>
                  <a:lnTo>
                    <a:pt x="507429" y="1043708"/>
                  </a:lnTo>
                  <a:lnTo>
                    <a:pt x="542687" y="1071517"/>
                  </a:lnTo>
                  <a:lnTo>
                    <a:pt x="581134" y="1095067"/>
                  </a:lnTo>
                  <a:lnTo>
                    <a:pt x="622417" y="1114004"/>
                  </a:lnTo>
                  <a:lnTo>
                    <a:pt x="666178" y="1127970"/>
                  </a:lnTo>
                  <a:lnTo>
                    <a:pt x="712062" y="1136611"/>
                  </a:lnTo>
                  <a:lnTo>
                    <a:pt x="759714" y="1139570"/>
                  </a:lnTo>
                  <a:lnTo>
                    <a:pt x="807365" y="1136611"/>
                  </a:lnTo>
                  <a:lnTo>
                    <a:pt x="853249" y="1127970"/>
                  </a:lnTo>
                  <a:lnTo>
                    <a:pt x="897010" y="1114004"/>
                  </a:lnTo>
                  <a:lnTo>
                    <a:pt x="938293" y="1095067"/>
                  </a:lnTo>
                  <a:lnTo>
                    <a:pt x="976740" y="1071517"/>
                  </a:lnTo>
                  <a:lnTo>
                    <a:pt x="1011998" y="1043708"/>
                  </a:lnTo>
                  <a:lnTo>
                    <a:pt x="1043708" y="1011998"/>
                  </a:lnTo>
                  <a:lnTo>
                    <a:pt x="1071517" y="976740"/>
                  </a:lnTo>
                  <a:lnTo>
                    <a:pt x="1095067" y="938293"/>
                  </a:lnTo>
                  <a:lnTo>
                    <a:pt x="1114004" y="897010"/>
                  </a:lnTo>
                  <a:lnTo>
                    <a:pt x="1127970" y="853249"/>
                  </a:lnTo>
                  <a:lnTo>
                    <a:pt x="1136611" y="807365"/>
                  </a:lnTo>
                  <a:lnTo>
                    <a:pt x="1139570" y="759713"/>
                  </a:lnTo>
                  <a:lnTo>
                    <a:pt x="1136611" y="712062"/>
                  </a:lnTo>
                  <a:lnTo>
                    <a:pt x="1127970" y="666178"/>
                  </a:lnTo>
                  <a:lnTo>
                    <a:pt x="1114004" y="622417"/>
                  </a:lnTo>
                  <a:lnTo>
                    <a:pt x="1095067" y="581134"/>
                  </a:lnTo>
                  <a:lnTo>
                    <a:pt x="1071517" y="542687"/>
                  </a:lnTo>
                  <a:lnTo>
                    <a:pt x="1043708" y="507429"/>
                  </a:lnTo>
                  <a:lnTo>
                    <a:pt x="1011998" y="475719"/>
                  </a:lnTo>
                  <a:lnTo>
                    <a:pt x="976740" y="447910"/>
                  </a:lnTo>
                  <a:lnTo>
                    <a:pt x="938293" y="424360"/>
                  </a:lnTo>
                  <a:lnTo>
                    <a:pt x="897010" y="405423"/>
                  </a:lnTo>
                  <a:lnTo>
                    <a:pt x="853249" y="391457"/>
                  </a:lnTo>
                  <a:lnTo>
                    <a:pt x="807365" y="382816"/>
                  </a:lnTo>
                  <a:lnTo>
                    <a:pt x="759714" y="379856"/>
                  </a:lnTo>
                  <a:lnTo>
                    <a:pt x="712062" y="382816"/>
                  </a:lnTo>
                  <a:lnTo>
                    <a:pt x="666178" y="391457"/>
                  </a:lnTo>
                  <a:lnTo>
                    <a:pt x="622417" y="405423"/>
                  </a:lnTo>
                  <a:lnTo>
                    <a:pt x="581134" y="424360"/>
                  </a:lnTo>
                  <a:lnTo>
                    <a:pt x="542687" y="447910"/>
                  </a:lnTo>
                  <a:lnTo>
                    <a:pt x="507429" y="475719"/>
                  </a:lnTo>
                  <a:lnTo>
                    <a:pt x="475719" y="507429"/>
                  </a:lnTo>
                  <a:lnTo>
                    <a:pt x="447910" y="542687"/>
                  </a:lnTo>
                  <a:lnTo>
                    <a:pt x="424360" y="581134"/>
                  </a:lnTo>
                  <a:lnTo>
                    <a:pt x="405423" y="622417"/>
                  </a:lnTo>
                  <a:lnTo>
                    <a:pt x="391457" y="666178"/>
                  </a:lnTo>
                  <a:lnTo>
                    <a:pt x="382816" y="712062"/>
                  </a:lnTo>
                  <a:lnTo>
                    <a:pt x="379856" y="759713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0" y="4526660"/>
            <a:ext cx="2717165" cy="1538605"/>
            <a:chOff x="0" y="4526660"/>
            <a:chExt cx="2717165" cy="1538605"/>
          </a:xfrm>
        </p:grpSpPr>
        <p:sp>
          <p:nvSpPr>
            <p:cNvPr id="13" name="object 13"/>
            <p:cNvSpPr/>
            <p:nvPr/>
          </p:nvSpPr>
          <p:spPr>
            <a:xfrm>
              <a:off x="0" y="4536185"/>
              <a:ext cx="2707640" cy="1519555"/>
            </a:xfrm>
            <a:custGeom>
              <a:avLst/>
              <a:gdLst/>
              <a:ahLst/>
              <a:cxnLst/>
              <a:rect l="l" t="t" r="r" b="b"/>
              <a:pathLst>
                <a:path w="2707640" h="1519554">
                  <a:moveTo>
                    <a:pt x="2707386" y="759714"/>
                  </a:moveTo>
                  <a:lnTo>
                    <a:pt x="2705887" y="711669"/>
                  </a:lnTo>
                  <a:lnTo>
                    <a:pt x="2701455" y="664413"/>
                  </a:lnTo>
                  <a:lnTo>
                    <a:pt x="2694190" y="618045"/>
                  </a:lnTo>
                  <a:lnTo>
                    <a:pt x="2684183" y="572643"/>
                  </a:lnTo>
                  <a:lnTo>
                    <a:pt x="2671495" y="528307"/>
                  </a:lnTo>
                  <a:lnTo>
                    <a:pt x="2656243" y="485127"/>
                  </a:lnTo>
                  <a:lnTo>
                    <a:pt x="2638501" y="443179"/>
                  </a:lnTo>
                  <a:lnTo>
                    <a:pt x="2618371" y="402564"/>
                  </a:lnTo>
                  <a:lnTo>
                    <a:pt x="2595930" y="363359"/>
                  </a:lnTo>
                  <a:lnTo>
                    <a:pt x="2571267" y="325666"/>
                  </a:lnTo>
                  <a:lnTo>
                    <a:pt x="2544483" y="289572"/>
                  </a:lnTo>
                  <a:lnTo>
                    <a:pt x="2515654" y="255155"/>
                  </a:lnTo>
                  <a:lnTo>
                    <a:pt x="2484882" y="222504"/>
                  </a:lnTo>
                  <a:lnTo>
                    <a:pt x="2452230" y="191731"/>
                  </a:lnTo>
                  <a:lnTo>
                    <a:pt x="2417813" y="162902"/>
                  </a:lnTo>
                  <a:lnTo>
                    <a:pt x="2381720" y="136118"/>
                  </a:lnTo>
                  <a:lnTo>
                    <a:pt x="2344026" y="111455"/>
                  </a:lnTo>
                  <a:lnTo>
                    <a:pt x="2327529" y="102019"/>
                  </a:lnTo>
                  <a:lnTo>
                    <a:pt x="2327529" y="759714"/>
                  </a:lnTo>
                  <a:lnTo>
                    <a:pt x="2324557" y="807377"/>
                  </a:lnTo>
                  <a:lnTo>
                    <a:pt x="2315921" y="853262"/>
                  </a:lnTo>
                  <a:lnTo>
                    <a:pt x="2301951" y="897013"/>
                  </a:lnTo>
                  <a:lnTo>
                    <a:pt x="2283015" y="938301"/>
                  </a:lnTo>
                  <a:lnTo>
                    <a:pt x="2259469" y="976744"/>
                  </a:lnTo>
                  <a:lnTo>
                    <a:pt x="2231656" y="1011999"/>
                  </a:lnTo>
                  <a:lnTo>
                    <a:pt x="2199944" y="1043711"/>
                  </a:lnTo>
                  <a:lnTo>
                    <a:pt x="2164689" y="1071524"/>
                  </a:lnTo>
                  <a:lnTo>
                    <a:pt x="2126246" y="1095070"/>
                  </a:lnTo>
                  <a:lnTo>
                    <a:pt x="2084959" y="1114005"/>
                  </a:lnTo>
                  <a:lnTo>
                    <a:pt x="2041207" y="1127975"/>
                  </a:lnTo>
                  <a:lnTo>
                    <a:pt x="1995322" y="1136611"/>
                  </a:lnTo>
                  <a:lnTo>
                    <a:pt x="1947672" y="1139571"/>
                  </a:lnTo>
                  <a:lnTo>
                    <a:pt x="1943849" y="1139342"/>
                  </a:lnTo>
                  <a:lnTo>
                    <a:pt x="1943849" y="1135380"/>
                  </a:lnTo>
                  <a:lnTo>
                    <a:pt x="1893455" y="1135380"/>
                  </a:lnTo>
                  <a:lnTo>
                    <a:pt x="1854123" y="1127975"/>
                  </a:lnTo>
                  <a:lnTo>
                    <a:pt x="1810372" y="1114005"/>
                  </a:lnTo>
                  <a:lnTo>
                    <a:pt x="1769084" y="1095070"/>
                  </a:lnTo>
                  <a:lnTo>
                    <a:pt x="1730641" y="1071524"/>
                  </a:lnTo>
                  <a:lnTo>
                    <a:pt x="1695386" y="1043711"/>
                  </a:lnTo>
                  <a:lnTo>
                    <a:pt x="1663674" y="1011999"/>
                  </a:lnTo>
                  <a:lnTo>
                    <a:pt x="1635861" y="976744"/>
                  </a:lnTo>
                  <a:lnTo>
                    <a:pt x="1612315" y="938301"/>
                  </a:lnTo>
                  <a:lnTo>
                    <a:pt x="1593380" y="897013"/>
                  </a:lnTo>
                  <a:lnTo>
                    <a:pt x="1579410" y="853262"/>
                  </a:lnTo>
                  <a:lnTo>
                    <a:pt x="1570774" y="807377"/>
                  </a:lnTo>
                  <a:lnTo>
                    <a:pt x="1567815" y="759714"/>
                  </a:lnTo>
                  <a:lnTo>
                    <a:pt x="1570774" y="712063"/>
                  </a:lnTo>
                  <a:lnTo>
                    <a:pt x="1579410" y="666178"/>
                  </a:lnTo>
                  <a:lnTo>
                    <a:pt x="1593380" y="622427"/>
                  </a:lnTo>
                  <a:lnTo>
                    <a:pt x="1612315" y="581139"/>
                  </a:lnTo>
                  <a:lnTo>
                    <a:pt x="1635861" y="542696"/>
                  </a:lnTo>
                  <a:lnTo>
                    <a:pt x="1663674" y="507441"/>
                  </a:lnTo>
                  <a:lnTo>
                    <a:pt x="1695386" y="475729"/>
                  </a:lnTo>
                  <a:lnTo>
                    <a:pt x="1730641" y="447916"/>
                  </a:lnTo>
                  <a:lnTo>
                    <a:pt x="1769084" y="424370"/>
                  </a:lnTo>
                  <a:lnTo>
                    <a:pt x="1810372" y="405434"/>
                  </a:lnTo>
                  <a:lnTo>
                    <a:pt x="1854123" y="391464"/>
                  </a:lnTo>
                  <a:lnTo>
                    <a:pt x="1900008" y="382828"/>
                  </a:lnTo>
                  <a:lnTo>
                    <a:pt x="1947672" y="379857"/>
                  </a:lnTo>
                  <a:lnTo>
                    <a:pt x="1995322" y="382828"/>
                  </a:lnTo>
                  <a:lnTo>
                    <a:pt x="2041207" y="391464"/>
                  </a:lnTo>
                  <a:lnTo>
                    <a:pt x="2084959" y="405434"/>
                  </a:lnTo>
                  <a:lnTo>
                    <a:pt x="2126246" y="424370"/>
                  </a:lnTo>
                  <a:lnTo>
                    <a:pt x="2164689" y="447916"/>
                  </a:lnTo>
                  <a:lnTo>
                    <a:pt x="2199944" y="475729"/>
                  </a:lnTo>
                  <a:lnTo>
                    <a:pt x="2231656" y="507441"/>
                  </a:lnTo>
                  <a:lnTo>
                    <a:pt x="2259469" y="542696"/>
                  </a:lnTo>
                  <a:lnTo>
                    <a:pt x="2283015" y="581139"/>
                  </a:lnTo>
                  <a:lnTo>
                    <a:pt x="2301951" y="622427"/>
                  </a:lnTo>
                  <a:lnTo>
                    <a:pt x="2315921" y="666178"/>
                  </a:lnTo>
                  <a:lnTo>
                    <a:pt x="2324557" y="712063"/>
                  </a:lnTo>
                  <a:lnTo>
                    <a:pt x="2327529" y="759714"/>
                  </a:lnTo>
                  <a:lnTo>
                    <a:pt x="2327529" y="102019"/>
                  </a:lnTo>
                  <a:lnTo>
                    <a:pt x="2264206" y="68884"/>
                  </a:lnTo>
                  <a:lnTo>
                    <a:pt x="2222258" y="51142"/>
                  </a:lnTo>
                  <a:lnTo>
                    <a:pt x="2179078" y="35890"/>
                  </a:lnTo>
                  <a:lnTo>
                    <a:pt x="2134743" y="23202"/>
                  </a:lnTo>
                  <a:lnTo>
                    <a:pt x="2089340" y="13195"/>
                  </a:lnTo>
                  <a:lnTo>
                    <a:pt x="2042972" y="5930"/>
                  </a:lnTo>
                  <a:lnTo>
                    <a:pt x="1995716" y="1498"/>
                  </a:lnTo>
                  <a:lnTo>
                    <a:pt x="1947672" y="0"/>
                  </a:lnTo>
                  <a:lnTo>
                    <a:pt x="1899615" y="1498"/>
                  </a:lnTo>
                  <a:lnTo>
                    <a:pt x="1852358" y="5930"/>
                  </a:lnTo>
                  <a:lnTo>
                    <a:pt x="1805990" y="13195"/>
                  </a:lnTo>
                  <a:lnTo>
                    <a:pt x="1760588" y="23202"/>
                  </a:lnTo>
                  <a:lnTo>
                    <a:pt x="1716252" y="35890"/>
                  </a:lnTo>
                  <a:lnTo>
                    <a:pt x="1673072" y="51142"/>
                  </a:lnTo>
                  <a:lnTo>
                    <a:pt x="1631124" y="68884"/>
                  </a:lnTo>
                  <a:lnTo>
                    <a:pt x="1590509" y="89014"/>
                  </a:lnTo>
                  <a:lnTo>
                    <a:pt x="1551305" y="111455"/>
                  </a:lnTo>
                  <a:lnTo>
                    <a:pt x="1513611" y="136118"/>
                  </a:lnTo>
                  <a:lnTo>
                    <a:pt x="1477518" y="162902"/>
                  </a:lnTo>
                  <a:lnTo>
                    <a:pt x="1443101" y="191731"/>
                  </a:lnTo>
                  <a:lnTo>
                    <a:pt x="1410462" y="222504"/>
                  </a:lnTo>
                  <a:lnTo>
                    <a:pt x="1379677" y="255155"/>
                  </a:lnTo>
                  <a:lnTo>
                    <a:pt x="1350848" y="289572"/>
                  </a:lnTo>
                  <a:lnTo>
                    <a:pt x="1324063" y="325666"/>
                  </a:lnTo>
                  <a:lnTo>
                    <a:pt x="1299400" y="363359"/>
                  </a:lnTo>
                  <a:lnTo>
                    <a:pt x="1276959" y="402564"/>
                  </a:lnTo>
                  <a:lnTo>
                    <a:pt x="1256830" y="443179"/>
                  </a:lnTo>
                  <a:lnTo>
                    <a:pt x="1239088" y="485127"/>
                  </a:lnTo>
                  <a:lnTo>
                    <a:pt x="1223835" y="528307"/>
                  </a:lnTo>
                  <a:lnTo>
                    <a:pt x="1211148" y="572643"/>
                  </a:lnTo>
                  <a:lnTo>
                    <a:pt x="1201140" y="618045"/>
                  </a:lnTo>
                  <a:lnTo>
                    <a:pt x="1193876" y="664413"/>
                  </a:lnTo>
                  <a:lnTo>
                    <a:pt x="1189443" y="711669"/>
                  </a:lnTo>
                  <a:lnTo>
                    <a:pt x="1187958" y="759714"/>
                  </a:lnTo>
                  <a:lnTo>
                    <a:pt x="1189443" y="807770"/>
                  </a:lnTo>
                  <a:lnTo>
                    <a:pt x="1193876" y="855014"/>
                  </a:lnTo>
                  <a:lnTo>
                    <a:pt x="1201140" y="901395"/>
                  </a:lnTo>
                  <a:lnTo>
                    <a:pt x="1211148" y="946785"/>
                  </a:lnTo>
                  <a:lnTo>
                    <a:pt x="1223835" y="991120"/>
                  </a:lnTo>
                  <a:lnTo>
                    <a:pt x="1239088" y="1034313"/>
                  </a:lnTo>
                  <a:lnTo>
                    <a:pt x="1256830" y="1076248"/>
                  </a:lnTo>
                  <a:lnTo>
                    <a:pt x="1276959" y="1116876"/>
                  </a:lnTo>
                  <a:lnTo>
                    <a:pt x="1287551" y="1135380"/>
                  </a:lnTo>
                  <a:lnTo>
                    <a:pt x="0" y="1135380"/>
                  </a:lnTo>
                  <a:lnTo>
                    <a:pt x="0" y="1519428"/>
                  </a:lnTo>
                  <a:lnTo>
                    <a:pt x="1943849" y="1519428"/>
                  </a:lnTo>
                  <a:lnTo>
                    <a:pt x="1947672" y="1519428"/>
                  </a:lnTo>
                  <a:lnTo>
                    <a:pt x="1995716" y="1517942"/>
                  </a:lnTo>
                  <a:lnTo>
                    <a:pt x="2042972" y="1513509"/>
                  </a:lnTo>
                  <a:lnTo>
                    <a:pt x="2089340" y="1506245"/>
                  </a:lnTo>
                  <a:lnTo>
                    <a:pt x="2134743" y="1496237"/>
                  </a:lnTo>
                  <a:lnTo>
                    <a:pt x="2179078" y="1483550"/>
                  </a:lnTo>
                  <a:lnTo>
                    <a:pt x="2222258" y="1468297"/>
                  </a:lnTo>
                  <a:lnTo>
                    <a:pt x="2264206" y="1450555"/>
                  </a:lnTo>
                  <a:lnTo>
                    <a:pt x="2304821" y="1430426"/>
                  </a:lnTo>
                  <a:lnTo>
                    <a:pt x="2344026" y="1407985"/>
                  </a:lnTo>
                  <a:lnTo>
                    <a:pt x="2381720" y="1383322"/>
                  </a:lnTo>
                  <a:lnTo>
                    <a:pt x="2417813" y="1356537"/>
                  </a:lnTo>
                  <a:lnTo>
                    <a:pt x="2452230" y="1327708"/>
                  </a:lnTo>
                  <a:lnTo>
                    <a:pt x="2484882" y="1296924"/>
                  </a:lnTo>
                  <a:lnTo>
                    <a:pt x="2515654" y="1264285"/>
                  </a:lnTo>
                  <a:lnTo>
                    <a:pt x="2544483" y="1229868"/>
                  </a:lnTo>
                  <a:lnTo>
                    <a:pt x="2571267" y="1193774"/>
                  </a:lnTo>
                  <a:lnTo>
                    <a:pt x="2595930" y="1156068"/>
                  </a:lnTo>
                  <a:lnTo>
                    <a:pt x="2618371" y="1116876"/>
                  </a:lnTo>
                  <a:lnTo>
                    <a:pt x="2638501" y="1076248"/>
                  </a:lnTo>
                  <a:lnTo>
                    <a:pt x="2656243" y="1034313"/>
                  </a:lnTo>
                  <a:lnTo>
                    <a:pt x="2671495" y="991120"/>
                  </a:lnTo>
                  <a:lnTo>
                    <a:pt x="2684183" y="946785"/>
                  </a:lnTo>
                  <a:lnTo>
                    <a:pt x="2694190" y="901395"/>
                  </a:lnTo>
                  <a:lnTo>
                    <a:pt x="2701455" y="855014"/>
                  </a:lnTo>
                  <a:lnTo>
                    <a:pt x="2705887" y="807770"/>
                  </a:lnTo>
                  <a:lnTo>
                    <a:pt x="2707386" y="759714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87958" y="4536185"/>
              <a:ext cx="1519555" cy="1519555"/>
            </a:xfrm>
            <a:custGeom>
              <a:avLst/>
              <a:gdLst/>
              <a:ahLst/>
              <a:cxnLst/>
              <a:rect l="l" t="t" r="r" b="b"/>
              <a:pathLst>
                <a:path w="1519555" h="1519554">
                  <a:moveTo>
                    <a:pt x="0" y="759713"/>
                  </a:moveTo>
                  <a:lnTo>
                    <a:pt x="1494" y="711665"/>
                  </a:lnTo>
                  <a:lnTo>
                    <a:pt x="5918" y="664411"/>
                  </a:lnTo>
                  <a:lnTo>
                    <a:pt x="13183" y="618040"/>
                  </a:lnTo>
                  <a:lnTo>
                    <a:pt x="23200" y="572642"/>
                  </a:lnTo>
                  <a:lnTo>
                    <a:pt x="35880" y="528306"/>
                  </a:lnTo>
                  <a:lnTo>
                    <a:pt x="51133" y="485120"/>
                  </a:lnTo>
                  <a:lnTo>
                    <a:pt x="68872" y="443173"/>
                  </a:lnTo>
                  <a:lnTo>
                    <a:pt x="89006" y="402555"/>
                  </a:lnTo>
                  <a:lnTo>
                    <a:pt x="111447" y="363354"/>
                  </a:lnTo>
                  <a:lnTo>
                    <a:pt x="136107" y="325660"/>
                  </a:lnTo>
                  <a:lnTo>
                    <a:pt x="162895" y="289560"/>
                  </a:lnTo>
                  <a:lnTo>
                    <a:pt x="191724" y="255145"/>
                  </a:lnTo>
                  <a:lnTo>
                    <a:pt x="222504" y="222503"/>
                  </a:lnTo>
                  <a:lnTo>
                    <a:pt x="255145" y="191724"/>
                  </a:lnTo>
                  <a:lnTo>
                    <a:pt x="289560" y="162895"/>
                  </a:lnTo>
                  <a:lnTo>
                    <a:pt x="325660" y="136107"/>
                  </a:lnTo>
                  <a:lnTo>
                    <a:pt x="363354" y="111447"/>
                  </a:lnTo>
                  <a:lnTo>
                    <a:pt x="402555" y="89006"/>
                  </a:lnTo>
                  <a:lnTo>
                    <a:pt x="443173" y="68872"/>
                  </a:lnTo>
                  <a:lnTo>
                    <a:pt x="485120" y="51133"/>
                  </a:lnTo>
                  <a:lnTo>
                    <a:pt x="528306" y="35880"/>
                  </a:lnTo>
                  <a:lnTo>
                    <a:pt x="572642" y="23200"/>
                  </a:lnTo>
                  <a:lnTo>
                    <a:pt x="618040" y="13183"/>
                  </a:lnTo>
                  <a:lnTo>
                    <a:pt x="664411" y="5918"/>
                  </a:lnTo>
                  <a:lnTo>
                    <a:pt x="711665" y="1494"/>
                  </a:lnTo>
                  <a:lnTo>
                    <a:pt x="759714" y="0"/>
                  </a:lnTo>
                  <a:lnTo>
                    <a:pt x="807762" y="1494"/>
                  </a:lnTo>
                  <a:lnTo>
                    <a:pt x="855016" y="5918"/>
                  </a:lnTo>
                  <a:lnTo>
                    <a:pt x="901387" y="13183"/>
                  </a:lnTo>
                  <a:lnTo>
                    <a:pt x="946785" y="23200"/>
                  </a:lnTo>
                  <a:lnTo>
                    <a:pt x="991121" y="35880"/>
                  </a:lnTo>
                  <a:lnTo>
                    <a:pt x="1034307" y="51133"/>
                  </a:lnTo>
                  <a:lnTo>
                    <a:pt x="1076254" y="68872"/>
                  </a:lnTo>
                  <a:lnTo>
                    <a:pt x="1116872" y="89006"/>
                  </a:lnTo>
                  <a:lnTo>
                    <a:pt x="1156073" y="111447"/>
                  </a:lnTo>
                  <a:lnTo>
                    <a:pt x="1193767" y="136107"/>
                  </a:lnTo>
                  <a:lnTo>
                    <a:pt x="1229867" y="162895"/>
                  </a:lnTo>
                  <a:lnTo>
                    <a:pt x="1264282" y="191724"/>
                  </a:lnTo>
                  <a:lnTo>
                    <a:pt x="1296924" y="222503"/>
                  </a:lnTo>
                  <a:lnTo>
                    <a:pt x="1327703" y="255145"/>
                  </a:lnTo>
                  <a:lnTo>
                    <a:pt x="1356532" y="289560"/>
                  </a:lnTo>
                  <a:lnTo>
                    <a:pt x="1383320" y="325660"/>
                  </a:lnTo>
                  <a:lnTo>
                    <a:pt x="1407980" y="363354"/>
                  </a:lnTo>
                  <a:lnTo>
                    <a:pt x="1430421" y="402555"/>
                  </a:lnTo>
                  <a:lnTo>
                    <a:pt x="1450555" y="443173"/>
                  </a:lnTo>
                  <a:lnTo>
                    <a:pt x="1468294" y="485120"/>
                  </a:lnTo>
                  <a:lnTo>
                    <a:pt x="1483547" y="528306"/>
                  </a:lnTo>
                  <a:lnTo>
                    <a:pt x="1496227" y="572642"/>
                  </a:lnTo>
                  <a:lnTo>
                    <a:pt x="1506244" y="618040"/>
                  </a:lnTo>
                  <a:lnTo>
                    <a:pt x="1513509" y="664411"/>
                  </a:lnTo>
                  <a:lnTo>
                    <a:pt x="1517933" y="711665"/>
                  </a:lnTo>
                  <a:lnTo>
                    <a:pt x="1519428" y="759713"/>
                  </a:lnTo>
                  <a:lnTo>
                    <a:pt x="1517933" y="807761"/>
                  </a:lnTo>
                  <a:lnTo>
                    <a:pt x="1513509" y="855014"/>
                  </a:lnTo>
                  <a:lnTo>
                    <a:pt x="1506244" y="901383"/>
                  </a:lnTo>
                  <a:lnTo>
                    <a:pt x="1496227" y="946780"/>
                  </a:lnTo>
                  <a:lnTo>
                    <a:pt x="1483547" y="991116"/>
                  </a:lnTo>
                  <a:lnTo>
                    <a:pt x="1468294" y="1034302"/>
                  </a:lnTo>
                  <a:lnTo>
                    <a:pt x="1450555" y="1076248"/>
                  </a:lnTo>
                  <a:lnTo>
                    <a:pt x="1430421" y="1116866"/>
                  </a:lnTo>
                  <a:lnTo>
                    <a:pt x="1407980" y="1156067"/>
                  </a:lnTo>
                  <a:lnTo>
                    <a:pt x="1383320" y="1193762"/>
                  </a:lnTo>
                  <a:lnTo>
                    <a:pt x="1356532" y="1229861"/>
                  </a:lnTo>
                  <a:lnTo>
                    <a:pt x="1327703" y="1264277"/>
                  </a:lnTo>
                  <a:lnTo>
                    <a:pt x="1296924" y="1296919"/>
                  </a:lnTo>
                  <a:lnTo>
                    <a:pt x="1264282" y="1327699"/>
                  </a:lnTo>
                  <a:lnTo>
                    <a:pt x="1229867" y="1356528"/>
                  </a:lnTo>
                  <a:lnTo>
                    <a:pt x="1193767" y="1383317"/>
                  </a:lnTo>
                  <a:lnTo>
                    <a:pt x="1156073" y="1407977"/>
                  </a:lnTo>
                  <a:lnTo>
                    <a:pt x="1116872" y="1430418"/>
                  </a:lnTo>
                  <a:lnTo>
                    <a:pt x="1076254" y="1450553"/>
                  </a:lnTo>
                  <a:lnTo>
                    <a:pt x="1034307" y="1468292"/>
                  </a:lnTo>
                  <a:lnTo>
                    <a:pt x="991121" y="1483546"/>
                  </a:lnTo>
                  <a:lnTo>
                    <a:pt x="946785" y="1496226"/>
                  </a:lnTo>
                  <a:lnTo>
                    <a:pt x="901387" y="1506243"/>
                  </a:lnTo>
                  <a:lnTo>
                    <a:pt x="855016" y="1513509"/>
                  </a:lnTo>
                  <a:lnTo>
                    <a:pt x="807762" y="1517933"/>
                  </a:lnTo>
                  <a:lnTo>
                    <a:pt x="759714" y="1519427"/>
                  </a:lnTo>
                  <a:lnTo>
                    <a:pt x="711665" y="1517933"/>
                  </a:lnTo>
                  <a:lnTo>
                    <a:pt x="664411" y="1513509"/>
                  </a:lnTo>
                  <a:lnTo>
                    <a:pt x="618040" y="1506243"/>
                  </a:lnTo>
                  <a:lnTo>
                    <a:pt x="572642" y="1496226"/>
                  </a:lnTo>
                  <a:lnTo>
                    <a:pt x="528306" y="1483546"/>
                  </a:lnTo>
                  <a:lnTo>
                    <a:pt x="485120" y="1468292"/>
                  </a:lnTo>
                  <a:lnTo>
                    <a:pt x="443173" y="1450553"/>
                  </a:lnTo>
                  <a:lnTo>
                    <a:pt x="402555" y="1430418"/>
                  </a:lnTo>
                  <a:lnTo>
                    <a:pt x="363354" y="1407977"/>
                  </a:lnTo>
                  <a:lnTo>
                    <a:pt x="325660" y="1383317"/>
                  </a:lnTo>
                  <a:lnTo>
                    <a:pt x="289560" y="1356528"/>
                  </a:lnTo>
                  <a:lnTo>
                    <a:pt x="255145" y="1327699"/>
                  </a:lnTo>
                  <a:lnTo>
                    <a:pt x="222503" y="1296919"/>
                  </a:lnTo>
                  <a:lnTo>
                    <a:pt x="191724" y="1264277"/>
                  </a:lnTo>
                  <a:lnTo>
                    <a:pt x="162895" y="1229861"/>
                  </a:lnTo>
                  <a:lnTo>
                    <a:pt x="136107" y="1193762"/>
                  </a:lnTo>
                  <a:lnTo>
                    <a:pt x="111447" y="1156067"/>
                  </a:lnTo>
                  <a:lnTo>
                    <a:pt x="89006" y="1116866"/>
                  </a:lnTo>
                  <a:lnTo>
                    <a:pt x="68872" y="1076248"/>
                  </a:lnTo>
                  <a:lnTo>
                    <a:pt x="51133" y="1034302"/>
                  </a:lnTo>
                  <a:lnTo>
                    <a:pt x="35880" y="991116"/>
                  </a:lnTo>
                  <a:lnTo>
                    <a:pt x="23200" y="946780"/>
                  </a:lnTo>
                  <a:lnTo>
                    <a:pt x="13183" y="901383"/>
                  </a:lnTo>
                  <a:lnTo>
                    <a:pt x="5918" y="855014"/>
                  </a:lnTo>
                  <a:lnTo>
                    <a:pt x="1494" y="807761"/>
                  </a:lnTo>
                  <a:lnTo>
                    <a:pt x="0" y="759713"/>
                  </a:lnTo>
                  <a:close/>
                </a:path>
                <a:path w="1519555" h="1519554">
                  <a:moveTo>
                    <a:pt x="379856" y="759713"/>
                  </a:moveTo>
                  <a:lnTo>
                    <a:pt x="382816" y="807365"/>
                  </a:lnTo>
                  <a:lnTo>
                    <a:pt x="391457" y="853249"/>
                  </a:lnTo>
                  <a:lnTo>
                    <a:pt x="405423" y="897010"/>
                  </a:lnTo>
                  <a:lnTo>
                    <a:pt x="424360" y="938293"/>
                  </a:lnTo>
                  <a:lnTo>
                    <a:pt x="447910" y="976740"/>
                  </a:lnTo>
                  <a:lnTo>
                    <a:pt x="475719" y="1011998"/>
                  </a:lnTo>
                  <a:lnTo>
                    <a:pt x="507429" y="1043708"/>
                  </a:lnTo>
                  <a:lnTo>
                    <a:pt x="542687" y="1071517"/>
                  </a:lnTo>
                  <a:lnTo>
                    <a:pt x="581134" y="1095067"/>
                  </a:lnTo>
                  <a:lnTo>
                    <a:pt x="622417" y="1114004"/>
                  </a:lnTo>
                  <a:lnTo>
                    <a:pt x="666178" y="1127970"/>
                  </a:lnTo>
                  <a:lnTo>
                    <a:pt x="712062" y="1136611"/>
                  </a:lnTo>
                  <a:lnTo>
                    <a:pt x="759714" y="1139570"/>
                  </a:lnTo>
                  <a:lnTo>
                    <a:pt x="807365" y="1136611"/>
                  </a:lnTo>
                  <a:lnTo>
                    <a:pt x="853249" y="1127970"/>
                  </a:lnTo>
                  <a:lnTo>
                    <a:pt x="897010" y="1114004"/>
                  </a:lnTo>
                  <a:lnTo>
                    <a:pt x="938293" y="1095067"/>
                  </a:lnTo>
                  <a:lnTo>
                    <a:pt x="976740" y="1071517"/>
                  </a:lnTo>
                  <a:lnTo>
                    <a:pt x="1011998" y="1043708"/>
                  </a:lnTo>
                  <a:lnTo>
                    <a:pt x="1043708" y="1011998"/>
                  </a:lnTo>
                  <a:lnTo>
                    <a:pt x="1071517" y="976740"/>
                  </a:lnTo>
                  <a:lnTo>
                    <a:pt x="1095067" y="938293"/>
                  </a:lnTo>
                  <a:lnTo>
                    <a:pt x="1114004" y="897010"/>
                  </a:lnTo>
                  <a:lnTo>
                    <a:pt x="1127970" y="853249"/>
                  </a:lnTo>
                  <a:lnTo>
                    <a:pt x="1136611" y="807365"/>
                  </a:lnTo>
                  <a:lnTo>
                    <a:pt x="1139571" y="759713"/>
                  </a:lnTo>
                  <a:lnTo>
                    <a:pt x="1136611" y="712062"/>
                  </a:lnTo>
                  <a:lnTo>
                    <a:pt x="1127970" y="666178"/>
                  </a:lnTo>
                  <a:lnTo>
                    <a:pt x="1114004" y="622417"/>
                  </a:lnTo>
                  <a:lnTo>
                    <a:pt x="1095067" y="581134"/>
                  </a:lnTo>
                  <a:lnTo>
                    <a:pt x="1071517" y="542687"/>
                  </a:lnTo>
                  <a:lnTo>
                    <a:pt x="1043708" y="507429"/>
                  </a:lnTo>
                  <a:lnTo>
                    <a:pt x="1011998" y="475719"/>
                  </a:lnTo>
                  <a:lnTo>
                    <a:pt x="976740" y="447910"/>
                  </a:lnTo>
                  <a:lnTo>
                    <a:pt x="938293" y="424360"/>
                  </a:lnTo>
                  <a:lnTo>
                    <a:pt x="897010" y="405423"/>
                  </a:lnTo>
                  <a:lnTo>
                    <a:pt x="853249" y="391457"/>
                  </a:lnTo>
                  <a:lnTo>
                    <a:pt x="807365" y="382816"/>
                  </a:lnTo>
                  <a:lnTo>
                    <a:pt x="759714" y="379856"/>
                  </a:lnTo>
                  <a:lnTo>
                    <a:pt x="712062" y="382816"/>
                  </a:lnTo>
                  <a:lnTo>
                    <a:pt x="666178" y="391457"/>
                  </a:lnTo>
                  <a:lnTo>
                    <a:pt x="622417" y="405423"/>
                  </a:lnTo>
                  <a:lnTo>
                    <a:pt x="581134" y="424360"/>
                  </a:lnTo>
                  <a:lnTo>
                    <a:pt x="542687" y="447910"/>
                  </a:lnTo>
                  <a:lnTo>
                    <a:pt x="507429" y="475719"/>
                  </a:lnTo>
                  <a:lnTo>
                    <a:pt x="475719" y="507429"/>
                  </a:lnTo>
                  <a:lnTo>
                    <a:pt x="447910" y="542687"/>
                  </a:lnTo>
                  <a:lnTo>
                    <a:pt x="424360" y="581134"/>
                  </a:lnTo>
                  <a:lnTo>
                    <a:pt x="405423" y="622417"/>
                  </a:lnTo>
                  <a:lnTo>
                    <a:pt x="391457" y="666178"/>
                  </a:lnTo>
                  <a:lnTo>
                    <a:pt x="382816" y="712062"/>
                  </a:lnTo>
                  <a:lnTo>
                    <a:pt x="379856" y="759713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875789" y="513994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33725" y="40002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49214" y="172072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91405" y="2844989"/>
            <a:ext cx="6946900" cy="5410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80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1023619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current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project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implemented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FPGA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demonstrate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code.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55054" y="1729867"/>
            <a:ext cx="524891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automatic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washing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machine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been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implemented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Verilog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HDL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lang="en-US" sz="1400" dirty="0" err="1">
                <a:latin typeface="Arial MT"/>
                <a:cs typeface="Arial MT"/>
              </a:rPr>
              <a:t>ModelSim</a:t>
            </a:r>
            <a:r>
              <a:rPr sz="1400" dirty="0">
                <a:latin typeface="Arial MT"/>
                <a:cs typeface="Arial MT"/>
              </a:rPr>
              <a:t>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086859" y="4043019"/>
            <a:ext cx="74193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project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based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5" dirty="0">
                <a:latin typeface="Arial MT"/>
                <a:cs typeface="Arial MT"/>
              </a:rPr>
              <a:t> Finite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State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Machine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(FSM).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Various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other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projects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based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FSM </a:t>
            </a:r>
            <a:r>
              <a:rPr sz="1400" dirty="0">
                <a:latin typeface="Arial MT"/>
                <a:cs typeface="Arial MT"/>
              </a:rPr>
              <a:t>can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implemented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using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current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project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code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basis.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85058" y="5278628"/>
            <a:ext cx="8367395" cy="44830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639"/>
              </a:lnSpc>
              <a:spcBef>
                <a:spcPts val="190"/>
              </a:spcBef>
            </a:pPr>
            <a:r>
              <a:rPr sz="1400" spc="-5" dirty="0">
                <a:latin typeface="Arial MT"/>
                <a:cs typeface="Arial MT"/>
              </a:rPr>
              <a:t>More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functionality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may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included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like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different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5" dirty="0">
                <a:latin typeface="Arial MT"/>
                <a:cs typeface="Arial MT"/>
              </a:rPr>
              <a:t> wash</a:t>
            </a:r>
            <a:r>
              <a:rPr sz="1400" dirty="0">
                <a:latin typeface="Arial MT"/>
                <a:cs typeface="Arial MT"/>
              </a:rPr>
              <a:t> 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clothes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based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clothing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material,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temperature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etc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950333" y="1108328"/>
            <a:ext cx="1538605" cy="1538605"/>
            <a:chOff x="4950333" y="1108328"/>
            <a:chExt cx="1538605" cy="1538605"/>
          </a:xfrm>
        </p:grpSpPr>
        <p:sp>
          <p:nvSpPr>
            <p:cNvPr id="23" name="object 23"/>
            <p:cNvSpPr/>
            <p:nvPr/>
          </p:nvSpPr>
          <p:spPr>
            <a:xfrm>
              <a:off x="4959858" y="1117853"/>
              <a:ext cx="1519555" cy="1519555"/>
            </a:xfrm>
            <a:custGeom>
              <a:avLst/>
              <a:gdLst/>
              <a:ahLst/>
              <a:cxnLst/>
              <a:rect l="l" t="t" r="r" b="b"/>
              <a:pathLst>
                <a:path w="1519554" h="1519555">
                  <a:moveTo>
                    <a:pt x="759713" y="0"/>
                  </a:moveTo>
                  <a:lnTo>
                    <a:pt x="711665" y="1494"/>
                  </a:lnTo>
                  <a:lnTo>
                    <a:pt x="664411" y="5918"/>
                  </a:lnTo>
                  <a:lnTo>
                    <a:pt x="618040" y="13183"/>
                  </a:lnTo>
                  <a:lnTo>
                    <a:pt x="572642" y="23200"/>
                  </a:lnTo>
                  <a:lnTo>
                    <a:pt x="528306" y="35880"/>
                  </a:lnTo>
                  <a:lnTo>
                    <a:pt x="485120" y="51133"/>
                  </a:lnTo>
                  <a:lnTo>
                    <a:pt x="443173" y="68872"/>
                  </a:lnTo>
                  <a:lnTo>
                    <a:pt x="402555" y="89006"/>
                  </a:lnTo>
                  <a:lnTo>
                    <a:pt x="363354" y="111447"/>
                  </a:lnTo>
                  <a:lnTo>
                    <a:pt x="325660" y="136107"/>
                  </a:lnTo>
                  <a:lnTo>
                    <a:pt x="289560" y="162895"/>
                  </a:lnTo>
                  <a:lnTo>
                    <a:pt x="255145" y="191724"/>
                  </a:lnTo>
                  <a:lnTo>
                    <a:pt x="222504" y="222504"/>
                  </a:lnTo>
                  <a:lnTo>
                    <a:pt x="191724" y="255145"/>
                  </a:lnTo>
                  <a:lnTo>
                    <a:pt x="162895" y="289560"/>
                  </a:lnTo>
                  <a:lnTo>
                    <a:pt x="136107" y="325660"/>
                  </a:lnTo>
                  <a:lnTo>
                    <a:pt x="111447" y="363354"/>
                  </a:lnTo>
                  <a:lnTo>
                    <a:pt x="89006" y="402555"/>
                  </a:lnTo>
                  <a:lnTo>
                    <a:pt x="68872" y="443173"/>
                  </a:lnTo>
                  <a:lnTo>
                    <a:pt x="51133" y="485120"/>
                  </a:lnTo>
                  <a:lnTo>
                    <a:pt x="35880" y="528306"/>
                  </a:lnTo>
                  <a:lnTo>
                    <a:pt x="23200" y="572642"/>
                  </a:lnTo>
                  <a:lnTo>
                    <a:pt x="13183" y="618040"/>
                  </a:lnTo>
                  <a:lnTo>
                    <a:pt x="5918" y="664411"/>
                  </a:lnTo>
                  <a:lnTo>
                    <a:pt x="1494" y="711665"/>
                  </a:lnTo>
                  <a:lnTo>
                    <a:pt x="0" y="759713"/>
                  </a:lnTo>
                  <a:lnTo>
                    <a:pt x="1494" y="807762"/>
                  </a:lnTo>
                  <a:lnTo>
                    <a:pt x="5918" y="855016"/>
                  </a:lnTo>
                  <a:lnTo>
                    <a:pt x="13183" y="901387"/>
                  </a:lnTo>
                  <a:lnTo>
                    <a:pt x="23200" y="946785"/>
                  </a:lnTo>
                  <a:lnTo>
                    <a:pt x="35880" y="991121"/>
                  </a:lnTo>
                  <a:lnTo>
                    <a:pt x="51133" y="1034307"/>
                  </a:lnTo>
                  <a:lnTo>
                    <a:pt x="68872" y="1076254"/>
                  </a:lnTo>
                  <a:lnTo>
                    <a:pt x="89006" y="1116872"/>
                  </a:lnTo>
                  <a:lnTo>
                    <a:pt x="111447" y="1156073"/>
                  </a:lnTo>
                  <a:lnTo>
                    <a:pt x="136107" y="1193767"/>
                  </a:lnTo>
                  <a:lnTo>
                    <a:pt x="162895" y="1229867"/>
                  </a:lnTo>
                  <a:lnTo>
                    <a:pt x="191724" y="1264282"/>
                  </a:lnTo>
                  <a:lnTo>
                    <a:pt x="222504" y="1296923"/>
                  </a:lnTo>
                  <a:lnTo>
                    <a:pt x="255145" y="1327703"/>
                  </a:lnTo>
                  <a:lnTo>
                    <a:pt x="289560" y="1356532"/>
                  </a:lnTo>
                  <a:lnTo>
                    <a:pt x="325660" y="1383320"/>
                  </a:lnTo>
                  <a:lnTo>
                    <a:pt x="363354" y="1407980"/>
                  </a:lnTo>
                  <a:lnTo>
                    <a:pt x="402555" y="1430421"/>
                  </a:lnTo>
                  <a:lnTo>
                    <a:pt x="443173" y="1450555"/>
                  </a:lnTo>
                  <a:lnTo>
                    <a:pt x="485120" y="1468294"/>
                  </a:lnTo>
                  <a:lnTo>
                    <a:pt x="528306" y="1483547"/>
                  </a:lnTo>
                  <a:lnTo>
                    <a:pt x="572642" y="1496227"/>
                  </a:lnTo>
                  <a:lnTo>
                    <a:pt x="618040" y="1506244"/>
                  </a:lnTo>
                  <a:lnTo>
                    <a:pt x="664411" y="1513509"/>
                  </a:lnTo>
                  <a:lnTo>
                    <a:pt x="711665" y="1517933"/>
                  </a:lnTo>
                  <a:lnTo>
                    <a:pt x="759713" y="1519428"/>
                  </a:lnTo>
                  <a:lnTo>
                    <a:pt x="807762" y="1517933"/>
                  </a:lnTo>
                  <a:lnTo>
                    <a:pt x="855016" y="1513509"/>
                  </a:lnTo>
                  <a:lnTo>
                    <a:pt x="901387" y="1506244"/>
                  </a:lnTo>
                  <a:lnTo>
                    <a:pt x="946785" y="1496227"/>
                  </a:lnTo>
                  <a:lnTo>
                    <a:pt x="991121" y="1483547"/>
                  </a:lnTo>
                  <a:lnTo>
                    <a:pt x="1034307" y="1468294"/>
                  </a:lnTo>
                  <a:lnTo>
                    <a:pt x="1076254" y="1450555"/>
                  </a:lnTo>
                  <a:lnTo>
                    <a:pt x="1116872" y="1430421"/>
                  </a:lnTo>
                  <a:lnTo>
                    <a:pt x="1156073" y="1407980"/>
                  </a:lnTo>
                  <a:lnTo>
                    <a:pt x="1193767" y="1383320"/>
                  </a:lnTo>
                  <a:lnTo>
                    <a:pt x="1229867" y="1356532"/>
                  </a:lnTo>
                  <a:lnTo>
                    <a:pt x="1264282" y="1327703"/>
                  </a:lnTo>
                  <a:lnTo>
                    <a:pt x="1296923" y="1296923"/>
                  </a:lnTo>
                  <a:lnTo>
                    <a:pt x="1327703" y="1264282"/>
                  </a:lnTo>
                  <a:lnTo>
                    <a:pt x="1356532" y="1229867"/>
                  </a:lnTo>
                  <a:lnTo>
                    <a:pt x="1383320" y="1193767"/>
                  </a:lnTo>
                  <a:lnTo>
                    <a:pt x="1407980" y="1156073"/>
                  </a:lnTo>
                  <a:lnTo>
                    <a:pt x="1417427" y="1139571"/>
                  </a:lnTo>
                  <a:lnTo>
                    <a:pt x="759713" y="1139571"/>
                  </a:lnTo>
                  <a:lnTo>
                    <a:pt x="712062" y="1136611"/>
                  </a:lnTo>
                  <a:lnTo>
                    <a:pt x="666178" y="1127970"/>
                  </a:lnTo>
                  <a:lnTo>
                    <a:pt x="622417" y="1114004"/>
                  </a:lnTo>
                  <a:lnTo>
                    <a:pt x="581134" y="1095067"/>
                  </a:lnTo>
                  <a:lnTo>
                    <a:pt x="542687" y="1071517"/>
                  </a:lnTo>
                  <a:lnTo>
                    <a:pt x="507429" y="1043708"/>
                  </a:lnTo>
                  <a:lnTo>
                    <a:pt x="475719" y="1011998"/>
                  </a:lnTo>
                  <a:lnTo>
                    <a:pt x="447910" y="976740"/>
                  </a:lnTo>
                  <a:lnTo>
                    <a:pt x="424360" y="938293"/>
                  </a:lnTo>
                  <a:lnTo>
                    <a:pt x="405423" y="897010"/>
                  </a:lnTo>
                  <a:lnTo>
                    <a:pt x="391457" y="853249"/>
                  </a:lnTo>
                  <a:lnTo>
                    <a:pt x="382816" y="807365"/>
                  </a:lnTo>
                  <a:lnTo>
                    <a:pt x="379856" y="759713"/>
                  </a:lnTo>
                  <a:lnTo>
                    <a:pt x="382816" y="712062"/>
                  </a:lnTo>
                  <a:lnTo>
                    <a:pt x="391457" y="666178"/>
                  </a:lnTo>
                  <a:lnTo>
                    <a:pt x="405423" y="622417"/>
                  </a:lnTo>
                  <a:lnTo>
                    <a:pt x="424360" y="581134"/>
                  </a:lnTo>
                  <a:lnTo>
                    <a:pt x="447910" y="542687"/>
                  </a:lnTo>
                  <a:lnTo>
                    <a:pt x="475719" y="507429"/>
                  </a:lnTo>
                  <a:lnTo>
                    <a:pt x="507429" y="475719"/>
                  </a:lnTo>
                  <a:lnTo>
                    <a:pt x="542687" y="447910"/>
                  </a:lnTo>
                  <a:lnTo>
                    <a:pt x="581134" y="424360"/>
                  </a:lnTo>
                  <a:lnTo>
                    <a:pt x="622417" y="405423"/>
                  </a:lnTo>
                  <a:lnTo>
                    <a:pt x="666178" y="391457"/>
                  </a:lnTo>
                  <a:lnTo>
                    <a:pt x="712062" y="382816"/>
                  </a:lnTo>
                  <a:lnTo>
                    <a:pt x="759713" y="379857"/>
                  </a:lnTo>
                  <a:lnTo>
                    <a:pt x="1417427" y="379857"/>
                  </a:lnTo>
                  <a:lnTo>
                    <a:pt x="1407980" y="363354"/>
                  </a:lnTo>
                  <a:lnTo>
                    <a:pt x="1383320" y="325660"/>
                  </a:lnTo>
                  <a:lnTo>
                    <a:pt x="1356532" y="289560"/>
                  </a:lnTo>
                  <a:lnTo>
                    <a:pt x="1327703" y="255145"/>
                  </a:lnTo>
                  <a:lnTo>
                    <a:pt x="1296923" y="222504"/>
                  </a:lnTo>
                  <a:lnTo>
                    <a:pt x="1264282" y="191724"/>
                  </a:lnTo>
                  <a:lnTo>
                    <a:pt x="1229867" y="162895"/>
                  </a:lnTo>
                  <a:lnTo>
                    <a:pt x="1193767" y="136107"/>
                  </a:lnTo>
                  <a:lnTo>
                    <a:pt x="1156073" y="111447"/>
                  </a:lnTo>
                  <a:lnTo>
                    <a:pt x="1116872" y="89006"/>
                  </a:lnTo>
                  <a:lnTo>
                    <a:pt x="1076254" y="68872"/>
                  </a:lnTo>
                  <a:lnTo>
                    <a:pt x="1034307" y="51133"/>
                  </a:lnTo>
                  <a:lnTo>
                    <a:pt x="991121" y="35880"/>
                  </a:lnTo>
                  <a:lnTo>
                    <a:pt x="946785" y="23200"/>
                  </a:lnTo>
                  <a:lnTo>
                    <a:pt x="901387" y="13183"/>
                  </a:lnTo>
                  <a:lnTo>
                    <a:pt x="855016" y="5918"/>
                  </a:lnTo>
                  <a:lnTo>
                    <a:pt x="807762" y="1494"/>
                  </a:lnTo>
                  <a:lnTo>
                    <a:pt x="759713" y="0"/>
                  </a:lnTo>
                  <a:close/>
                </a:path>
                <a:path w="1519554" h="1519555">
                  <a:moveTo>
                    <a:pt x="1417427" y="379857"/>
                  </a:moveTo>
                  <a:lnTo>
                    <a:pt x="759713" y="379857"/>
                  </a:lnTo>
                  <a:lnTo>
                    <a:pt x="807365" y="382816"/>
                  </a:lnTo>
                  <a:lnTo>
                    <a:pt x="853249" y="391457"/>
                  </a:lnTo>
                  <a:lnTo>
                    <a:pt x="897010" y="405423"/>
                  </a:lnTo>
                  <a:lnTo>
                    <a:pt x="938293" y="424360"/>
                  </a:lnTo>
                  <a:lnTo>
                    <a:pt x="976740" y="447910"/>
                  </a:lnTo>
                  <a:lnTo>
                    <a:pt x="1011998" y="475719"/>
                  </a:lnTo>
                  <a:lnTo>
                    <a:pt x="1043708" y="507429"/>
                  </a:lnTo>
                  <a:lnTo>
                    <a:pt x="1071517" y="542687"/>
                  </a:lnTo>
                  <a:lnTo>
                    <a:pt x="1095067" y="581134"/>
                  </a:lnTo>
                  <a:lnTo>
                    <a:pt x="1114004" y="622417"/>
                  </a:lnTo>
                  <a:lnTo>
                    <a:pt x="1127970" y="666178"/>
                  </a:lnTo>
                  <a:lnTo>
                    <a:pt x="1136611" y="712062"/>
                  </a:lnTo>
                  <a:lnTo>
                    <a:pt x="1139570" y="759713"/>
                  </a:lnTo>
                  <a:lnTo>
                    <a:pt x="1136611" y="807365"/>
                  </a:lnTo>
                  <a:lnTo>
                    <a:pt x="1127970" y="853249"/>
                  </a:lnTo>
                  <a:lnTo>
                    <a:pt x="1114004" y="897010"/>
                  </a:lnTo>
                  <a:lnTo>
                    <a:pt x="1095067" y="938293"/>
                  </a:lnTo>
                  <a:lnTo>
                    <a:pt x="1071517" y="976740"/>
                  </a:lnTo>
                  <a:lnTo>
                    <a:pt x="1043708" y="1011998"/>
                  </a:lnTo>
                  <a:lnTo>
                    <a:pt x="1011998" y="1043708"/>
                  </a:lnTo>
                  <a:lnTo>
                    <a:pt x="976740" y="1071517"/>
                  </a:lnTo>
                  <a:lnTo>
                    <a:pt x="938293" y="1095067"/>
                  </a:lnTo>
                  <a:lnTo>
                    <a:pt x="897010" y="1114004"/>
                  </a:lnTo>
                  <a:lnTo>
                    <a:pt x="853249" y="1127970"/>
                  </a:lnTo>
                  <a:lnTo>
                    <a:pt x="807365" y="1136611"/>
                  </a:lnTo>
                  <a:lnTo>
                    <a:pt x="759713" y="1139571"/>
                  </a:lnTo>
                  <a:lnTo>
                    <a:pt x="1417427" y="1139571"/>
                  </a:lnTo>
                  <a:lnTo>
                    <a:pt x="1450555" y="1076254"/>
                  </a:lnTo>
                  <a:lnTo>
                    <a:pt x="1468294" y="1034307"/>
                  </a:lnTo>
                  <a:lnTo>
                    <a:pt x="1483547" y="991121"/>
                  </a:lnTo>
                  <a:lnTo>
                    <a:pt x="1496227" y="946785"/>
                  </a:lnTo>
                  <a:lnTo>
                    <a:pt x="1506244" y="901387"/>
                  </a:lnTo>
                  <a:lnTo>
                    <a:pt x="1513509" y="855016"/>
                  </a:lnTo>
                  <a:lnTo>
                    <a:pt x="1517933" y="807762"/>
                  </a:lnTo>
                  <a:lnTo>
                    <a:pt x="1519427" y="759713"/>
                  </a:lnTo>
                  <a:lnTo>
                    <a:pt x="1517933" y="711665"/>
                  </a:lnTo>
                  <a:lnTo>
                    <a:pt x="1513509" y="664411"/>
                  </a:lnTo>
                  <a:lnTo>
                    <a:pt x="1506244" y="618040"/>
                  </a:lnTo>
                  <a:lnTo>
                    <a:pt x="1496227" y="572642"/>
                  </a:lnTo>
                  <a:lnTo>
                    <a:pt x="1483547" y="528306"/>
                  </a:lnTo>
                  <a:lnTo>
                    <a:pt x="1468294" y="485120"/>
                  </a:lnTo>
                  <a:lnTo>
                    <a:pt x="1450555" y="443173"/>
                  </a:lnTo>
                  <a:lnTo>
                    <a:pt x="1430421" y="402555"/>
                  </a:lnTo>
                  <a:lnTo>
                    <a:pt x="1417427" y="379857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59858" y="1117853"/>
              <a:ext cx="1519555" cy="1519555"/>
            </a:xfrm>
            <a:custGeom>
              <a:avLst/>
              <a:gdLst/>
              <a:ahLst/>
              <a:cxnLst/>
              <a:rect l="l" t="t" r="r" b="b"/>
              <a:pathLst>
                <a:path w="1519554" h="1519555">
                  <a:moveTo>
                    <a:pt x="0" y="759713"/>
                  </a:moveTo>
                  <a:lnTo>
                    <a:pt x="1494" y="711665"/>
                  </a:lnTo>
                  <a:lnTo>
                    <a:pt x="5918" y="664411"/>
                  </a:lnTo>
                  <a:lnTo>
                    <a:pt x="13183" y="618040"/>
                  </a:lnTo>
                  <a:lnTo>
                    <a:pt x="23200" y="572642"/>
                  </a:lnTo>
                  <a:lnTo>
                    <a:pt x="35880" y="528306"/>
                  </a:lnTo>
                  <a:lnTo>
                    <a:pt x="51133" y="485120"/>
                  </a:lnTo>
                  <a:lnTo>
                    <a:pt x="68872" y="443173"/>
                  </a:lnTo>
                  <a:lnTo>
                    <a:pt x="89006" y="402555"/>
                  </a:lnTo>
                  <a:lnTo>
                    <a:pt x="111447" y="363354"/>
                  </a:lnTo>
                  <a:lnTo>
                    <a:pt x="136107" y="325660"/>
                  </a:lnTo>
                  <a:lnTo>
                    <a:pt x="162895" y="289560"/>
                  </a:lnTo>
                  <a:lnTo>
                    <a:pt x="191724" y="255145"/>
                  </a:lnTo>
                  <a:lnTo>
                    <a:pt x="222504" y="222504"/>
                  </a:lnTo>
                  <a:lnTo>
                    <a:pt x="255145" y="191724"/>
                  </a:lnTo>
                  <a:lnTo>
                    <a:pt x="289560" y="162895"/>
                  </a:lnTo>
                  <a:lnTo>
                    <a:pt x="325660" y="136107"/>
                  </a:lnTo>
                  <a:lnTo>
                    <a:pt x="363354" y="111447"/>
                  </a:lnTo>
                  <a:lnTo>
                    <a:pt x="402555" y="89006"/>
                  </a:lnTo>
                  <a:lnTo>
                    <a:pt x="443173" y="68872"/>
                  </a:lnTo>
                  <a:lnTo>
                    <a:pt x="485120" y="51133"/>
                  </a:lnTo>
                  <a:lnTo>
                    <a:pt x="528306" y="35880"/>
                  </a:lnTo>
                  <a:lnTo>
                    <a:pt x="572642" y="23200"/>
                  </a:lnTo>
                  <a:lnTo>
                    <a:pt x="618040" y="13183"/>
                  </a:lnTo>
                  <a:lnTo>
                    <a:pt x="664411" y="5918"/>
                  </a:lnTo>
                  <a:lnTo>
                    <a:pt x="711665" y="1494"/>
                  </a:lnTo>
                  <a:lnTo>
                    <a:pt x="759713" y="0"/>
                  </a:lnTo>
                  <a:lnTo>
                    <a:pt x="807762" y="1494"/>
                  </a:lnTo>
                  <a:lnTo>
                    <a:pt x="855016" y="5918"/>
                  </a:lnTo>
                  <a:lnTo>
                    <a:pt x="901387" y="13183"/>
                  </a:lnTo>
                  <a:lnTo>
                    <a:pt x="946785" y="23200"/>
                  </a:lnTo>
                  <a:lnTo>
                    <a:pt x="991121" y="35880"/>
                  </a:lnTo>
                  <a:lnTo>
                    <a:pt x="1034307" y="51133"/>
                  </a:lnTo>
                  <a:lnTo>
                    <a:pt x="1076254" y="68872"/>
                  </a:lnTo>
                  <a:lnTo>
                    <a:pt x="1116872" y="89006"/>
                  </a:lnTo>
                  <a:lnTo>
                    <a:pt x="1156073" y="111447"/>
                  </a:lnTo>
                  <a:lnTo>
                    <a:pt x="1193767" y="136107"/>
                  </a:lnTo>
                  <a:lnTo>
                    <a:pt x="1229867" y="162895"/>
                  </a:lnTo>
                  <a:lnTo>
                    <a:pt x="1264282" y="191724"/>
                  </a:lnTo>
                  <a:lnTo>
                    <a:pt x="1296923" y="222504"/>
                  </a:lnTo>
                  <a:lnTo>
                    <a:pt x="1327703" y="255145"/>
                  </a:lnTo>
                  <a:lnTo>
                    <a:pt x="1356532" y="289560"/>
                  </a:lnTo>
                  <a:lnTo>
                    <a:pt x="1383320" y="325660"/>
                  </a:lnTo>
                  <a:lnTo>
                    <a:pt x="1407980" y="363354"/>
                  </a:lnTo>
                  <a:lnTo>
                    <a:pt x="1430421" y="402555"/>
                  </a:lnTo>
                  <a:lnTo>
                    <a:pt x="1450555" y="443173"/>
                  </a:lnTo>
                  <a:lnTo>
                    <a:pt x="1468294" y="485120"/>
                  </a:lnTo>
                  <a:lnTo>
                    <a:pt x="1483547" y="528306"/>
                  </a:lnTo>
                  <a:lnTo>
                    <a:pt x="1496227" y="572642"/>
                  </a:lnTo>
                  <a:lnTo>
                    <a:pt x="1506244" y="618040"/>
                  </a:lnTo>
                  <a:lnTo>
                    <a:pt x="1513509" y="664411"/>
                  </a:lnTo>
                  <a:lnTo>
                    <a:pt x="1517933" y="711665"/>
                  </a:lnTo>
                  <a:lnTo>
                    <a:pt x="1519427" y="759713"/>
                  </a:lnTo>
                  <a:lnTo>
                    <a:pt x="1517933" y="807762"/>
                  </a:lnTo>
                  <a:lnTo>
                    <a:pt x="1513509" y="855016"/>
                  </a:lnTo>
                  <a:lnTo>
                    <a:pt x="1506244" y="901387"/>
                  </a:lnTo>
                  <a:lnTo>
                    <a:pt x="1496227" y="946785"/>
                  </a:lnTo>
                  <a:lnTo>
                    <a:pt x="1483547" y="991121"/>
                  </a:lnTo>
                  <a:lnTo>
                    <a:pt x="1468294" y="1034307"/>
                  </a:lnTo>
                  <a:lnTo>
                    <a:pt x="1450555" y="1076254"/>
                  </a:lnTo>
                  <a:lnTo>
                    <a:pt x="1430421" y="1116872"/>
                  </a:lnTo>
                  <a:lnTo>
                    <a:pt x="1407980" y="1156073"/>
                  </a:lnTo>
                  <a:lnTo>
                    <a:pt x="1383320" y="1193767"/>
                  </a:lnTo>
                  <a:lnTo>
                    <a:pt x="1356532" y="1229867"/>
                  </a:lnTo>
                  <a:lnTo>
                    <a:pt x="1327703" y="1264282"/>
                  </a:lnTo>
                  <a:lnTo>
                    <a:pt x="1296923" y="1296923"/>
                  </a:lnTo>
                  <a:lnTo>
                    <a:pt x="1264282" y="1327703"/>
                  </a:lnTo>
                  <a:lnTo>
                    <a:pt x="1229867" y="1356532"/>
                  </a:lnTo>
                  <a:lnTo>
                    <a:pt x="1193767" y="1383320"/>
                  </a:lnTo>
                  <a:lnTo>
                    <a:pt x="1156073" y="1407980"/>
                  </a:lnTo>
                  <a:lnTo>
                    <a:pt x="1116872" y="1430421"/>
                  </a:lnTo>
                  <a:lnTo>
                    <a:pt x="1076254" y="1450555"/>
                  </a:lnTo>
                  <a:lnTo>
                    <a:pt x="1034307" y="1468294"/>
                  </a:lnTo>
                  <a:lnTo>
                    <a:pt x="991121" y="1483547"/>
                  </a:lnTo>
                  <a:lnTo>
                    <a:pt x="946785" y="1496227"/>
                  </a:lnTo>
                  <a:lnTo>
                    <a:pt x="901387" y="1506244"/>
                  </a:lnTo>
                  <a:lnTo>
                    <a:pt x="855016" y="1513509"/>
                  </a:lnTo>
                  <a:lnTo>
                    <a:pt x="807762" y="1517933"/>
                  </a:lnTo>
                  <a:lnTo>
                    <a:pt x="759713" y="1519428"/>
                  </a:lnTo>
                  <a:lnTo>
                    <a:pt x="711665" y="1517933"/>
                  </a:lnTo>
                  <a:lnTo>
                    <a:pt x="664411" y="1513509"/>
                  </a:lnTo>
                  <a:lnTo>
                    <a:pt x="618040" y="1506244"/>
                  </a:lnTo>
                  <a:lnTo>
                    <a:pt x="572642" y="1496227"/>
                  </a:lnTo>
                  <a:lnTo>
                    <a:pt x="528306" y="1483547"/>
                  </a:lnTo>
                  <a:lnTo>
                    <a:pt x="485120" y="1468294"/>
                  </a:lnTo>
                  <a:lnTo>
                    <a:pt x="443173" y="1450555"/>
                  </a:lnTo>
                  <a:lnTo>
                    <a:pt x="402555" y="1430421"/>
                  </a:lnTo>
                  <a:lnTo>
                    <a:pt x="363354" y="1407980"/>
                  </a:lnTo>
                  <a:lnTo>
                    <a:pt x="325660" y="1383320"/>
                  </a:lnTo>
                  <a:lnTo>
                    <a:pt x="289560" y="1356532"/>
                  </a:lnTo>
                  <a:lnTo>
                    <a:pt x="255145" y="1327703"/>
                  </a:lnTo>
                  <a:lnTo>
                    <a:pt x="222504" y="1296923"/>
                  </a:lnTo>
                  <a:lnTo>
                    <a:pt x="191724" y="1264282"/>
                  </a:lnTo>
                  <a:lnTo>
                    <a:pt x="162895" y="1229867"/>
                  </a:lnTo>
                  <a:lnTo>
                    <a:pt x="136107" y="1193767"/>
                  </a:lnTo>
                  <a:lnTo>
                    <a:pt x="111447" y="1156073"/>
                  </a:lnTo>
                  <a:lnTo>
                    <a:pt x="89006" y="1116872"/>
                  </a:lnTo>
                  <a:lnTo>
                    <a:pt x="68872" y="1076254"/>
                  </a:lnTo>
                  <a:lnTo>
                    <a:pt x="51133" y="1034307"/>
                  </a:lnTo>
                  <a:lnTo>
                    <a:pt x="35880" y="991121"/>
                  </a:lnTo>
                  <a:lnTo>
                    <a:pt x="23200" y="946785"/>
                  </a:lnTo>
                  <a:lnTo>
                    <a:pt x="13183" y="901387"/>
                  </a:lnTo>
                  <a:lnTo>
                    <a:pt x="5918" y="855016"/>
                  </a:lnTo>
                  <a:lnTo>
                    <a:pt x="1494" y="807762"/>
                  </a:lnTo>
                  <a:lnTo>
                    <a:pt x="0" y="759713"/>
                  </a:lnTo>
                  <a:close/>
                </a:path>
                <a:path w="1519554" h="1519555">
                  <a:moveTo>
                    <a:pt x="379856" y="759713"/>
                  </a:moveTo>
                  <a:lnTo>
                    <a:pt x="382816" y="807365"/>
                  </a:lnTo>
                  <a:lnTo>
                    <a:pt x="391457" y="853249"/>
                  </a:lnTo>
                  <a:lnTo>
                    <a:pt x="405423" y="897010"/>
                  </a:lnTo>
                  <a:lnTo>
                    <a:pt x="424360" y="938293"/>
                  </a:lnTo>
                  <a:lnTo>
                    <a:pt x="447910" y="976740"/>
                  </a:lnTo>
                  <a:lnTo>
                    <a:pt x="475719" y="1011998"/>
                  </a:lnTo>
                  <a:lnTo>
                    <a:pt x="507429" y="1043708"/>
                  </a:lnTo>
                  <a:lnTo>
                    <a:pt x="542687" y="1071517"/>
                  </a:lnTo>
                  <a:lnTo>
                    <a:pt x="581134" y="1095067"/>
                  </a:lnTo>
                  <a:lnTo>
                    <a:pt x="622417" y="1114004"/>
                  </a:lnTo>
                  <a:lnTo>
                    <a:pt x="666178" y="1127970"/>
                  </a:lnTo>
                  <a:lnTo>
                    <a:pt x="712062" y="1136611"/>
                  </a:lnTo>
                  <a:lnTo>
                    <a:pt x="759713" y="1139571"/>
                  </a:lnTo>
                  <a:lnTo>
                    <a:pt x="807365" y="1136611"/>
                  </a:lnTo>
                  <a:lnTo>
                    <a:pt x="853249" y="1127970"/>
                  </a:lnTo>
                  <a:lnTo>
                    <a:pt x="897010" y="1114004"/>
                  </a:lnTo>
                  <a:lnTo>
                    <a:pt x="938293" y="1095067"/>
                  </a:lnTo>
                  <a:lnTo>
                    <a:pt x="976740" y="1071517"/>
                  </a:lnTo>
                  <a:lnTo>
                    <a:pt x="1011998" y="1043708"/>
                  </a:lnTo>
                  <a:lnTo>
                    <a:pt x="1043708" y="1011998"/>
                  </a:lnTo>
                  <a:lnTo>
                    <a:pt x="1071517" y="976740"/>
                  </a:lnTo>
                  <a:lnTo>
                    <a:pt x="1095067" y="938293"/>
                  </a:lnTo>
                  <a:lnTo>
                    <a:pt x="1114004" y="897010"/>
                  </a:lnTo>
                  <a:lnTo>
                    <a:pt x="1127970" y="853249"/>
                  </a:lnTo>
                  <a:lnTo>
                    <a:pt x="1136611" y="807365"/>
                  </a:lnTo>
                  <a:lnTo>
                    <a:pt x="1139570" y="759713"/>
                  </a:lnTo>
                  <a:lnTo>
                    <a:pt x="1136611" y="712062"/>
                  </a:lnTo>
                  <a:lnTo>
                    <a:pt x="1127970" y="666178"/>
                  </a:lnTo>
                  <a:lnTo>
                    <a:pt x="1114004" y="622417"/>
                  </a:lnTo>
                  <a:lnTo>
                    <a:pt x="1095067" y="581134"/>
                  </a:lnTo>
                  <a:lnTo>
                    <a:pt x="1071517" y="542687"/>
                  </a:lnTo>
                  <a:lnTo>
                    <a:pt x="1043708" y="507429"/>
                  </a:lnTo>
                  <a:lnTo>
                    <a:pt x="1011998" y="475719"/>
                  </a:lnTo>
                  <a:lnTo>
                    <a:pt x="976740" y="447910"/>
                  </a:lnTo>
                  <a:lnTo>
                    <a:pt x="938293" y="424360"/>
                  </a:lnTo>
                  <a:lnTo>
                    <a:pt x="897010" y="405423"/>
                  </a:lnTo>
                  <a:lnTo>
                    <a:pt x="853249" y="391457"/>
                  </a:lnTo>
                  <a:lnTo>
                    <a:pt x="807365" y="382816"/>
                  </a:lnTo>
                  <a:lnTo>
                    <a:pt x="759713" y="379857"/>
                  </a:lnTo>
                  <a:lnTo>
                    <a:pt x="712062" y="382816"/>
                  </a:lnTo>
                  <a:lnTo>
                    <a:pt x="666178" y="391457"/>
                  </a:lnTo>
                  <a:lnTo>
                    <a:pt x="622417" y="405423"/>
                  </a:lnTo>
                  <a:lnTo>
                    <a:pt x="581134" y="424360"/>
                  </a:lnTo>
                  <a:lnTo>
                    <a:pt x="542687" y="447910"/>
                  </a:lnTo>
                  <a:lnTo>
                    <a:pt x="507429" y="475719"/>
                  </a:lnTo>
                  <a:lnTo>
                    <a:pt x="475719" y="507429"/>
                  </a:lnTo>
                  <a:lnTo>
                    <a:pt x="447910" y="542687"/>
                  </a:lnTo>
                  <a:lnTo>
                    <a:pt x="424360" y="581134"/>
                  </a:lnTo>
                  <a:lnTo>
                    <a:pt x="405423" y="622417"/>
                  </a:lnTo>
                  <a:lnTo>
                    <a:pt x="391457" y="666178"/>
                  </a:lnTo>
                  <a:lnTo>
                    <a:pt x="382816" y="712062"/>
                  </a:lnTo>
                  <a:lnTo>
                    <a:pt x="379856" y="759713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71983" y="212293"/>
            <a:ext cx="59480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D36012"/>
                </a:solidFill>
                <a:latin typeface="Calibri"/>
                <a:cs typeface="Calibri"/>
              </a:rPr>
              <a:t>FUTURE</a:t>
            </a:r>
            <a:r>
              <a:rPr sz="3200" spc="-25" dirty="0">
                <a:solidFill>
                  <a:srgbClr val="D36012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D36012"/>
                </a:solidFill>
                <a:latin typeface="Calibri"/>
                <a:cs typeface="Calibri"/>
              </a:rPr>
              <a:t>SCOPE</a:t>
            </a:r>
            <a:r>
              <a:rPr sz="3200" spc="-15" dirty="0">
                <a:solidFill>
                  <a:srgbClr val="D36012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D36012"/>
                </a:solidFill>
                <a:latin typeface="Calibri"/>
                <a:cs typeface="Calibri"/>
              </a:rPr>
              <a:t>AND</a:t>
            </a:r>
            <a:r>
              <a:rPr sz="3200" spc="-20" dirty="0">
                <a:solidFill>
                  <a:srgbClr val="D36012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D36012"/>
                </a:solidFill>
                <a:latin typeface="Calibri"/>
                <a:cs typeface="Calibri"/>
              </a:rPr>
              <a:t>APPLICATIONS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59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2912364"/>
            <a:ext cx="10515600" cy="948978"/>
          </a:xfrm>
          <a:prstGeom prst="rect">
            <a:avLst/>
          </a:prstGeom>
          <a:solidFill>
            <a:srgbClr val="FFC000"/>
          </a:solidFill>
          <a:ln w="12700">
            <a:solidFill>
              <a:srgbClr val="BB8B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00"/>
              </a:spcBef>
            </a:pPr>
            <a:r>
              <a:rPr lang="en-US" sz="6000" spc="-80" dirty="0">
                <a:solidFill>
                  <a:srgbClr val="FFFFFF"/>
                </a:solidFill>
                <a:latin typeface="Calibri"/>
                <a:cs typeface="Calibri"/>
              </a:rPr>
              <a:t>Simulation Result</a:t>
            </a:r>
            <a:endParaRPr sz="6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3381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9A9764-46E8-1531-1089-3F7B44879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609600"/>
            <a:ext cx="6797629" cy="3962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CC585E-7578-3380-2FEB-B99E18C25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636" y="2590800"/>
            <a:ext cx="7940728" cy="28196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C29511-E5A4-F022-EBF9-4F6EBC51AA59}"/>
              </a:ext>
            </a:extLst>
          </p:cNvPr>
          <p:cNvCxnSpPr/>
          <p:nvPr/>
        </p:nvCxnSpPr>
        <p:spPr>
          <a:xfrm>
            <a:off x="5715000" y="1295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E4374CC-0AEF-4860-B08A-2867CAE5A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461" y="4267200"/>
            <a:ext cx="3063505" cy="164606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886AEE-7419-90F2-795F-A279D8AA41BF}"/>
              </a:ext>
            </a:extLst>
          </p:cNvPr>
          <p:cNvCxnSpPr/>
          <p:nvPr/>
        </p:nvCxnSpPr>
        <p:spPr>
          <a:xfrm>
            <a:off x="5715000" y="31242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335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9F8ED4-6994-7C22-2831-E0B459220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12184918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01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0515" y="2163730"/>
            <a:ext cx="6941894" cy="94124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9657" y="1899615"/>
            <a:ext cx="701040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THANK</a:t>
            </a:r>
            <a:r>
              <a:rPr spc="-95" dirty="0"/>
              <a:t> </a:t>
            </a:r>
            <a:r>
              <a:rPr spc="-80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2311" y="1955292"/>
            <a:ext cx="1219200" cy="6350"/>
          </a:xfrm>
          <a:custGeom>
            <a:avLst/>
            <a:gdLst/>
            <a:ahLst/>
            <a:cxnLst/>
            <a:rect l="l" t="t" r="r" b="b"/>
            <a:pathLst>
              <a:path w="1219200" h="6350">
                <a:moveTo>
                  <a:pt x="0" y="6096"/>
                </a:moveTo>
                <a:lnTo>
                  <a:pt x="1219200" y="6096"/>
                </a:lnTo>
                <a:lnTo>
                  <a:pt x="1219200" y="0"/>
                </a:lnTo>
                <a:lnTo>
                  <a:pt x="0" y="0"/>
                </a:lnTo>
                <a:lnTo>
                  <a:pt x="0" y="6096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72311" y="2869692"/>
            <a:ext cx="1219200" cy="384175"/>
          </a:xfrm>
          <a:custGeom>
            <a:avLst/>
            <a:gdLst/>
            <a:ahLst/>
            <a:cxnLst/>
            <a:rect l="l" t="t" r="r" b="b"/>
            <a:pathLst>
              <a:path w="1219200" h="384175">
                <a:moveTo>
                  <a:pt x="1219200" y="0"/>
                </a:moveTo>
                <a:lnTo>
                  <a:pt x="0" y="0"/>
                </a:lnTo>
                <a:lnTo>
                  <a:pt x="0" y="384048"/>
                </a:lnTo>
                <a:lnTo>
                  <a:pt x="1219200" y="384048"/>
                </a:lnTo>
                <a:lnTo>
                  <a:pt x="12192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2311" y="3784091"/>
            <a:ext cx="1219200" cy="384175"/>
          </a:xfrm>
          <a:custGeom>
            <a:avLst/>
            <a:gdLst/>
            <a:ahLst/>
            <a:cxnLst/>
            <a:rect l="l" t="t" r="r" b="b"/>
            <a:pathLst>
              <a:path w="1219200" h="384175">
                <a:moveTo>
                  <a:pt x="1219200" y="0"/>
                </a:moveTo>
                <a:lnTo>
                  <a:pt x="0" y="0"/>
                </a:lnTo>
                <a:lnTo>
                  <a:pt x="0" y="384048"/>
                </a:lnTo>
                <a:lnTo>
                  <a:pt x="1219200" y="384048"/>
                </a:lnTo>
                <a:lnTo>
                  <a:pt x="12192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4680" y="108915"/>
            <a:ext cx="30283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5EB8"/>
                </a:solidFill>
                <a:latin typeface="Calibri"/>
                <a:cs typeface="Calibri"/>
              </a:rPr>
              <a:t>INTRODUCTION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1105" marR="9207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Various</a:t>
            </a:r>
            <a:r>
              <a:rPr dirty="0"/>
              <a:t> </a:t>
            </a:r>
            <a:r>
              <a:rPr spc="-10" dirty="0"/>
              <a:t>real</a:t>
            </a:r>
            <a:r>
              <a:rPr spc="15" dirty="0"/>
              <a:t> </a:t>
            </a:r>
            <a:r>
              <a:rPr spc="-15" dirty="0"/>
              <a:t>life</a:t>
            </a:r>
            <a:r>
              <a:rPr spc="20" dirty="0"/>
              <a:t> </a:t>
            </a:r>
            <a:r>
              <a:rPr spc="-5" dirty="0"/>
              <a:t>scenarios</a:t>
            </a:r>
            <a:r>
              <a:rPr spc="15" dirty="0"/>
              <a:t> </a:t>
            </a:r>
            <a:r>
              <a:rPr spc="-10" dirty="0"/>
              <a:t>can</a:t>
            </a:r>
            <a:r>
              <a:rPr spc="5" dirty="0"/>
              <a:t> </a:t>
            </a:r>
            <a:r>
              <a:rPr spc="-5" dirty="0"/>
              <a:t>be</a:t>
            </a:r>
            <a:r>
              <a:rPr spc="20" dirty="0"/>
              <a:t> </a:t>
            </a:r>
            <a:r>
              <a:rPr spc="-10" dirty="0"/>
              <a:t>represented</a:t>
            </a:r>
            <a:r>
              <a:rPr spc="5" dirty="0"/>
              <a:t> </a:t>
            </a:r>
            <a:r>
              <a:rPr spc="-5" dirty="0"/>
              <a:t>by</a:t>
            </a:r>
            <a:r>
              <a:rPr spc="15" dirty="0"/>
              <a:t> </a:t>
            </a:r>
            <a:r>
              <a:rPr spc="-10" dirty="0"/>
              <a:t>Finite</a:t>
            </a:r>
            <a:r>
              <a:rPr spc="20" dirty="0"/>
              <a:t> </a:t>
            </a:r>
            <a:r>
              <a:rPr spc="-20" dirty="0"/>
              <a:t>State</a:t>
            </a:r>
            <a:r>
              <a:rPr spc="5" dirty="0"/>
              <a:t> </a:t>
            </a:r>
            <a:r>
              <a:rPr dirty="0"/>
              <a:t>Machines</a:t>
            </a:r>
            <a:r>
              <a:rPr spc="15" dirty="0"/>
              <a:t> </a:t>
            </a:r>
            <a:r>
              <a:rPr spc="-20" dirty="0"/>
              <a:t>like</a:t>
            </a:r>
            <a:r>
              <a:rPr spc="20" dirty="0"/>
              <a:t> </a:t>
            </a:r>
            <a:r>
              <a:rPr spc="-15" dirty="0"/>
              <a:t>control</a:t>
            </a:r>
            <a:r>
              <a:rPr dirty="0"/>
              <a:t> </a:t>
            </a:r>
            <a:r>
              <a:rPr spc="-20" dirty="0"/>
              <a:t>system</a:t>
            </a:r>
            <a:r>
              <a:rPr dirty="0"/>
              <a:t> </a:t>
            </a:r>
            <a:r>
              <a:rPr spc="-5" dirty="0"/>
              <a:t>of </a:t>
            </a:r>
            <a:r>
              <a:rPr spc="-390" dirty="0"/>
              <a:t> </a:t>
            </a:r>
            <a:r>
              <a:rPr dirty="0"/>
              <a:t>an</a:t>
            </a:r>
            <a:r>
              <a:rPr spc="-5" dirty="0"/>
              <a:t> automatic</a:t>
            </a:r>
            <a:r>
              <a:rPr spc="5" dirty="0"/>
              <a:t> </a:t>
            </a:r>
            <a:r>
              <a:rPr spc="-10" dirty="0"/>
              <a:t>washing</a:t>
            </a:r>
            <a:r>
              <a:rPr spc="10" dirty="0"/>
              <a:t> </a:t>
            </a:r>
            <a:r>
              <a:rPr dirty="0"/>
              <a:t>machine.</a:t>
            </a:r>
          </a:p>
          <a:p>
            <a:pPr marL="1208405">
              <a:lnSpc>
                <a:spcPct val="100000"/>
              </a:lnSpc>
              <a:spcBef>
                <a:spcPts val="35"/>
              </a:spcBef>
            </a:pPr>
            <a:endParaRPr sz="2650"/>
          </a:p>
          <a:p>
            <a:pPr marL="1221105">
              <a:lnSpc>
                <a:spcPct val="100000"/>
              </a:lnSpc>
            </a:pPr>
            <a:r>
              <a:rPr dirty="0"/>
              <a:t>Assigning</a:t>
            </a:r>
            <a:r>
              <a:rPr spc="-10" dirty="0"/>
              <a:t> </a:t>
            </a:r>
            <a:r>
              <a:rPr dirty="0"/>
              <a:t>the</a:t>
            </a:r>
            <a:r>
              <a:rPr spc="15" dirty="0"/>
              <a:t> </a:t>
            </a:r>
            <a:r>
              <a:rPr spc="-5" dirty="0"/>
              <a:t>main</a:t>
            </a:r>
            <a:r>
              <a:rPr dirty="0"/>
              <a:t> </a:t>
            </a:r>
            <a:r>
              <a:rPr spc="-10" dirty="0"/>
              <a:t>stages</a:t>
            </a:r>
            <a:r>
              <a:rPr spc="-5" dirty="0"/>
              <a:t> of</a:t>
            </a:r>
            <a:r>
              <a:rPr spc="1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spc="-10" dirty="0"/>
              <a:t>process</a:t>
            </a:r>
            <a:r>
              <a:rPr spc="5" dirty="0"/>
              <a:t> </a:t>
            </a:r>
            <a:r>
              <a:rPr spc="-20" dirty="0"/>
              <a:t>like</a:t>
            </a:r>
            <a:r>
              <a:rPr spc="10" dirty="0"/>
              <a:t> </a:t>
            </a:r>
            <a:r>
              <a:rPr spc="-5" dirty="0"/>
              <a:t>Close</a:t>
            </a:r>
            <a:r>
              <a:rPr dirty="0"/>
              <a:t> </a:t>
            </a:r>
            <a:r>
              <a:rPr spc="-35" dirty="0"/>
              <a:t>door,</a:t>
            </a:r>
            <a:r>
              <a:rPr spc="20" dirty="0"/>
              <a:t> </a:t>
            </a:r>
            <a:r>
              <a:rPr spc="-10" dirty="0"/>
              <a:t>fill</a:t>
            </a:r>
            <a:r>
              <a:rPr spc="5" dirty="0"/>
              <a:t> </a:t>
            </a:r>
            <a:r>
              <a:rPr spc="-40" dirty="0"/>
              <a:t>water,</a:t>
            </a:r>
            <a:r>
              <a:rPr spc="20" dirty="0"/>
              <a:t> </a:t>
            </a:r>
            <a:r>
              <a:rPr dirty="0"/>
              <a:t>add</a:t>
            </a:r>
            <a:r>
              <a:rPr spc="5" dirty="0"/>
              <a:t> </a:t>
            </a:r>
            <a:r>
              <a:rPr spc="-10" dirty="0"/>
              <a:t>detergent,</a:t>
            </a:r>
            <a:r>
              <a:rPr spc="5" dirty="0"/>
              <a:t> </a:t>
            </a:r>
            <a:r>
              <a:rPr spc="-10" dirty="0"/>
              <a:t>cycle,</a:t>
            </a:r>
            <a:r>
              <a:rPr spc="35" dirty="0"/>
              <a:t> </a:t>
            </a:r>
            <a:r>
              <a:rPr spc="-15" dirty="0"/>
              <a:t>drain</a:t>
            </a:r>
          </a:p>
          <a:p>
            <a:pPr marL="1221105">
              <a:lnSpc>
                <a:spcPct val="100000"/>
              </a:lnSpc>
              <a:spcBef>
                <a:spcPts val="5"/>
              </a:spcBef>
            </a:pPr>
            <a:r>
              <a:rPr dirty="0"/>
              <a:t>and</a:t>
            </a:r>
            <a:r>
              <a:rPr spc="15" dirty="0"/>
              <a:t> </a:t>
            </a:r>
            <a:r>
              <a:rPr spc="-5" dirty="0"/>
              <a:t>spin </a:t>
            </a:r>
            <a:r>
              <a:rPr spc="-10" dirty="0"/>
              <a:t>various</a:t>
            </a:r>
            <a:r>
              <a:rPr spc="5" dirty="0"/>
              <a:t> </a:t>
            </a:r>
            <a:r>
              <a:rPr spc="-20" dirty="0"/>
              <a:t>states</a:t>
            </a:r>
            <a:r>
              <a:rPr spc="-5" dirty="0"/>
              <a:t> that</a:t>
            </a:r>
            <a:r>
              <a:rPr dirty="0"/>
              <a:t> </a:t>
            </a:r>
            <a:r>
              <a:rPr spc="-10" dirty="0"/>
              <a:t>can</a:t>
            </a:r>
            <a:r>
              <a:rPr spc="20" dirty="0"/>
              <a:t> </a:t>
            </a:r>
            <a:r>
              <a:rPr spc="-5" dirty="0"/>
              <a:t>be</a:t>
            </a:r>
            <a:r>
              <a:rPr spc="15" dirty="0"/>
              <a:t> </a:t>
            </a:r>
            <a:r>
              <a:rPr spc="-5" dirty="0"/>
              <a:t>implemented</a:t>
            </a:r>
            <a:r>
              <a:rPr spc="20" dirty="0"/>
              <a:t> </a:t>
            </a:r>
            <a:r>
              <a:rPr dirty="0"/>
              <a:t>as</a:t>
            </a:r>
            <a:r>
              <a:rPr spc="-10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spc="-20" dirty="0"/>
              <a:t>State</a:t>
            </a:r>
            <a:r>
              <a:rPr dirty="0"/>
              <a:t> Machine.</a:t>
            </a:r>
          </a:p>
          <a:p>
            <a:pPr marL="1208405">
              <a:lnSpc>
                <a:spcPct val="100000"/>
              </a:lnSpc>
            </a:pPr>
            <a:endParaRPr dirty="0"/>
          </a:p>
          <a:p>
            <a:pPr marL="1221105">
              <a:lnSpc>
                <a:spcPct val="100000"/>
              </a:lnSpc>
              <a:spcBef>
                <a:spcPts val="1355"/>
              </a:spcBef>
            </a:pPr>
            <a:r>
              <a:rPr spc="-15" dirty="0"/>
              <a:t>Writing</a:t>
            </a:r>
            <a:r>
              <a:rPr spc="1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15" dirty="0"/>
              <a:t>test</a:t>
            </a:r>
            <a:r>
              <a:rPr spc="5" dirty="0"/>
              <a:t> </a:t>
            </a:r>
            <a:r>
              <a:rPr spc="-5" dirty="0"/>
              <a:t>bench</a:t>
            </a:r>
            <a:r>
              <a:rPr spc="10" dirty="0"/>
              <a:t> </a:t>
            </a:r>
            <a:r>
              <a:rPr spc="-10" dirty="0"/>
              <a:t>to</a:t>
            </a:r>
            <a:r>
              <a:rPr spc="-5" dirty="0"/>
              <a:t> observe</a:t>
            </a:r>
            <a:r>
              <a:rPr dirty="0"/>
              <a:t> the</a:t>
            </a:r>
            <a:r>
              <a:rPr spc="15" dirty="0"/>
              <a:t> </a:t>
            </a:r>
            <a:r>
              <a:rPr spc="-10" dirty="0"/>
              <a:t>working</a:t>
            </a:r>
            <a:r>
              <a:rPr spc="15" dirty="0"/>
              <a:t> </a:t>
            </a:r>
            <a:r>
              <a:rPr spc="-5" dirty="0"/>
              <a:t>of </a:t>
            </a:r>
            <a:r>
              <a:rPr dirty="0"/>
              <a:t>the</a:t>
            </a:r>
            <a:r>
              <a:rPr spc="5" dirty="0"/>
              <a:t> </a:t>
            </a:r>
            <a:r>
              <a:rPr dirty="0"/>
              <a:t>machine.</a:t>
            </a:r>
          </a:p>
          <a:p>
            <a:pPr marL="1208405">
              <a:lnSpc>
                <a:spcPct val="100000"/>
              </a:lnSpc>
            </a:pPr>
            <a:endParaRPr dirty="0"/>
          </a:p>
          <a:p>
            <a:pPr marL="1208405">
              <a:lnSpc>
                <a:spcPct val="100000"/>
              </a:lnSpc>
              <a:spcBef>
                <a:spcPts val="35"/>
              </a:spcBef>
            </a:pPr>
            <a:endParaRPr sz="2300"/>
          </a:p>
          <a:p>
            <a:pPr marL="1221105">
              <a:lnSpc>
                <a:spcPct val="100000"/>
              </a:lnSpc>
            </a:pPr>
            <a:r>
              <a:rPr spc="-5" dirty="0"/>
              <a:t>Using</a:t>
            </a:r>
            <a:r>
              <a:rPr dirty="0"/>
              <a:t> </a:t>
            </a:r>
            <a:r>
              <a:rPr spc="-10" dirty="0"/>
              <a:t>Xilinx</a:t>
            </a:r>
            <a:r>
              <a:rPr spc="10" dirty="0"/>
              <a:t> </a:t>
            </a:r>
            <a:r>
              <a:rPr dirty="0"/>
              <a:t>ISE</a:t>
            </a:r>
            <a:r>
              <a:rPr spc="-15" dirty="0"/>
              <a:t> </a:t>
            </a:r>
            <a:r>
              <a:rPr dirty="0"/>
              <a:t>14.7</a:t>
            </a:r>
            <a:r>
              <a:rPr spc="5" dirty="0"/>
              <a:t> </a:t>
            </a:r>
            <a:r>
              <a:rPr spc="-10" dirty="0"/>
              <a:t>to</a:t>
            </a:r>
            <a:r>
              <a:rPr spc="5" dirty="0"/>
              <a:t> </a:t>
            </a:r>
            <a:r>
              <a:rPr spc="-5" dirty="0"/>
              <a:t>implement</a:t>
            </a:r>
            <a:r>
              <a:rPr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-15" dirty="0"/>
              <a:t>control</a:t>
            </a:r>
            <a:r>
              <a:rPr spc="5" dirty="0"/>
              <a:t> </a:t>
            </a:r>
            <a:r>
              <a:rPr spc="-15" dirty="0"/>
              <a:t>system.</a:t>
            </a:r>
          </a:p>
        </p:txBody>
      </p:sp>
      <p:sp>
        <p:nvSpPr>
          <p:cNvPr id="7" name="object 7"/>
          <p:cNvSpPr/>
          <p:nvPr/>
        </p:nvSpPr>
        <p:spPr>
          <a:xfrm>
            <a:off x="972311" y="4698491"/>
            <a:ext cx="1219200" cy="384175"/>
          </a:xfrm>
          <a:custGeom>
            <a:avLst/>
            <a:gdLst/>
            <a:ahLst/>
            <a:cxnLst/>
            <a:rect l="l" t="t" r="r" b="b"/>
            <a:pathLst>
              <a:path w="1219200" h="384175">
                <a:moveTo>
                  <a:pt x="1219200" y="0"/>
                </a:moveTo>
                <a:lnTo>
                  <a:pt x="0" y="0"/>
                </a:lnTo>
                <a:lnTo>
                  <a:pt x="0" y="384048"/>
                </a:lnTo>
                <a:lnTo>
                  <a:pt x="1219200" y="384048"/>
                </a:lnTo>
                <a:lnTo>
                  <a:pt x="12192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2311" y="1961388"/>
            <a:ext cx="1219200" cy="384175"/>
          </a:xfrm>
          <a:custGeom>
            <a:avLst/>
            <a:gdLst/>
            <a:ahLst/>
            <a:cxnLst/>
            <a:rect l="l" t="t" r="r" b="b"/>
            <a:pathLst>
              <a:path w="1219200" h="384175">
                <a:moveTo>
                  <a:pt x="1219200" y="0"/>
                </a:moveTo>
                <a:lnTo>
                  <a:pt x="0" y="0"/>
                </a:lnTo>
                <a:lnTo>
                  <a:pt x="0" y="384048"/>
                </a:lnTo>
                <a:lnTo>
                  <a:pt x="1219200" y="384048"/>
                </a:lnTo>
                <a:lnTo>
                  <a:pt x="12192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406896"/>
            <a:ext cx="12192000" cy="451484"/>
          </a:xfrm>
          <a:custGeom>
            <a:avLst/>
            <a:gdLst/>
            <a:ahLst/>
            <a:cxnLst/>
            <a:rect l="l" t="t" r="r" b="b"/>
            <a:pathLst>
              <a:path w="12192000" h="451484">
                <a:moveTo>
                  <a:pt x="12192000" y="0"/>
                </a:moveTo>
                <a:lnTo>
                  <a:pt x="12192000" y="451103"/>
                </a:lnTo>
                <a:lnTo>
                  <a:pt x="0" y="451103"/>
                </a:lnTo>
                <a:lnTo>
                  <a:pt x="0" y="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2912364"/>
            <a:ext cx="10515600" cy="1033780"/>
          </a:xfrm>
          <a:prstGeom prst="rect">
            <a:avLst/>
          </a:prstGeom>
          <a:solidFill>
            <a:srgbClr val="EC7C30"/>
          </a:solidFill>
          <a:ln w="12700">
            <a:solidFill>
              <a:srgbClr val="AD5A2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6000" spc="-200" dirty="0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r>
              <a:rPr sz="6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spc="-15" dirty="0">
                <a:solidFill>
                  <a:srgbClr val="FFFFFF"/>
                </a:solidFill>
                <a:latin typeface="Calibri"/>
                <a:cs typeface="Calibri"/>
              </a:rPr>
              <a:t>DIAGRAM</a:t>
            </a:r>
            <a:endParaRPr sz="6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0" y="1237070"/>
            <a:ext cx="11204125" cy="55734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924" y="640050"/>
            <a:ext cx="10839726" cy="60838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924" y="634463"/>
            <a:ext cx="10839726" cy="60894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924" y="640050"/>
            <a:ext cx="10839726" cy="60838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924" y="640050"/>
            <a:ext cx="10839726" cy="60838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919" y="640050"/>
            <a:ext cx="10850405" cy="60838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174</Words>
  <Application>Microsoft Office PowerPoint</Application>
  <PresentationFormat>Widescreen</PresentationFormat>
  <Paragraphs>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Microsoft YaHei UI</vt:lpstr>
      <vt:lpstr>Arial MT</vt:lpstr>
      <vt:lpstr>Calibri</vt:lpstr>
      <vt:lpstr>Calibri Light</vt:lpstr>
      <vt:lpstr>Office Theme</vt:lpstr>
      <vt:lpstr>PowerPoint Presentation</vt:lpstr>
      <vt:lpstr>INTRODUCTION</vt:lpstr>
      <vt:lpstr>STATE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FUTURE SCOPE AND APPLICATIONS</vt:lpstr>
      <vt:lpstr>Simulation Result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Washing Machine Control System Using Verilog HDL</dc:title>
  <dc:creator>Dhaval Gupta</dc:creator>
  <cp:lastModifiedBy>Mazen Tarek</cp:lastModifiedBy>
  <cp:revision>3</cp:revision>
  <dcterms:created xsi:type="dcterms:W3CDTF">2022-06-06T03:17:42Z</dcterms:created>
  <dcterms:modified xsi:type="dcterms:W3CDTF">2022-06-11T15:51:58Z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2022-06-06T00:00:00Z</vt:filetime>
  </property>
</Properties>
</file>