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M Sans" pitchFamily="2" charset="0"/>
      <p:regular r:id="rId27"/>
    </p:embeddedFont>
    <p:embeddedFont>
      <p:font typeface="DM Sans Bold" charset="0"/>
      <p:regular r:id="rId28"/>
    </p:embeddedFont>
    <p:embeddedFont>
      <p:font typeface="Kollektif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16.sv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18.svg"/><Relationship Id="rId10" Type="http://schemas.openxmlformats.org/officeDocument/2006/relationships/image" Target="../media/image53.svg"/><Relationship Id="rId4" Type="http://schemas.openxmlformats.org/officeDocument/2006/relationships/image" Target="../media/image17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6.svg"/><Relationship Id="rId7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6.svg"/><Relationship Id="rId7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6.svg"/><Relationship Id="rId7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6.svg"/><Relationship Id="rId7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6.svg"/><Relationship Id="rId7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6.svg"/><Relationship Id="rId7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65.svg"/><Relationship Id="rId5" Type="http://schemas.openxmlformats.org/officeDocument/2006/relationships/image" Target="../media/image4.svg"/><Relationship Id="rId10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9.svg"/><Relationship Id="rId3" Type="http://schemas.openxmlformats.org/officeDocument/2006/relationships/image" Target="../media/image65.svg"/><Relationship Id="rId7" Type="http://schemas.openxmlformats.org/officeDocument/2006/relationships/image" Target="../media/image4.svg"/><Relationship Id="rId12" Type="http://schemas.openxmlformats.org/officeDocument/2006/relationships/image" Target="../media/image2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image" Target="../media/image29.svg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31.svg"/><Relationship Id="rId10" Type="http://schemas.openxmlformats.org/officeDocument/2006/relationships/image" Target="../media/image5.png"/><Relationship Id="rId4" Type="http://schemas.openxmlformats.org/officeDocument/2006/relationships/image" Target="../media/image30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.svg"/><Relationship Id="rId21" Type="http://schemas.openxmlformats.org/officeDocument/2006/relationships/image" Target="../media/image43.svg"/><Relationship Id="rId7" Type="http://schemas.openxmlformats.org/officeDocument/2006/relationships/image" Target="../media/image6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3.svg"/><Relationship Id="rId5" Type="http://schemas.openxmlformats.org/officeDocument/2006/relationships/image" Target="../media/image4.svg"/><Relationship Id="rId15" Type="http://schemas.openxmlformats.org/officeDocument/2006/relationships/image" Target="../media/image37.svg"/><Relationship Id="rId23" Type="http://schemas.openxmlformats.org/officeDocument/2006/relationships/image" Target="../media/image45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image" Target="../media/image29.svg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31.svg"/><Relationship Id="rId10" Type="http://schemas.openxmlformats.org/officeDocument/2006/relationships/image" Target="../media/image5.png"/><Relationship Id="rId4" Type="http://schemas.openxmlformats.org/officeDocument/2006/relationships/image" Target="../media/image30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530583" y="3976796"/>
            <a:ext cx="15226831" cy="2207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4"/>
              </a:lnSpc>
            </a:pPr>
            <a:r>
              <a:rPr lang="en-US" sz="8464" dirty="0" err="1">
                <a:solidFill>
                  <a:schemeClr val="accent1">
                    <a:lumMod val="75000"/>
                  </a:schemeClr>
                </a:solidFill>
                <a:latin typeface="Kollektif Bold"/>
              </a:rPr>
              <a:t>i</a:t>
            </a:r>
            <a:r>
              <a:rPr lang="en-US" sz="8464" dirty="0">
                <a:solidFill>
                  <a:schemeClr val="accent1">
                    <a:lumMod val="75000"/>
                  </a:schemeClr>
                </a:solidFill>
                <a:latin typeface="Kollektif Bold"/>
              </a:rPr>
              <a:t>-Wish: Granting Wishes, Building Connections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94588" y="6918918"/>
            <a:ext cx="8898823" cy="529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A Collaborative Gift-Giving Experience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5400000">
            <a:off x="16554431" y="218070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9" name="Group 29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39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4694588" y="6351869"/>
            <a:ext cx="8898823" cy="387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700" dirty="0">
                <a:solidFill>
                  <a:srgbClr val="545454"/>
                </a:solidFill>
                <a:latin typeface="DM Sans"/>
              </a:rPr>
              <a:t>JavaFX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812499" y="2381568"/>
            <a:ext cx="10663003" cy="6912391"/>
          </a:xfrm>
          <a:custGeom>
            <a:avLst/>
            <a:gdLst/>
            <a:ahLst/>
            <a:cxnLst/>
            <a:rect l="l" t="t" r="r" b="b"/>
            <a:pathLst>
              <a:path w="10663003" h="6912391">
                <a:moveTo>
                  <a:pt x="0" y="0"/>
                </a:moveTo>
                <a:lnTo>
                  <a:pt x="10663002" y="0"/>
                </a:lnTo>
                <a:lnTo>
                  <a:pt x="10663002" y="6912390"/>
                </a:lnTo>
                <a:lnTo>
                  <a:pt x="0" y="69123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LOGIN SCENE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788228" y="2381568"/>
            <a:ext cx="10711545" cy="7091689"/>
          </a:xfrm>
          <a:custGeom>
            <a:avLst/>
            <a:gdLst/>
            <a:ahLst/>
            <a:cxnLst/>
            <a:rect l="l" t="t" r="r" b="b"/>
            <a:pathLst>
              <a:path w="10711545" h="7091689">
                <a:moveTo>
                  <a:pt x="0" y="0"/>
                </a:moveTo>
                <a:lnTo>
                  <a:pt x="10711544" y="0"/>
                </a:lnTo>
                <a:lnTo>
                  <a:pt x="10711544" y="7091688"/>
                </a:lnTo>
                <a:lnTo>
                  <a:pt x="0" y="70916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REGISTRATION SCENE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642483" y="2381568"/>
            <a:ext cx="10769835" cy="6911402"/>
          </a:xfrm>
          <a:custGeom>
            <a:avLst/>
            <a:gdLst/>
            <a:ahLst/>
            <a:cxnLst/>
            <a:rect l="l" t="t" r="r" b="b"/>
            <a:pathLst>
              <a:path w="10769835" h="6911402">
                <a:moveTo>
                  <a:pt x="0" y="0"/>
                </a:moveTo>
                <a:lnTo>
                  <a:pt x="10769835" y="0"/>
                </a:lnTo>
                <a:lnTo>
                  <a:pt x="10769835" y="6911402"/>
                </a:lnTo>
                <a:lnTo>
                  <a:pt x="0" y="69114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MAIN PAGE SCENE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804606" y="2381568"/>
            <a:ext cx="10678787" cy="6930262"/>
          </a:xfrm>
          <a:custGeom>
            <a:avLst/>
            <a:gdLst/>
            <a:ahLst/>
            <a:cxnLst/>
            <a:rect l="l" t="t" r="r" b="b"/>
            <a:pathLst>
              <a:path w="10678787" h="6930262">
                <a:moveTo>
                  <a:pt x="0" y="0"/>
                </a:moveTo>
                <a:lnTo>
                  <a:pt x="10678788" y="0"/>
                </a:lnTo>
                <a:lnTo>
                  <a:pt x="10678788" y="6930262"/>
                </a:lnTo>
                <a:lnTo>
                  <a:pt x="0" y="69302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7522291" y="7838734"/>
            <a:ext cx="701301" cy="518963"/>
          </a:xfrm>
          <a:custGeom>
            <a:avLst/>
            <a:gdLst/>
            <a:ahLst/>
            <a:cxnLst/>
            <a:rect l="l" t="t" r="r" b="b"/>
            <a:pathLst>
              <a:path w="701301" h="518963">
                <a:moveTo>
                  <a:pt x="0" y="0"/>
                </a:moveTo>
                <a:lnTo>
                  <a:pt x="701301" y="0"/>
                </a:lnTo>
                <a:lnTo>
                  <a:pt x="701301" y="518962"/>
                </a:lnTo>
                <a:lnTo>
                  <a:pt x="0" y="5189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7813657">
            <a:off x="9351071" y="4676063"/>
            <a:ext cx="1196186" cy="337922"/>
          </a:xfrm>
          <a:custGeom>
            <a:avLst/>
            <a:gdLst/>
            <a:ahLst/>
            <a:cxnLst/>
            <a:rect l="l" t="t" r="r" b="b"/>
            <a:pathLst>
              <a:path w="1196186" h="337922">
                <a:moveTo>
                  <a:pt x="0" y="0"/>
                </a:moveTo>
                <a:lnTo>
                  <a:pt x="1196186" y="0"/>
                </a:lnTo>
                <a:lnTo>
                  <a:pt x="1196186" y="337923"/>
                </a:lnTo>
                <a:lnTo>
                  <a:pt x="0" y="3379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8569692">
            <a:off x="10464427" y="7184325"/>
            <a:ext cx="481955" cy="745772"/>
          </a:xfrm>
          <a:custGeom>
            <a:avLst/>
            <a:gdLst/>
            <a:ahLst/>
            <a:cxnLst/>
            <a:rect l="l" t="t" r="r" b="b"/>
            <a:pathLst>
              <a:path w="481955" h="745772">
                <a:moveTo>
                  <a:pt x="0" y="0"/>
                </a:moveTo>
                <a:lnTo>
                  <a:pt x="481955" y="0"/>
                </a:lnTo>
                <a:lnTo>
                  <a:pt x="481955" y="745773"/>
                </a:lnTo>
                <a:lnTo>
                  <a:pt x="0" y="7457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WISHLIST SCENE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080944" y="7857784"/>
            <a:ext cx="427434" cy="35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5"/>
              </a:lnSpc>
              <a:spcBef>
                <a:spcPct val="0"/>
              </a:spcBef>
            </a:pPr>
            <a:r>
              <a:rPr lang="en-US" sz="2455">
                <a:solidFill>
                  <a:srgbClr val="145DA0"/>
                </a:solidFill>
                <a:latin typeface="DM Sans"/>
              </a:rPr>
              <a:t>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397581" y="4349286"/>
            <a:ext cx="427434" cy="35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5"/>
              </a:lnSpc>
              <a:spcBef>
                <a:spcPct val="0"/>
              </a:spcBef>
            </a:pPr>
            <a:r>
              <a:rPr lang="en-US" sz="2455">
                <a:solidFill>
                  <a:srgbClr val="145DA0"/>
                </a:solidFill>
                <a:latin typeface="DM Sans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365279" y="7645162"/>
            <a:ext cx="427434" cy="35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5"/>
              </a:lnSpc>
              <a:spcBef>
                <a:spcPct val="0"/>
              </a:spcBef>
            </a:pPr>
            <a:r>
              <a:rPr lang="en-US" sz="2455">
                <a:solidFill>
                  <a:srgbClr val="145DA0"/>
                </a:solidFill>
                <a:latin typeface="DM Sans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790298" y="2381568"/>
            <a:ext cx="10707404" cy="6918432"/>
          </a:xfrm>
          <a:custGeom>
            <a:avLst/>
            <a:gdLst/>
            <a:ahLst/>
            <a:cxnLst/>
            <a:rect l="l" t="t" r="r" b="b"/>
            <a:pathLst>
              <a:path w="10707404" h="6918432">
                <a:moveTo>
                  <a:pt x="0" y="0"/>
                </a:moveTo>
                <a:lnTo>
                  <a:pt x="10707404" y="0"/>
                </a:lnTo>
                <a:lnTo>
                  <a:pt x="10707404" y="6918431"/>
                </a:lnTo>
                <a:lnTo>
                  <a:pt x="0" y="6918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2807083">
            <a:off x="12587863" y="4973247"/>
            <a:ext cx="1015903" cy="286993"/>
          </a:xfrm>
          <a:custGeom>
            <a:avLst/>
            <a:gdLst/>
            <a:ahLst/>
            <a:cxnLst/>
            <a:rect l="l" t="t" r="r" b="b"/>
            <a:pathLst>
              <a:path w="1015903" h="286993">
                <a:moveTo>
                  <a:pt x="0" y="0"/>
                </a:moveTo>
                <a:lnTo>
                  <a:pt x="1015903" y="0"/>
                </a:lnTo>
                <a:lnTo>
                  <a:pt x="1015903" y="286992"/>
                </a:lnTo>
                <a:lnTo>
                  <a:pt x="0" y="2869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CONT’D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768601" y="2525422"/>
            <a:ext cx="10750798" cy="6909612"/>
          </a:xfrm>
          <a:custGeom>
            <a:avLst/>
            <a:gdLst/>
            <a:ahLst/>
            <a:cxnLst/>
            <a:rect l="l" t="t" r="r" b="b"/>
            <a:pathLst>
              <a:path w="10750798" h="6909612">
                <a:moveTo>
                  <a:pt x="0" y="0"/>
                </a:moveTo>
                <a:lnTo>
                  <a:pt x="10750798" y="0"/>
                </a:lnTo>
                <a:lnTo>
                  <a:pt x="10750798" y="6909612"/>
                </a:lnTo>
                <a:lnTo>
                  <a:pt x="0" y="69096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7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2571537">
            <a:off x="3047159" y="6310763"/>
            <a:ext cx="1093083" cy="308796"/>
          </a:xfrm>
          <a:custGeom>
            <a:avLst/>
            <a:gdLst/>
            <a:ahLst/>
            <a:cxnLst/>
            <a:rect l="l" t="t" r="r" b="b"/>
            <a:pathLst>
              <a:path w="1093083" h="308796">
                <a:moveTo>
                  <a:pt x="0" y="0"/>
                </a:moveTo>
                <a:lnTo>
                  <a:pt x="1093083" y="0"/>
                </a:lnTo>
                <a:lnTo>
                  <a:pt x="1093083" y="308796"/>
                </a:lnTo>
                <a:lnTo>
                  <a:pt x="0" y="3087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ADD/REQUEST FRIENDS’ SCENE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767160" y="2525422"/>
            <a:ext cx="10753680" cy="6949129"/>
          </a:xfrm>
          <a:custGeom>
            <a:avLst/>
            <a:gdLst/>
            <a:ahLst/>
            <a:cxnLst/>
            <a:rect l="l" t="t" r="r" b="b"/>
            <a:pathLst>
              <a:path w="10753680" h="6949129">
                <a:moveTo>
                  <a:pt x="0" y="0"/>
                </a:moveTo>
                <a:lnTo>
                  <a:pt x="10753680" y="0"/>
                </a:lnTo>
                <a:lnTo>
                  <a:pt x="10753680" y="6949128"/>
                </a:lnTo>
                <a:lnTo>
                  <a:pt x="0" y="69491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2126742">
            <a:off x="2929108" y="7000968"/>
            <a:ext cx="1145043" cy="323475"/>
          </a:xfrm>
          <a:custGeom>
            <a:avLst/>
            <a:gdLst/>
            <a:ahLst/>
            <a:cxnLst/>
            <a:rect l="l" t="t" r="r" b="b"/>
            <a:pathLst>
              <a:path w="1145043" h="323475">
                <a:moveTo>
                  <a:pt x="0" y="0"/>
                </a:moveTo>
                <a:lnTo>
                  <a:pt x="1145043" y="0"/>
                </a:lnTo>
                <a:lnTo>
                  <a:pt x="1145043" y="323475"/>
                </a:lnTo>
                <a:lnTo>
                  <a:pt x="0" y="3234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ADD BALANCE SCENE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800589" y="2525422"/>
            <a:ext cx="10686821" cy="7017412"/>
          </a:xfrm>
          <a:custGeom>
            <a:avLst/>
            <a:gdLst/>
            <a:ahLst/>
            <a:cxnLst/>
            <a:rect l="l" t="t" r="r" b="b"/>
            <a:pathLst>
              <a:path w="10686821" h="7017412">
                <a:moveTo>
                  <a:pt x="0" y="0"/>
                </a:moveTo>
                <a:lnTo>
                  <a:pt x="10686822" y="0"/>
                </a:lnTo>
                <a:lnTo>
                  <a:pt x="10686822" y="7017411"/>
                </a:lnTo>
                <a:lnTo>
                  <a:pt x="0" y="70174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1522787">
            <a:off x="3062907" y="7818509"/>
            <a:ext cx="1085266" cy="306588"/>
          </a:xfrm>
          <a:custGeom>
            <a:avLst/>
            <a:gdLst/>
            <a:ahLst/>
            <a:cxnLst/>
            <a:rect l="l" t="t" r="r" b="b"/>
            <a:pathLst>
              <a:path w="1085266" h="306588">
                <a:moveTo>
                  <a:pt x="0" y="0"/>
                </a:moveTo>
                <a:lnTo>
                  <a:pt x="1085266" y="0"/>
                </a:lnTo>
                <a:lnTo>
                  <a:pt x="1085266" y="306587"/>
                </a:lnTo>
                <a:lnTo>
                  <a:pt x="0" y="3065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NOTIFICATION SCENE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799224" y="2525422"/>
            <a:ext cx="10689552" cy="6906897"/>
          </a:xfrm>
          <a:custGeom>
            <a:avLst/>
            <a:gdLst/>
            <a:ahLst/>
            <a:cxnLst/>
            <a:rect l="l" t="t" r="r" b="b"/>
            <a:pathLst>
              <a:path w="10689552" h="6906897">
                <a:moveTo>
                  <a:pt x="0" y="0"/>
                </a:moveTo>
                <a:lnTo>
                  <a:pt x="10689552" y="0"/>
                </a:lnTo>
                <a:lnTo>
                  <a:pt x="10689552" y="6906897"/>
                </a:lnTo>
                <a:lnTo>
                  <a:pt x="0" y="69068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1522787">
            <a:off x="3093108" y="5942908"/>
            <a:ext cx="1085266" cy="306588"/>
          </a:xfrm>
          <a:custGeom>
            <a:avLst/>
            <a:gdLst/>
            <a:ahLst/>
            <a:cxnLst/>
            <a:rect l="l" t="t" r="r" b="b"/>
            <a:pathLst>
              <a:path w="1085266" h="306588">
                <a:moveTo>
                  <a:pt x="0" y="0"/>
                </a:moveTo>
                <a:lnTo>
                  <a:pt x="1085266" y="0"/>
                </a:lnTo>
                <a:lnTo>
                  <a:pt x="1085266" y="306588"/>
                </a:lnTo>
                <a:lnTo>
                  <a:pt x="0" y="3065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FRIEND LIST SCENE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874453" y="-662805"/>
            <a:ext cx="5806305" cy="5806305"/>
          </a:xfrm>
          <a:custGeom>
            <a:avLst/>
            <a:gdLst/>
            <a:ahLst/>
            <a:cxnLst/>
            <a:rect l="l" t="t" r="r" b="b"/>
            <a:pathLst>
              <a:path w="5806305" h="5806305">
                <a:moveTo>
                  <a:pt x="0" y="0"/>
                </a:moveTo>
                <a:lnTo>
                  <a:pt x="5806306" y="0"/>
                </a:lnTo>
                <a:lnTo>
                  <a:pt x="5806306" y="5806305"/>
                </a:lnTo>
                <a:lnTo>
                  <a:pt x="0" y="580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3860162" y="5240161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6" y="0"/>
                </a:lnTo>
                <a:lnTo>
                  <a:pt x="5197146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886687" y="2381568"/>
            <a:ext cx="10514627" cy="7017953"/>
          </a:xfrm>
          <a:custGeom>
            <a:avLst/>
            <a:gdLst/>
            <a:ahLst/>
            <a:cxnLst/>
            <a:rect l="l" t="t" r="r" b="b"/>
            <a:pathLst>
              <a:path w="10514627" h="7017953">
                <a:moveTo>
                  <a:pt x="0" y="0"/>
                </a:moveTo>
                <a:lnTo>
                  <a:pt x="10514626" y="0"/>
                </a:lnTo>
                <a:lnTo>
                  <a:pt x="10514626" y="7017952"/>
                </a:lnTo>
                <a:lnTo>
                  <a:pt x="0" y="7017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1522787">
            <a:off x="3062907" y="5884640"/>
            <a:ext cx="1085266" cy="306588"/>
          </a:xfrm>
          <a:custGeom>
            <a:avLst/>
            <a:gdLst/>
            <a:ahLst/>
            <a:cxnLst/>
            <a:rect l="l" t="t" r="r" b="b"/>
            <a:pathLst>
              <a:path w="1085266" h="306588">
                <a:moveTo>
                  <a:pt x="0" y="0"/>
                </a:moveTo>
                <a:lnTo>
                  <a:pt x="1085266" y="0"/>
                </a:lnTo>
                <a:lnTo>
                  <a:pt x="1085266" y="306588"/>
                </a:lnTo>
                <a:lnTo>
                  <a:pt x="0" y="3065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20064" y="1121463"/>
            <a:ext cx="11961858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145DA0"/>
                </a:solidFill>
                <a:latin typeface="Kollektif Bold"/>
              </a:rPr>
              <a:t>CONT’D</a:t>
            </a:r>
          </a:p>
        </p:txBody>
      </p:sp>
      <p:sp>
        <p:nvSpPr>
          <p:cNvPr id="18" name="Freeform 18"/>
          <p:cNvSpPr/>
          <p:nvPr/>
        </p:nvSpPr>
        <p:spPr>
          <a:xfrm rot="-8505989">
            <a:off x="14161166" y="4334244"/>
            <a:ext cx="1085266" cy="306588"/>
          </a:xfrm>
          <a:custGeom>
            <a:avLst/>
            <a:gdLst/>
            <a:ahLst/>
            <a:cxnLst/>
            <a:rect l="l" t="t" r="r" b="b"/>
            <a:pathLst>
              <a:path w="1085266" h="306588">
                <a:moveTo>
                  <a:pt x="0" y="0"/>
                </a:moveTo>
                <a:lnTo>
                  <a:pt x="1085266" y="0"/>
                </a:lnTo>
                <a:lnTo>
                  <a:pt x="1085266" y="306588"/>
                </a:lnTo>
                <a:lnTo>
                  <a:pt x="0" y="3065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8009137">
            <a:off x="9913595" y="6144882"/>
            <a:ext cx="1155551" cy="326443"/>
          </a:xfrm>
          <a:custGeom>
            <a:avLst/>
            <a:gdLst/>
            <a:ahLst/>
            <a:cxnLst/>
            <a:rect l="l" t="t" r="r" b="b"/>
            <a:pathLst>
              <a:path w="1155551" h="326443">
                <a:moveTo>
                  <a:pt x="0" y="0"/>
                </a:moveTo>
                <a:lnTo>
                  <a:pt x="1155551" y="0"/>
                </a:lnTo>
                <a:lnTo>
                  <a:pt x="1155551" y="326444"/>
                </a:lnTo>
                <a:lnTo>
                  <a:pt x="0" y="326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3330721" y="5685904"/>
            <a:ext cx="274819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145DA0"/>
                </a:solidFill>
                <a:latin typeface="DM Sans"/>
              </a:rPr>
              <a:t>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703799" y="4612677"/>
            <a:ext cx="274819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145DA0"/>
                </a:solidFill>
                <a:latin typeface="DM Sans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732585" y="6077924"/>
            <a:ext cx="274819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145DA0"/>
                </a:solidFill>
                <a:latin typeface="DM Sans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058062" y="-280580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232553" y="-1602625"/>
            <a:ext cx="4563861" cy="446155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588044" y="-1226493"/>
            <a:ext cx="4177218" cy="414993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577930" y="-487227"/>
            <a:ext cx="3403253" cy="34107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598114" y="228677"/>
            <a:ext cx="2716915" cy="284908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0" y="6000168"/>
            <a:ext cx="4286832" cy="4286832"/>
          </a:xfrm>
          <a:custGeom>
            <a:avLst/>
            <a:gdLst/>
            <a:ahLst/>
            <a:cxnLst/>
            <a:rect l="l" t="t" r="r" b="b"/>
            <a:pathLst>
              <a:path w="4286832" h="4286832">
                <a:moveTo>
                  <a:pt x="0" y="0"/>
                </a:moveTo>
                <a:lnTo>
                  <a:pt x="4286832" y="0"/>
                </a:lnTo>
                <a:lnTo>
                  <a:pt x="4286832" y="4286832"/>
                </a:lnTo>
                <a:lnTo>
                  <a:pt x="0" y="428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332151" y="-32361"/>
            <a:ext cx="2955849" cy="2955849"/>
          </a:xfrm>
          <a:custGeom>
            <a:avLst/>
            <a:gdLst/>
            <a:ahLst/>
            <a:cxnLst/>
            <a:rect l="l" t="t" r="r" b="b"/>
            <a:pathLst>
              <a:path w="2955849" h="2955849">
                <a:moveTo>
                  <a:pt x="0" y="0"/>
                </a:moveTo>
                <a:lnTo>
                  <a:pt x="2955849" y="0"/>
                </a:lnTo>
                <a:lnTo>
                  <a:pt x="2955849" y="2955849"/>
                </a:lnTo>
                <a:lnTo>
                  <a:pt x="0" y="29558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42556" y="2748820"/>
            <a:ext cx="17002888" cy="4865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4"/>
              </a:lnSpc>
            </a:pPr>
            <a:r>
              <a:rPr lang="en-US" sz="4914">
                <a:solidFill>
                  <a:srgbClr val="ADC7E8"/>
                </a:solidFill>
                <a:latin typeface="Kollektif Bold"/>
              </a:rPr>
              <a:t>ABOUT THE APPLICATION</a:t>
            </a:r>
          </a:p>
          <a:p>
            <a:pPr algn="ctr">
              <a:lnSpc>
                <a:spcPts val="4914"/>
              </a:lnSpc>
            </a:pPr>
            <a:endParaRPr lang="en-US" sz="4914">
              <a:solidFill>
                <a:srgbClr val="ADC7E8"/>
              </a:solidFill>
              <a:latin typeface="Kollektif Bold"/>
            </a:endParaRPr>
          </a:p>
          <a:p>
            <a:pPr algn="just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Kollektif Bold"/>
              </a:rPr>
              <a:t>We recognized the challenges in traditional gift-giving—deciding what to gift, the risk of duplicates, and the overall complexity. That's why we came together to create i-Wish, an application designed to simplify the entire process and bring joy to both the wish-maker and the contributors.</a:t>
            </a:r>
          </a:p>
          <a:p>
            <a:pPr algn="just">
              <a:lnSpc>
                <a:spcPts val="3200"/>
              </a:lnSpc>
            </a:pPr>
            <a:endParaRPr lang="en-US" sz="3200">
              <a:solidFill>
                <a:srgbClr val="000000"/>
              </a:solidFill>
              <a:latin typeface="Kollektif Bold"/>
            </a:endParaRPr>
          </a:p>
          <a:p>
            <a:pPr algn="just">
              <a:lnSpc>
                <a:spcPts val="3200"/>
              </a:lnSpc>
            </a:pPr>
            <a:r>
              <a:rPr lang="en-US" sz="3200">
                <a:solidFill>
                  <a:srgbClr val="004AAD"/>
                </a:solidFill>
                <a:latin typeface="Kollektif Bold"/>
              </a:rPr>
              <a:t>In a world where traditional gift-giving can be challenging, i-Wish brings friends together to make wishes come true.</a:t>
            </a:r>
          </a:p>
          <a:p>
            <a:pPr algn="just">
              <a:lnSpc>
                <a:spcPts val="3200"/>
              </a:lnSpc>
            </a:pPr>
            <a:endParaRPr lang="en-US" sz="3200">
              <a:solidFill>
                <a:srgbClr val="004AAD"/>
              </a:solidFill>
              <a:latin typeface="Kollektif Bold"/>
            </a:endParaRPr>
          </a:p>
          <a:p>
            <a:pPr algn="ctr">
              <a:lnSpc>
                <a:spcPts val="3200"/>
              </a:lnSpc>
            </a:pPr>
            <a:endParaRPr lang="en-US" sz="3200">
              <a:solidFill>
                <a:srgbClr val="004AAD"/>
              </a:solidFill>
              <a:latin typeface="Kollektif Bold"/>
            </a:endParaRPr>
          </a:p>
        </p:txBody>
      </p:sp>
      <p:grpSp>
        <p:nvGrpSpPr>
          <p:cNvPr id="12" name="Group 12"/>
          <p:cNvGrpSpPr/>
          <p:nvPr/>
        </p:nvGrpSpPr>
        <p:grpSpPr>
          <a:xfrm rot="-2700000">
            <a:off x="13335562" y="7436549"/>
            <a:ext cx="6006180" cy="2887587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33159" y="-456714"/>
            <a:ext cx="12560964" cy="12560964"/>
          </a:xfrm>
          <a:custGeom>
            <a:avLst/>
            <a:gdLst/>
            <a:ahLst/>
            <a:cxnLst/>
            <a:rect l="l" t="t" r="r" b="b"/>
            <a:pathLst>
              <a:path w="12560964" h="12560964">
                <a:moveTo>
                  <a:pt x="0" y="0"/>
                </a:moveTo>
                <a:lnTo>
                  <a:pt x="12560964" y="0"/>
                </a:lnTo>
                <a:lnTo>
                  <a:pt x="12560964" y="12560965"/>
                </a:lnTo>
                <a:lnTo>
                  <a:pt x="0" y="125609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19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5061442" y="7981748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4598828" y="8665126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14384882" y="897780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14205280" y="933627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14078625" y="9722540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13934771" y="1016221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883432" y="-3217078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2346046" y="-23975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2559993" y="-208485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2739594" y="-172638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-2866249" y="-134011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-3010103" y="-900438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3130923" y="-456714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3105155" y="10492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8"/>
          <p:cNvSpPr txBox="1"/>
          <p:nvPr/>
        </p:nvSpPr>
        <p:spPr>
          <a:xfrm>
            <a:off x="3833915" y="3195034"/>
            <a:ext cx="10620170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FBD344"/>
                </a:solidFill>
                <a:latin typeface="Kollektif Bold"/>
              </a:rPr>
              <a:t>SUMMARY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28700" y="4624805"/>
            <a:ext cx="16230600" cy="251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800">
                <a:solidFill>
                  <a:srgbClr val="004AAD"/>
                </a:solidFill>
                <a:latin typeface="DM Sans"/>
              </a:rPr>
              <a:t> i-Wish is a collaborative gift-giving application designed to simplify and enhance the joy of sharing presents among friends. With a user-friendly JavaFX interface, users can effortlessly create personalized wishlists and invite friends to contribute. The application facilitates real-time collaboration, providing transparency through contribution tracking. Powered by a robust client-server architecture and an efficient database, i-Wish offers a seamless and secure platform for friends to come together, celebrate connections, and turn wishes into shared moments of joy.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5" y="185020"/>
            <a:ext cx="14092955" cy="14092955"/>
          </a:xfrm>
          <a:custGeom>
            <a:avLst/>
            <a:gdLst/>
            <a:ahLst/>
            <a:cxnLst/>
            <a:rect l="l" t="t" r="r" b="b"/>
            <a:pathLst>
              <a:path w="14092955" h="14092955">
                <a:moveTo>
                  <a:pt x="0" y="0"/>
                </a:moveTo>
                <a:lnTo>
                  <a:pt x="14092955" y="0"/>
                </a:lnTo>
                <a:lnTo>
                  <a:pt x="14092955" y="14092955"/>
                </a:lnTo>
                <a:lnTo>
                  <a:pt x="0" y="14092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FBD344"/>
                </a:solidFill>
                <a:latin typeface="Kollektif Bold"/>
              </a:rPr>
              <a:t>T</a:t>
            </a:r>
            <a:r>
              <a:rPr lang="en-US" sz="12399">
                <a:solidFill>
                  <a:srgbClr val="7EADEB"/>
                </a:solidFill>
                <a:latin typeface="Kollektif Bold"/>
              </a:rPr>
              <a:t>H</a:t>
            </a:r>
            <a:r>
              <a:rPr lang="en-US" sz="12399">
                <a:solidFill>
                  <a:srgbClr val="B5EAE2"/>
                </a:solidFill>
                <a:latin typeface="Kollektif Bold"/>
              </a:rPr>
              <a:t>A</a:t>
            </a:r>
            <a:r>
              <a:rPr lang="en-US" sz="12399">
                <a:solidFill>
                  <a:srgbClr val="004AAD"/>
                </a:solidFill>
                <a:latin typeface="Kollektif Bold"/>
              </a:rPr>
              <a:t>N</a:t>
            </a:r>
            <a:r>
              <a:rPr lang="en-US" sz="12399">
                <a:solidFill>
                  <a:srgbClr val="ADC7E8"/>
                </a:solidFill>
                <a:latin typeface="Kollektif Bold"/>
              </a:rPr>
              <a:t>K</a:t>
            </a:r>
            <a:r>
              <a:rPr lang="en-US" sz="12399">
                <a:solidFill>
                  <a:srgbClr val="227C9D"/>
                </a:solidFill>
                <a:latin typeface="Kollektif Bold"/>
              </a:rPr>
              <a:t> </a:t>
            </a:r>
            <a:r>
              <a:rPr lang="en-US" sz="12399">
                <a:solidFill>
                  <a:srgbClr val="FBD344"/>
                </a:solidFill>
                <a:latin typeface="Kollektif Bold"/>
              </a:rPr>
              <a:t>Y</a:t>
            </a:r>
            <a:r>
              <a:rPr lang="en-US" sz="12399">
                <a:solidFill>
                  <a:srgbClr val="7EADEB"/>
                </a:solidFill>
                <a:latin typeface="Kollektif Bold"/>
              </a:rPr>
              <a:t>O</a:t>
            </a:r>
            <a:r>
              <a:rPr lang="en-US" sz="12399">
                <a:solidFill>
                  <a:srgbClr val="B5EAE2"/>
                </a:solidFill>
                <a:latin typeface="Kollektif Bold"/>
              </a:rPr>
              <a:t>U</a:t>
            </a: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-1591986" y="-1834915"/>
            <a:ext cx="4286832" cy="4286832"/>
          </a:xfrm>
          <a:custGeom>
            <a:avLst/>
            <a:gdLst/>
            <a:ahLst/>
            <a:cxnLst/>
            <a:rect l="l" t="t" r="r" b="b"/>
            <a:pathLst>
              <a:path w="4286832" h="4286832">
                <a:moveTo>
                  <a:pt x="0" y="0"/>
                </a:moveTo>
                <a:lnTo>
                  <a:pt x="4286831" y="0"/>
                </a:lnTo>
                <a:lnTo>
                  <a:pt x="4286831" y="4286832"/>
                </a:lnTo>
                <a:lnTo>
                  <a:pt x="0" y="42868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2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10800000">
            <a:off x="13854514" y="6154614"/>
            <a:ext cx="5087659" cy="5087659"/>
          </a:xfrm>
          <a:custGeom>
            <a:avLst/>
            <a:gdLst/>
            <a:ahLst/>
            <a:cxnLst/>
            <a:rect l="l" t="t" r="r" b="b"/>
            <a:pathLst>
              <a:path w="5087659" h="5087659">
                <a:moveTo>
                  <a:pt x="0" y="0"/>
                </a:moveTo>
                <a:lnTo>
                  <a:pt x="5087659" y="0"/>
                </a:lnTo>
                <a:lnTo>
                  <a:pt x="5087659" y="5087659"/>
                </a:lnTo>
                <a:lnTo>
                  <a:pt x="0" y="508765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32999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5713" y="3996261"/>
            <a:ext cx="6046286" cy="1027869"/>
            <a:chOff x="0" y="0"/>
            <a:chExt cx="15924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BD34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5713" y="6025811"/>
            <a:ext cx="6046286" cy="1027869"/>
            <a:chOff x="0" y="0"/>
            <a:chExt cx="1592438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A8D9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825091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1625713" y="1977377"/>
            <a:ext cx="6046286" cy="1027869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7EA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825091" y="2254774"/>
            <a:ext cx="5702716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01 - CLIENT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825091" y="4273658"/>
            <a:ext cx="5702716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02 - SERVER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25091" y="6292542"/>
            <a:ext cx="5702716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03 - DATABASE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527807" y="1586436"/>
            <a:ext cx="8731493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The i-Wish client, powered by JavaFX, offers users an intuitive interface to create wishlists, connect with friends, and track gift contributions. It provides a user-friendly experience, making collaborative gift-giving effortless and engaging.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527807" y="3520166"/>
            <a:ext cx="8731493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The i-Wish server is the central hub managing communication between users, the client, and the database. It ensures real-time collaboration, handles requests securely, and facilitates seamless interaction, contributing to the collaborative and efficient functionality of i-Wish.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27807" y="5815846"/>
            <a:ext cx="8731493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The i-Wish database is a sophisticated and relational storage system. It organizes user data, wishlists, and contributions, ensuring data integrity and scalability. It acts as a reliable repository, supporting the collaborative spirit of i-Wish through a well-organized data structure.</a:t>
            </a:r>
          </a:p>
        </p:txBody>
      </p:sp>
      <p:sp>
        <p:nvSpPr>
          <p:cNvPr id="28" name="Freeform 28"/>
          <p:cNvSpPr/>
          <p:nvPr/>
        </p:nvSpPr>
        <p:spPr>
          <a:xfrm rot="-10800000">
            <a:off x="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10800000">
            <a:off x="1028700" y="48679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-55109" y="89356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11250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rot="-10800000" flipH="1" flipV="1">
            <a:off x="1270722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19066" y="1981033"/>
            <a:ext cx="12649868" cy="6324934"/>
          </a:xfrm>
          <a:custGeom>
            <a:avLst/>
            <a:gdLst/>
            <a:ahLst/>
            <a:cxnLst/>
            <a:rect l="l" t="t" r="r" b="b"/>
            <a:pathLst>
              <a:path w="12649868" h="6324934">
                <a:moveTo>
                  <a:pt x="0" y="0"/>
                </a:moveTo>
                <a:lnTo>
                  <a:pt x="12649868" y="0"/>
                </a:lnTo>
                <a:lnTo>
                  <a:pt x="12649868" y="6324934"/>
                </a:lnTo>
                <a:lnTo>
                  <a:pt x="0" y="6324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40271" y="4428808"/>
            <a:ext cx="13207459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004AAD"/>
                </a:solidFill>
                <a:latin typeface="Kollektif Bold"/>
              </a:rPr>
              <a:t>ARCHITECTURE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770705" y="-55109"/>
            <a:ext cx="5517295" cy="3251427"/>
            <a:chOff x="0" y="0"/>
            <a:chExt cx="7356393" cy="4335236"/>
          </a:xfrm>
        </p:grpSpPr>
        <p:sp>
          <p:nvSpPr>
            <p:cNvPr id="5" name="Freeform 5"/>
            <p:cNvSpPr/>
            <p:nvPr/>
          </p:nvSpPr>
          <p:spPr>
            <a:xfrm>
              <a:off x="5911315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911315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5400000" flipH="1" flipV="1">
              <a:off x="5911315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4466236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5400000">
              <a:off x="3021158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 rot="-10800000">
              <a:off x="4466236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 rot="-10800000" flipH="1" flipV="1">
              <a:off x="3021158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 rot="5400000" flipH="1" flipV="1">
              <a:off x="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 rot="-10800000" flipH="1" flipV="1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7044155"/>
            <a:ext cx="5489368" cy="3308577"/>
            <a:chOff x="0" y="0"/>
            <a:chExt cx="7319157" cy="4411436"/>
          </a:xfrm>
        </p:grpSpPr>
        <p:sp>
          <p:nvSpPr>
            <p:cNvPr id="15" name="Freeform 15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 rot="-10800000">
              <a:off x="0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4429000" y="15212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 rot="5400000">
              <a:off x="5874078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4" name="Group 2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7" name="AutoShape 2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-2634012" y="-5192964"/>
            <a:ext cx="8661430" cy="8669423"/>
            <a:chOff x="0" y="0"/>
            <a:chExt cx="11548573" cy="11559231"/>
          </a:xfrm>
        </p:grpSpPr>
        <p:grpSp>
          <p:nvGrpSpPr>
            <p:cNvPr id="37" name="Group 37"/>
            <p:cNvGrpSpPr/>
            <p:nvPr/>
          </p:nvGrpSpPr>
          <p:grpSpPr>
            <a:xfrm rot="2700000">
              <a:off x="1641561" y="2740644"/>
              <a:ext cx="9679250" cy="4653485"/>
              <a:chOff x="0" y="0"/>
              <a:chExt cx="660400" cy="3175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40" name="AutoShape 40"/>
            <p:cNvSpPr/>
            <p:nvPr/>
          </p:nvSpPr>
          <p:spPr>
            <a:xfrm>
              <a:off x="1037716" y="3810394"/>
              <a:ext cx="6768214" cy="669966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758453" y="4218528"/>
              <a:ext cx="6577168" cy="657716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524021" y="4686436"/>
              <a:ext cx="6353034" cy="6353034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358700" y="5190628"/>
              <a:ext cx="6122486" cy="6122486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70928" y="5764533"/>
              <a:ext cx="5674978" cy="567497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13224" y="6343722"/>
              <a:ext cx="5173649" cy="520235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46858" y="7076817"/>
              <a:ext cx="4408599" cy="4385852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162137" y="7960607"/>
              <a:ext cx="3431084" cy="3487696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48"/>
            <p:cNvSpPr/>
            <p:nvPr/>
          </p:nvSpPr>
          <p:spPr>
            <a:xfrm>
              <a:off x="662429" y="9149693"/>
              <a:ext cx="1752465" cy="1752465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88230" y="-927030"/>
            <a:ext cx="5654032" cy="5654032"/>
          </a:xfrm>
          <a:custGeom>
            <a:avLst/>
            <a:gdLst/>
            <a:ahLst/>
            <a:cxnLst/>
            <a:rect l="l" t="t" r="r" b="b"/>
            <a:pathLst>
              <a:path w="5654032" h="5654032">
                <a:moveTo>
                  <a:pt x="0" y="0"/>
                </a:moveTo>
                <a:lnTo>
                  <a:pt x="5654032" y="0"/>
                </a:lnTo>
                <a:lnTo>
                  <a:pt x="5654032" y="5654032"/>
                </a:lnTo>
                <a:lnTo>
                  <a:pt x="0" y="565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3439134" y="5374087"/>
            <a:ext cx="5197146" cy="5197146"/>
          </a:xfrm>
          <a:custGeom>
            <a:avLst/>
            <a:gdLst/>
            <a:ahLst/>
            <a:cxnLst/>
            <a:rect l="l" t="t" r="r" b="b"/>
            <a:pathLst>
              <a:path w="5197146" h="5197146">
                <a:moveTo>
                  <a:pt x="0" y="0"/>
                </a:moveTo>
                <a:lnTo>
                  <a:pt x="5197145" y="0"/>
                </a:lnTo>
                <a:lnTo>
                  <a:pt x="5197145" y="5197146"/>
                </a:lnTo>
                <a:lnTo>
                  <a:pt x="0" y="519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386075" y="2113427"/>
            <a:ext cx="1759454" cy="1456051"/>
          </a:xfrm>
          <a:custGeom>
            <a:avLst/>
            <a:gdLst/>
            <a:ahLst/>
            <a:cxnLst/>
            <a:rect l="l" t="t" r="r" b="b"/>
            <a:pathLst>
              <a:path w="1759454" h="1456051">
                <a:moveTo>
                  <a:pt x="0" y="0"/>
                </a:moveTo>
                <a:lnTo>
                  <a:pt x="1759454" y="0"/>
                </a:lnTo>
                <a:lnTo>
                  <a:pt x="1759454" y="1456052"/>
                </a:lnTo>
                <a:lnTo>
                  <a:pt x="0" y="1456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386075" y="3948631"/>
            <a:ext cx="1759454" cy="1456051"/>
          </a:xfrm>
          <a:custGeom>
            <a:avLst/>
            <a:gdLst/>
            <a:ahLst/>
            <a:cxnLst/>
            <a:rect l="l" t="t" r="r" b="b"/>
            <a:pathLst>
              <a:path w="1759454" h="1456051">
                <a:moveTo>
                  <a:pt x="0" y="0"/>
                </a:moveTo>
                <a:lnTo>
                  <a:pt x="1759454" y="0"/>
                </a:lnTo>
                <a:lnTo>
                  <a:pt x="1759454" y="1456051"/>
                </a:lnTo>
                <a:lnTo>
                  <a:pt x="0" y="1456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386075" y="5877437"/>
            <a:ext cx="1759454" cy="1456051"/>
          </a:xfrm>
          <a:custGeom>
            <a:avLst/>
            <a:gdLst/>
            <a:ahLst/>
            <a:cxnLst/>
            <a:rect l="l" t="t" r="r" b="b"/>
            <a:pathLst>
              <a:path w="1759454" h="1456051">
                <a:moveTo>
                  <a:pt x="0" y="0"/>
                </a:moveTo>
                <a:lnTo>
                  <a:pt x="1759454" y="0"/>
                </a:lnTo>
                <a:lnTo>
                  <a:pt x="1759454" y="1456051"/>
                </a:lnTo>
                <a:lnTo>
                  <a:pt x="0" y="1456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061401" y="3583413"/>
            <a:ext cx="1882768" cy="2148387"/>
          </a:xfrm>
          <a:custGeom>
            <a:avLst/>
            <a:gdLst/>
            <a:ahLst/>
            <a:cxnLst/>
            <a:rect l="l" t="t" r="r" b="b"/>
            <a:pathLst>
              <a:path w="1882768" h="2148387">
                <a:moveTo>
                  <a:pt x="0" y="0"/>
                </a:moveTo>
                <a:lnTo>
                  <a:pt x="1882769" y="0"/>
                </a:lnTo>
                <a:lnTo>
                  <a:pt x="1882769" y="2148387"/>
                </a:lnTo>
                <a:lnTo>
                  <a:pt x="0" y="21483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597401" y="3588529"/>
            <a:ext cx="2176255" cy="2176255"/>
          </a:xfrm>
          <a:custGeom>
            <a:avLst/>
            <a:gdLst/>
            <a:ahLst/>
            <a:cxnLst/>
            <a:rect l="l" t="t" r="r" b="b"/>
            <a:pathLst>
              <a:path w="2176255" h="2176255">
                <a:moveTo>
                  <a:pt x="0" y="0"/>
                </a:moveTo>
                <a:lnTo>
                  <a:pt x="2176255" y="0"/>
                </a:lnTo>
                <a:lnTo>
                  <a:pt x="2176255" y="2176255"/>
                </a:lnTo>
                <a:lnTo>
                  <a:pt x="0" y="21762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H="1" flipV="1">
            <a:off x="5145529" y="2841453"/>
            <a:ext cx="1186958" cy="708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 flipV="1">
            <a:off x="5145529" y="4657606"/>
            <a:ext cx="118695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H="1" flipV="1">
            <a:off x="5145529" y="6586413"/>
            <a:ext cx="118695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H="1">
            <a:off x="6332487" y="2848541"/>
            <a:ext cx="0" cy="375692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6332487" y="4657606"/>
            <a:ext cx="172891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782481" y="4056050"/>
            <a:ext cx="1709573" cy="1203112"/>
          </a:xfrm>
          <a:custGeom>
            <a:avLst/>
            <a:gdLst/>
            <a:ahLst/>
            <a:cxnLst/>
            <a:rect l="l" t="t" r="r" b="b"/>
            <a:pathLst>
              <a:path w="1709573" h="1203112">
                <a:moveTo>
                  <a:pt x="0" y="0"/>
                </a:moveTo>
                <a:lnTo>
                  <a:pt x="1709573" y="0"/>
                </a:lnTo>
                <a:lnTo>
                  <a:pt x="1709573" y="1203112"/>
                </a:lnTo>
                <a:lnTo>
                  <a:pt x="0" y="12031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 flipV="1">
            <a:off x="9944170" y="4657606"/>
            <a:ext cx="83831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>
            <a:off x="12492054" y="4657606"/>
            <a:ext cx="210534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386075" y="6255322"/>
            <a:ext cx="1759454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</a:rPr>
              <a:t>Client3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386075" y="4395911"/>
            <a:ext cx="1759454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</a:rPr>
              <a:t>Client2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386075" y="2517450"/>
            <a:ext cx="1759454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</a:rPr>
              <a:t>Client1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12202" y="8162163"/>
            <a:ext cx="2907199" cy="32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7"/>
              </a:lnSpc>
              <a:spcBef>
                <a:spcPct val="0"/>
              </a:spcBef>
            </a:pPr>
            <a:r>
              <a:rPr lang="en-US" sz="2267">
                <a:solidFill>
                  <a:srgbClr val="000000"/>
                </a:solidFill>
                <a:latin typeface="DM Sans"/>
              </a:rPr>
              <a:t>Clients send requests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410683" y="3724959"/>
            <a:ext cx="2453168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</a:rPr>
              <a:t>Data access layer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497633" y="3238388"/>
            <a:ext cx="1010304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</a:rPr>
              <a:t>Server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575232" y="8162163"/>
            <a:ext cx="9833644" cy="32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7"/>
              </a:lnSpc>
              <a:spcBef>
                <a:spcPct val="0"/>
              </a:spcBef>
            </a:pPr>
            <a:r>
              <a:rPr lang="en-US" sz="2267">
                <a:solidFill>
                  <a:srgbClr val="000000"/>
                </a:solidFill>
                <a:latin typeface="DM Sans"/>
              </a:rPr>
              <a:t>Server handle requests and connect to the DB through Data Access Layer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320488" y="3257438"/>
            <a:ext cx="2453168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</a:rPr>
              <a:t>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31014" y="0"/>
            <a:ext cx="1056986" cy="1056986"/>
          </a:xfrm>
          <a:custGeom>
            <a:avLst/>
            <a:gdLst/>
            <a:ahLst/>
            <a:cxnLst/>
            <a:rect l="l" t="t" r="r" b="b"/>
            <a:pathLst>
              <a:path w="1056986" h="1056986">
                <a:moveTo>
                  <a:pt x="0" y="0"/>
                </a:moveTo>
                <a:lnTo>
                  <a:pt x="1056986" y="0"/>
                </a:lnTo>
                <a:lnTo>
                  <a:pt x="1056986" y="1056986"/>
                </a:lnTo>
                <a:lnTo>
                  <a:pt x="0" y="1056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231014" y="1056986"/>
            <a:ext cx="1056986" cy="1056986"/>
          </a:xfrm>
          <a:custGeom>
            <a:avLst/>
            <a:gdLst/>
            <a:ahLst/>
            <a:cxnLst/>
            <a:rect l="l" t="t" r="r" b="b"/>
            <a:pathLst>
              <a:path w="1056986" h="1056986">
                <a:moveTo>
                  <a:pt x="0" y="0"/>
                </a:moveTo>
                <a:lnTo>
                  <a:pt x="1056986" y="0"/>
                </a:lnTo>
                <a:lnTo>
                  <a:pt x="1056986" y="1056986"/>
                </a:lnTo>
                <a:lnTo>
                  <a:pt x="0" y="1056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7231014" y="2113972"/>
            <a:ext cx="1056986" cy="1056986"/>
          </a:xfrm>
          <a:custGeom>
            <a:avLst/>
            <a:gdLst/>
            <a:ahLst/>
            <a:cxnLst/>
            <a:rect l="l" t="t" r="r" b="b"/>
            <a:pathLst>
              <a:path w="1056986" h="1056986">
                <a:moveTo>
                  <a:pt x="1056986" y="1056987"/>
                </a:moveTo>
                <a:lnTo>
                  <a:pt x="0" y="1056987"/>
                </a:lnTo>
                <a:lnTo>
                  <a:pt x="0" y="0"/>
                </a:lnTo>
                <a:lnTo>
                  <a:pt x="1056986" y="0"/>
                </a:lnTo>
                <a:lnTo>
                  <a:pt x="1056986" y="10569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74028" y="0"/>
            <a:ext cx="1056986" cy="1056986"/>
          </a:xfrm>
          <a:custGeom>
            <a:avLst/>
            <a:gdLst/>
            <a:ahLst/>
            <a:cxnLst/>
            <a:rect l="l" t="t" r="r" b="b"/>
            <a:pathLst>
              <a:path w="1056986" h="1056986">
                <a:moveTo>
                  <a:pt x="0" y="0"/>
                </a:moveTo>
                <a:lnTo>
                  <a:pt x="1056986" y="0"/>
                </a:lnTo>
                <a:lnTo>
                  <a:pt x="1056986" y="1056986"/>
                </a:lnTo>
                <a:lnTo>
                  <a:pt x="0" y="1056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>
            <a:off x="15117041" y="1056986"/>
            <a:ext cx="1056986" cy="1056986"/>
          </a:xfrm>
          <a:custGeom>
            <a:avLst/>
            <a:gdLst/>
            <a:ahLst/>
            <a:cxnLst/>
            <a:rect l="l" t="t" r="r" b="b"/>
            <a:pathLst>
              <a:path w="1056986" h="1056986">
                <a:moveTo>
                  <a:pt x="0" y="0"/>
                </a:moveTo>
                <a:lnTo>
                  <a:pt x="1056987" y="0"/>
                </a:lnTo>
                <a:lnTo>
                  <a:pt x="1056987" y="1056986"/>
                </a:lnTo>
                <a:lnTo>
                  <a:pt x="0" y="1056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6174028" y="2113972"/>
            <a:ext cx="1056986" cy="1056986"/>
          </a:xfrm>
          <a:custGeom>
            <a:avLst/>
            <a:gdLst/>
            <a:ahLst/>
            <a:cxnLst/>
            <a:rect l="l" t="t" r="r" b="b"/>
            <a:pathLst>
              <a:path w="1056986" h="1056986">
                <a:moveTo>
                  <a:pt x="0" y="0"/>
                </a:moveTo>
                <a:lnTo>
                  <a:pt x="1056986" y="0"/>
                </a:lnTo>
                <a:lnTo>
                  <a:pt x="1056986" y="1056987"/>
                </a:lnTo>
                <a:lnTo>
                  <a:pt x="0" y="10569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 flipH="1" flipV="1">
            <a:off x="15117041" y="2113972"/>
            <a:ext cx="1056986" cy="1056986"/>
          </a:xfrm>
          <a:custGeom>
            <a:avLst/>
            <a:gdLst/>
            <a:ahLst/>
            <a:cxnLst/>
            <a:rect l="l" t="t" r="r" b="b"/>
            <a:pathLst>
              <a:path w="1056986" h="1056986">
                <a:moveTo>
                  <a:pt x="1056987" y="1056987"/>
                </a:moveTo>
                <a:lnTo>
                  <a:pt x="0" y="1056987"/>
                </a:lnTo>
                <a:lnTo>
                  <a:pt x="0" y="0"/>
                </a:lnTo>
                <a:lnTo>
                  <a:pt x="1056987" y="0"/>
                </a:lnTo>
                <a:lnTo>
                  <a:pt x="1056987" y="10569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5400000" flipH="1" flipV="1">
            <a:off x="12907250" y="0"/>
            <a:ext cx="1056986" cy="1056986"/>
          </a:xfrm>
          <a:custGeom>
            <a:avLst/>
            <a:gdLst/>
            <a:ahLst/>
            <a:cxnLst/>
            <a:rect l="l" t="t" r="r" b="b"/>
            <a:pathLst>
              <a:path w="1056986" h="1056986">
                <a:moveTo>
                  <a:pt x="1056986" y="1056986"/>
                </a:moveTo>
                <a:lnTo>
                  <a:pt x="0" y="1056986"/>
                </a:lnTo>
                <a:lnTo>
                  <a:pt x="0" y="0"/>
                </a:lnTo>
                <a:lnTo>
                  <a:pt x="1056986" y="0"/>
                </a:lnTo>
                <a:lnTo>
                  <a:pt x="1056986" y="105698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12907250" y="1056986"/>
            <a:ext cx="1056986" cy="1056986"/>
          </a:xfrm>
          <a:custGeom>
            <a:avLst/>
            <a:gdLst/>
            <a:ahLst/>
            <a:cxnLst/>
            <a:rect l="l" t="t" r="r" b="b"/>
            <a:pathLst>
              <a:path w="1056986" h="1056986">
                <a:moveTo>
                  <a:pt x="1056986" y="1056986"/>
                </a:moveTo>
                <a:lnTo>
                  <a:pt x="0" y="1056986"/>
                </a:lnTo>
                <a:lnTo>
                  <a:pt x="0" y="0"/>
                </a:lnTo>
                <a:lnTo>
                  <a:pt x="1056986" y="0"/>
                </a:lnTo>
                <a:lnTo>
                  <a:pt x="1056986" y="105698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0" y="5997121"/>
            <a:ext cx="7226536" cy="4355611"/>
            <a:chOff x="0" y="0"/>
            <a:chExt cx="9635381" cy="5807481"/>
          </a:xfrm>
        </p:grpSpPr>
        <p:sp>
          <p:nvSpPr>
            <p:cNvPr id="12" name="Freeform 12"/>
            <p:cNvSpPr/>
            <p:nvPr/>
          </p:nvSpPr>
          <p:spPr>
            <a:xfrm rot="-10800000">
              <a:off x="16719" y="0"/>
              <a:ext cx="1902389" cy="1902389"/>
            </a:xfrm>
            <a:custGeom>
              <a:avLst/>
              <a:gdLst/>
              <a:ahLst/>
              <a:cxnLst/>
              <a:rect l="l" t="t" r="r" b="b"/>
              <a:pathLst>
                <a:path w="1902389" h="1902389">
                  <a:moveTo>
                    <a:pt x="0" y="0"/>
                  </a:moveTo>
                  <a:lnTo>
                    <a:pt x="1902389" y="0"/>
                  </a:lnTo>
                  <a:lnTo>
                    <a:pt x="1902389" y="1902389"/>
                  </a:lnTo>
                  <a:lnTo>
                    <a:pt x="0" y="1902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902389" y="50157"/>
              <a:ext cx="1902389" cy="1902389"/>
            </a:xfrm>
            <a:custGeom>
              <a:avLst/>
              <a:gdLst/>
              <a:ahLst/>
              <a:cxnLst/>
              <a:rect l="l" t="t" r="r" b="b"/>
              <a:pathLst>
                <a:path w="1902389" h="1902389">
                  <a:moveTo>
                    <a:pt x="0" y="0"/>
                  </a:moveTo>
                  <a:lnTo>
                    <a:pt x="1902389" y="0"/>
                  </a:lnTo>
                  <a:lnTo>
                    <a:pt x="1902389" y="1902389"/>
                  </a:lnTo>
                  <a:lnTo>
                    <a:pt x="0" y="1902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952546"/>
              <a:ext cx="1902389" cy="1902389"/>
            </a:xfrm>
            <a:custGeom>
              <a:avLst/>
              <a:gdLst/>
              <a:ahLst/>
              <a:cxnLst/>
              <a:rect l="l" t="t" r="r" b="b"/>
              <a:pathLst>
                <a:path w="1902389" h="1902389">
                  <a:moveTo>
                    <a:pt x="0" y="0"/>
                  </a:moveTo>
                  <a:lnTo>
                    <a:pt x="1902389" y="0"/>
                  </a:lnTo>
                  <a:lnTo>
                    <a:pt x="1902389" y="1902389"/>
                  </a:lnTo>
                  <a:lnTo>
                    <a:pt x="0" y="1902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 rot="-10800000">
              <a:off x="0" y="3854935"/>
              <a:ext cx="1902389" cy="1902389"/>
            </a:xfrm>
            <a:custGeom>
              <a:avLst/>
              <a:gdLst/>
              <a:ahLst/>
              <a:cxnLst/>
              <a:rect l="l" t="t" r="r" b="b"/>
              <a:pathLst>
                <a:path w="1902389" h="1902389">
                  <a:moveTo>
                    <a:pt x="0" y="0"/>
                  </a:moveTo>
                  <a:lnTo>
                    <a:pt x="1902389" y="0"/>
                  </a:lnTo>
                  <a:lnTo>
                    <a:pt x="1902389" y="1902389"/>
                  </a:lnTo>
                  <a:lnTo>
                    <a:pt x="0" y="1902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 rot="-5400000">
              <a:off x="1902389" y="3854935"/>
              <a:ext cx="1902389" cy="1902389"/>
            </a:xfrm>
            <a:custGeom>
              <a:avLst/>
              <a:gdLst/>
              <a:ahLst/>
              <a:cxnLst/>
              <a:rect l="l" t="t" r="r" b="b"/>
              <a:pathLst>
                <a:path w="1902389" h="1902389">
                  <a:moveTo>
                    <a:pt x="0" y="0"/>
                  </a:moveTo>
                  <a:lnTo>
                    <a:pt x="1902389" y="0"/>
                  </a:lnTo>
                  <a:lnTo>
                    <a:pt x="1902389" y="1902389"/>
                  </a:lnTo>
                  <a:lnTo>
                    <a:pt x="0" y="1902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 rot="-10800000">
              <a:off x="5830603" y="3905092"/>
              <a:ext cx="1902389" cy="1902389"/>
            </a:xfrm>
            <a:custGeom>
              <a:avLst/>
              <a:gdLst/>
              <a:ahLst/>
              <a:cxnLst/>
              <a:rect l="l" t="t" r="r" b="b"/>
              <a:pathLst>
                <a:path w="1902389" h="1902389">
                  <a:moveTo>
                    <a:pt x="0" y="0"/>
                  </a:moveTo>
                  <a:lnTo>
                    <a:pt x="1902389" y="0"/>
                  </a:lnTo>
                  <a:lnTo>
                    <a:pt x="1902389" y="1902389"/>
                  </a:lnTo>
                  <a:lnTo>
                    <a:pt x="0" y="1902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5830603" y="2002703"/>
              <a:ext cx="1902389" cy="1902389"/>
            </a:xfrm>
            <a:custGeom>
              <a:avLst/>
              <a:gdLst/>
              <a:ahLst/>
              <a:cxnLst/>
              <a:rect l="l" t="t" r="r" b="b"/>
              <a:pathLst>
                <a:path w="1902389" h="1902389">
                  <a:moveTo>
                    <a:pt x="0" y="0"/>
                  </a:moveTo>
                  <a:lnTo>
                    <a:pt x="1902389" y="0"/>
                  </a:lnTo>
                  <a:lnTo>
                    <a:pt x="1902389" y="1902389"/>
                  </a:lnTo>
                  <a:lnTo>
                    <a:pt x="0" y="1902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 rot="5400000">
              <a:off x="7732992" y="3905092"/>
              <a:ext cx="1902389" cy="1902389"/>
            </a:xfrm>
            <a:custGeom>
              <a:avLst/>
              <a:gdLst/>
              <a:ahLst/>
              <a:cxnLst/>
              <a:rect l="l" t="t" r="r" b="b"/>
              <a:pathLst>
                <a:path w="1902389" h="1902389">
                  <a:moveTo>
                    <a:pt x="0" y="0"/>
                  </a:moveTo>
                  <a:lnTo>
                    <a:pt x="1902389" y="0"/>
                  </a:lnTo>
                  <a:lnTo>
                    <a:pt x="1902389" y="1902389"/>
                  </a:lnTo>
                  <a:lnTo>
                    <a:pt x="0" y="1902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20"/>
          <p:cNvSpPr/>
          <p:nvPr/>
        </p:nvSpPr>
        <p:spPr>
          <a:xfrm>
            <a:off x="2855072" y="-372489"/>
            <a:ext cx="13318955" cy="10659489"/>
          </a:xfrm>
          <a:custGeom>
            <a:avLst/>
            <a:gdLst/>
            <a:ahLst/>
            <a:cxnLst/>
            <a:rect l="l" t="t" r="r" b="b"/>
            <a:pathLst>
              <a:path w="13318955" h="10659489">
                <a:moveTo>
                  <a:pt x="0" y="0"/>
                </a:moveTo>
                <a:lnTo>
                  <a:pt x="13318956" y="0"/>
                </a:lnTo>
                <a:lnTo>
                  <a:pt x="13318956" y="10659489"/>
                </a:lnTo>
                <a:lnTo>
                  <a:pt x="0" y="106594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352" t="-171" r="-9617" b="-208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-2634012" y="-5192964"/>
            <a:ext cx="7578306" cy="7585301"/>
            <a:chOff x="0" y="0"/>
            <a:chExt cx="10104409" cy="10113734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436281" y="2397923"/>
              <a:ext cx="8468847" cy="4071561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907948" y="3333900"/>
              <a:ext cx="5921840" cy="5861866"/>
            </a:xfrm>
            <a:prstGeom prst="line">
              <a:avLst/>
            </a:prstGeom>
            <a:ln w="32634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663608" y="3690996"/>
              <a:ext cx="5754684" cy="5754684"/>
            </a:xfrm>
            <a:prstGeom prst="line">
              <a:avLst/>
            </a:prstGeom>
            <a:ln w="32634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458491" y="4100391"/>
              <a:ext cx="5558579" cy="5558579"/>
            </a:xfrm>
            <a:prstGeom prst="line">
              <a:avLst/>
            </a:prstGeom>
            <a:ln w="32634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313844" y="4541533"/>
              <a:ext cx="5356861" cy="5356861"/>
            </a:xfrm>
            <a:prstGeom prst="line">
              <a:avLst/>
            </a:prstGeom>
            <a:ln w="32634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49554" y="5043671"/>
              <a:ext cx="4965315" cy="4965315"/>
            </a:xfrm>
            <a:prstGeom prst="line">
              <a:avLst/>
            </a:prstGeom>
            <a:ln w="32634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11570" y="5550431"/>
              <a:ext cx="4526677" cy="4551797"/>
            </a:xfrm>
            <a:prstGeom prst="line">
              <a:avLst/>
            </a:prstGeom>
            <a:ln w="32634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40998" y="6191852"/>
              <a:ext cx="3857298" cy="3837395"/>
            </a:xfrm>
            <a:prstGeom prst="line">
              <a:avLst/>
            </a:prstGeom>
            <a:ln w="32634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141862" y="6965123"/>
              <a:ext cx="3002023" cy="3051555"/>
            </a:xfrm>
            <a:prstGeom prst="line">
              <a:avLst/>
            </a:prstGeom>
            <a:ln w="32634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579592" y="8005512"/>
              <a:ext cx="1533317" cy="1533317"/>
            </a:xfrm>
            <a:prstGeom prst="line">
              <a:avLst/>
            </a:prstGeom>
            <a:ln w="32634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4418446" y="5752737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753725" y="4570095"/>
            <a:ext cx="206692" cy="213360"/>
            <a:chOff x="0" y="0"/>
            <a:chExt cx="275590" cy="284480"/>
          </a:xfrm>
        </p:grpSpPr>
        <p:sp>
          <p:nvSpPr>
            <p:cNvPr id="48" name="Freeform 48"/>
            <p:cNvSpPr/>
            <p:nvPr/>
          </p:nvSpPr>
          <p:spPr>
            <a:xfrm>
              <a:off x="49530" y="46990"/>
              <a:ext cx="176530" cy="193040"/>
            </a:xfrm>
            <a:custGeom>
              <a:avLst/>
              <a:gdLst/>
              <a:ahLst/>
              <a:cxnLst/>
              <a:rect l="l" t="t" r="r" b="b"/>
              <a:pathLst>
                <a:path w="176530" h="193040">
                  <a:moveTo>
                    <a:pt x="25400" y="137160"/>
                  </a:moveTo>
                  <a:cubicBezTo>
                    <a:pt x="1270" y="66040"/>
                    <a:pt x="13970" y="34290"/>
                    <a:pt x="29210" y="20320"/>
                  </a:cubicBezTo>
                  <a:cubicBezTo>
                    <a:pt x="41910" y="8890"/>
                    <a:pt x="64770" y="2540"/>
                    <a:pt x="81280" y="3810"/>
                  </a:cubicBezTo>
                  <a:cubicBezTo>
                    <a:pt x="99060" y="5080"/>
                    <a:pt x="120650" y="15240"/>
                    <a:pt x="132080" y="25400"/>
                  </a:cubicBezTo>
                  <a:cubicBezTo>
                    <a:pt x="142240" y="33020"/>
                    <a:pt x="148590" y="43180"/>
                    <a:pt x="151130" y="55880"/>
                  </a:cubicBezTo>
                  <a:cubicBezTo>
                    <a:pt x="154940" y="71120"/>
                    <a:pt x="154940" y="99060"/>
                    <a:pt x="147320" y="114300"/>
                  </a:cubicBezTo>
                  <a:cubicBezTo>
                    <a:pt x="140970" y="128270"/>
                    <a:pt x="128270" y="142240"/>
                    <a:pt x="113030" y="148590"/>
                  </a:cubicBezTo>
                  <a:cubicBezTo>
                    <a:pt x="93980" y="156210"/>
                    <a:pt x="59690" y="157480"/>
                    <a:pt x="40640" y="147320"/>
                  </a:cubicBezTo>
                  <a:cubicBezTo>
                    <a:pt x="21590" y="137160"/>
                    <a:pt x="2540" y="107950"/>
                    <a:pt x="1270" y="86360"/>
                  </a:cubicBezTo>
                  <a:cubicBezTo>
                    <a:pt x="0" y="64770"/>
                    <a:pt x="13970" y="33020"/>
                    <a:pt x="30480" y="20320"/>
                  </a:cubicBezTo>
                  <a:cubicBezTo>
                    <a:pt x="46990" y="7620"/>
                    <a:pt x="80010" y="0"/>
                    <a:pt x="100330" y="6350"/>
                  </a:cubicBezTo>
                  <a:cubicBezTo>
                    <a:pt x="120650" y="12700"/>
                    <a:pt x="144780" y="38100"/>
                    <a:pt x="152400" y="57150"/>
                  </a:cubicBezTo>
                  <a:cubicBezTo>
                    <a:pt x="158750" y="72390"/>
                    <a:pt x="156210" y="92710"/>
                    <a:pt x="151130" y="106680"/>
                  </a:cubicBezTo>
                  <a:cubicBezTo>
                    <a:pt x="146050" y="121920"/>
                    <a:pt x="134620" y="137160"/>
                    <a:pt x="119380" y="144780"/>
                  </a:cubicBezTo>
                  <a:cubicBezTo>
                    <a:pt x="101600" y="153670"/>
                    <a:pt x="67310" y="157480"/>
                    <a:pt x="48260" y="151130"/>
                  </a:cubicBezTo>
                  <a:cubicBezTo>
                    <a:pt x="33020" y="146050"/>
                    <a:pt x="19050" y="132080"/>
                    <a:pt x="11430" y="118110"/>
                  </a:cubicBezTo>
                  <a:cubicBezTo>
                    <a:pt x="3810" y="104140"/>
                    <a:pt x="3810" y="69850"/>
                    <a:pt x="2540" y="69850"/>
                  </a:cubicBezTo>
                  <a:cubicBezTo>
                    <a:pt x="1270" y="69850"/>
                    <a:pt x="0" y="86360"/>
                    <a:pt x="1270" y="86360"/>
                  </a:cubicBezTo>
                  <a:cubicBezTo>
                    <a:pt x="3810" y="86360"/>
                    <a:pt x="16510" y="33020"/>
                    <a:pt x="29210" y="20320"/>
                  </a:cubicBezTo>
                  <a:cubicBezTo>
                    <a:pt x="38100" y="10160"/>
                    <a:pt x="50800" y="6350"/>
                    <a:pt x="63500" y="5080"/>
                  </a:cubicBezTo>
                  <a:cubicBezTo>
                    <a:pt x="78740" y="2540"/>
                    <a:pt x="100330" y="3810"/>
                    <a:pt x="116840" y="13970"/>
                  </a:cubicBezTo>
                  <a:cubicBezTo>
                    <a:pt x="139700" y="29210"/>
                    <a:pt x="172720" y="77470"/>
                    <a:pt x="175260" y="106680"/>
                  </a:cubicBezTo>
                  <a:cubicBezTo>
                    <a:pt x="176530" y="129540"/>
                    <a:pt x="163830" y="160020"/>
                    <a:pt x="147320" y="172720"/>
                  </a:cubicBezTo>
                  <a:cubicBezTo>
                    <a:pt x="130810" y="185420"/>
                    <a:pt x="97790" y="193040"/>
                    <a:pt x="77470" y="186690"/>
                  </a:cubicBezTo>
                  <a:cubicBezTo>
                    <a:pt x="57150" y="180340"/>
                    <a:pt x="25400" y="137160"/>
                    <a:pt x="25400" y="1371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0725150" y="4531042"/>
            <a:ext cx="327660" cy="283845"/>
            <a:chOff x="0" y="0"/>
            <a:chExt cx="436880" cy="378460"/>
          </a:xfrm>
        </p:grpSpPr>
        <p:sp>
          <p:nvSpPr>
            <p:cNvPr id="50" name="Freeform 50"/>
            <p:cNvSpPr/>
            <p:nvPr/>
          </p:nvSpPr>
          <p:spPr>
            <a:xfrm>
              <a:off x="46990" y="44450"/>
              <a:ext cx="340360" cy="287020"/>
            </a:xfrm>
            <a:custGeom>
              <a:avLst/>
              <a:gdLst/>
              <a:ahLst/>
              <a:cxnLst/>
              <a:rect l="l" t="t" r="r" b="b"/>
              <a:pathLst>
                <a:path w="340360" h="287020">
                  <a:moveTo>
                    <a:pt x="228600" y="279400"/>
                  </a:moveTo>
                  <a:cubicBezTo>
                    <a:pt x="44450" y="184150"/>
                    <a:pt x="7620" y="152400"/>
                    <a:pt x="3810" y="120650"/>
                  </a:cubicBezTo>
                  <a:cubicBezTo>
                    <a:pt x="0" y="88900"/>
                    <a:pt x="30480" y="35560"/>
                    <a:pt x="58420" y="16510"/>
                  </a:cubicBezTo>
                  <a:cubicBezTo>
                    <a:pt x="83820" y="0"/>
                    <a:pt x="123190" y="5080"/>
                    <a:pt x="157480" y="6350"/>
                  </a:cubicBezTo>
                  <a:cubicBezTo>
                    <a:pt x="195580" y="7620"/>
                    <a:pt x="246380" y="5080"/>
                    <a:pt x="275590" y="27940"/>
                  </a:cubicBezTo>
                  <a:cubicBezTo>
                    <a:pt x="306070" y="52070"/>
                    <a:pt x="330200" y="116840"/>
                    <a:pt x="331470" y="152400"/>
                  </a:cubicBezTo>
                  <a:cubicBezTo>
                    <a:pt x="332740" y="179070"/>
                    <a:pt x="320040" y="209550"/>
                    <a:pt x="304800" y="224790"/>
                  </a:cubicBezTo>
                  <a:cubicBezTo>
                    <a:pt x="292100" y="237490"/>
                    <a:pt x="273050" y="243840"/>
                    <a:pt x="256540" y="245110"/>
                  </a:cubicBezTo>
                  <a:cubicBezTo>
                    <a:pt x="240030" y="246380"/>
                    <a:pt x="219710" y="242570"/>
                    <a:pt x="205740" y="232410"/>
                  </a:cubicBezTo>
                  <a:cubicBezTo>
                    <a:pt x="189230" y="219710"/>
                    <a:pt x="168910" y="187960"/>
                    <a:pt x="167640" y="165100"/>
                  </a:cubicBezTo>
                  <a:cubicBezTo>
                    <a:pt x="166370" y="142240"/>
                    <a:pt x="185420" y="109220"/>
                    <a:pt x="201930" y="95250"/>
                  </a:cubicBezTo>
                  <a:cubicBezTo>
                    <a:pt x="215900" y="83820"/>
                    <a:pt x="236220" y="80010"/>
                    <a:pt x="252730" y="80010"/>
                  </a:cubicBezTo>
                  <a:cubicBezTo>
                    <a:pt x="269240" y="80010"/>
                    <a:pt x="289560" y="86360"/>
                    <a:pt x="302260" y="99060"/>
                  </a:cubicBezTo>
                  <a:cubicBezTo>
                    <a:pt x="317500" y="114300"/>
                    <a:pt x="332740" y="148590"/>
                    <a:pt x="332740" y="170180"/>
                  </a:cubicBezTo>
                  <a:cubicBezTo>
                    <a:pt x="332740" y="187960"/>
                    <a:pt x="322580" y="205740"/>
                    <a:pt x="311150" y="218440"/>
                  </a:cubicBezTo>
                  <a:cubicBezTo>
                    <a:pt x="299720" y="231140"/>
                    <a:pt x="283210" y="242570"/>
                    <a:pt x="265430" y="243840"/>
                  </a:cubicBezTo>
                  <a:cubicBezTo>
                    <a:pt x="243840" y="246380"/>
                    <a:pt x="208280" y="234950"/>
                    <a:pt x="191770" y="220980"/>
                  </a:cubicBezTo>
                  <a:cubicBezTo>
                    <a:pt x="179070" y="209550"/>
                    <a:pt x="163830" y="182880"/>
                    <a:pt x="168910" y="173990"/>
                  </a:cubicBezTo>
                  <a:cubicBezTo>
                    <a:pt x="173990" y="165100"/>
                    <a:pt x="215900" y="171450"/>
                    <a:pt x="215900" y="167640"/>
                  </a:cubicBezTo>
                  <a:cubicBezTo>
                    <a:pt x="215900" y="161290"/>
                    <a:pt x="149860" y="157480"/>
                    <a:pt x="134620" y="138430"/>
                  </a:cubicBezTo>
                  <a:cubicBezTo>
                    <a:pt x="119380" y="120650"/>
                    <a:pt x="111760" y="66040"/>
                    <a:pt x="124460" y="57150"/>
                  </a:cubicBezTo>
                  <a:cubicBezTo>
                    <a:pt x="143510" y="43180"/>
                    <a:pt x="257810" y="111760"/>
                    <a:pt x="293370" y="137160"/>
                  </a:cubicBezTo>
                  <a:cubicBezTo>
                    <a:pt x="312420" y="151130"/>
                    <a:pt x="325120" y="162560"/>
                    <a:pt x="332740" y="176530"/>
                  </a:cubicBezTo>
                  <a:cubicBezTo>
                    <a:pt x="339090" y="187960"/>
                    <a:pt x="340360" y="200660"/>
                    <a:pt x="339090" y="213360"/>
                  </a:cubicBezTo>
                  <a:cubicBezTo>
                    <a:pt x="336550" y="228600"/>
                    <a:pt x="326390" y="252730"/>
                    <a:pt x="316230" y="264160"/>
                  </a:cubicBezTo>
                  <a:cubicBezTo>
                    <a:pt x="307340" y="274320"/>
                    <a:pt x="295910" y="280670"/>
                    <a:pt x="283210" y="283210"/>
                  </a:cubicBezTo>
                  <a:cubicBezTo>
                    <a:pt x="267970" y="287020"/>
                    <a:pt x="228600" y="279400"/>
                    <a:pt x="228600" y="279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78960" y="478460"/>
            <a:ext cx="9330080" cy="9330080"/>
          </a:xfrm>
          <a:custGeom>
            <a:avLst/>
            <a:gdLst/>
            <a:ahLst/>
            <a:cxnLst/>
            <a:rect l="l" t="t" r="r" b="b"/>
            <a:pathLst>
              <a:path w="9330080" h="9330080">
                <a:moveTo>
                  <a:pt x="0" y="0"/>
                </a:moveTo>
                <a:lnTo>
                  <a:pt x="9330080" y="0"/>
                </a:lnTo>
                <a:lnTo>
                  <a:pt x="9330080" y="9330080"/>
                </a:lnTo>
                <a:lnTo>
                  <a:pt x="0" y="9330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486400" y="331470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540271" y="4428808"/>
            <a:ext cx="13207459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004AAD"/>
                </a:solidFill>
                <a:latin typeface="Kollektif Bold"/>
              </a:rPr>
              <a:t>GUI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770705" y="-55109"/>
            <a:ext cx="5517295" cy="3251427"/>
            <a:chOff x="0" y="0"/>
            <a:chExt cx="7356393" cy="4335236"/>
          </a:xfrm>
        </p:grpSpPr>
        <p:sp>
          <p:nvSpPr>
            <p:cNvPr id="6" name="Freeform 6"/>
            <p:cNvSpPr/>
            <p:nvPr/>
          </p:nvSpPr>
          <p:spPr>
            <a:xfrm>
              <a:off x="5911315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5911315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5400000" flipH="1" flipV="1">
              <a:off x="5911315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4466236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3021158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 rot="-10800000">
              <a:off x="4466236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 rot="-10800000" flipH="1" flipV="1">
              <a:off x="3021158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 rot="5400000" flipH="1" flipV="1">
              <a:off x="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 rot="-10800000" flipH="1" flipV="1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0" y="7044155"/>
            <a:ext cx="5489368" cy="3308577"/>
            <a:chOff x="0" y="0"/>
            <a:chExt cx="7319157" cy="4411436"/>
          </a:xfrm>
        </p:grpSpPr>
        <p:sp>
          <p:nvSpPr>
            <p:cNvPr id="16" name="Freeform 16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 rot="-10800000">
              <a:off x="0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4429000" y="15212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 rot="5400000">
              <a:off x="5874078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5" name="Group 2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8" name="AutoShape 2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-2634012" y="-5192964"/>
            <a:ext cx="8661430" cy="8669423"/>
            <a:chOff x="0" y="0"/>
            <a:chExt cx="11548573" cy="11559231"/>
          </a:xfrm>
        </p:grpSpPr>
        <p:grpSp>
          <p:nvGrpSpPr>
            <p:cNvPr id="38" name="Group 38"/>
            <p:cNvGrpSpPr/>
            <p:nvPr/>
          </p:nvGrpSpPr>
          <p:grpSpPr>
            <a:xfrm rot="2700000">
              <a:off x="1641561" y="2740644"/>
              <a:ext cx="9679250" cy="4653485"/>
              <a:chOff x="0" y="0"/>
              <a:chExt cx="660400" cy="3175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41" name="AutoShape 41"/>
            <p:cNvSpPr/>
            <p:nvPr/>
          </p:nvSpPr>
          <p:spPr>
            <a:xfrm>
              <a:off x="1037716" y="3810394"/>
              <a:ext cx="6768214" cy="669966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758453" y="4218528"/>
              <a:ext cx="6577168" cy="657716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524021" y="4686436"/>
              <a:ext cx="6353034" cy="6353034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358700" y="5190628"/>
              <a:ext cx="6122486" cy="6122486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170928" y="5764533"/>
              <a:ext cx="5674978" cy="567497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13224" y="6343722"/>
              <a:ext cx="5173649" cy="520235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858" y="7076817"/>
              <a:ext cx="4408599" cy="4385852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48"/>
            <p:cNvSpPr/>
            <p:nvPr/>
          </p:nvSpPr>
          <p:spPr>
            <a:xfrm>
              <a:off x="162137" y="7960607"/>
              <a:ext cx="3431084" cy="3487696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utoShape 49"/>
            <p:cNvSpPr/>
            <p:nvPr/>
          </p:nvSpPr>
          <p:spPr>
            <a:xfrm>
              <a:off x="662429" y="9149693"/>
              <a:ext cx="1752465" cy="1752465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60461" y="5241779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8323826" y="5241779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3386742" y="5241779"/>
            <a:ext cx="1153653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H="1" flipV="1">
            <a:off x="5783157" y="5241779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 flipV="1">
            <a:off x="10865123" y="5241779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817900" y="5492103"/>
            <a:ext cx="1424407" cy="14244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E6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358750" y="4529575"/>
            <a:ext cx="1424407" cy="14244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34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99419" y="5494903"/>
            <a:ext cx="1424407" cy="14244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440716" y="4529575"/>
            <a:ext cx="1424407" cy="14244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A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62335" y="5492103"/>
            <a:ext cx="1424407" cy="14244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E6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40395" y="4529575"/>
            <a:ext cx="1424407" cy="14244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34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2103609" y="5773879"/>
            <a:ext cx="852988" cy="889497"/>
          </a:xfrm>
          <a:custGeom>
            <a:avLst/>
            <a:gdLst/>
            <a:ahLst/>
            <a:cxnLst/>
            <a:rect l="l" t="t" r="r" b="b"/>
            <a:pathLst>
              <a:path w="852988" h="889497">
                <a:moveTo>
                  <a:pt x="0" y="0"/>
                </a:moveTo>
                <a:lnTo>
                  <a:pt x="852988" y="0"/>
                </a:lnTo>
                <a:lnTo>
                  <a:pt x="852988" y="889497"/>
                </a:lnTo>
                <a:lnTo>
                  <a:pt x="0" y="8894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Freeform 43"/>
          <p:cNvSpPr/>
          <p:nvPr/>
        </p:nvSpPr>
        <p:spPr>
          <a:xfrm>
            <a:off x="4680974" y="4828605"/>
            <a:ext cx="797706" cy="797706"/>
          </a:xfrm>
          <a:custGeom>
            <a:avLst/>
            <a:gdLst/>
            <a:ahLst/>
            <a:cxnLst/>
            <a:rect l="l" t="t" r="r" b="b"/>
            <a:pathLst>
              <a:path w="797706" h="797706">
                <a:moveTo>
                  <a:pt x="0" y="0"/>
                </a:moveTo>
                <a:lnTo>
                  <a:pt x="797706" y="0"/>
                </a:lnTo>
                <a:lnTo>
                  <a:pt x="797706" y="797706"/>
                </a:lnTo>
                <a:lnTo>
                  <a:pt x="0" y="7977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7342687" y="5900573"/>
            <a:ext cx="566986" cy="558739"/>
          </a:xfrm>
          <a:custGeom>
            <a:avLst/>
            <a:gdLst/>
            <a:ahLst/>
            <a:cxnLst/>
            <a:rect l="l" t="t" r="r" b="b"/>
            <a:pathLst>
              <a:path w="566986" h="558739">
                <a:moveTo>
                  <a:pt x="0" y="0"/>
                </a:moveTo>
                <a:lnTo>
                  <a:pt x="566986" y="0"/>
                </a:lnTo>
                <a:lnTo>
                  <a:pt x="566986" y="558739"/>
                </a:lnTo>
                <a:lnTo>
                  <a:pt x="0" y="5587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7056715" y="5734065"/>
            <a:ext cx="1138930" cy="969126"/>
          </a:xfrm>
          <a:custGeom>
            <a:avLst/>
            <a:gdLst/>
            <a:ahLst/>
            <a:cxnLst/>
            <a:rect l="l" t="t" r="r" b="b"/>
            <a:pathLst>
              <a:path w="1138930" h="969126">
                <a:moveTo>
                  <a:pt x="0" y="0"/>
                </a:moveTo>
                <a:lnTo>
                  <a:pt x="1138930" y="0"/>
                </a:lnTo>
                <a:lnTo>
                  <a:pt x="1138930" y="969125"/>
                </a:lnTo>
                <a:lnTo>
                  <a:pt x="0" y="96912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9715537" y="4811553"/>
            <a:ext cx="874766" cy="860451"/>
          </a:xfrm>
          <a:custGeom>
            <a:avLst/>
            <a:gdLst/>
            <a:ahLst/>
            <a:cxnLst/>
            <a:rect l="l" t="t" r="r" b="b"/>
            <a:pathLst>
              <a:path w="874766" h="860451">
                <a:moveTo>
                  <a:pt x="0" y="0"/>
                </a:moveTo>
                <a:lnTo>
                  <a:pt x="874765" y="0"/>
                </a:lnTo>
                <a:lnTo>
                  <a:pt x="874765" y="860451"/>
                </a:lnTo>
                <a:lnTo>
                  <a:pt x="0" y="86045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12275621" y="5807147"/>
            <a:ext cx="822961" cy="822961"/>
          </a:xfrm>
          <a:custGeom>
            <a:avLst/>
            <a:gdLst/>
            <a:ahLst/>
            <a:cxnLst/>
            <a:rect l="l" t="t" r="r" b="b"/>
            <a:pathLst>
              <a:path w="822961" h="822961">
                <a:moveTo>
                  <a:pt x="0" y="0"/>
                </a:moveTo>
                <a:lnTo>
                  <a:pt x="822961" y="0"/>
                </a:lnTo>
                <a:lnTo>
                  <a:pt x="822961" y="822961"/>
                </a:lnTo>
                <a:lnTo>
                  <a:pt x="0" y="82296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14811097" y="4823259"/>
            <a:ext cx="883004" cy="837039"/>
          </a:xfrm>
          <a:custGeom>
            <a:avLst/>
            <a:gdLst/>
            <a:ahLst/>
            <a:cxnLst/>
            <a:rect l="l" t="t" r="r" b="b"/>
            <a:pathLst>
              <a:path w="883004" h="837039">
                <a:moveTo>
                  <a:pt x="0" y="0"/>
                </a:moveTo>
                <a:lnTo>
                  <a:pt x="883003" y="0"/>
                </a:lnTo>
                <a:lnTo>
                  <a:pt x="883003" y="837039"/>
                </a:lnTo>
                <a:lnTo>
                  <a:pt x="0" y="83703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TextBox 49"/>
          <p:cNvSpPr txBox="1"/>
          <p:nvPr/>
        </p:nvSpPr>
        <p:spPr>
          <a:xfrm>
            <a:off x="4410444" y="1133984"/>
            <a:ext cx="9467113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7EADEB"/>
                </a:solidFill>
                <a:latin typeface="Kollektif Bold"/>
              </a:rPr>
              <a:t>APPLICATION FEATURES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39301" y="7149994"/>
            <a:ext cx="2781604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Wishlist Creation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69660" y="7601479"/>
            <a:ext cx="352088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Users can easily create personalized wishlists, adding items they desire.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452208" y="3229362"/>
            <a:ext cx="323749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Contribution Tracking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310511" y="3695636"/>
            <a:ext cx="352088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Real-time updates on contributions, ensuring transparency and coordination among friends.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5811708" y="7058465"/>
            <a:ext cx="357491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Collaborative Gift-Giving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865737" y="7601479"/>
            <a:ext cx="352088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Friends can come together to contribute and fulfill each other's wishes, enhancing the joy of giving.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8632767" y="3388430"/>
            <a:ext cx="306522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User-Friendly Design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8392477" y="3933761"/>
            <a:ext cx="352088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Intuitive design for a seamless and enjoyable user experience.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665940" y="7149994"/>
            <a:ext cx="204232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Data Security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0926658" y="7601479"/>
            <a:ext cx="352088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Protected user information and ensure a safe and trustworthy platform for collaborative gift-giving.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84563" y="2797811"/>
            <a:ext cx="2925244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Database Integration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3386742" y="3239771"/>
            <a:ext cx="3520886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Robust database architecture stores and manages user data, wishlists, and contribution records efficiently, ensuring data integrity and scalability.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78960" y="478460"/>
            <a:ext cx="9330080" cy="9330080"/>
          </a:xfrm>
          <a:custGeom>
            <a:avLst/>
            <a:gdLst/>
            <a:ahLst/>
            <a:cxnLst/>
            <a:rect l="l" t="t" r="r" b="b"/>
            <a:pathLst>
              <a:path w="9330080" h="9330080">
                <a:moveTo>
                  <a:pt x="0" y="0"/>
                </a:moveTo>
                <a:lnTo>
                  <a:pt x="9330080" y="0"/>
                </a:lnTo>
                <a:lnTo>
                  <a:pt x="9330080" y="9330080"/>
                </a:lnTo>
                <a:lnTo>
                  <a:pt x="0" y="9330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549486" y="2346243"/>
            <a:ext cx="11189028" cy="5594514"/>
          </a:xfrm>
          <a:custGeom>
            <a:avLst/>
            <a:gdLst/>
            <a:ahLst/>
            <a:cxnLst/>
            <a:rect l="l" t="t" r="r" b="b"/>
            <a:pathLst>
              <a:path w="11189028" h="5594514">
                <a:moveTo>
                  <a:pt x="0" y="0"/>
                </a:moveTo>
                <a:lnTo>
                  <a:pt x="11189028" y="0"/>
                </a:lnTo>
                <a:lnTo>
                  <a:pt x="11189028" y="5594514"/>
                </a:lnTo>
                <a:lnTo>
                  <a:pt x="0" y="5594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540271" y="4362133"/>
            <a:ext cx="13207459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Kollektif Bold"/>
              </a:rPr>
              <a:t>APPLICATION TOUR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770705" y="-55109"/>
            <a:ext cx="5517295" cy="3251427"/>
            <a:chOff x="0" y="0"/>
            <a:chExt cx="7356393" cy="4335236"/>
          </a:xfrm>
        </p:grpSpPr>
        <p:sp>
          <p:nvSpPr>
            <p:cNvPr id="6" name="Freeform 6"/>
            <p:cNvSpPr/>
            <p:nvPr/>
          </p:nvSpPr>
          <p:spPr>
            <a:xfrm>
              <a:off x="5911315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5911315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5400000" flipH="1" flipV="1">
              <a:off x="5911315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4466236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3021158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 rot="-10800000">
              <a:off x="4466236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 rot="-10800000" flipH="1" flipV="1">
              <a:off x="3021158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8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8" y="0"/>
                  </a:lnTo>
                  <a:lnTo>
                    <a:pt x="1445078" y="1445079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 rot="5400000" flipH="1" flipV="1">
              <a:off x="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9"/>
                  </a:moveTo>
                  <a:lnTo>
                    <a:pt x="0" y="1445079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9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 rot="-10800000" flipH="1" flipV="1">
              <a:off x="0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0" y="7044155"/>
            <a:ext cx="5489368" cy="3308577"/>
            <a:chOff x="0" y="0"/>
            <a:chExt cx="7319157" cy="4411436"/>
          </a:xfrm>
        </p:grpSpPr>
        <p:sp>
          <p:nvSpPr>
            <p:cNvPr id="16" name="Freeform 16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 rot="-10800000">
              <a:off x="0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 rot="-10800000">
              <a:off x="4429000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4429000" y="15212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 rot="5400000">
              <a:off x="5874078" y="29663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5" name="Group 2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8" name="AutoShape 2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-2634012" y="-5192964"/>
            <a:ext cx="8661430" cy="8669423"/>
            <a:chOff x="0" y="0"/>
            <a:chExt cx="11548573" cy="11559231"/>
          </a:xfrm>
        </p:grpSpPr>
        <p:grpSp>
          <p:nvGrpSpPr>
            <p:cNvPr id="38" name="Group 38"/>
            <p:cNvGrpSpPr/>
            <p:nvPr/>
          </p:nvGrpSpPr>
          <p:grpSpPr>
            <a:xfrm rot="2700000">
              <a:off x="1641561" y="2740644"/>
              <a:ext cx="9679250" cy="4653485"/>
              <a:chOff x="0" y="0"/>
              <a:chExt cx="660400" cy="3175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41" name="AutoShape 41"/>
            <p:cNvSpPr/>
            <p:nvPr/>
          </p:nvSpPr>
          <p:spPr>
            <a:xfrm>
              <a:off x="1037716" y="3810394"/>
              <a:ext cx="6768214" cy="669966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758453" y="4218528"/>
              <a:ext cx="6577168" cy="657716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524021" y="4686436"/>
              <a:ext cx="6353034" cy="6353034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358700" y="5190628"/>
              <a:ext cx="6122486" cy="6122486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170928" y="5764533"/>
              <a:ext cx="5674978" cy="567497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13224" y="6343722"/>
              <a:ext cx="5173649" cy="5202358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858" y="7076817"/>
              <a:ext cx="4408599" cy="4385852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48"/>
            <p:cNvSpPr/>
            <p:nvPr/>
          </p:nvSpPr>
          <p:spPr>
            <a:xfrm>
              <a:off x="162137" y="7960607"/>
              <a:ext cx="3431084" cy="3487696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utoShape 49"/>
            <p:cNvSpPr/>
            <p:nvPr/>
          </p:nvSpPr>
          <p:spPr>
            <a:xfrm>
              <a:off x="662429" y="9149693"/>
              <a:ext cx="1752465" cy="1752465"/>
            </a:xfrm>
            <a:prstGeom prst="line">
              <a:avLst/>
            </a:prstGeom>
            <a:ln w="37299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473</Words>
  <Application>Microsoft Office PowerPoint</Application>
  <PresentationFormat>Custom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Kollektif Bold</vt:lpstr>
      <vt:lpstr>DM Sans</vt:lpstr>
      <vt:lpstr>DM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Omar Ashraf</cp:lastModifiedBy>
  <cp:revision>2</cp:revision>
  <dcterms:created xsi:type="dcterms:W3CDTF">2006-08-16T00:00:00Z</dcterms:created>
  <dcterms:modified xsi:type="dcterms:W3CDTF">2023-12-09T19:46:55Z</dcterms:modified>
  <dc:identifier>DAF2f0mP96o</dc:identifier>
</cp:coreProperties>
</file>