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10a4e49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10a4e49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10a4e496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10a4e496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10a4e496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10a4e49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10a4e49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10a4e49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10a4e496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10a4e496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10a4e496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10a4e49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10a4e496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10a4e49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UNCC Men’s Basketball Performance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Omarion Bitting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UNCC Men’s Basketball Data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The dataset is from game day statistics tracked by the men’s basketball analytics team. Tracked metrics include points, passes, assist, rebounds, etc.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Filtering/Prepping Data: I limited the dataset to the games played from </a:t>
            </a:r>
            <a:r>
              <a:rPr lang="en"/>
              <a:t>January</a:t>
            </a:r>
            <a:r>
              <a:rPr lang="en"/>
              <a:t> to March so that it would include only conference games and kept the data split into timeout periods (e.g., under 16, under 12, under 8, etc).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Tools: I used R to create the data frame and create the visualizations. A limitation I faced was figuring out different ways to compare the data other than 1h vs 2h that would have good insights.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Charlotte’s Average Points in 1st Half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3667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 They score the most points during the u16 timeout period and score the least during the u12 period.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are pretty </a:t>
            </a:r>
            <a:r>
              <a:rPr lang="en"/>
              <a:t>consistent</a:t>
            </a:r>
            <a:r>
              <a:rPr lang="en"/>
              <a:t> in scoring for the other 3 periods.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825" y="1266325"/>
            <a:ext cx="4747475" cy="29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Charlotte’s Average Points in 2nd Half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3657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 In the second half they score the most points at the end of the game when it could potentially matter the most.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under 12 time period is where they </a:t>
            </a:r>
            <a:r>
              <a:rPr lang="en"/>
              <a:t>underperform</a:t>
            </a:r>
            <a:r>
              <a:rPr lang="en"/>
              <a:t> in both </a:t>
            </a:r>
            <a:r>
              <a:rPr lang="en"/>
              <a:t>halves;</a:t>
            </a:r>
            <a:r>
              <a:rPr lang="en"/>
              <a:t> If they could improve scoring during this time it could lead to more wins. 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000" y="1304825"/>
            <a:ext cx="4869601" cy="3005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Passes in 1st Half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3638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 The 20-16 min (u16) period has the highest median of passes during that time.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also when they score the most points on average. Early on they are passing the ball well and making the most of their passes. This is a good thing because in the beginning of the game you want to get everyone involved.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2200" y="1304825"/>
            <a:ext cx="4889400" cy="3017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of Passes in 2nd Half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3628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 The lowest median of passes occurs in the time period under 4 minutes.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instance, the highest points scored on average happens when the least amount of passing occurs. So it could be an indicator of a lot more isolation basketball.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outlier of  92 on the “rest” time period is due to a double overtime game against Temple. </a:t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300" y="1304825"/>
            <a:ext cx="4899300" cy="3023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Assist Ratio In Wins vs. Losses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3401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Insights: The </a:t>
            </a:r>
            <a:r>
              <a:rPr lang="en"/>
              <a:t>assist ratio is significantly larger when they win games compared to when they lose.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Could be due to the sheer </a:t>
            </a:r>
            <a:r>
              <a:rPr lang="en"/>
              <a:t>amount of opportunities they are getting or they are capitalizing well on the opportunities they do get.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200" y="1304825"/>
            <a:ext cx="5126399" cy="3163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483850"/>
            <a:ext cx="8520600" cy="40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600"/>
              <a:t>THANK YOU!</a:t>
            </a:r>
            <a:endParaRPr b="1" sz="4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