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f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BA266-21A3-8E16-6F1A-DEA707B65FB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20437" y="-58962"/>
            <a:ext cx="107156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00B92-A558-B8C0-DC9D-8F950709527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327872" cy="1327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A84BD6-CAC8-85FA-CDED-8145C94CC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Solved by</a:t>
            </a:r>
            <a:r>
              <a:rPr lang="ar-EG" dirty="0"/>
              <a:t> </a:t>
            </a:r>
            <a:r>
              <a:rPr lang="en-US" dirty="0"/>
              <a:t>: Omar </a:t>
            </a:r>
            <a:r>
              <a:rPr lang="en-US" dirty="0" err="1"/>
              <a:t>Abdelmohsen</a:t>
            </a:r>
            <a:r>
              <a:rPr lang="en-US" dirty="0"/>
              <a:t> &amp; Mohamed Nabil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E2DD00-EF21-0819-1F4C-0517D1E55D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600" y="2285066"/>
            <a:ext cx="762471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Hackable: 3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VulnHub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Walkthrough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CF5-D840-AB97-20BF-F32267C0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51204-CB2C-A45E-0E54-84CB18FA2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Description: Hackable: 3 is a vulnerable virtual machine on </a:t>
            </a:r>
            <a:r>
              <a:rPr lang="en-US" dirty="0" err="1"/>
              <a:t>VulnHub</a:t>
            </a:r>
            <a:r>
              <a:rPr lang="en-US" dirty="0"/>
              <a:t> designed to test penetration testers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D405E1-0C3E-E0B6-CF54-E4AB0AD232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Goal: Gain root access through multiple security layers (enumeration, steganography, port knocking, brute force, and privilege escalation).</a:t>
            </a:r>
          </a:p>
        </p:txBody>
      </p:sp>
    </p:spTree>
    <p:extLst>
      <p:ext uri="{BB962C8B-B14F-4D97-AF65-F5344CB8AC3E}">
        <p14:creationId xmlns:p14="http://schemas.microsoft.com/office/powerpoint/2010/main" val="5837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Initial 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2DD8-B770-91BD-A297-59E0D464AD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 Scanning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IP address is 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10.38.1.117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360FEF-7876-51BB-9444-B242B493235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200900" y="1891876"/>
            <a:ext cx="43129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Nmap,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Gobuster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Dirbuster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open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discovery: SSH is closed,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 knocking is required, username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jubiscleudo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found in the source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No alt text provided for this image">
            <a:extLst>
              <a:ext uri="{FF2B5EF4-FFF2-40B4-BE49-F238E27FC236}">
                <a16:creationId xmlns:a16="http://schemas.microsoft.com/office/drawing/2014/main" id="{77B0FD11-1ABE-AD3D-2577-2597C272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7" y="3207142"/>
            <a:ext cx="5943600" cy="2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No alt text provided for this image">
            <a:extLst>
              <a:ext uri="{FF2B5EF4-FFF2-40B4-BE49-F238E27FC236}">
                <a16:creationId xmlns:a16="http://schemas.microsoft.com/office/drawing/2014/main" id="{655BB2AB-DC56-DEDB-5C47-8D36D652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88" y="3724404"/>
            <a:ext cx="4442012" cy="249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1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Knocking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Discovery</a:t>
            </a:r>
            <a:r>
              <a:rPr lang="en-US" dirty="0"/>
              <a:t>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FBFFF-9534-2A20-64D7-80413363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66238"/>
            <a:ext cx="5105400" cy="5414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2ECE9D-BB85-B99A-0F74-BDFFD157B50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 rot="10800000" flipV="1">
            <a:off x="152401" y="2466239"/>
            <a:ext cx="601979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Port knocking is a security technique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where a sequence of network requests must be made to specific ports to open a service, like SSH.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:Found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port knocking sequence hidden in text files like 1.txt and 2.txt using base64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brainf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**k decoders.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Knock tool to knock on the correct sequence of ports ( 10000, 4444, 65535) to open the SSH port..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 descr="No alt text provided for this image">
            <a:extLst>
              <a:ext uri="{FF2B5EF4-FFF2-40B4-BE49-F238E27FC236}">
                <a16:creationId xmlns:a16="http://schemas.microsoft.com/office/drawing/2014/main" id="{9E9D465B-1CDC-03B1-B23B-4F82E2D991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23596"/>
            <a:ext cx="5410200" cy="82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No alt text provided for this image">
            <a:extLst>
              <a:ext uri="{FF2B5EF4-FFF2-40B4-BE49-F238E27FC236}">
                <a16:creationId xmlns:a16="http://schemas.microsoft.com/office/drawing/2014/main" id="{3C9C95DC-BE78-E4DF-B8B5-25386C5E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97077"/>
            <a:ext cx="4861560" cy="1722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AC7C-B15D-D4F2-C289-9F45E430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SSH Brute Force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63553-885D-8C1B-D9BA-3430170D97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</a:t>
            </a:r>
            <a:r>
              <a:rPr lang="en-US" dirty="0" err="1"/>
              <a:t>used:Hydra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Process:</a:t>
            </a:r>
          </a:p>
          <a:p>
            <a:r>
              <a:rPr lang="en-US" dirty="0"/>
              <a:t>Discovered the username </a:t>
            </a:r>
            <a:r>
              <a:rPr lang="en-US" dirty="0" err="1"/>
              <a:t>jubiscleudo</a:t>
            </a:r>
            <a:r>
              <a:rPr lang="en-US" dirty="0"/>
              <a:t>.</a:t>
            </a:r>
          </a:p>
          <a:p>
            <a:r>
              <a:rPr lang="en-US" dirty="0"/>
              <a:t>Used Hydra with a wordlist found on the machine to brute force the SSH password.</a:t>
            </a:r>
          </a:p>
          <a:p>
            <a:r>
              <a:rPr lang="en-US" dirty="0"/>
              <a:t>Successfully logged into the machine using SSH with the credentials found.</a:t>
            </a:r>
          </a:p>
        </p:txBody>
      </p:sp>
      <p:pic>
        <p:nvPicPr>
          <p:cNvPr id="6" name="Content Placeholder 5" descr="No alt text provided for this image">
            <a:extLst>
              <a:ext uri="{FF2B5EF4-FFF2-40B4-BE49-F238E27FC236}">
                <a16:creationId xmlns:a16="http://schemas.microsoft.com/office/drawing/2014/main" id="{0DF58CF4-6CBA-423E-7848-322309561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31721"/>
            <a:ext cx="5334000" cy="2609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1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DDA7-4160-1F42-FCC1-4EC09394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Inside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88AF-80ED-B4E9-2E5E-A4BDC2087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r>
              <a:rPr lang="en-US" dirty="0"/>
              <a:t>Once inside via SSH, listed directories and files, finding hidden configurations.</a:t>
            </a:r>
          </a:p>
          <a:p>
            <a:r>
              <a:rPr lang="en-US" dirty="0"/>
              <a:t>Discovered backup files with user credentials for hackable_3.</a:t>
            </a:r>
          </a:p>
          <a:p>
            <a:r>
              <a:rPr lang="en-US" dirty="0"/>
              <a:t>Used these credentials to switch user and elevate privileges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8F84A-5855-401F-82E0-BAE960BB49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ssh jubiscleudo@10.38.1.117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ls -la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 .user.txt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4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A74EFA-C170-961E-49DE-B6564E68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Escalation Using LXD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511E9-D53D-51C5-6B3E-FEFF487D79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Tools used:  </a:t>
            </a:r>
            <a:r>
              <a:rPr lang="en-US" dirty="0" err="1"/>
              <a:t>LinPeas</a:t>
            </a:r>
            <a:r>
              <a:rPr lang="en-US" dirty="0"/>
              <a:t>, LXD container exploit</a:t>
            </a:r>
          </a:p>
          <a:p>
            <a:r>
              <a:rPr lang="en-US" dirty="0"/>
              <a:t>Process: Ran </a:t>
            </a:r>
            <a:r>
              <a:rPr lang="en-US" dirty="0" err="1"/>
              <a:t>LinPeas</a:t>
            </a:r>
            <a:r>
              <a:rPr lang="en-US" dirty="0"/>
              <a:t> to identify vulnerabilities in the system.</a:t>
            </a:r>
          </a:p>
          <a:p>
            <a:r>
              <a:rPr lang="en-US" dirty="0"/>
              <a:t>Noticed the user belonged to the LXD group, which allowed exploiting a known vulnerability </a:t>
            </a:r>
            <a:r>
              <a:rPr lang="en-US" dirty="0" err="1"/>
              <a:t>inLXD</a:t>
            </a:r>
            <a:endParaRPr lang="en-US" dirty="0"/>
          </a:p>
          <a:p>
            <a:r>
              <a:rPr lang="en-US" dirty="0"/>
              <a:t>.Imported a container, mounted it to root, and gained root access.</a:t>
            </a:r>
          </a:p>
        </p:txBody>
      </p:sp>
      <p:pic>
        <p:nvPicPr>
          <p:cNvPr id="9" name="Picture 8" descr="No alt text provided for this image">
            <a:extLst>
              <a:ext uri="{FF2B5EF4-FFF2-40B4-BE49-F238E27FC236}">
                <a16:creationId xmlns:a16="http://schemas.microsoft.com/office/drawing/2014/main" id="{AE0A4DC7-BA11-3FD0-04D8-2698C0C0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29473"/>
            <a:ext cx="5486400" cy="171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No alt text provided for this image">
            <a:extLst>
              <a:ext uri="{FF2B5EF4-FFF2-40B4-BE49-F238E27FC236}">
                <a16:creationId xmlns:a16="http://schemas.microsoft.com/office/drawing/2014/main" id="{9205241C-34C5-742B-3123-1047AC56E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05567"/>
            <a:ext cx="5486400" cy="48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No alt text provided for this image">
            <a:extLst>
              <a:ext uri="{FF2B5EF4-FFF2-40B4-BE49-F238E27FC236}">
                <a16:creationId xmlns:a16="http://schemas.microsoft.com/office/drawing/2014/main" id="{0F819DBF-FE05-71F3-869C-B82CE23FB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5149"/>
            <a:ext cx="5227320" cy="461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No alt text provided for this image">
            <a:extLst>
              <a:ext uri="{FF2B5EF4-FFF2-40B4-BE49-F238E27FC236}">
                <a16:creationId xmlns:a16="http://schemas.microsoft.com/office/drawing/2014/main" id="{ED21F0EE-2C4B-CE06-AFB6-3E72F8C44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030880"/>
            <a:ext cx="5486400" cy="132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50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35FB1-87FE-9E4A-F9EE-768DAFF6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Root Access and Flag Capture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544E9F-3766-A0C3-CA16-8EBC822D5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r>
              <a:rPr lang="en-US" dirty="0"/>
              <a:t>With root access, searched the system for the final flag.</a:t>
            </a:r>
          </a:p>
          <a:p>
            <a:r>
              <a:rPr lang="en-US" dirty="0"/>
              <a:t>Located and read the root flag to complete the challenge.</a:t>
            </a:r>
          </a:p>
          <a:p>
            <a:r>
              <a:rPr lang="en-US" dirty="0"/>
              <a:t>Ensured all steps were documented for reporting purposes.</a:t>
            </a:r>
          </a:p>
        </p:txBody>
      </p:sp>
      <p:pic>
        <p:nvPicPr>
          <p:cNvPr id="12" name="Content Placeholder 11" descr="No alt text provided for this image">
            <a:extLst>
              <a:ext uri="{FF2B5EF4-FFF2-40B4-BE49-F238E27FC236}">
                <a16:creationId xmlns:a16="http://schemas.microsoft.com/office/drawing/2014/main" id="{723DEB87-CBE8-AE6E-76A3-40FCF9F4D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1"/>
            <a:ext cx="5334000" cy="111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No alt text provided for this image">
            <a:extLst>
              <a:ext uri="{FF2B5EF4-FFF2-40B4-BE49-F238E27FC236}">
                <a16:creationId xmlns:a16="http://schemas.microsoft.com/office/drawing/2014/main" id="{CD29580C-E91D-CEA0-D112-D114B57DA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353" y="3169596"/>
            <a:ext cx="3114174" cy="28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F5AA48-F29E-FA66-E4DB-B5E58E11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69D592-910A-A0C1-06F9-B0DFAC333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Summary</a:t>
            </a:r>
            <a:r>
              <a:rPr lang="en-US" dirty="0"/>
              <a:t>: Successfully gained root access through a combination of enumeration, port knocking, SSH brute-forcing, and exploiting container vulnerabilities.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7C4178F-7B0D-AC7B-C6C9-DD0C8B22E9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/>
              <a:t>Key Learnings</a:t>
            </a:r>
            <a:r>
              <a:rPr lang="en-US" dirty="0"/>
              <a:t>: Importance of strong password policies, avoiding misconfigurations like port knocking, and keeping software like LXD updated to avoid privilege escalation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897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</TotalTime>
  <Words>426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Title: Hackable: 3 VulnHub Walkthrough </vt:lpstr>
      <vt:lpstr>Introduction</vt:lpstr>
      <vt:lpstr> Initial Reconnaissance</vt:lpstr>
      <vt:lpstr>Port Knocking</vt:lpstr>
      <vt:lpstr> SSH Brute Force</vt:lpstr>
      <vt:lpstr>Enumeration Inside the System</vt:lpstr>
      <vt:lpstr>Privilege Escalation Using LXD</vt:lpstr>
      <vt:lpstr> Root Access and Flag Capture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ghr4 itc</dc:creator>
  <cp:lastModifiedBy>عمر عبدالمحسن محمد عبدالمحسن بدوى</cp:lastModifiedBy>
  <cp:revision>3</cp:revision>
  <dcterms:created xsi:type="dcterms:W3CDTF">2024-10-18T09:26:46Z</dcterms:created>
  <dcterms:modified xsi:type="dcterms:W3CDTF">2024-10-19T18:54:08Z</dcterms:modified>
</cp:coreProperties>
</file>