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8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2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3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5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7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2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3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3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1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Diapo 3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754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Diapo 1</vt:lpstr>
      <vt:lpstr>Diapo 2</vt:lpstr>
      <vt:lpstr>Diapo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Omar Baumgartner</dc:creator>
  <cp:lastModifiedBy>Omar Baumgartner</cp:lastModifiedBy>
  <cp:revision>2</cp:revision>
  <dcterms:created xsi:type="dcterms:W3CDTF">2021-03-24T10:10:59Z</dcterms:created>
  <dcterms:modified xsi:type="dcterms:W3CDTF">2021-03-24T19:53:33Z</dcterms:modified>
</cp:coreProperties>
</file>