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ED92B-734F-4E2C-B341-0F81DA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FE196C-7332-4974-94E9-9CE18701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292-970E-4CA7-A427-8FB75CC1C06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C5DD13-C443-4BC4-B487-060D4CD9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88FA1E-626C-4E6F-9DAD-D2B596C2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D18-9577-4960-8E32-185CD8CB6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0E1D2A-F7A0-4168-9659-065B84EA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606DE4-23A7-4B96-BE0D-689828AB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DD1D5-FD71-4206-9300-B645E5D9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D292-970E-4CA7-A427-8FB75CC1C06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45CF3-7A52-47B5-A9E2-D86500CAB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FAFF2-ECE5-4997-8962-D640FF58C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FD18-9577-4960-8E32-185CD8CB6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2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984CE2C-5FDA-4A37-A55A-E9E5F152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Titre 1 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010890-AD3C-47C1-94B4-6C78A9A0C5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3CE8C1F-F86C-4DD8-84EF-3BD5F712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005FD3-C813-4585-B36E-5B9F0AE01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E7864D1-E051-49C4-8B99-89FFC92C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Diapo2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945E59-A5F5-4BC9-9189-84322E919C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1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Affichage à l'écran (16:9)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Titre 1   </vt:lpstr>
      <vt:lpstr>Présentation PowerPoint</vt:lpstr>
      <vt:lpstr>Diapo2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1   </dc:title>
  <dc:creator>Omar Baumgartner</dc:creator>
  <cp:lastModifiedBy>Omar Baumgartner</cp:lastModifiedBy>
  <cp:revision>1</cp:revision>
  <dcterms:created xsi:type="dcterms:W3CDTF">2021-03-23T20:34:56Z</dcterms:created>
  <dcterms:modified xsi:type="dcterms:W3CDTF">2021-03-23T20:34:56Z</dcterms:modified>
</cp:coreProperties>
</file>