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4e0fa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4e0fa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4e0fae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4e0fae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Titre 1 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Diapo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Diapo2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DIspo2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