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201DC-32B1-4F98-B9C3-BC0E1300C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A1C4DC-A4F8-46BC-9860-F16138364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E2F21B-3F22-47A6-B915-DC572C7A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EA8F99-7BAE-46D2-AFA3-95E2E6C1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ED89E-601C-4EE7-AC4C-4B7CF84C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7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029A3-8B9C-4870-9042-CC4D25B3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042831-8868-41E5-858C-CDE5FD54E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ABBC63-3F0F-4EE5-9902-7F714370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CE8FBF-3720-4E26-9584-127CA5DF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CB0A0E-B7FF-4658-94AD-3AF6354F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29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759477-2CFC-4A6B-846D-F85114860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60C3D6-15FC-44B2-AA7B-A7012AFCB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76ADEE-4059-416D-A20E-807CFAE2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6C4475-59F0-4733-AECD-CEEDBFCD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7CA72F-2760-4C85-86DE-D112831C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55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D594C-3678-49CC-B8D7-DD1C2885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D9BC9C-157C-4135-8B08-34492D871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2B0815-D1D9-4628-868C-6790621D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07230F-C023-4CB3-9528-6F60BF34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61E482-74CF-4D12-84C5-57FEAB50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3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0CD30-7C27-410F-9590-EB450942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CA5817-9848-47DB-B339-BA930A82A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77B2C7-F47A-4EBF-BA9B-A2415399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F1F2B4-71E4-4449-BE32-A4D87346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5A206C-422B-4543-9C7E-7EF3AD4A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32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A9BF64-D484-4087-97C5-AE49FF8D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432AC8-3072-467E-B3E9-5D0E2E065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81C227-FBD4-4686-B147-4463E8476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5E42E4-489B-4673-BB9D-8ED484E1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63A5AB-D1E9-4261-BFBC-DAAF0FDF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0D9862-7C94-4B53-9C18-9516954F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13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27A8A-1C35-420B-AC36-3FB8A257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C17455-A13B-4FB5-8668-228E5771F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E03E7F-3C00-4067-A78E-E7E6FF272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CF6A5F-B3E7-4529-B608-313B7C4BF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8558F2-D29E-4046-9EDA-1D6C8E3BB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974999-1ACE-477C-AA5C-74FF7C53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762C73-32C4-46B8-BDCB-1F50C8C9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7CFD27-CA3B-43DA-83A9-F0EE0A74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14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D4BAA-AD4B-41CB-90D4-34A0B79F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ED06A5-CBF7-4583-89A7-0A55702E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2B0B17-F827-424A-8AFA-4A9DD180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4371C6-F909-4F91-973D-6F23E619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60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077E65-E397-4319-B4C6-2F2E40FA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AA24854-802A-4BE8-9688-9B612572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A9AE2B-EA06-4C32-8BE0-15384357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64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EF9AF-EFDB-4406-B3CA-847A5E41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2AC1A3-CC22-432F-9833-777284FA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C9DD78-79A1-4B60-85B9-39ED2387C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46B210-1CB8-4554-8AA7-0510D2E4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111269-B5B6-4D6A-AFEC-DA16409B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D4B343-5D5C-487B-93D0-13B8B184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67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6ACE0-F183-457F-94F8-AB61CF11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CAFE94-52FE-4D1E-B0E3-E2407AB09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624431-5CDA-488D-AB75-79B8AAE7D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E4577C-2469-4304-82CB-7EBB971F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481691-5AF8-4E12-BB54-4EA37C4E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DD01B4-35EA-479C-BC39-64793FA2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24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8FD6BF-A63F-4779-8255-43C281E7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D52F39-2B17-4AA4-8D22-B87435847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BB3B2C-EECE-4C62-BD5D-F68948DE7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ADBA2-9CB5-4E50-8AC6-90290D0A50B9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A5A3A3-B1F7-488E-8DC7-3A61397EB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0C804-EC7D-4497-A6ED-3C88124A1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C34F3-DB1C-4E34-A434-C459733D8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08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D0911-3302-43FA-A188-95513F5BE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Diapo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139D55-6D5E-4518-9035-76CBB8224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91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D0911-3302-43FA-A188-95513F5BE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Diapo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139D55-6D5E-4518-9035-76CBB8224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D0911-3302-43FA-A188-95513F5BE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Diapo 3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139D55-6D5E-4518-9035-76CBB8224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6754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Diapo 1</vt:lpstr>
      <vt:lpstr>Diapo 2</vt:lpstr>
      <vt:lpstr>Diapo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 1</dc:title>
  <dc:creator>Omar Baumgartner</dc:creator>
  <cp:lastModifiedBy>Omar Baumgartner</cp:lastModifiedBy>
  <cp:revision>1</cp:revision>
  <dcterms:created xsi:type="dcterms:W3CDTF">2021-03-24T10:10:59Z</dcterms:created>
  <dcterms:modified xsi:type="dcterms:W3CDTF">2021-03-24T10:11:14Z</dcterms:modified>
</cp:coreProperties>
</file>