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bster"/>
      <p:regular r:id="rId8"/>
    </p:embeddedFont>
    <p:embeddedFont>
      <p:font typeface="Chelsea Market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ChelseaMarke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-51300"/>
            <a:ext cx="9144000" cy="2988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48525" y="1087775"/>
            <a:ext cx="85215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8000" u="none" cap="none" strike="noStrike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Lenguaje </a:t>
            </a:r>
            <a:r>
              <a:rPr b="0" i="0" lang="es-419" sz="8000" u="none" cap="none" strike="noStrike">
                <a:solidFill>
                  <a:srgbClr val="6FA8DC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7200">
                <a:solidFill>
                  <a:srgbClr val="FCFCFF"/>
                </a:solidFill>
                <a:latin typeface="Lobster"/>
                <a:ea typeface="Lobster"/>
                <a:cs typeface="Lobster"/>
                <a:sym typeface="Lobster"/>
              </a:rPr>
              <a:t>4- </a:t>
            </a:r>
            <a:r>
              <a:rPr lang="es-419" sz="7200">
                <a:solidFill>
                  <a:srgbClr val="FCFCFF"/>
                </a:solidFill>
                <a:latin typeface="Lobster"/>
                <a:ea typeface="Lobster"/>
                <a:cs typeface="Lobster"/>
                <a:sym typeface="Lobster"/>
              </a:rPr>
              <a:t>Creación de la Base de Datos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D9D9D9"/>
                </a:solidFill>
                <a:latin typeface="Lobster"/>
                <a:ea typeface="Lobster"/>
                <a:cs typeface="Lobster"/>
                <a:sym typeface="Lobster"/>
              </a:rPr>
              <a:t>R-Packages</a:t>
            </a:r>
            <a:r>
              <a:rPr b="0" i="0" lang="es-419" sz="12000" u="none" cap="none" strike="noStrike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</a:p>
        </p:txBody>
      </p:sp>
      <p:pic>
        <p:nvPicPr>
          <p:cNvPr descr="EscudoUNALM02.gif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26427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Shape 108"/>
          <p:cNvGrpSpPr/>
          <p:nvPr/>
        </p:nvGrpSpPr>
        <p:grpSpPr>
          <a:xfrm>
            <a:off x="4307575" y="2925475"/>
            <a:ext cx="4003050" cy="609600"/>
            <a:chOff x="4307575" y="2925475"/>
            <a:chExt cx="4003050" cy="609600"/>
          </a:xfrm>
        </p:grpSpPr>
        <p:cxnSp>
          <p:nvCxnSpPr>
            <p:cNvPr id="109" name="Shape 109"/>
            <p:cNvCxnSpPr>
              <a:stCxn id="110" idx="2"/>
              <a:endCxn id="111" idx="1"/>
            </p:cNvCxnSpPr>
            <p:nvPr/>
          </p:nvCxnSpPr>
          <p:spPr>
            <a:xfrm flipH="1" rot="-5400000">
              <a:off x="4511125" y="2721925"/>
              <a:ext cx="393900" cy="8010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5108425" y="3103375"/>
              <a:ext cx="3202200" cy="43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28600" lvl="0" marL="457200" rtl="0">
                <a:spcBef>
                  <a:spcPts val="0"/>
                </a:spcBef>
                <a:buFont typeface="Chelsea Market"/>
                <a:buChar char="●"/>
              </a:pPr>
              <a:r>
                <a:rPr b="1" lang="es-419">
                  <a:latin typeface="Chelsea Market"/>
                  <a:ea typeface="Chelsea Market"/>
                  <a:cs typeface="Chelsea Market"/>
                  <a:sym typeface="Chelsea Market"/>
                </a:rPr>
                <a:t>data_separada_cultivo.xlsx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latin typeface="Chelsea Market"/>
                <a:ea typeface="Chelsea Market"/>
                <a:cs typeface="Chelsea Market"/>
                <a:sym typeface="Chelsea Market"/>
              </a:endParaRP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5369900" y="3515350"/>
            <a:ext cx="2997300" cy="1270375"/>
            <a:chOff x="5369900" y="3515350"/>
            <a:chExt cx="2997300" cy="1270375"/>
          </a:xfrm>
        </p:grpSpPr>
        <p:sp>
          <p:nvSpPr>
            <p:cNvPr id="113" name="Shape 113"/>
            <p:cNvSpPr txBox="1"/>
            <p:nvPr/>
          </p:nvSpPr>
          <p:spPr>
            <a:xfrm>
              <a:off x="5369900" y="3799025"/>
              <a:ext cx="2997300" cy="986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28600" lvl="0" marL="457200" rtl="0">
                <a:spcBef>
                  <a:spcPts val="0"/>
                </a:spcBef>
                <a:buChar char="➔"/>
              </a:pPr>
              <a:r>
                <a:rPr lang="es-419"/>
                <a:t>Eliminar Cabezeras Inconsistentes.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indent="-228600" lvl="0" marL="457200">
                <a:spcBef>
                  <a:spcPts val="0"/>
                </a:spcBef>
                <a:buChar char="➔"/>
              </a:pPr>
              <a:r>
                <a:rPr lang="es-419"/>
                <a:t>Cambiar Region/Subregion.</a:t>
              </a:r>
            </a:p>
          </p:txBody>
        </p:sp>
        <p:sp>
          <p:nvSpPr>
            <p:cNvPr id="114" name="Shape 114"/>
            <p:cNvSpPr/>
            <p:nvPr/>
          </p:nvSpPr>
          <p:spPr>
            <a:xfrm rot="5400000">
              <a:off x="6515000" y="3146950"/>
              <a:ext cx="249900" cy="986700"/>
            </a:xfrm>
            <a:prstGeom prst="leftBrace">
              <a:avLst>
                <a:gd fmla="val 8333" name="adj1"/>
                <a:gd fmla="val 4653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110125" y="1554124"/>
            <a:ext cx="2385543" cy="848224"/>
            <a:chOff x="1110125" y="1554125"/>
            <a:chExt cx="2385543" cy="848224"/>
          </a:xfrm>
        </p:grpSpPr>
        <p:cxnSp>
          <p:nvCxnSpPr>
            <p:cNvPr id="116" name="Shape 116"/>
            <p:cNvCxnSpPr>
              <a:stCxn id="117" idx="2"/>
            </p:cNvCxnSpPr>
            <p:nvPr/>
          </p:nvCxnSpPr>
          <p:spPr>
            <a:xfrm flipH="1" rot="-5400000">
              <a:off x="1180025" y="1484225"/>
              <a:ext cx="532500" cy="6723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1776175" y="1936525"/>
              <a:ext cx="1097700" cy="3759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s-419">
                  <a:latin typeface="Chelsea Market"/>
                  <a:ea typeface="Chelsea Market"/>
                  <a:cs typeface="Chelsea Market"/>
                  <a:sym typeface="Chelsea Market"/>
                </a:rPr>
                <a:t>R-Scritp.R</a:t>
              </a:r>
            </a:p>
          </p:txBody>
        </p:sp>
        <p:pic>
          <p:nvPicPr>
            <p:cNvPr id="119" name="Shape 1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800" y="1869850"/>
              <a:ext cx="523868" cy="532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Shape 120"/>
          <p:cNvGrpSpPr/>
          <p:nvPr/>
        </p:nvGrpSpPr>
        <p:grpSpPr>
          <a:xfrm>
            <a:off x="259025" y="909283"/>
            <a:ext cx="2470674" cy="652816"/>
            <a:chOff x="259025" y="909283"/>
            <a:chExt cx="2470674" cy="652816"/>
          </a:xfrm>
        </p:grpSpPr>
        <p:sp>
          <p:nvSpPr>
            <p:cNvPr id="117" name="Shape 117"/>
            <p:cNvSpPr txBox="1"/>
            <p:nvPr/>
          </p:nvSpPr>
          <p:spPr>
            <a:xfrm>
              <a:off x="259025" y="1122425"/>
              <a:ext cx="1702200" cy="4317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s-419">
                  <a:latin typeface="Chelsea Market"/>
                  <a:ea typeface="Chelsea Market"/>
                  <a:cs typeface="Chelsea Market"/>
                  <a:sym typeface="Chelsea Market"/>
                </a:rPr>
                <a:t>d</a:t>
              </a:r>
              <a:r>
                <a:rPr b="1" lang="es-419">
                  <a:latin typeface="Chelsea Market"/>
                  <a:ea typeface="Chelsea Market"/>
                  <a:cs typeface="Chelsea Market"/>
                  <a:sym typeface="Chelsea Market"/>
                </a:rPr>
                <a:t>ata_cruda.xls</a:t>
              </a:r>
            </a:p>
          </p:txBody>
        </p:sp>
        <p:pic>
          <p:nvPicPr>
            <p:cNvPr id="121" name="Shape 1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57400" y="909283"/>
              <a:ext cx="672299" cy="6528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122"/>
          <p:cNvGrpSpPr/>
          <p:nvPr/>
        </p:nvGrpSpPr>
        <p:grpSpPr>
          <a:xfrm>
            <a:off x="2325025" y="2280883"/>
            <a:ext cx="4443274" cy="652816"/>
            <a:chOff x="2325025" y="2280883"/>
            <a:chExt cx="4443274" cy="652816"/>
          </a:xfrm>
        </p:grpSpPr>
        <p:cxnSp>
          <p:nvCxnSpPr>
            <p:cNvPr id="123" name="Shape 123"/>
            <p:cNvCxnSpPr>
              <a:stCxn id="118" idx="2"/>
              <a:endCxn id="110" idx="1"/>
            </p:cNvCxnSpPr>
            <p:nvPr/>
          </p:nvCxnSpPr>
          <p:spPr>
            <a:xfrm flipH="1" rot="-5400000">
              <a:off x="2298925" y="2338525"/>
              <a:ext cx="397200" cy="3450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lg" w="lg" type="none"/>
              <a:tailEnd len="lg" w="lg" type="stealth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2670025" y="2493775"/>
              <a:ext cx="3275100" cy="4317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28600" lvl="0" marL="457200">
                <a:spcBef>
                  <a:spcPts val="0"/>
                </a:spcBef>
                <a:buFont typeface="Chelsea Market"/>
                <a:buChar char="●"/>
              </a:pPr>
              <a:r>
                <a:rPr b="1" lang="es-419">
                  <a:latin typeface="Chelsea Market"/>
                  <a:ea typeface="Chelsea Market"/>
                  <a:cs typeface="Chelsea Market"/>
                  <a:sym typeface="Chelsea Market"/>
                </a:rPr>
                <a:t>data_separada_cultivo.xlsx</a:t>
              </a:r>
            </a:p>
          </p:txBody>
        </p:sp>
        <p:pic>
          <p:nvPicPr>
            <p:cNvPr id="124" name="Shape 1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96000" y="2280883"/>
              <a:ext cx="672299" cy="652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